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5">
  <p:sldMasterIdLst>
    <p:sldMasterId id="2147483660" r:id="rId1"/>
  </p:sldMasterIdLst>
  <p:notesMasterIdLst>
    <p:notesMasterId r:id="rId24"/>
  </p:notesMasterIdLst>
  <p:sldIdLst>
    <p:sldId id="267" r:id="rId2"/>
    <p:sldId id="313" r:id="rId3"/>
    <p:sldId id="342" r:id="rId4"/>
    <p:sldId id="314" r:id="rId5"/>
    <p:sldId id="315" r:id="rId6"/>
    <p:sldId id="325" r:id="rId7"/>
    <p:sldId id="316" r:id="rId8"/>
    <p:sldId id="318" r:id="rId9"/>
    <p:sldId id="343" r:id="rId10"/>
    <p:sldId id="344" r:id="rId11"/>
    <p:sldId id="345" r:id="rId12"/>
    <p:sldId id="311" r:id="rId13"/>
    <p:sldId id="330" r:id="rId14"/>
    <p:sldId id="327" r:id="rId15"/>
    <p:sldId id="336" r:id="rId16"/>
    <p:sldId id="337" r:id="rId17"/>
    <p:sldId id="338" r:id="rId18"/>
    <p:sldId id="339" r:id="rId19"/>
    <p:sldId id="340" r:id="rId20"/>
    <p:sldId id="346" r:id="rId21"/>
    <p:sldId id="347" r:id="rId22"/>
    <p:sldId id="341"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293" autoAdjust="0"/>
  </p:normalViewPr>
  <p:slideViewPr>
    <p:cSldViewPr>
      <p:cViewPr varScale="1">
        <p:scale>
          <a:sx n="35" d="100"/>
          <a:sy n="35" d="100"/>
        </p:scale>
        <p:origin x="14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F8E82-0BE2-4ECD-BB61-46D65104538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0AF35A9-204F-4B52-871A-34141EE55358}">
      <dgm:prSet phldrT="[Text]" custT="1"/>
      <dgm:spPr/>
      <dgm:t>
        <a:bodyPr/>
        <a:lstStyle/>
        <a:p>
          <a:r>
            <a:rPr lang="vi-VN" sz="6600" b="1" dirty="0">
              <a:latin typeface="+mj-lt"/>
            </a:rPr>
            <a:t>Luận đề</a:t>
          </a:r>
          <a:endParaRPr lang="en-US" sz="6600" b="1" dirty="0">
            <a:latin typeface="+mj-lt"/>
          </a:endParaRPr>
        </a:p>
      </dgm:t>
    </dgm:pt>
    <dgm:pt modelId="{D851F983-A84E-47B9-8DA0-D9BABF9BE6CB}" type="parTrans" cxnId="{9AEDCF12-EC2C-4CC5-8148-494A49310E7F}">
      <dgm:prSet/>
      <dgm:spPr/>
      <dgm:t>
        <a:bodyPr/>
        <a:lstStyle/>
        <a:p>
          <a:endParaRPr lang="en-US"/>
        </a:p>
      </dgm:t>
    </dgm:pt>
    <dgm:pt modelId="{30229056-6BF5-4949-9CA7-D9DB6A119A45}" type="sibTrans" cxnId="{9AEDCF12-EC2C-4CC5-8148-494A49310E7F}">
      <dgm:prSet/>
      <dgm:spPr/>
      <dgm:t>
        <a:bodyPr/>
        <a:lstStyle/>
        <a:p>
          <a:endParaRPr lang="en-US"/>
        </a:p>
      </dgm:t>
    </dgm:pt>
    <dgm:pt modelId="{FFC57674-7DD8-4468-9836-B88383760BC3}">
      <dgm:prSet phldrT="[Text]" custT="1"/>
      <dgm:spPr/>
      <dgm:t>
        <a:bodyPr/>
        <a:lstStyle/>
        <a:p>
          <a:r>
            <a:rPr lang="vi-VN" sz="3200" b="1" dirty="0">
              <a:latin typeface="+mj-lt"/>
            </a:rPr>
            <a:t>Luận điểm 1</a:t>
          </a:r>
          <a:endParaRPr lang="en-US" sz="3200" b="1" dirty="0">
            <a:latin typeface="+mj-lt"/>
          </a:endParaRPr>
        </a:p>
      </dgm:t>
    </dgm:pt>
    <dgm:pt modelId="{72D69750-8FBC-49CD-A73E-6DF1CECB7D9F}" type="parTrans" cxnId="{C83153FF-E533-49D1-82FC-59B79A60CE8A}">
      <dgm:prSet/>
      <dgm:spPr/>
      <dgm:t>
        <a:bodyPr/>
        <a:lstStyle/>
        <a:p>
          <a:endParaRPr lang="en-US"/>
        </a:p>
      </dgm:t>
    </dgm:pt>
    <dgm:pt modelId="{9544B40D-E3CB-4075-B457-F613B4CF6AB0}" type="sibTrans" cxnId="{C83153FF-E533-49D1-82FC-59B79A60CE8A}">
      <dgm:prSet/>
      <dgm:spPr/>
      <dgm:t>
        <a:bodyPr/>
        <a:lstStyle/>
        <a:p>
          <a:endParaRPr lang="en-US"/>
        </a:p>
      </dgm:t>
    </dgm:pt>
    <dgm:pt modelId="{151319B2-3E53-4626-A058-BD89F4E0FADB}">
      <dgm:prSet phldrT="[Text]" custT="1"/>
      <dgm:spPr/>
      <dgm:t>
        <a:bodyPr/>
        <a:lstStyle/>
        <a:p>
          <a:r>
            <a:rPr lang="vi-VN" sz="3200" b="1" dirty="0">
              <a:latin typeface="+mj-lt"/>
            </a:rPr>
            <a:t>Luận điểm 2</a:t>
          </a:r>
          <a:endParaRPr lang="en-US" sz="3200" b="1" dirty="0">
            <a:latin typeface="+mj-lt"/>
          </a:endParaRPr>
        </a:p>
      </dgm:t>
    </dgm:pt>
    <dgm:pt modelId="{5537558F-F0A2-4DAD-A557-9D711BBF8CD7}" type="parTrans" cxnId="{8D6D407B-FF76-4114-B18D-B2A368A6B36E}">
      <dgm:prSet/>
      <dgm:spPr/>
      <dgm:t>
        <a:bodyPr/>
        <a:lstStyle/>
        <a:p>
          <a:endParaRPr lang="en-US"/>
        </a:p>
      </dgm:t>
    </dgm:pt>
    <dgm:pt modelId="{60227DEA-9F00-4CF5-943D-6C8194C606B7}" type="sibTrans" cxnId="{8D6D407B-FF76-4114-B18D-B2A368A6B36E}">
      <dgm:prSet/>
      <dgm:spPr/>
      <dgm:t>
        <a:bodyPr/>
        <a:lstStyle/>
        <a:p>
          <a:endParaRPr lang="en-US"/>
        </a:p>
      </dgm:t>
    </dgm:pt>
    <dgm:pt modelId="{53AC15F4-8950-4389-B230-30D4D9A05F88}">
      <dgm:prSet custT="1"/>
      <dgm:spPr/>
      <dgm:t>
        <a:bodyPr/>
        <a:lstStyle/>
        <a:p>
          <a:pPr algn="l"/>
          <a:r>
            <a:rPr lang="vi-VN" sz="3200">
              <a:latin typeface="+mj-lt"/>
            </a:rPr>
            <a:t>  Lí lẽ:</a:t>
          </a:r>
        </a:p>
        <a:p>
          <a:pPr algn="l"/>
          <a:r>
            <a:rPr lang="vi-VN" sz="3200">
              <a:latin typeface="+mj-lt"/>
            </a:rPr>
            <a:t>  Dẫn chứng:</a:t>
          </a:r>
          <a:endParaRPr lang="en-US" sz="3200">
            <a:latin typeface="+mj-lt"/>
          </a:endParaRPr>
        </a:p>
      </dgm:t>
    </dgm:pt>
    <dgm:pt modelId="{07C60367-D866-4700-A3A9-8E1AC451EC0E}" type="parTrans" cxnId="{F2C46B72-C96E-4AF1-B124-F2440ADC125B}">
      <dgm:prSet/>
      <dgm:spPr/>
      <dgm:t>
        <a:bodyPr/>
        <a:lstStyle/>
        <a:p>
          <a:endParaRPr lang="en-US"/>
        </a:p>
      </dgm:t>
    </dgm:pt>
    <dgm:pt modelId="{6FB605AD-4FEE-4CAA-8BEA-9C2F2ECF89AA}" type="sibTrans" cxnId="{F2C46B72-C96E-4AF1-B124-F2440ADC125B}">
      <dgm:prSet/>
      <dgm:spPr/>
      <dgm:t>
        <a:bodyPr/>
        <a:lstStyle/>
        <a:p>
          <a:endParaRPr lang="en-US"/>
        </a:p>
      </dgm:t>
    </dgm:pt>
    <dgm:pt modelId="{6BD86B4E-370E-4A25-9652-CC84C52E0C8D}">
      <dgm:prSet custT="1"/>
      <dgm:spPr/>
      <dgm:t>
        <a:bodyPr/>
        <a:lstStyle/>
        <a:p>
          <a:pPr algn="l"/>
          <a:r>
            <a:rPr lang="vi-VN" sz="3200">
              <a:latin typeface="+mj-lt"/>
            </a:rPr>
            <a:t>  Lí lẽ:</a:t>
          </a:r>
        </a:p>
        <a:p>
          <a:pPr algn="l"/>
          <a:r>
            <a:rPr lang="vi-VN" sz="3200">
              <a:latin typeface="+mj-lt"/>
            </a:rPr>
            <a:t>  Dẫn chứng:</a:t>
          </a:r>
          <a:endParaRPr lang="en-US" sz="3200">
            <a:latin typeface="+mj-lt"/>
          </a:endParaRPr>
        </a:p>
      </dgm:t>
    </dgm:pt>
    <dgm:pt modelId="{5DACE04A-D777-49C9-A3EE-347A58BA3454}" type="parTrans" cxnId="{FA6BB6D5-8E7F-4A57-B8D9-B6EFEA563BF5}">
      <dgm:prSet/>
      <dgm:spPr/>
      <dgm:t>
        <a:bodyPr/>
        <a:lstStyle/>
        <a:p>
          <a:endParaRPr lang="en-US"/>
        </a:p>
      </dgm:t>
    </dgm:pt>
    <dgm:pt modelId="{FF26DFA9-0887-4377-91D1-3034C6A9E3AE}" type="sibTrans" cxnId="{FA6BB6D5-8E7F-4A57-B8D9-B6EFEA563BF5}">
      <dgm:prSet/>
      <dgm:spPr/>
      <dgm:t>
        <a:bodyPr/>
        <a:lstStyle/>
        <a:p>
          <a:endParaRPr lang="en-US"/>
        </a:p>
      </dgm:t>
    </dgm:pt>
    <dgm:pt modelId="{E9529017-488F-4709-8657-440AB11DA4ED}">
      <dgm:prSet custT="1"/>
      <dgm:spPr/>
      <dgm:t>
        <a:bodyPr/>
        <a:lstStyle/>
        <a:p>
          <a:pPr algn="l"/>
          <a:r>
            <a:rPr lang="vi-VN" sz="3200">
              <a:latin typeface="+mj-lt"/>
            </a:rPr>
            <a:t>  Lí lẽ:</a:t>
          </a:r>
        </a:p>
        <a:p>
          <a:pPr algn="l"/>
          <a:r>
            <a:rPr lang="vi-VN" sz="3200">
              <a:latin typeface="+mj-lt"/>
            </a:rPr>
            <a:t>  Dẫn chứng:</a:t>
          </a:r>
        </a:p>
      </dgm:t>
    </dgm:pt>
    <dgm:pt modelId="{7D0F5CE6-0F91-4E09-8E27-1A10D9A8EB63}" type="parTrans" cxnId="{6CD1E07D-E902-41AC-A9CF-EEA561DB33F8}">
      <dgm:prSet/>
      <dgm:spPr/>
      <dgm:t>
        <a:bodyPr/>
        <a:lstStyle/>
        <a:p>
          <a:endParaRPr lang="en-US"/>
        </a:p>
      </dgm:t>
    </dgm:pt>
    <dgm:pt modelId="{90056829-640F-413A-B9D8-CD51AE7E7E52}" type="sibTrans" cxnId="{6CD1E07D-E902-41AC-A9CF-EEA561DB33F8}">
      <dgm:prSet/>
      <dgm:spPr/>
      <dgm:t>
        <a:bodyPr/>
        <a:lstStyle/>
        <a:p>
          <a:endParaRPr lang="en-US"/>
        </a:p>
      </dgm:t>
    </dgm:pt>
    <dgm:pt modelId="{F2A7C702-1AB5-42C6-B2BC-0FA58667B952}">
      <dgm:prSet custT="1"/>
      <dgm:spPr/>
      <dgm:t>
        <a:bodyPr/>
        <a:lstStyle/>
        <a:p>
          <a:pPr algn="l"/>
          <a:r>
            <a:rPr lang="vi-VN" sz="3200">
              <a:latin typeface="+mj-lt"/>
            </a:rPr>
            <a:t>  Lí lẽ:</a:t>
          </a:r>
        </a:p>
        <a:p>
          <a:pPr algn="l"/>
          <a:r>
            <a:rPr lang="vi-VN" sz="3200">
              <a:latin typeface="+mj-lt"/>
            </a:rPr>
            <a:t>  Dẫn chứng:</a:t>
          </a:r>
          <a:endParaRPr lang="en-US" sz="3200">
            <a:latin typeface="+mj-lt"/>
          </a:endParaRPr>
        </a:p>
      </dgm:t>
    </dgm:pt>
    <dgm:pt modelId="{FC745A35-BEFD-493D-AE60-2B35498645DA}" type="parTrans" cxnId="{86623DEE-B0CA-4263-B6A2-37AD6DC7E09C}">
      <dgm:prSet/>
      <dgm:spPr/>
      <dgm:t>
        <a:bodyPr/>
        <a:lstStyle/>
        <a:p>
          <a:endParaRPr lang="en-US"/>
        </a:p>
      </dgm:t>
    </dgm:pt>
    <dgm:pt modelId="{F14907E4-272E-4FAF-955F-8164EFF4EF5C}" type="sibTrans" cxnId="{86623DEE-B0CA-4263-B6A2-37AD6DC7E09C}">
      <dgm:prSet/>
      <dgm:spPr/>
      <dgm:t>
        <a:bodyPr/>
        <a:lstStyle/>
        <a:p>
          <a:endParaRPr lang="en-US"/>
        </a:p>
      </dgm:t>
    </dgm:pt>
    <dgm:pt modelId="{8ED9F7CE-1715-4FF6-BF9E-90A9EBB6D398}" type="pres">
      <dgm:prSet presAssocID="{257F8E82-0BE2-4ECD-BB61-46D65104538B}" presName="hierChild1" presStyleCnt="0">
        <dgm:presLayoutVars>
          <dgm:orgChart val="1"/>
          <dgm:chPref val="1"/>
          <dgm:dir/>
          <dgm:animOne val="branch"/>
          <dgm:animLvl val="lvl"/>
          <dgm:resizeHandles/>
        </dgm:presLayoutVars>
      </dgm:prSet>
      <dgm:spPr/>
    </dgm:pt>
    <dgm:pt modelId="{47FF968F-5736-407C-AFDD-A64631E43B7E}" type="pres">
      <dgm:prSet presAssocID="{90AF35A9-204F-4B52-871A-34141EE55358}" presName="hierRoot1" presStyleCnt="0">
        <dgm:presLayoutVars>
          <dgm:hierBranch val="init"/>
        </dgm:presLayoutVars>
      </dgm:prSet>
      <dgm:spPr/>
    </dgm:pt>
    <dgm:pt modelId="{4E4BD764-8413-4675-BAC7-89196A36F7BA}" type="pres">
      <dgm:prSet presAssocID="{90AF35A9-204F-4B52-871A-34141EE55358}" presName="rootComposite1" presStyleCnt="0"/>
      <dgm:spPr/>
    </dgm:pt>
    <dgm:pt modelId="{44C9D508-568F-40DE-9293-FAD5933FE95A}" type="pres">
      <dgm:prSet presAssocID="{90AF35A9-204F-4B52-871A-34141EE55358}" presName="rootText1" presStyleLbl="node0" presStyleIdx="0" presStyleCnt="1" custScaleX="347042">
        <dgm:presLayoutVars>
          <dgm:chPref val="3"/>
        </dgm:presLayoutVars>
      </dgm:prSet>
      <dgm:spPr/>
    </dgm:pt>
    <dgm:pt modelId="{099B7E9C-BA92-4C0F-B44B-AF0EAC3802AB}" type="pres">
      <dgm:prSet presAssocID="{90AF35A9-204F-4B52-871A-34141EE55358}" presName="rootConnector1" presStyleLbl="node1" presStyleIdx="0" presStyleCnt="0"/>
      <dgm:spPr/>
    </dgm:pt>
    <dgm:pt modelId="{40421624-6A56-4405-A784-443C67B1F755}" type="pres">
      <dgm:prSet presAssocID="{90AF35A9-204F-4B52-871A-34141EE55358}" presName="hierChild2" presStyleCnt="0"/>
      <dgm:spPr/>
    </dgm:pt>
    <dgm:pt modelId="{61345595-BDC6-4DB8-B884-0E5D78DAB12A}" type="pres">
      <dgm:prSet presAssocID="{72D69750-8FBC-49CD-A73E-6DF1CECB7D9F}" presName="Name37" presStyleLbl="parChTrans1D2" presStyleIdx="0" presStyleCnt="2"/>
      <dgm:spPr/>
    </dgm:pt>
    <dgm:pt modelId="{395A593B-8317-438C-A37C-F2860FE830AA}" type="pres">
      <dgm:prSet presAssocID="{FFC57674-7DD8-4468-9836-B88383760BC3}" presName="hierRoot2" presStyleCnt="0">
        <dgm:presLayoutVars>
          <dgm:hierBranch val="init"/>
        </dgm:presLayoutVars>
      </dgm:prSet>
      <dgm:spPr/>
    </dgm:pt>
    <dgm:pt modelId="{8C578B48-DB39-46FF-913C-64158E320C7C}" type="pres">
      <dgm:prSet presAssocID="{FFC57674-7DD8-4468-9836-B88383760BC3}" presName="rootComposite" presStyleCnt="0"/>
      <dgm:spPr/>
    </dgm:pt>
    <dgm:pt modelId="{49EB9081-4D0B-49DB-977D-84331F1CADFC}" type="pres">
      <dgm:prSet presAssocID="{FFC57674-7DD8-4468-9836-B88383760BC3}" presName="rootText" presStyleLbl="node2" presStyleIdx="0" presStyleCnt="2" custScaleX="138191" custLinFactNeighborX="-24907" custLinFactNeighborY="24908">
        <dgm:presLayoutVars>
          <dgm:chPref val="3"/>
        </dgm:presLayoutVars>
      </dgm:prSet>
      <dgm:spPr/>
    </dgm:pt>
    <dgm:pt modelId="{7350DAF6-DB88-41AE-B470-B695C05B7585}" type="pres">
      <dgm:prSet presAssocID="{FFC57674-7DD8-4468-9836-B88383760BC3}" presName="rootConnector" presStyleLbl="node2" presStyleIdx="0" presStyleCnt="2"/>
      <dgm:spPr/>
    </dgm:pt>
    <dgm:pt modelId="{1D1572B0-AE1F-4322-97C2-8B376B0A3EB7}" type="pres">
      <dgm:prSet presAssocID="{FFC57674-7DD8-4468-9836-B88383760BC3}" presName="hierChild4" presStyleCnt="0"/>
      <dgm:spPr/>
    </dgm:pt>
    <dgm:pt modelId="{F364BFEF-5F82-481A-A85E-1F69FD416C07}" type="pres">
      <dgm:prSet presAssocID="{7D0F5CE6-0F91-4E09-8E27-1A10D9A8EB63}" presName="Name37" presStyleLbl="parChTrans1D3" presStyleIdx="0" presStyleCnt="4"/>
      <dgm:spPr/>
    </dgm:pt>
    <dgm:pt modelId="{C0489D21-DAD7-4277-9184-67D50234F316}" type="pres">
      <dgm:prSet presAssocID="{E9529017-488F-4709-8657-440AB11DA4ED}" presName="hierRoot2" presStyleCnt="0">
        <dgm:presLayoutVars>
          <dgm:hierBranch val="init"/>
        </dgm:presLayoutVars>
      </dgm:prSet>
      <dgm:spPr/>
    </dgm:pt>
    <dgm:pt modelId="{4F80DCA4-421F-4B2D-9F97-EC3B8D4B6A00}" type="pres">
      <dgm:prSet presAssocID="{E9529017-488F-4709-8657-440AB11DA4ED}" presName="rootComposite" presStyleCnt="0"/>
      <dgm:spPr/>
    </dgm:pt>
    <dgm:pt modelId="{CA14F760-51F6-40BD-9A90-E19C8BF90DBF}" type="pres">
      <dgm:prSet presAssocID="{E9529017-488F-4709-8657-440AB11DA4ED}" presName="rootText" presStyleLbl="node3" presStyleIdx="0" presStyleCnt="4" custLinFactNeighborX="0" custLinFactNeighborY="18265">
        <dgm:presLayoutVars>
          <dgm:chPref val="3"/>
        </dgm:presLayoutVars>
      </dgm:prSet>
      <dgm:spPr/>
    </dgm:pt>
    <dgm:pt modelId="{D39FC4F6-CEE3-46D5-9414-AAFB829808BB}" type="pres">
      <dgm:prSet presAssocID="{E9529017-488F-4709-8657-440AB11DA4ED}" presName="rootConnector" presStyleLbl="node3" presStyleIdx="0" presStyleCnt="4"/>
      <dgm:spPr/>
    </dgm:pt>
    <dgm:pt modelId="{6D82AED5-D195-40B8-88EF-6A175E4C53F5}" type="pres">
      <dgm:prSet presAssocID="{E9529017-488F-4709-8657-440AB11DA4ED}" presName="hierChild4" presStyleCnt="0"/>
      <dgm:spPr/>
    </dgm:pt>
    <dgm:pt modelId="{AF7F244C-AD4B-4C9B-B171-43B6AB4DAF16}" type="pres">
      <dgm:prSet presAssocID="{E9529017-488F-4709-8657-440AB11DA4ED}" presName="hierChild5" presStyleCnt="0"/>
      <dgm:spPr/>
    </dgm:pt>
    <dgm:pt modelId="{1F24A648-0E3E-4B96-9467-021882168C03}" type="pres">
      <dgm:prSet presAssocID="{FC745A35-BEFD-493D-AE60-2B35498645DA}" presName="Name37" presStyleLbl="parChTrans1D3" presStyleIdx="1" presStyleCnt="4"/>
      <dgm:spPr/>
    </dgm:pt>
    <dgm:pt modelId="{E79702DC-71A8-49A4-BF0C-2EEA2FCC9B7E}" type="pres">
      <dgm:prSet presAssocID="{F2A7C702-1AB5-42C6-B2BC-0FA58667B952}" presName="hierRoot2" presStyleCnt="0">
        <dgm:presLayoutVars>
          <dgm:hierBranch val="init"/>
        </dgm:presLayoutVars>
      </dgm:prSet>
      <dgm:spPr/>
    </dgm:pt>
    <dgm:pt modelId="{F01B9FD4-0A0B-4419-95F5-7224677673E3}" type="pres">
      <dgm:prSet presAssocID="{F2A7C702-1AB5-42C6-B2BC-0FA58667B952}" presName="rootComposite" presStyleCnt="0"/>
      <dgm:spPr/>
    </dgm:pt>
    <dgm:pt modelId="{674F080A-13AE-4B56-A255-7248A056CD70}" type="pres">
      <dgm:prSet presAssocID="{F2A7C702-1AB5-42C6-B2BC-0FA58667B952}" presName="rootText" presStyleLbl="node3" presStyleIdx="1" presStyleCnt="4">
        <dgm:presLayoutVars>
          <dgm:chPref val="3"/>
        </dgm:presLayoutVars>
      </dgm:prSet>
      <dgm:spPr/>
    </dgm:pt>
    <dgm:pt modelId="{44CAFBCF-9214-49E3-9EF0-CBB8D034178C}" type="pres">
      <dgm:prSet presAssocID="{F2A7C702-1AB5-42C6-B2BC-0FA58667B952}" presName="rootConnector" presStyleLbl="node3" presStyleIdx="1" presStyleCnt="4"/>
      <dgm:spPr/>
    </dgm:pt>
    <dgm:pt modelId="{EAE50C34-3FBF-4E9A-BEA8-24F56F6D6500}" type="pres">
      <dgm:prSet presAssocID="{F2A7C702-1AB5-42C6-B2BC-0FA58667B952}" presName="hierChild4" presStyleCnt="0"/>
      <dgm:spPr/>
    </dgm:pt>
    <dgm:pt modelId="{E3928E90-5A0F-4BF1-A0D1-965658F72C71}" type="pres">
      <dgm:prSet presAssocID="{F2A7C702-1AB5-42C6-B2BC-0FA58667B952}" presName="hierChild5" presStyleCnt="0"/>
      <dgm:spPr/>
    </dgm:pt>
    <dgm:pt modelId="{22031B2C-DE94-4CFE-8A2D-BBB4742DD4E1}" type="pres">
      <dgm:prSet presAssocID="{FFC57674-7DD8-4468-9836-B88383760BC3}" presName="hierChild5" presStyleCnt="0"/>
      <dgm:spPr/>
    </dgm:pt>
    <dgm:pt modelId="{B22FAC7B-58ED-41F3-B0DA-B6F907D11E04}" type="pres">
      <dgm:prSet presAssocID="{5537558F-F0A2-4DAD-A557-9D711BBF8CD7}" presName="Name37" presStyleLbl="parChTrans1D2" presStyleIdx="1" presStyleCnt="2"/>
      <dgm:spPr/>
    </dgm:pt>
    <dgm:pt modelId="{E4F22933-8395-4560-A30D-332F6125A0F5}" type="pres">
      <dgm:prSet presAssocID="{151319B2-3E53-4626-A058-BD89F4E0FADB}" presName="hierRoot2" presStyleCnt="0">
        <dgm:presLayoutVars>
          <dgm:hierBranch val="init"/>
        </dgm:presLayoutVars>
      </dgm:prSet>
      <dgm:spPr/>
    </dgm:pt>
    <dgm:pt modelId="{AEB0E0E9-A1C7-4A20-8C8B-F881C7274621}" type="pres">
      <dgm:prSet presAssocID="{151319B2-3E53-4626-A058-BD89F4E0FADB}" presName="rootComposite" presStyleCnt="0"/>
      <dgm:spPr/>
    </dgm:pt>
    <dgm:pt modelId="{27C13C01-873F-4DA1-82DD-3A45DF07B498}" type="pres">
      <dgm:prSet presAssocID="{151319B2-3E53-4626-A058-BD89F4E0FADB}" presName="rootText" presStyleLbl="node2" presStyleIdx="1" presStyleCnt="2" custScaleX="149660" custLinFactNeighborX="14944" custLinFactNeighborY="24909">
        <dgm:presLayoutVars>
          <dgm:chPref val="3"/>
        </dgm:presLayoutVars>
      </dgm:prSet>
      <dgm:spPr/>
    </dgm:pt>
    <dgm:pt modelId="{493DC8AE-D68B-4BF1-A170-2D34E6FEB0A3}" type="pres">
      <dgm:prSet presAssocID="{151319B2-3E53-4626-A058-BD89F4E0FADB}" presName="rootConnector" presStyleLbl="node2" presStyleIdx="1" presStyleCnt="2"/>
      <dgm:spPr/>
    </dgm:pt>
    <dgm:pt modelId="{9D98C5D1-8F0C-401F-BE79-5F1F7D42EE6B}" type="pres">
      <dgm:prSet presAssocID="{151319B2-3E53-4626-A058-BD89F4E0FADB}" presName="hierChild4" presStyleCnt="0"/>
      <dgm:spPr/>
    </dgm:pt>
    <dgm:pt modelId="{6035C512-8A6C-49EC-B888-0A546D59ED19}" type="pres">
      <dgm:prSet presAssocID="{07C60367-D866-4700-A3A9-8E1AC451EC0E}" presName="Name37" presStyleLbl="parChTrans1D3" presStyleIdx="2" presStyleCnt="4"/>
      <dgm:spPr/>
    </dgm:pt>
    <dgm:pt modelId="{B47723D0-3256-4B42-982F-8A2A78221850}" type="pres">
      <dgm:prSet presAssocID="{53AC15F4-8950-4389-B230-30D4D9A05F88}" presName="hierRoot2" presStyleCnt="0">
        <dgm:presLayoutVars>
          <dgm:hierBranch val="init"/>
        </dgm:presLayoutVars>
      </dgm:prSet>
      <dgm:spPr/>
    </dgm:pt>
    <dgm:pt modelId="{E152D5FA-5923-46C5-9D38-F586E49B643D}" type="pres">
      <dgm:prSet presAssocID="{53AC15F4-8950-4389-B230-30D4D9A05F88}" presName="rootComposite" presStyleCnt="0"/>
      <dgm:spPr/>
    </dgm:pt>
    <dgm:pt modelId="{FFAA9CBA-39AB-4F5E-B76A-AB501158C3D7}" type="pres">
      <dgm:prSet presAssocID="{53AC15F4-8950-4389-B230-30D4D9A05F88}" presName="rootText" presStyleLbl="node3" presStyleIdx="2" presStyleCnt="4" custLinFactNeighborX="48998" custLinFactNeighborY="18265">
        <dgm:presLayoutVars>
          <dgm:chPref val="3"/>
        </dgm:presLayoutVars>
      </dgm:prSet>
      <dgm:spPr/>
    </dgm:pt>
    <dgm:pt modelId="{4E0943BE-41AC-4ADF-B8B5-9DAC7B4F903B}" type="pres">
      <dgm:prSet presAssocID="{53AC15F4-8950-4389-B230-30D4D9A05F88}" presName="rootConnector" presStyleLbl="node3" presStyleIdx="2" presStyleCnt="4"/>
      <dgm:spPr/>
    </dgm:pt>
    <dgm:pt modelId="{F03CE996-43E8-4FED-A836-80F3B781046D}" type="pres">
      <dgm:prSet presAssocID="{53AC15F4-8950-4389-B230-30D4D9A05F88}" presName="hierChild4" presStyleCnt="0"/>
      <dgm:spPr/>
    </dgm:pt>
    <dgm:pt modelId="{68697DE4-5FFB-4DB3-8CE5-E85C7B68B696}" type="pres">
      <dgm:prSet presAssocID="{53AC15F4-8950-4389-B230-30D4D9A05F88}" presName="hierChild5" presStyleCnt="0"/>
      <dgm:spPr/>
    </dgm:pt>
    <dgm:pt modelId="{56FC3C61-C490-4852-9E17-C0D8E515BDBE}" type="pres">
      <dgm:prSet presAssocID="{5DACE04A-D777-49C9-A3EE-347A58BA3454}" presName="Name37" presStyleLbl="parChTrans1D3" presStyleIdx="3" presStyleCnt="4"/>
      <dgm:spPr/>
    </dgm:pt>
    <dgm:pt modelId="{8B61AF93-055D-41EE-AAE9-82B4E5781A66}" type="pres">
      <dgm:prSet presAssocID="{6BD86B4E-370E-4A25-9652-CC84C52E0C8D}" presName="hierRoot2" presStyleCnt="0">
        <dgm:presLayoutVars>
          <dgm:hierBranch val="init"/>
        </dgm:presLayoutVars>
      </dgm:prSet>
      <dgm:spPr/>
    </dgm:pt>
    <dgm:pt modelId="{2A6E61CC-1912-4F7E-A6B1-6DBB0936B430}" type="pres">
      <dgm:prSet presAssocID="{6BD86B4E-370E-4A25-9652-CC84C52E0C8D}" presName="rootComposite" presStyleCnt="0"/>
      <dgm:spPr/>
    </dgm:pt>
    <dgm:pt modelId="{A15EF74A-0523-4798-A945-6C79FC8AB82B}" type="pres">
      <dgm:prSet presAssocID="{6BD86B4E-370E-4A25-9652-CC84C52E0C8D}" presName="rootText" presStyleLbl="node3" presStyleIdx="3" presStyleCnt="4" custLinFactNeighborX="47540" custLinFactNeighborY="-5092">
        <dgm:presLayoutVars>
          <dgm:chPref val="3"/>
        </dgm:presLayoutVars>
      </dgm:prSet>
      <dgm:spPr/>
    </dgm:pt>
    <dgm:pt modelId="{F010490E-DA21-4630-857A-83BEDF01D8E1}" type="pres">
      <dgm:prSet presAssocID="{6BD86B4E-370E-4A25-9652-CC84C52E0C8D}" presName="rootConnector" presStyleLbl="node3" presStyleIdx="3" presStyleCnt="4"/>
      <dgm:spPr/>
    </dgm:pt>
    <dgm:pt modelId="{0FD01451-38FC-4C1B-BA30-2234E0CFAD6A}" type="pres">
      <dgm:prSet presAssocID="{6BD86B4E-370E-4A25-9652-CC84C52E0C8D}" presName="hierChild4" presStyleCnt="0"/>
      <dgm:spPr/>
    </dgm:pt>
    <dgm:pt modelId="{29E00385-4C11-4BBA-9B01-4774A00658E2}" type="pres">
      <dgm:prSet presAssocID="{6BD86B4E-370E-4A25-9652-CC84C52E0C8D}" presName="hierChild5" presStyleCnt="0"/>
      <dgm:spPr/>
    </dgm:pt>
    <dgm:pt modelId="{9EFBF246-42B2-4F0F-8FC8-C92C698DBB3F}" type="pres">
      <dgm:prSet presAssocID="{151319B2-3E53-4626-A058-BD89F4E0FADB}" presName="hierChild5" presStyleCnt="0"/>
      <dgm:spPr/>
    </dgm:pt>
    <dgm:pt modelId="{B508381A-84D0-4CBA-A59A-33446DC117BD}" type="pres">
      <dgm:prSet presAssocID="{90AF35A9-204F-4B52-871A-34141EE55358}" presName="hierChild3" presStyleCnt="0"/>
      <dgm:spPr/>
    </dgm:pt>
  </dgm:ptLst>
  <dgm:cxnLst>
    <dgm:cxn modelId="{18BC410D-BB66-4F8F-9E70-F837A53A17A1}" type="presOf" srcId="{6BD86B4E-370E-4A25-9652-CC84C52E0C8D}" destId="{A15EF74A-0523-4798-A945-6C79FC8AB82B}" srcOrd="0" destOrd="0" presId="urn:microsoft.com/office/officeart/2005/8/layout/orgChart1"/>
    <dgm:cxn modelId="{9AEDCF12-EC2C-4CC5-8148-494A49310E7F}" srcId="{257F8E82-0BE2-4ECD-BB61-46D65104538B}" destId="{90AF35A9-204F-4B52-871A-34141EE55358}" srcOrd="0" destOrd="0" parTransId="{D851F983-A84E-47B9-8DA0-D9BABF9BE6CB}" sibTransId="{30229056-6BF5-4949-9CA7-D9DB6A119A45}"/>
    <dgm:cxn modelId="{F214DD12-4C0B-4801-970E-9091915559C2}" type="presOf" srcId="{FFC57674-7DD8-4468-9836-B88383760BC3}" destId="{49EB9081-4D0B-49DB-977D-84331F1CADFC}" srcOrd="0" destOrd="0" presId="urn:microsoft.com/office/officeart/2005/8/layout/orgChart1"/>
    <dgm:cxn modelId="{1021FB16-FB61-419F-9371-8FD11CE48DA5}" type="presOf" srcId="{F2A7C702-1AB5-42C6-B2BC-0FA58667B952}" destId="{44CAFBCF-9214-49E3-9EF0-CBB8D034178C}" srcOrd="1" destOrd="0" presId="urn:microsoft.com/office/officeart/2005/8/layout/orgChart1"/>
    <dgm:cxn modelId="{68DBE55E-2186-468A-AD72-9F3DEFE52D46}" type="presOf" srcId="{E9529017-488F-4709-8657-440AB11DA4ED}" destId="{CA14F760-51F6-40BD-9A90-E19C8BF90DBF}" srcOrd="0" destOrd="0" presId="urn:microsoft.com/office/officeart/2005/8/layout/orgChart1"/>
    <dgm:cxn modelId="{F2C46B72-C96E-4AF1-B124-F2440ADC125B}" srcId="{151319B2-3E53-4626-A058-BD89F4E0FADB}" destId="{53AC15F4-8950-4389-B230-30D4D9A05F88}" srcOrd="0" destOrd="0" parTransId="{07C60367-D866-4700-A3A9-8E1AC451EC0E}" sibTransId="{6FB605AD-4FEE-4CAA-8BEA-9C2F2ECF89AA}"/>
    <dgm:cxn modelId="{35534B75-1E97-414E-BEF1-E1C888E0F121}" type="presOf" srcId="{90AF35A9-204F-4B52-871A-34141EE55358}" destId="{44C9D508-568F-40DE-9293-FAD5933FE95A}" srcOrd="0" destOrd="0" presId="urn:microsoft.com/office/officeart/2005/8/layout/orgChart1"/>
    <dgm:cxn modelId="{66E6B556-8EFA-448D-98E2-6C3A143643D9}" type="presOf" srcId="{151319B2-3E53-4626-A058-BD89F4E0FADB}" destId="{27C13C01-873F-4DA1-82DD-3A45DF07B498}" srcOrd="0" destOrd="0" presId="urn:microsoft.com/office/officeart/2005/8/layout/orgChart1"/>
    <dgm:cxn modelId="{8D6D407B-FF76-4114-B18D-B2A368A6B36E}" srcId="{90AF35A9-204F-4B52-871A-34141EE55358}" destId="{151319B2-3E53-4626-A058-BD89F4E0FADB}" srcOrd="1" destOrd="0" parTransId="{5537558F-F0A2-4DAD-A557-9D711BBF8CD7}" sibTransId="{60227DEA-9F00-4CF5-943D-6C8194C606B7}"/>
    <dgm:cxn modelId="{6CD1E07D-E902-41AC-A9CF-EEA561DB33F8}" srcId="{FFC57674-7DD8-4468-9836-B88383760BC3}" destId="{E9529017-488F-4709-8657-440AB11DA4ED}" srcOrd="0" destOrd="0" parTransId="{7D0F5CE6-0F91-4E09-8E27-1A10D9A8EB63}" sibTransId="{90056829-640F-413A-B9D8-CD51AE7E7E52}"/>
    <dgm:cxn modelId="{4721A691-778E-4187-90A0-91447C4CAE8B}" type="presOf" srcId="{5DACE04A-D777-49C9-A3EE-347A58BA3454}" destId="{56FC3C61-C490-4852-9E17-C0D8E515BDBE}" srcOrd="0" destOrd="0" presId="urn:microsoft.com/office/officeart/2005/8/layout/orgChart1"/>
    <dgm:cxn modelId="{6D051192-16A4-4B8F-BA1B-FE4942675F63}" type="presOf" srcId="{5537558F-F0A2-4DAD-A557-9D711BBF8CD7}" destId="{B22FAC7B-58ED-41F3-B0DA-B6F907D11E04}" srcOrd="0" destOrd="0" presId="urn:microsoft.com/office/officeart/2005/8/layout/orgChart1"/>
    <dgm:cxn modelId="{1AC35A99-3C7E-422D-A46B-E9A0F8F1D534}" type="presOf" srcId="{90AF35A9-204F-4B52-871A-34141EE55358}" destId="{099B7E9C-BA92-4C0F-B44B-AF0EAC3802AB}" srcOrd="1" destOrd="0" presId="urn:microsoft.com/office/officeart/2005/8/layout/orgChart1"/>
    <dgm:cxn modelId="{14065CA6-9453-4AEF-A5A9-73ACB9FF8740}" type="presOf" srcId="{07C60367-D866-4700-A3A9-8E1AC451EC0E}" destId="{6035C512-8A6C-49EC-B888-0A546D59ED19}" srcOrd="0" destOrd="0" presId="urn:microsoft.com/office/officeart/2005/8/layout/orgChart1"/>
    <dgm:cxn modelId="{D2F515A8-22F1-49F6-BEB7-D9DCF7D6401A}" type="presOf" srcId="{72D69750-8FBC-49CD-A73E-6DF1CECB7D9F}" destId="{61345595-BDC6-4DB8-B884-0E5D78DAB12A}" srcOrd="0" destOrd="0" presId="urn:microsoft.com/office/officeart/2005/8/layout/orgChart1"/>
    <dgm:cxn modelId="{503E39BB-AE97-4874-A278-9BC905D0CE28}" type="presOf" srcId="{53AC15F4-8950-4389-B230-30D4D9A05F88}" destId="{FFAA9CBA-39AB-4F5E-B76A-AB501158C3D7}" srcOrd="0" destOrd="0" presId="urn:microsoft.com/office/officeart/2005/8/layout/orgChart1"/>
    <dgm:cxn modelId="{857E63CD-C8DF-49B6-93E6-114E98BE3CED}" type="presOf" srcId="{FC745A35-BEFD-493D-AE60-2B35498645DA}" destId="{1F24A648-0E3E-4B96-9467-021882168C03}" srcOrd="0" destOrd="0" presId="urn:microsoft.com/office/officeart/2005/8/layout/orgChart1"/>
    <dgm:cxn modelId="{FA6BB6D5-8E7F-4A57-B8D9-B6EFEA563BF5}" srcId="{151319B2-3E53-4626-A058-BD89F4E0FADB}" destId="{6BD86B4E-370E-4A25-9652-CC84C52E0C8D}" srcOrd="1" destOrd="0" parTransId="{5DACE04A-D777-49C9-A3EE-347A58BA3454}" sibTransId="{FF26DFA9-0887-4377-91D1-3034C6A9E3AE}"/>
    <dgm:cxn modelId="{2D4AA2DC-6F11-4395-9806-6A2E8F4C4B7D}" type="presOf" srcId="{F2A7C702-1AB5-42C6-B2BC-0FA58667B952}" destId="{674F080A-13AE-4B56-A255-7248A056CD70}" srcOrd="0" destOrd="0" presId="urn:microsoft.com/office/officeart/2005/8/layout/orgChart1"/>
    <dgm:cxn modelId="{6A8EE5E0-4FFF-41B9-BC1B-7C72F3BCFC43}" type="presOf" srcId="{7D0F5CE6-0F91-4E09-8E27-1A10D9A8EB63}" destId="{F364BFEF-5F82-481A-A85E-1F69FD416C07}" srcOrd="0" destOrd="0" presId="urn:microsoft.com/office/officeart/2005/8/layout/orgChart1"/>
    <dgm:cxn modelId="{E820BDE6-556C-4DF5-8BE5-15F881775D1F}" type="presOf" srcId="{53AC15F4-8950-4389-B230-30D4D9A05F88}" destId="{4E0943BE-41AC-4ADF-B8B5-9DAC7B4F903B}" srcOrd="1" destOrd="0" presId="urn:microsoft.com/office/officeart/2005/8/layout/orgChart1"/>
    <dgm:cxn modelId="{589279EC-F81E-46B6-B879-9D1D1E87947C}" type="presOf" srcId="{257F8E82-0BE2-4ECD-BB61-46D65104538B}" destId="{8ED9F7CE-1715-4FF6-BF9E-90A9EBB6D398}" srcOrd="0" destOrd="0" presId="urn:microsoft.com/office/officeart/2005/8/layout/orgChart1"/>
    <dgm:cxn modelId="{86623DEE-B0CA-4263-B6A2-37AD6DC7E09C}" srcId="{FFC57674-7DD8-4468-9836-B88383760BC3}" destId="{F2A7C702-1AB5-42C6-B2BC-0FA58667B952}" srcOrd="1" destOrd="0" parTransId="{FC745A35-BEFD-493D-AE60-2B35498645DA}" sibTransId="{F14907E4-272E-4FAF-955F-8164EFF4EF5C}"/>
    <dgm:cxn modelId="{739CA5EF-0A4B-4690-8FA1-8C5E6D37C2C2}" type="presOf" srcId="{6BD86B4E-370E-4A25-9652-CC84C52E0C8D}" destId="{F010490E-DA21-4630-857A-83BEDF01D8E1}" srcOrd="1" destOrd="0" presId="urn:microsoft.com/office/officeart/2005/8/layout/orgChart1"/>
    <dgm:cxn modelId="{5C11F0F1-0F19-406B-A77C-3FBF6972AA98}" type="presOf" srcId="{FFC57674-7DD8-4468-9836-B88383760BC3}" destId="{7350DAF6-DB88-41AE-B470-B695C05B7585}" srcOrd="1" destOrd="0" presId="urn:microsoft.com/office/officeart/2005/8/layout/orgChart1"/>
    <dgm:cxn modelId="{3A9C9EF5-E984-4947-98A2-FFB2C80FC93C}" type="presOf" srcId="{151319B2-3E53-4626-A058-BD89F4E0FADB}" destId="{493DC8AE-D68B-4BF1-A170-2D34E6FEB0A3}" srcOrd="1" destOrd="0" presId="urn:microsoft.com/office/officeart/2005/8/layout/orgChart1"/>
    <dgm:cxn modelId="{32BA40FA-7A09-4051-8ACE-72E7BE4EF07B}" type="presOf" srcId="{E9529017-488F-4709-8657-440AB11DA4ED}" destId="{D39FC4F6-CEE3-46D5-9414-AAFB829808BB}" srcOrd="1" destOrd="0" presId="urn:microsoft.com/office/officeart/2005/8/layout/orgChart1"/>
    <dgm:cxn modelId="{C83153FF-E533-49D1-82FC-59B79A60CE8A}" srcId="{90AF35A9-204F-4B52-871A-34141EE55358}" destId="{FFC57674-7DD8-4468-9836-B88383760BC3}" srcOrd="0" destOrd="0" parTransId="{72D69750-8FBC-49CD-A73E-6DF1CECB7D9F}" sibTransId="{9544B40D-E3CB-4075-B457-F613B4CF6AB0}"/>
    <dgm:cxn modelId="{B549CD73-244E-4C29-9860-2C5FCEAFFDFC}" type="presParOf" srcId="{8ED9F7CE-1715-4FF6-BF9E-90A9EBB6D398}" destId="{47FF968F-5736-407C-AFDD-A64631E43B7E}" srcOrd="0" destOrd="0" presId="urn:microsoft.com/office/officeart/2005/8/layout/orgChart1"/>
    <dgm:cxn modelId="{FD0063AD-35EF-462C-8B25-2967C67165A8}" type="presParOf" srcId="{47FF968F-5736-407C-AFDD-A64631E43B7E}" destId="{4E4BD764-8413-4675-BAC7-89196A36F7BA}" srcOrd="0" destOrd="0" presId="urn:microsoft.com/office/officeart/2005/8/layout/orgChart1"/>
    <dgm:cxn modelId="{68E3B05B-AE54-4235-809A-EBB2DDC19047}" type="presParOf" srcId="{4E4BD764-8413-4675-BAC7-89196A36F7BA}" destId="{44C9D508-568F-40DE-9293-FAD5933FE95A}" srcOrd="0" destOrd="0" presId="urn:microsoft.com/office/officeart/2005/8/layout/orgChart1"/>
    <dgm:cxn modelId="{313E977C-5206-4E50-A3FF-15EE96BE7CF4}" type="presParOf" srcId="{4E4BD764-8413-4675-BAC7-89196A36F7BA}" destId="{099B7E9C-BA92-4C0F-B44B-AF0EAC3802AB}" srcOrd="1" destOrd="0" presId="urn:microsoft.com/office/officeart/2005/8/layout/orgChart1"/>
    <dgm:cxn modelId="{4DDD72C8-E7BF-43A9-AF0B-0A7C5EDFE453}" type="presParOf" srcId="{47FF968F-5736-407C-AFDD-A64631E43B7E}" destId="{40421624-6A56-4405-A784-443C67B1F755}" srcOrd="1" destOrd="0" presId="urn:microsoft.com/office/officeart/2005/8/layout/orgChart1"/>
    <dgm:cxn modelId="{D41EEA0B-2CCD-4490-8A75-4AA7717C6CB1}" type="presParOf" srcId="{40421624-6A56-4405-A784-443C67B1F755}" destId="{61345595-BDC6-4DB8-B884-0E5D78DAB12A}" srcOrd="0" destOrd="0" presId="urn:microsoft.com/office/officeart/2005/8/layout/orgChart1"/>
    <dgm:cxn modelId="{84F56827-F00A-4B57-B909-A7DAC659B0E7}" type="presParOf" srcId="{40421624-6A56-4405-A784-443C67B1F755}" destId="{395A593B-8317-438C-A37C-F2860FE830AA}" srcOrd="1" destOrd="0" presId="urn:microsoft.com/office/officeart/2005/8/layout/orgChart1"/>
    <dgm:cxn modelId="{5DFF1BA0-1E27-404E-9B2B-72EF8A37798D}" type="presParOf" srcId="{395A593B-8317-438C-A37C-F2860FE830AA}" destId="{8C578B48-DB39-46FF-913C-64158E320C7C}" srcOrd="0" destOrd="0" presId="urn:microsoft.com/office/officeart/2005/8/layout/orgChart1"/>
    <dgm:cxn modelId="{E06B90F8-8EA6-4BAE-ACBE-70D84E426765}" type="presParOf" srcId="{8C578B48-DB39-46FF-913C-64158E320C7C}" destId="{49EB9081-4D0B-49DB-977D-84331F1CADFC}" srcOrd="0" destOrd="0" presId="urn:microsoft.com/office/officeart/2005/8/layout/orgChart1"/>
    <dgm:cxn modelId="{B080B419-1A22-4B8A-AB2E-CF0C4BD9B2C2}" type="presParOf" srcId="{8C578B48-DB39-46FF-913C-64158E320C7C}" destId="{7350DAF6-DB88-41AE-B470-B695C05B7585}" srcOrd="1" destOrd="0" presId="urn:microsoft.com/office/officeart/2005/8/layout/orgChart1"/>
    <dgm:cxn modelId="{719879AE-9088-45A2-8A9C-1017D803BA77}" type="presParOf" srcId="{395A593B-8317-438C-A37C-F2860FE830AA}" destId="{1D1572B0-AE1F-4322-97C2-8B376B0A3EB7}" srcOrd="1" destOrd="0" presId="urn:microsoft.com/office/officeart/2005/8/layout/orgChart1"/>
    <dgm:cxn modelId="{ECD6B546-0771-47C7-B86C-E1DA13372D1E}" type="presParOf" srcId="{1D1572B0-AE1F-4322-97C2-8B376B0A3EB7}" destId="{F364BFEF-5F82-481A-A85E-1F69FD416C07}" srcOrd="0" destOrd="0" presId="urn:microsoft.com/office/officeart/2005/8/layout/orgChart1"/>
    <dgm:cxn modelId="{829017B1-9E48-4BB2-9916-0AA674C4219A}" type="presParOf" srcId="{1D1572B0-AE1F-4322-97C2-8B376B0A3EB7}" destId="{C0489D21-DAD7-4277-9184-67D50234F316}" srcOrd="1" destOrd="0" presId="urn:microsoft.com/office/officeart/2005/8/layout/orgChart1"/>
    <dgm:cxn modelId="{676AE04B-0057-4FB5-B829-2356BA92700F}" type="presParOf" srcId="{C0489D21-DAD7-4277-9184-67D50234F316}" destId="{4F80DCA4-421F-4B2D-9F97-EC3B8D4B6A00}" srcOrd="0" destOrd="0" presId="urn:microsoft.com/office/officeart/2005/8/layout/orgChart1"/>
    <dgm:cxn modelId="{9BA729D0-F75F-4253-B069-01007902009F}" type="presParOf" srcId="{4F80DCA4-421F-4B2D-9F97-EC3B8D4B6A00}" destId="{CA14F760-51F6-40BD-9A90-E19C8BF90DBF}" srcOrd="0" destOrd="0" presId="urn:microsoft.com/office/officeart/2005/8/layout/orgChart1"/>
    <dgm:cxn modelId="{79816F63-A0DE-454B-97AC-90DD6913CA5D}" type="presParOf" srcId="{4F80DCA4-421F-4B2D-9F97-EC3B8D4B6A00}" destId="{D39FC4F6-CEE3-46D5-9414-AAFB829808BB}" srcOrd="1" destOrd="0" presId="urn:microsoft.com/office/officeart/2005/8/layout/orgChart1"/>
    <dgm:cxn modelId="{A17D1523-5BE2-496D-B661-C9A6F79EFAB9}" type="presParOf" srcId="{C0489D21-DAD7-4277-9184-67D50234F316}" destId="{6D82AED5-D195-40B8-88EF-6A175E4C53F5}" srcOrd="1" destOrd="0" presId="urn:microsoft.com/office/officeart/2005/8/layout/orgChart1"/>
    <dgm:cxn modelId="{9EA46FF6-844D-4F80-BB76-2849C6B04095}" type="presParOf" srcId="{C0489D21-DAD7-4277-9184-67D50234F316}" destId="{AF7F244C-AD4B-4C9B-B171-43B6AB4DAF16}" srcOrd="2" destOrd="0" presId="urn:microsoft.com/office/officeart/2005/8/layout/orgChart1"/>
    <dgm:cxn modelId="{50EB8119-2FDA-455C-B73C-1DCA6C0A7739}" type="presParOf" srcId="{1D1572B0-AE1F-4322-97C2-8B376B0A3EB7}" destId="{1F24A648-0E3E-4B96-9467-021882168C03}" srcOrd="2" destOrd="0" presId="urn:microsoft.com/office/officeart/2005/8/layout/orgChart1"/>
    <dgm:cxn modelId="{0D46DE4D-DCF1-4028-BB28-F21E4EA63B5A}" type="presParOf" srcId="{1D1572B0-AE1F-4322-97C2-8B376B0A3EB7}" destId="{E79702DC-71A8-49A4-BF0C-2EEA2FCC9B7E}" srcOrd="3" destOrd="0" presId="urn:microsoft.com/office/officeart/2005/8/layout/orgChart1"/>
    <dgm:cxn modelId="{0E7E2A0E-16A6-4205-AF8B-7D254F8A4717}" type="presParOf" srcId="{E79702DC-71A8-49A4-BF0C-2EEA2FCC9B7E}" destId="{F01B9FD4-0A0B-4419-95F5-7224677673E3}" srcOrd="0" destOrd="0" presId="urn:microsoft.com/office/officeart/2005/8/layout/orgChart1"/>
    <dgm:cxn modelId="{0A3D164D-AF65-4762-92B5-FDBCCD38C563}" type="presParOf" srcId="{F01B9FD4-0A0B-4419-95F5-7224677673E3}" destId="{674F080A-13AE-4B56-A255-7248A056CD70}" srcOrd="0" destOrd="0" presId="urn:microsoft.com/office/officeart/2005/8/layout/orgChart1"/>
    <dgm:cxn modelId="{C4C2DC37-064B-478E-A0E0-DF7326037799}" type="presParOf" srcId="{F01B9FD4-0A0B-4419-95F5-7224677673E3}" destId="{44CAFBCF-9214-49E3-9EF0-CBB8D034178C}" srcOrd="1" destOrd="0" presId="urn:microsoft.com/office/officeart/2005/8/layout/orgChart1"/>
    <dgm:cxn modelId="{F12734EE-93C5-40EB-93B1-30CF823A2579}" type="presParOf" srcId="{E79702DC-71A8-49A4-BF0C-2EEA2FCC9B7E}" destId="{EAE50C34-3FBF-4E9A-BEA8-24F56F6D6500}" srcOrd="1" destOrd="0" presId="urn:microsoft.com/office/officeart/2005/8/layout/orgChart1"/>
    <dgm:cxn modelId="{B9221BDA-B2E8-4772-8D5A-7AE7B31A2AF3}" type="presParOf" srcId="{E79702DC-71A8-49A4-BF0C-2EEA2FCC9B7E}" destId="{E3928E90-5A0F-4BF1-A0D1-965658F72C71}" srcOrd="2" destOrd="0" presId="urn:microsoft.com/office/officeart/2005/8/layout/orgChart1"/>
    <dgm:cxn modelId="{559AE382-4097-4B99-A29D-966E09EDA39A}" type="presParOf" srcId="{395A593B-8317-438C-A37C-F2860FE830AA}" destId="{22031B2C-DE94-4CFE-8A2D-BBB4742DD4E1}" srcOrd="2" destOrd="0" presId="urn:microsoft.com/office/officeart/2005/8/layout/orgChart1"/>
    <dgm:cxn modelId="{EFF051F5-5937-40B2-8BF2-6BED01801141}" type="presParOf" srcId="{40421624-6A56-4405-A784-443C67B1F755}" destId="{B22FAC7B-58ED-41F3-B0DA-B6F907D11E04}" srcOrd="2" destOrd="0" presId="urn:microsoft.com/office/officeart/2005/8/layout/orgChart1"/>
    <dgm:cxn modelId="{F1779768-8ED7-4E2A-A603-725FFE7D728E}" type="presParOf" srcId="{40421624-6A56-4405-A784-443C67B1F755}" destId="{E4F22933-8395-4560-A30D-332F6125A0F5}" srcOrd="3" destOrd="0" presId="urn:microsoft.com/office/officeart/2005/8/layout/orgChart1"/>
    <dgm:cxn modelId="{E6B40993-631E-4AD2-B2B7-B84A092F21F2}" type="presParOf" srcId="{E4F22933-8395-4560-A30D-332F6125A0F5}" destId="{AEB0E0E9-A1C7-4A20-8C8B-F881C7274621}" srcOrd="0" destOrd="0" presId="urn:microsoft.com/office/officeart/2005/8/layout/orgChart1"/>
    <dgm:cxn modelId="{4A0A479B-917F-47BA-8DA7-E9AFE8693168}" type="presParOf" srcId="{AEB0E0E9-A1C7-4A20-8C8B-F881C7274621}" destId="{27C13C01-873F-4DA1-82DD-3A45DF07B498}" srcOrd="0" destOrd="0" presId="urn:microsoft.com/office/officeart/2005/8/layout/orgChart1"/>
    <dgm:cxn modelId="{24C6D7CA-DE0B-4272-9345-148CAEB1EC40}" type="presParOf" srcId="{AEB0E0E9-A1C7-4A20-8C8B-F881C7274621}" destId="{493DC8AE-D68B-4BF1-A170-2D34E6FEB0A3}" srcOrd="1" destOrd="0" presId="urn:microsoft.com/office/officeart/2005/8/layout/orgChart1"/>
    <dgm:cxn modelId="{926CE7C5-D0F0-4054-93DC-1E35CD28A257}" type="presParOf" srcId="{E4F22933-8395-4560-A30D-332F6125A0F5}" destId="{9D98C5D1-8F0C-401F-BE79-5F1F7D42EE6B}" srcOrd="1" destOrd="0" presId="urn:microsoft.com/office/officeart/2005/8/layout/orgChart1"/>
    <dgm:cxn modelId="{0FC4BCB3-25E8-4B31-8FE6-997BAC98D4E0}" type="presParOf" srcId="{9D98C5D1-8F0C-401F-BE79-5F1F7D42EE6B}" destId="{6035C512-8A6C-49EC-B888-0A546D59ED19}" srcOrd="0" destOrd="0" presId="urn:microsoft.com/office/officeart/2005/8/layout/orgChart1"/>
    <dgm:cxn modelId="{1BFD487A-8845-4C42-A1B9-A83EA87341E3}" type="presParOf" srcId="{9D98C5D1-8F0C-401F-BE79-5F1F7D42EE6B}" destId="{B47723D0-3256-4B42-982F-8A2A78221850}" srcOrd="1" destOrd="0" presId="urn:microsoft.com/office/officeart/2005/8/layout/orgChart1"/>
    <dgm:cxn modelId="{10504F32-A467-457F-8EF0-7B1D0717B867}" type="presParOf" srcId="{B47723D0-3256-4B42-982F-8A2A78221850}" destId="{E152D5FA-5923-46C5-9D38-F586E49B643D}" srcOrd="0" destOrd="0" presId="urn:microsoft.com/office/officeart/2005/8/layout/orgChart1"/>
    <dgm:cxn modelId="{9AB52210-1F2B-4DF1-BB28-A1775BD3BBF0}" type="presParOf" srcId="{E152D5FA-5923-46C5-9D38-F586E49B643D}" destId="{FFAA9CBA-39AB-4F5E-B76A-AB501158C3D7}" srcOrd="0" destOrd="0" presId="urn:microsoft.com/office/officeart/2005/8/layout/orgChart1"/>
    <dgm:cxn modelId="{29682B23-EC62-40EA-B608-B1E214DFC04A}" type="presParOf" srcId="{E152D5FA-5923-46C5-9D38-F586E49B643D}" destId="{4E0943BE-41AC-4ADF-B8B5-9DAC7B4F903B}" srcOrd="1" destOrd="0" presId="urn:microsoft.com/office/officeart/2005/8/layout/orgChart1"/>
    <dgm:cxn modelId="{79D26B3D-6E48-43C6-8520-C84946AD0602}" type="presParOf" srcId="{B47723D0-3256-4B42-982F-8A2A78221850}" destId="{F03CE996-43E8-4FED-A836-80F3B781046D}" srcOrd="1" destOrd="0" presId="urn:microsoft.com/office/officeart/2005/8/layout/orgChart1"/>
    <dgm:cxn modelId="{06501858-0835-4B5A-9AF9-D801652B972E}" type="presParOf" srcId="{B47723D0-3256-4B42-982F-8A2A78221850}" destId="{68697DE4-5FFB-4DB3-8CE5-E85C7B68B696}" srcOrd="2" destOrd="0" presId="urn:microsoft.com/office/officeart/2005/8/layout/orgChart1"/>
    <dgm:cxn modelId="{42E4F382-A991-4612-8793-8B3EBB063142}" type="presParOf" srcId="{9D98C5D1-8F0C-401F-BE79-5F1F7D42EE6B}" destId="{56FC3C61-C490-4852-9E17-C0D8E515BDBE}" srcOrd="2" destOrd="0" presId="urn:microsoft.com/office/officeart/2005/8/layout/orgChart1"/>
    <dgm:cxn modelId="{9B17C57B-9DC5-42C0-BEBC-D6EF85A1AADF}" type="presParOf" srcId="{9D98C5D1-8F0C-401F-BE79-5F1F7D42EE6B}" destId="{8B61AF93-055D-41EE-AAE9-82B4E5781A66}" srcOrd="3" destOrd="0" presId="urn:microsoft.com/office/officeart/2005/8/layout/orgChart1"/>
    <dgm:cxn modelId="{8937EE0B-BE0C-4D98-83D5-92AB4A04C52B}" type="presParOf" srcId="{8B61AF93-055D-41EE-AAE9-82B4E5781A66}" destId="{2A6E61CC-1912-4F7E-A6B1-6DBB0936B430}" srcOrd="0" destOrd="0" presId="urn:microsoft.com/office/officeart/2005/8/layout/orgChart1"/>
    <dgm:cxn modelId="{8A5ADAFD-026F-4087-9BB9-755EA9D5599E}" type="presParOf" srcId="{2A6E61CC-1912-4F7E-A6B1-6DBB0936B430}" destId="{A15EF74A-0523-4798-A945-6C79FC8AB82B}" srcOrd="0" destOrd="0" presId="urn:microsoft.com/office/officeart/2005/8/layout/orgChart1"/>
    <dgm:cxn modelId="{03BEEBD3-182F-49DE-BD86-9C509D50BE7A}" type="presParOf" srcId="{2A6E61CC-1912-4F7E-A6B1-6DBB0936B430}" destId="{F010490E-DA21-4630-857A-83BEDF01D8E1}" srcOrd="1" destOrd="0" presId="urn:microsoft.com/office/officeart/2005/8/layout/orgChart1"/>
    <dgm:cxn modelId="{FD200F19-5D3C-463E-8254-7CC83F565A9D}" type="presParOf" srcId="{8B61AF93-055D-41EE-AAE9-82B4E5781A66}" destId="{0FD01451-38FC-4C1B-BA30-2234E0CFAD6A}" srcOrd="1" destOrd="0" presId="urn:microsoft.com/office/officeart/2005/8/layout/orgChart1"/>
    <dgm:cxn modelId="{B1E0B6EC-244E-490D-848B-D59FB014B037}" type="presParOf" srcId="{8B61AF93-055D-41EE-AAE9-82B4E5781A66}" destId="{29E00385-4C11-4BBA-9B01-4774A00658E2}" srcOrd="2" destOrd="0" presId="urn:microsoft.com/office/officeart/2005/8/layout/orgChart1"/>
    <dgm:cxn modelId="{994441F7-8A82-41AB-8461-720A22F0C112}" type="presParOf" srcId="{E4F22933-8395-4560-A30D-332F6125A0F5}" destId="{9EFBF246-42B2-4F0F-8FC8-C92C698DBB3F}" srcOrd="2" destOrd="0" presId="urn:microsoft.com/office/officeart/2005/8/layout/orgChart1"/>
    <dgm:cxn modelId="{D2CA0B6A-622B-48E8-BCF3-25732DDBCCE9}" type="presParOf" srcId="{47FF968F-5736-407C-AFDD-A64631E43B7E}" destId="{B508381A-84D0-4CBA-A59A-33446DC117B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C3C61-C490-4852-9E17-C0D8E515BDBE}">
      <dsp:nvSpPr>
        <dsp:cNvPr id="0" name=""/>
        <dsp:cNvSpPr/>
      </dsp:nvSpPr>
      <dsp:spPr>
        <a:xfrm>
          <a:off x="9287122" y="4369203"/>
          <a:ext cx="1799708" cy="3334895"/>
        </a:xfrm>
        <a:custGeom>
          <a:avLst/>
          <a:gdLst/>
          <a:ahLst/>
          <a:cxnLst/>
          <a:rect l="0" t="0" r="0" b="0"/>
          <a:pathLst>
            <a:path>
              <a:moveTo>
                <a:pt x="0" y="0"/>
              </a:moveTo>
              <a:lnTo>
                <a:pt x="0" y="3334895"/>
              </a:lnTo>
              <a:lnTo>
                <a:pt x="1799708" y="333489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5C512-8A6C-49EC-B888-0A546D59ED19}">
      <dsp:nvSpPr>
        <dsp:cNvPr id="0" name=""/>
        <dsp:cNvSpPr/>
      </dsp:nvSpPr>
      <dsp:spPr>
        <a:xfrm>
          <a:off x="9287122" y="4369203"/>
          <a:ext cx="1847377" cy="1395366"/>
        </a:xfrm>
        <a:custGeom>
          <a:avLst/>
          <a:gdLst/>
          <a:ahLst/>
          <a:cxnLst/>
          <a:rect l="0" t="0" r="0" b="0"/>
          <a:pathLst>
            <a:path>
              <a:moveTo>
                <a:pt x="0" y="0"/>
              </a:moveTo>
              <a:lnTo>
                <a:pt x="0" y="1395366"/>
              </a:lnTo>
              <a:lnTo>
                <a:pt x="1847377" y="1395366"/>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FAC7B-58ED-41F3-B0DA-B6F907D11E04}">
      <dsp:nvSpPr>
        <dsp:cNvPr id="0" name=""/>
        <dsp:cNvSpPr/>
      </dsp:nvSpPr>
      <dsp:spPr>
        <a:xfrm>
          <a:off x="8153400" y="1640640"/>
          <a:ext cx="3090989" cy="1093802"/>
        </a:xfrm>
        <a:custGeom>
          <a:avLst/>
          <a:gdLst/>
          <a:ahLst/>
          <a:cxnLst/>
          <a:rect l="0" t="0" r="0" b="0"/>
          <a:pathLst>
            <a:path>
              <a:moveTo>
                <a:pt x="0" y="0"/>
              </a:moveTo>
              <a:lnTo>
                <a:pt x="0" y="750502"/>
              </a:lnTo>
              <a:lnTo>
                <a:pt x="3090989" y="750502"/>
              </a:lnTo>
              <a:lnTo>
                <a:pt x="3090989" y="109380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4A648-0E3E-4B96-9467-021882168C03}">
      <dsp:nvSpPr>
        <dsp:cNvPr id="0" name=""/>
        <dsp:cNvSpPr/>
      </dsp:nvSpPr>
      <dsp:spPr>
        <a:xfrm>
          <a:off x="2741904" y="4369186"/>
          <a:ext cx="1492067" cy="3418153"/>
        </a:xfrm>
        <a:custGeom>
          <a:avLst/>
          <a:gdLst/>
          <a:ahLst/>
          <a:cxnLst/>
          <a:rect l="0" t="0" r="0" b="0"/>
          <a:pathLst>
            <a:path>
              <a:moveTo>
                <a:pt x="0" y="0"/>
              </a:moveTo>
              <a:lnTo>
                <a:pt x="0" y="3418153"/>
              </a:lnTo>
              <a:lnTo>
                <a:pt x="1492067" y="341815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64BFEF-5F82-481A-A85E-1F69FD416C07}">
      <dsp:nvSpPr>
        <dsp:cNvPr id="0" name=""/>
        <dsp:cNvSpPr/>
      </dsp:nvSpPr>
      <dsp:spPr>
        <a:xfrm>
          <a:off x="2741904" y="4369186"/>
          <a:ext cx="1492067" cy="1395382"/>
        </a:xfrm>
        <a:custGeom>
          <a:avLst/>
          <a:gdLst/>
          <a:ahLst/>
          <a:cxnLst/>
          <a:rect l="0" t="0" r="0" b="0"/>
          <a:pathLst>
            <a:path>
              <a:moveTo>
                <a:pt x="0" y="0"/>
              </a:moveTo>
              <a:lnTo>
                <a:pt x="0" y="1395382"/>
              </a:lnTo>
              <a:lnTo>
                <a:pt x="1492067" y="139538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45595-BDC6-4DB8-B884-0E5D78DAB12A}">
      <dsp:nvSpPr>
        <dsp:cNvPr id="0" name=""/>
        <dsp:cNvSpPr/>
      </dsp:nvSpPr>
      <dsp:spPr>
        <a:xfrm>
          <a:off x="4549177" y="1640640"/>
          <a:ext cx="3604222" cy="1093785"/>
        </a:xfrm>
        <a:custGeom>
          <a:avLst/>
          <a:gdLst/>
          <a:ahLst/>
          <a:cxnLst/>
          <a:rect l="0" t="0" r="0" b="0"/>
          <a:pathLst>
            <a:path>
              <a:moveTo>
                <a:pt x="3604222" y="0"/>
              </a:moveTo>
              <a:lnTo>
                <a:pt x="3604222" y="750485"/>
              </a:lnTo>
              <a:lnTo>
                <a:pt x="0" y="750485"/>
              </a:lnTo>
              <a:lnTo>
                <a:pt x="0" y="109378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C9D508-568F-40DE-9293-FAD5933FE95A}">
      <dsp:nvSpPr>
        <dsp:cNvPr id="0" name=""/>
        <dsp:cNvSpPr/>
      </dsp:nvSpPr>
      <dsp:spPr>
        <a:xfrm>
          <a:off x="2480093" y="5879"/>
          <a:ext cx="11346612"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2933700">
            <a:lnSpc>
              <a:spcPct val="90000"/>
            </a:lnSpc>
            <a:spcBef>
              <a:spcPct val="0"/>
            </a:spcBef>
            <a:spcAft>
              <a:spcPct val="35000"/>
            </a:spcAft>
            <a:buNone/>
          </a:pPr>
          <a:r>
            <a:rPr lang="vi-VN" sz="6600" b="1" kern="1200" dirty="0">
              <a:latin typeface="+mj-lt"/>
            </a:rPr>
            <a:t>Luận đề</a:t>
          </a:r>
          <a:endParaRPr lang="en-US" sz="6600" b="1" kern="1200" dirty="0">
            <a:latin typeface="+mj-lt"/>
          </a:endParaRPr>
        </a:p>
      </dsp:txBody>
      <dsp:txXfrm>
        <a:off x="2480093" y="5879"/>
        <a:ext cx="11346612" cy="1634760"/>
      </dsp:txXfrm>
    </dsp:sp>
    <dsp:sp modelId="{49EB9081-4D0B-49DB-977D-84331F1CADFC}">
      <dsp:nvSpPr>
        <dsp:cNvPr id="0" name=""/>
        <dsp:cNvSpPr/>
      </dsp:nvSpPr>
      <dsp:spPr>
        <a:xfrm>
          <a:off x="2290085" y="2734426"/>
          <a:ext cx="4518184"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mj-lt"/>
            </a:rPr>
            <a:t>Luận điểm 1</a:t>
          </a:r>
          <a:endParaRPr lang="en-US" sz="3200" b="1" kern="1200" dirty="0">
            <a:latin typeface="+mj-lt"/>
          </a:endParaRPr>
        </a:p>
      </dsp:txBody>
      <dsp:txXfrm>
        <a:off x="2290085" y="2734426"/>
        <a:ext cx="4518184" cy="1634760"/>
      </dsp:txXfrm>
    </dsp:sp>
    <dsp:sp modelId="{CA14F760-51F6-40BD-9A90-E19C8BF90DBF}">
      <dsp:nvSpPr>
        <dsp:cNvPr id="0" name=""/>
        <dsp:cNvSpPr/>
      </dsp:nvSpPr>
      <dsp:spPr>
        <a:xfrm>
          <a:off x="4233971" y="4947189"/>
          <a:ext cx="3269521"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vi-VN" sz="3200" kern="1200">
              <a:latin typeface="+mj-lt"/>
            </a:rPr>
            <a:t>  Lí lẽ:</a:t>
          </a:r>
        </a:p>
        <a:p>
          <a:pPr marL="0" lvl="0" indent="0" algn="l" defTabSz="1422400">
            <a:lnSpc>
              <a:spcPct val="90000"/>
            </a:lnSpc>
            <a:spcBef>
              <a:spcPct val="0"/>
            </a:spcBef>
            <a:spcAft>
              <a:spcPct val="35000"/>
            </a:spcAft>
            <a:buNone/>
          </a:pPr>
          <a:r>
            <a:rPr lang="vi-VN" sz="3200" kern="1200">
              <a:latin typeface="+mj-lt"/>
            </a:rPr>
            <a:t>  Dẫn chứng:</a:t>
          </a:r>
        </a:p>
      </dsp:txBody>
      <dsp:txXfrm>
        <a:off x="4233971" y="4947189"/>
        <a:ext cx="3269521" cy="1634760"/>
      </dsp:txXfrm>
    </dsp:sp>
    <dsp:sp modelId="{674F080A-13AE-4B56-A255-7248A056CD70}">
      <dsp:nvSpPr>
        <dsp:cNvPr id="0" name=""/>
        <dsp:cNvSpPr/>
      </dsp:nvSpPr>
      <dsp:spPr>
        <a:xfrm>
          <a:off x="4233971" y="6969960"/>
          <a:ext cx="3269521"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vi-VN" sz="3200" kern="1200">
              <a:latin typeface="+mj-lt"/>
            </a:rPr>
            <a:t>  Lí lẽ:</a:t>
          </a:r>
        </a:p>
        <a:p>
          <a:pPr marL="0" lvl="0" indent="0" algn="l" defTabSz="1422400">
            <a:lnSpc>
              <a:spcPct val="90000"/>
            </a:lnSpc>
            <a:spcBef>
              <a:spcPct val="0"/>
            </a:spcBef>
            <a:spcAft>
              <a:spcPct val="35000"/>
            </a:spcAft>
            <a:buNone/>
          </a:pPr>
          <a:r>
            <a:rPr lang="vi-VN" sz="3200" kern="1200">
              <a:latin typeface="+mj-lt"/>
            </a:rPr>
            <a:t>  Dẫn chứng:</a:t>
          </a:r>
          <a:endParaRPr lang="en-US" sz="3200" kern="1200">
            <a:latin typeface="+mj-lt"/>
          </a:endParaRPr>
        </a:p>
      </dsp:txBody>
      <dsp:txXfrm>
        <a:off x="4233971" y="6969960"/>
        <a:ext cx="3269521" cy="1634760"/>
      </dsp:txXfrm>
    </dsp:sp>
    <dsp:sp modelId="{27C13C01-873F-4DA1-82DD-3A45DF07B498}">
      <dsp:nvSpPr>
        <dsp:cNvPr id="0" name=""/>
        <dsp:cNvSpPr/>
      </dsp:nvSpPr>
      <dsp:spPr>
        <a:xfrm>
          <a:off x="8797806" y="2734442"/>
          <a:ext cx="4893165"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mj-lt"/>
            </a:rPr>
            <a:t>Luận điểm 2</a:t>
          </a:r>
          <a:endParaRPr lang="en-US" sz="3200" b="1" kern="1200" dirty="0">
            <a:latin typeface="+mj-lt"/>
          </a:endParaRPr>
        </a:p>
      </dsp:txBody>
      <dsp:txXfrm>
        <a:off x="8797806" y="2734442"/>
        <a:ext cx="4893165" cy="1634760"/>
      </dsp:txXfrm>
    </dsp:sp>
    <dsp:sp modelId="{FFAA9CBA-39AB-4F5E-B76A-AB501158C3D7}">
      <dsp:nvSpPr>
        <dsp:cNvPr id="0" name=""/>
        <dsp:cNvSpPr/>
      </dsp:nvSpPr>
      <dsp:spPr>
        <a:xfrm>
          <a:off x="11134500" y="4947189"/>
          <a:ext cx="3269521"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vi-VN" sz="3200" kern="1200">
              <a:latin typeface="+mj-lt"/>
            </a:rPr>
            <a:t>  Lí lẽ:</a:t>
          </a:r>
        </a:p>
        <a:p>
          <a:pPr marL="0" lvl="0" indent="0" algn="l" defTabSz="1422400">
            <a:lnSpc>
              <a:spcPct val="90000"/>
            </a:lnSpc>
            <a:spcBef>
              <a:spcPct val="0"/>
            </a:spcBef>
            <a:spcAft>
              <a:spcPct val="35000"/>
            </a:spcAft>
            <a:buNone/>
          </a:pPr>
          <a:r>
            <a:rPr lang="vi-VN" sz="3200" kern="1200">
              <a:latin typeface="+mj-lt"/>
            </a:rPr>
            <a:t>  Dẫn chứng:</a:t>
          </a:r>
          <a:endParaRPr lang="en-US" sz="3200" kern="1200">
            <a:latin typeface="+mj-lt"/>
          </a:endParaRPr>
        </a:p>
      </dsp:txBody>
      <dsp:txXfrm>
        <a:off x="11134500" y="4947189"/>
        <a:ext cx="3269521" cy="1634760"/>
      </dsp:txXfrm>
    </dsp:sp>
    <dsp:sp modelId="{A15EF74A-0523-4798-A945-6C79FC8AB82B}">
      <dsp:nvSpPr>
        <dsp:cNvPr id="0" name=""/>
        <dsp:cNvSpPr/>
      </dsp:nvSpPr>
      <dsp:spPr>
        <a:xfrm>
          <a:off x="11086830" y="6886718"/>
          <a:ext cx="3269521" cy="163476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vi-VN" sz="3200" kern="1200">
              <a:latin typeface="+mj-lt"/>
            </a:rPr>
            <a:t>  Lí lẽ:</a:t>
          </a:r>
        </a:p>
        <a:p>
          <a:pPr marL="0" lvl="0" indent="0" algn="l" defTabSz="1422400">
            <a:lnSpc>
              <a:spcPct val="90000"/>
            </a:lnSpc>
            <a:spcBef>
              <a:spcPct val="0"/>
            </a:spcBef>
            <a:spcAft>
              <a:spcPct val="35000"/>
            </a:spcAft>
            <a:buNone/>
          </a:pPr>
          <a:r>
            <a:rPr lang="vi-VN" sz="3200" kern="1200">
              <a:latin typeface="+mj-lt"/>
            </a:rPr>
            <a:t>  Dẫn chứng:</a:t>
          </a:r>
          <a:endParaRPr lang="en-US" sz="3200" kern="1200">
            <a:latin typeface="+mj-lt"/>
          </a:endParaRPr>
        </a:p>
      </dsp:txBody>
      <dsp:txXfrm>
        <a:off x="11086830" y="6886718"/>
        <a:ext cx="3269521" cy="16347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Nêu</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em</a:t>
            </a:r>
            <a:r>
              <a:rPr lang="en-US" dirty="0"/>
              <a:t> </a:t>
            </a:r>
            <a:r>
              <a:rPr lang="en-US" dirty="0" err="1"/>
              <a:t>sau</a:t>
            </a:r>
            <a:r>
              <a:rPr lang="en-US" dirty="0"/>
              <a:t> </a:t>
            </a:r>
            <a:r>
              <a:rPr lang="en-US" dirty="0" err="1"/>
              <a:t>khi</a:t>
            </a:r>
            <a:r>
              <a:rPr lang="en-US" dirty="0"/>
              <a:t> </a:t>
            </a:r>
            <a:r>
              <a:rPr lang="en-US" dirty="0" err="1"/>
              <a:t>xem</a:t>
            </a:r>
            <a:r>
              <a:rPr lang="en-US" dirty="0"/>
              <a:t> video </a:t>
            </a:r>
            <a:r>
              <a:rPr lang="en-US" dirty="0" err="1"/>
              <a:t>trên</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1410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285858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9259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24004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1643972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182309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340045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114716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281248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38108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106438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5DEE-6BA4-C505-2551-CD30A6D92B6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0E6B248-0E28-F3D3-1266-55A1363666B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1965294-321B-D59A-3D0D-023C138CF77D}"/>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A4FE7BD7-B8B2-DDB0-8C3F-C6299D218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92CB-865B-E797-DF53-6AF10CB85BC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99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0402-FF9D-C830-39EC-FF883893C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D5978-0F92-7216-525B-458D1E0E7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C8243-A6C7-1F10-B9E1-ABD910F1373E}"/>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EB7B951A-A120-F8E8-A135-B55B38079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7F6E9-0CD5-D445-BF11-0B894033A38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244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C81FD-DB8F-1411-308B-DF1D7259816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314032-80C6-C6E9-EF8C-8E2411E6E13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4F33D-0C11-267A-9AC9-18D5BBF406C6}"/>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24847AB4-2365-599E-4975-CB4ECD6B5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B0AB2-285E-BC9D-B139-CE2EF6B990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12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9B82-61EE-9C05-6E28-54D5610DB5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2B636-80B7-E03C-3DD9-DA12534563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AF4AF-0201-ECE5-7436-9EBF766BB74B}"/>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CE591C0B-728E-9514-17AF-0F998BAD8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8C60D-65A3-39AB-090E-FAE0575423F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88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C276-2928-52A1-24AF-C40AFF6EBBA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3C5E812-D4AF-58FD-6DE5-A0E54AE6E43B}"/>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642260-BF3D-A048-E64B-A495DE48D0E4}"/>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A5EC43A8-DECC-A8C1-6EB8-EBAC85786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F1C90-4334-987F-1F5A-A8B3FFF84F7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388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3C74-6E90-032E-6F37-02541CD5C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DF02C-5077-9CF9-EB07-25344AF00A3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29F47-FAE2-28D9-661A-AD6C52572DD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4196A-DDC5-AD75-DAA5-AEFBD975B959}"/>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a:extLst>
              <a:ext uri="{FF2B5EF4-FFF2-40B4-BE49-F238E27FC236}">
                <a16:creationId xmlns:a16="http://schemas.microsoft.com/office/drawing/2014/main" id="{05D2FA56-D4A9-8FFC-C9A5-BAD5AEE58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2B545-BF69-BA4C-5568-59C1A9DDB2B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1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6A48-E655-0B5A-D6C7-BE2360B1450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AA9348-ECBB-8549-8645-11D6C38EE5D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77B2683-8971-4878-EC8D-BD9CDC701C4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AE95F-E750-929F-8701-6B004EE87E8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9A09B57-F470-8CF1-C511-CAD184DBE91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98991D-55E1-2640-B313-3EDEDF5F23D1}"/>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8" name="Footer Placeholder 7">
            <a:extLst>
              <a:ext uri="{FF2B5EF4-FFF2-40B4-BE49-F238E27FC236}">
                <a16:creationId xmlns:a16="http://schemas.microsoft.com/office/drawing/2014/main" id="{9246477F-92BA-4BDA-5A4A-0D02EC613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C8196-8596-8D01-F7F6-B1E969C26CE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13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972C-8447-2078-D06E-FD5CE4EA7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70391-02B2-6C46-9E29-E7AAB7C83EEC}"/>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4" name="Footer Placeholder 3">
            <a:extLst>
              <a:ext uri="{FF2B5EF4-FFF2-40B4-BE49-F238E27FC236}">
                <a16:creationId xmlns:a16="http://schemas.microsoft.com/office/drawing/2014/main" id="{49ECC6B5-BD75-3AA3-C4D8-CCD994017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057EB1-699C-DD9F-0132-524411DD2F0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15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ED7075-9712-042E-C7C9-8919A0D69C1D}"/>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3" name="Footer Placeholder 2">
            <a:extLst>
              <a:ext uri="{FF2B5EF4-FFF2-40B4-BE49-F238E27FC236}">
                <a16:creationId xmlns:a16="http://schemas.microsoft.com/office/drawing/2014/main" id="{7A158808-B9C3-00F5-7277-27DD61D2A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6E2C39-8F2D-1E4B-4CC8-566676C70B2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44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A00B-6CDA-F059-F197-AC5B0B7F894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4EF76E-5A5F-25F3-FABD-57A5181DD6A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6B39DA-D88A-E73F-1CD3-48505006D24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42BC43-B960-2BD7-7F19-5FAE771A7B18}"/>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a:extLst>
              <a:ext uri="{FF2B5EF4-FFF2-40B4-BE49-F238E27FC236}">
                <a16:creationId xmlns:a16="http://schemas.microsoft.com/office/drawing/2014/main" id="{39B2D0EC-E866-293A-5161-1DCF61F16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548DF-E323-419B-7DEF-3B5CDA41ECA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206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8091-52B1-A09B-37C0-3E38942714C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ED851E5-0B7D-1E5F-E6ED-DDBACFF57D8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171EADE-90CC-7B1F-6960-4F89557682D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6A716F6-0861-867B-E921-27A1994F9054}"/>
              </a:ext>
            </a:extLst>
          </p:cNvPr>
          <p:cNvSpPr>
            <a:spLocks noGrp="1"/>
          </p:cNvSpPr>
          <p:nvPr>
            <p:ph type="dt" sz="half" idx="10"/>
          </p:nvPr>
        </p:nvSpPr>
        <p:spPr/>
        <p:txBody>
          <a:bodyPr/>
          <a:lstStyle/>
          <a:p>
            <a:fld id="{1D8BD707-D9CF-40AE-B4C6-C98DA3205C09}" type="datetimeFigureOut">
              <a:rPr lang="en-US" smtClean="0"/>
              <a:pPr/>
              <a:t>10/28/2024</a:t>
            </a:fld>
            <a:endParaRPr lang="en-US"/>
          </a:p>
        </p:txBody>
      </p:sp>
      <p:sp>
        <p:nvSpPr>
          <p:cNvPr id="6" name="Footer Placeholder 5">
            <a:extLst>
              <a:ext uri="{FF2B5EF4-FFF2-40B4-BE49-F238E27FC236}">
                <a16:creationId xmlns:a16="http://schemas.microsoft.com/office/drawing/2014/main" id="{A5D996A4-F9EE-2043-D660-0AA43A796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C988B-8B13-ED94-2B9A-7CA068C5DDA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79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3419C-B683-142C-72DB-88E92F8B4A2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070D37-E32E-A7F7-964D-2AF03AC22B1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CF34E-4A06-4382-BA54-CAA27775D34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10/28/2024</a:t>
            </a:fld>
            <a:endParaRPr lang="en-US"/>
          </a:p>
        </p:txBody>
      </p:sp>
      <p:sp>
        <p:nvSpPr>
          <p:cNvPr id="5" name="Footer Placeholder 4">
            <a:extLst>
              <a:ext uri="{FF2B5EF4-FFF2-40B4-BE49-F238E27FC236}">
                <a16:creationId xmlns:a16="http://schemas.microsoft.com/office/drawing/2014/main" id="{3DDC0453-AC05-FC88-3F0D-948868D7A2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293864-4E1D-58FB-79E5-3DCAD523CD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398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ồ Chí Minh đọc Tuyên Ngôn Độc Lập 2_9_1945">
            <a:hlinkClick r:id="" action="ppaction://media"/>
            <a:extLst>
              <a:ext uri="{FF2B5EF4-FFF2-40B4-BE49-F238E27FC236}">
                <a16:creationId xmlns:a16="http://schemas.microsoft.com/office/drawing/2014/main" id="{3753BCF4-C6F8-794D-F0C7-52A58CD576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266700"/>
            <a:ext cx="13868400" cy="9296400"/>
          </a:xfrm>
          <a:prstGeom prst="rect">
            <a:avLst/>
          </a:prstGeom>
        </p:spPr>
      </p:pic>
    </p:spTree>
    <p:extLst>
      <p:ext uri="{BB962C8B-B14F-4D97-AF65-F5344CB8AC3E}">
        <p14:creationId xmlns:p14="http://schemas.microsoft.com/office/powerpoint/2010/main" val="39432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63EAB9C5-700C-D07F-A00E-36593572E28C}"/>
              </a:ext>
            </a:extLst>
          </p:cNvPr>
          <p:cNvGraphicFramePr>
            <a:graphicFrameLocks noGrp="1"/>
          </p:cNvGraphicFramePr>
          <p:nvPr>
            <p:extLst>
              <p:ext uri="{D42A27DB-BD31-4B8C-83A1-F6EECF244321}">
                <p14:modId xmlns:p14="http://schemas.microsoft.com/office/powerpoint/2010/main" val="3872168762"/>
              </p:ext>
            </p:extLst>
          </p:nvPr>
        </p:nvGraphicFramePr>
        <p:xfrm>
          <a:off x="965199" y="965199"/>
          <a:ext cx="16357599" cy="8356599"/>
        </p:xfrm>
        <a:graphic>
          <a:graphicData uri="http://schemas.openxmlformats.org/drawingml/2006/table">
            <a:tbl>
              <a:tblPr firstRow="1" firstCol="1" bandRow="1">
                <a:solidFill>
                  <a:srgbClr val="F2F2F2">
                    <a:alpha val="30196"/>
                  </a:srgbClr>
                </a:solidFill>
                <a:tableStyleId>{5C22544A-7EE6-4342-B048-85BDC9FD1C3A}</a:tableStyleId>
              </a:tblPr>
              <a:tblGrid>
                <a:gridCol w="5145997">
                  <a:extLst>
                    <a:ext uri="{9D8B030D-6E8A-4147-A177-3AD203B41FA5}">
                      <a16:colId xmlns:a16="http://schemas.microsoft.com/office/drawing/2014/main" val="3063113928"/>
                    </a:ext>
                  </a:extLst>
                </a:gridCol>
                <a:gridCol w="11211602">
                  <a:extLst>
                    <a:ext uri="{9D8B030D-6E8A-4147-A177-3AD203B41FA5}">
                      <a16:colId xmlns:a16="http://schemas.microsoft.com/office/drawing/2014/main" val="931330437"/>
                    </a:ext>
                  </a:extLst>
                </a:gridCol>
              </a:tblGrid>
              <a:tr h="1808685">
                <a:tc gridSpan="2">
                  <a:txBody>
                    <a:bodyPr/>
                    <a:lstStyle/>
                    <a:p>
                      <a:pPr marL="0" marR="0" algn="ctr">
                        <a:lnSpc>
                          <a:spcPct val="115000"/>
                        </a:lnSpc>
                        <a:spcBef>
                          <a:spcPts val="0"/>
                        </a:spcBef>
                        <a:spcAft>
                          <a:spcPts val="0"/>
                        </a:spcAft>
                      </a:pPr>
                      <a:r>
                        <a:rPr lang="vi-VN" sz="2800" b="1" kern="0" cap="none" spc="0" dirty="0">
                          <a:solidFill>
                            <a:schemeClr val="bg1"/>
                          </a:solidFill>
                          <a:effectLst/>
                          <a:latin typeface="+mj-lt"/>
                        </a:rPr>
                        <a:t>PHIẾU HỌC TẬP 03 </a:t>
                      </a:r>
                      <a:r>
                        <a:rPr lang="vi-VN" sz="2800" b="0" kern="0" cap="none" spc="0" dirty="0">
                          <a:solidFill>
                            <a:schemeClr val="bg1"/>
                          </a:solidFill>
                          <a:effectLst/>
                          <a:latin typeface="+mj-lt"/>
                        </a:rPr>
                        <a:t>( làm việc nhóm – 5 phút</a:t>
                      </a:r>
                      <a:endParaRPr lang="en-US" sz="2800" b="0" kern="100" cap="none" spc="0" dirty="0">
                        <a:solidFill>
                          <a:schemeClr val="bg1"/>
                        </a:solidFill>
                        <a:effectLst/>
                        <a:latin typeface="+mj-lt"/>
                      </a:endParaRPr>
                    </a:p>
                    <a:p>
                      <a:pPr marL="0" marR="0" algn="ctr">
                        <a:lnSpc>
                          <a:spcPct val="115000"/>
                        </a:lnSpc>
                        <a:spcBef>
                          <a:spcPts val="0"/>
                        </a:spcBef>
                        <a:spcAft>
                          <a:spcPts val="0"/>
                        </a:spcAft>
                      </a:pPr>
                      <a:r>
                        <a:rPr lang="vi-VN" sz="2800" b="0" kern="0" cap="none" spc="0" dirty="0">
                          <a:solidFill>
                            <a:schemeClr val="bg1"/>
                          </a:solidFill>
                          <a:effectLst/>
                          <a:latin typeface="+mj-lt"/>
                        </a:rPr>
                        <a:t>            Tìm hiểu về lời khẳng định chủ quyền của đất nước </a:t>
                      </a:r>
                      <a:endParaRPr lang="en-US" sz="2800" b="0" kern="100" cap="none" spc="0" dirty="0">
                        <a:solidFill>
                          <a:schemeClr val="bg1"/>
                        </a:solidFill>
                        <a:effectLst/>
                        <a:latin typeface="+mj-lt"/>
                      </a:endParaRPr>
                    </a:p>
                    <a:p>
                      <a:pPr marL="0" marR="0" algn="ctr">
                        <a:lnSpc>
                          <a:spcPct val="115000"/>
                        </a:lnSpc>
                        <a:spcBef>
                          <a:spcPts val="0"/>
                        </a:spcBef>
                        <a:spcAft>
                          <a:spcPts val="0"/>
                        </a:spcAft>
                      </a:pPr>
                      <a:r>
                        <a:rPr lang="vi-VN" sz="2800" b="0" kern="0" cap="none" spc="0" dirty="0">
                          <a:solidFill>
                            <a:schemeClr val="bg1"/>
                          </a:solidFill>
                          <a:effectLst/>
                          <a:latin typeface="+mj-lt"/>
                        </a:rPr>
                        <a:t>trong 2 câu thơ đầu</a:t>
                      </a:r>
                      <a:endParaRPr lang="en-US" sz="2800" b="0" kern="100" cap="none" spc="0" dirty="0">
                        <a:solidFill>
                          <a:schemeClr val="bg1"/>
                        </a:solidFill>
                        <a:effectLst/>
                        <a:latin typeface="+mj-lt"/>
                        <a:ea typeface="Aptos" panose="020B0004020202020204" pitchFamily="34" charset="0"/>
                        <a:cs typeface="Times New Roman" panose="02020603050405020304" pitchFamily="18" charset="0"/>
                      </a:endParaRPr>
                    </a:p>
                  </a:txBody>
                  <a:tcPr marL="183097" marR="105633" marT="140844" marB="140844" anchor="ctr">
                    <a:lnL w="19050" cap="flat" cmpd="sng" algn="ctr">
                      <a:noFill/>
                      <a:prstDash val="solid"/>
                    </a:lnL>
                    <a:lnR w="12700" cmpd="sng">
                      <a:noFill/>
                    </a:lnR>
                    <a:lnT w="19050" cap="flat" cmpd="sng" algn="ctr">
                      <a:noFill/>
                      <a:prstDash val="solid"/>
                    </a:lnT>
                    <a:lnB w="38100" cmpd="sng">
                      <a:noFill/>
                    </a:lnB>
                    <a:solidFill>
                      <a:schemeClr val="accent1"/>
                    </a:solidFill>
                  </a:tcPr>
                </a:tc>
                <a:tc hMerge="1">
                  <a:txBody>
                    <a:bodyPr/>
                    <a:lstStyle/>
                    <a:p>
                      <a:endParaRPr lang="en-US"/>
                    </a:p>
                  </a:txBody>
                  <a:tcPr/>
                </a:tc>
                <a:extLst>
                  <a:ext uri="{0D108BD9-81ED-4DB2-BD59-A6C34878D82A}">
                    <a16:rowId xmlns:a16="http://schemas.microsoft.com/office/drawing/2014/main" val="3331227303"/>
                  </a:ext>
                </a:extLst>
              </a:tr>
              <a:tr h="3936827">
                <a:tc>
                  <a:txBody>
                    <a:bodyPr/>
                    <a:lstStyle/>
                    <a:p>
                      <a:pPr marL="0" marR="0" algn="just">
                        <a:lnSpc>
                          <a:spcPct val="107000"/>
                        </a:lnSpc>
                        <a:spcBef>
                          <a:spcPts val="0"/>
                        </a:spcBef>
                        <a:spcAft>
                          <a:spcPts val="0"/>
                        </a:spcAft>
                      </a:pPr>
                      <a:r>
                        <a:rPr lang="vi-VN" sz="2800" b="0" kern="0" cap="none" spc="0" dirty="0">
                          <a:solidFill>
                            <a:schemeClr val="tx1"/>
                          </a:solidFill>
                          <a:effectLst/>
                          <a:latin typeface="+mj-lt"/>
                        </a:rPr>
                        <a:t>Giải nghĩa các từ Hán Việt: </a:t>
                      </a:r>
                      <a:r>
                        <a:rPr lang="vi-VN" sz="2800" b="1" i="1" kern="0" cap="none" spc="0" dirty="0">
                          <a:solidFill>
                            <a:schemeClr val="tx1"/>
                          </a:solidFill>
                          <a:effectLst/>
                          <a:latin typeface="+mj-lt"/>
                        </a:rPr>
                        <a:t>Nam quốc, Nam đế, cư, thiên thư</a:t>
                      </a:r>
                      <a:endParaRPr lang="en-US" sz="2800" b="1" i="1" kern="100" cap="none" spc="0" dirty="0">
                        <a:solidFill>
                          <a:schemeClr val="tx1"/>
                        </a:solidFill>
                        <a:effectLst/>
                        <a:latin typeface="+mj-lt"/>
                      </a:endParaRPr>
                    </a:p>
                    <a:p>
                      <a:pPr marL="0" marR="0" algn="just">
                        <a:lnSpc>
                          <a:spcPct val="107000"/>
                        </a:lnSpc>
                        <a:spcBef>
                          <a:spcPts val="0"/>
                        </a:spcBef>
                        <a:spcAft>
                          <a:spcPts val="0"/>
                        </a:spcAft>
                      </a:pPr>
                      <a:r>
                        <a:rPr lang="vi-VN" sz="2800" b="0" kern="0" cap="none" spc="0" dirty="0">
                          <a:solidFill>
                            <a:schemeClr val="tx1"/>
                          </a:solidFill>
                          <a:effectLst/>
                          <a:latin typeface="+mj-lt"/>
                        </a:rPr>
                        <a:t> Từ </a:t>
                      </a:r>
                      <a:r>
                        <a:rPr lang="vi-VN" sz="2800" b="1" i="0" kern="0" cap="none" spc="0" dirty="0">
                          <a:solidFill>
                            <a:schemeClr val="tx1"/>
                          </a:solidFill>
                          <a:effectLst/>
                          <a:latin typeface="+mj-lt"/>
                        </a:rPr>
                        <a:t>cư</a:t>
                      </a:r>
                      <a:r>
                        <a:rPr lang="vi-VN" sz="2800" b="0" i="1" kern="0" cap="none" spc="0" dirty="0">
                          <a:solidFill>
                            <a:schemeClr val="tx1"/>
                          </a:solidFill>
                          <a:effectLst/>
                          <a:latin typeface="+mj-lt"/>
                        </a:rPr>
                        <a:t> </a:t>
                      </a:r>
                      <a:r>
                        <a:rPr lang="vi-VN" sz="2800" b="0" kern="0" cap="none" spc="0" dirty="0">
                          <a:solidFill>
                            <a:schemeClr val="tx1"/>
                          </a:solidFill>
                          <a:effectLst/>
                          <a:latin typeface="+mj-lt"/>
                        </a:rPr>
                        <a:t>trong nguyên tác có thể dịch là ngự ( cai quản) cũng có thể dịch là ở (cư trú) Theo em cách dịch nào thể hiện được rõ tinh thần của bài thơ hơn? </a:t>
                      </a:r>
                      <a:r>
                        <a:rPr lang="en-US" sz="2800" b="0" kern="0" cap="none" spc="0" dirty="0" err="1">
                          <a:solidFill>
                            <a:schemeClr val="tx1"/>
                          </a:solidFill>
                          <a:effectLst/>
                          <a:latin typeface="+mj-lt"/>
                        </a:rPr>
                        <a:t>Lí</a:t>
                      </a:r>
                      <a:r>
                        <a:rPr lang="en-US" sz="2800" b="0" kern="0" cap="none" spc="0" dirty="0">
                          <a:solidFill>
                            <a:schemeClr val="tx1"/>
                          </a:solidFill>
                          <a:effectLst/>
                          <a:latin typeface="+mj-lt"/>
                        </a:rPr>
                        <a:t> </a:t>
                      </a:r>
                      <a:r>
                        <a:rPr lang="en-US" sz="2800" b="0" kern="0" cap="none" spc="0" dirty="0" err="1">
                          <a:solidFill>
                            <a:schemeClr val="tx1"/>
                          </a:solidFill>
                          <a:effectLst/>
                          <a:latin typeface="+mj-lt"/>
                        </a:rPr>
                        <a:t>giải</a:t>
                      </a:r>
                      <a:r>
                        <a:rPr lang="en-US" sz="2800" b="0" kern="0" cap="none" spc="0" dirty="0">
                          <a:solidFill>
                            <a:schemeClr val="tx1"/>
                          </a:solidFill>
                          <a:effectLst/>
                          <a:latin typeface="+mj-lt"/>
                        </a:rPr>
                        <a:t> ý </a:t>
                      </a:r>
                      <a:r>
                        <a:rPr lang="en-US" sz="2800" b="0" kern="0" cap="none" spc="0" dirty="0" err="1">
                          <a:solidFill>
                            <a:schemeClr val="tx1"/>
                          </a:solidFill>
                          <a:effectLst/>
                          <a:latin typeface="+mj-lt"/>
                        </a:rPr>
                        <a:t>kiến</a:t>
                      </a:r>
                      <a:r>
                        <a:rPr lang="en-US" sz="2800" b="0" kern="0" cap="none" spc="0" dirty="0">
                          <a:solidFill>
                            <a:schemeClr val="tx1"/>
                          </a:solidFill>
                          <a:effectLst/>
                          <a:latin typeface="+mj-lt"/>
                        </a:rPr>
                        <a:t> </a:t>
                      </a:r>
                      <a:r>
                        <a:rPr lang="en-US" sz="2800" b="0" kern="0" cap="none" spc="0" dirty="0" err="1">
                          <a:solidFill>
                            <a:schemeClr val="tx1"/>
                          </a:solidFill>
                          <a:effectLst/>
                          <a:latin typeface="+mj-lt"/>
                        </a:rPr>
                        <a:t>của</a:t>
                      </a:r>
                      <a:r>
                        <a:rPr lang="en-US" sz="2800" b="0" kern="0" cap="none" spc="0" dirty="0">
                          <a:solidFill>
                            <a:schemeClr val="tx1"/>
                          </a:solidFill>
                          <a:effectLst/>
                          <a:latin typeface="+mj-lt"/>
                        </a:rPr>
                        <a:t> </a:t>
                      </a:r>
                      <a:r>
                        <a:rPr lang="en-US" sz="2800" b="0" kern="0" cap="none" spc="0" dirty="0" err="1">
                          <a:solidFill>
                            <a:schemeClr val="tx1"/>
                          </a:solidFill>
                          <a:effectLst/>
                          <a:latin typeface="+mj-lt"/>
                        </a:rPr>
                        <a:t>em</a:t>
                      </a:r>
                      <a:r>
                        <a:rPr lang="en-US" sz="2800" b="0" kern="0" cap="none" spc="0" dirty="0">
                          <a:solidFill>
                            <a:schemeClr val="tx1"/>
                          </a:solidFill>
                          <a:effectLst/>
                          <a:latin typeface="+mj-lt"/>
                        </a:rPr>
                        <a:t>?</a:t>
                      </a:r>
                      <a:endParaRPr lang="en-US" sz="2800" b="0" kern="100" cap="none" spc="0" dirty="0">
                        <a:solidFill>
                          <a:schemeClr val="tx1"/>
                        </a:solidFill>
                        <a:effectLst/>
                        <a:latin typeface="+mj-lt"/>
                        <a:ea typeface="Aptos" panose="020B0004020202020204" pitchFamily="34" charset="0"/>
                        <a:cs typeface="Times New Roman" panose="02020603050405020304" pitchFamily="18" charset="0"/>
                      </a:endParaRPr>
                    </a:p>
                  </a:txBody>
                  <a:tcPr marL="183097" marR="105633" marT="140844" marB="140844">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marL="0" marR="0" algn="just">
                        <a:lnSpc>
                          <a:spcPct val="107000"/>
                        </a:lnSpc>
                        <a:spcBef>
                          <a:spcPts val="0"/>
                        </a:spcBef>
                        <a:spcAft>
                          <a:spcPts val="0"/>
                        </a:spcAft>
                      </a:pPr>
                      <a:r>
                        <a:rPr lang="en-US" sz="2800" kern="0" cap="none" spc="0" dirty="0">
                          <a:solidFill>
                            <a:schemeClr val="tx1"/>
                          </a:solidFill>
                          <a:effectLst/>
                          <a:latin typeface="+mj-lt"/>
                        </a:rPr>
                        <a:t>-</a:t>
                      </a:r>
                      <a:r>
                        <a:rPr lang="en-US" sz="2800" kern="0" cap="none" spc="0" dirty="0" err="1">
                          <a:solidFill>
                            <a:schemeClr val="tx1"/>
                          </a:solidFill>
                          <a:effectLst/>
                          <a:latin typeface="Times New Roman" panose="02020603050405020304" pitchFamily="18" charset="0"/>
                          <a:cs typeface="Times New Roman" panose="02020603050405020304" pitchFamily="18" charset="0"/>
                        </a:rPr>
                        <a:t>Giải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nghĩa</a:t>
                      </a:r>
                      <a:r>
                        <a:rPr lang="en-US" sz="2800" kern="0" cap="none" spc="0" dirty="0">
                          <a:solidFill>
                            <a:schemeClr val="tx1"/>
                          </a:solidFill>
                          <a:effectLst/>
                          <a:latin typeface="Times New Roman" panose="02020603050405020304" pitchFamily="18" charset="0"/>
                          <a:cs typeface="Times New Roman" panose="02020603050405020304" pitchFamily="18" charset="0"/>
                        </a:rPr>
                        <a:t>:</a:t>
                      </a:r>
                      <a:endParaRPr lang="en-US" sz="2800"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vi-VN" sz="2800" kern="0" cap="none" spc="0" dirty="0">
                          <a:solidFill>
                            <a:schemeClr val="tx1"/>
                          </a:solidFill>
                          <a:effectLst/>
                          <a:latin typeface="Times New Roman" panose="02020603050405020304" pitchFamily="18" charset="0"/>
                          <a:cs typeface="Times New Roman" panose="02020603050405020304" pitchFamily="18" charset="0"/>
                        </a:rPr>
                        <a:t>Nam quốc</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nước</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vi-VN" sz="2800" kern="0" cap="none" spc="0" dirty="0">
                          <a:solidFill>
                            <a:schemeClr val="tx1"/>
                          </a:solidFill>
                          <a:effectLst/>
                          <a:latin typeface="Times New Roman" panose="02020603050405020304" pitchFamily="18" charset="0"/>
                          <a:cs typeface="Times New Roman" panose="02020603050405020304" pitchFamily="18" charset="0"/>
                        </a:rPr>
                        <a:t>N</a:t>
                      </a:r>
                      <a:r>
                        <a:rPr lang="en-US" sz="2800" kern="0" cap="none" spc="0" dirty="0">
                          <a:solidFill>
                            <a:schemeClr val="tx1"/>
                          </a:solidFill>
                          <a:effectLst/>
                          <a:latin typeface="Times New Roman" panose="02020603050405020304" pitchFamily="18" charset="0"/>
                          <a:cs typeface="Times New Roman" panose="02020603050405020304" pitchFamily="18" charset="0"/>
                        </a:rPr>
                        <a:t>am</a:t>
                      </a:r>
                      <a:endParaRPr lang="en-US" sz="2800"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800" kern="0" cap="none" spc="0" dirty="0">
                          <a:solidFill>
                            <a:schemeClr val="tx1"/>
                          </a:solidFill>
                          <a:effectLst/>
                          <a:latin typeface="Times New Roman" panose="02020603050405020304" pitchFamily="18" charset="0"/>
                          <a:cs typeface="Times New Roman" panose="02020603050405020304" pitchFamily="18" charset="0"/>
                        </a:rPr>
                        <a:t>+ Nam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đế</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vi-VN" sz="2800" kern="0" cap="none" spc="0" dirty="0">
                          <a:solidFill>
                            <a:schemeClr val="tx1"/>
                          </a:solidFill>
                          <a:effectLst/>
                          <a:latin typeface="Times New Roman" panose="02020603050405020304" pitchFamily="18" charset="0"/>
                          <a:cs typeface="Times New Roman" panose="02020603050405020304" pitchFamily="18" charset="0"/>
                        </a:rPr>
                        <a:t>hoàng đế</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nước</a:t>
                      </a:r>
                      <a:r>
                        <a:rPr lang="en-US" sz="2800" kern="0" cap="none" spc="0" dirty="0">
                          <a:solidFill>
                            <a:schemeClr val="tx1"/>
                          </a:solidFill>
                          <a:effectLst/>
                          <a:latin typeface="Times New Roman" panose="02020603050405020304" pitchFamily="18" charset="0"/>
                          <a:cs typeface="Times New Roman" panose="02020603050405020304" pitchFamily="18" charset="0"/>
                        </a:rPr>
                        <a:t> Nam</a:t>
                      </a:r>
                      <a:endParaRPr lang="en-US" sz="2800"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Thiên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thư</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sách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trời</a:t>
                      </a:r>
                      <a:r>
                        <a:rPr lang="en-US" sz="2800" kern="0" cap="none" spc="0" dirty="0">
                          <a:solidFill>
                            <a:schemeClr val="tx1"/>
                          </a:solidFill>
                          <a:effectLst/>
                          <a:latin typeface="Times New Roman" panose="02020603050405020304" pitchFamily="18" charset="0"/>
                          <a:cs typeface="Times New Roman" panose="02020603050405020304" pitchFamily="18" charset="0"/>
                        </a:rPr>
                        <a:t>.</a:t>
                      </a:r>
                      <a:endParaRPr lang="en-US" sz="2800"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cư</a:t>
                      </a:r>
                      <a:r>
                        <a:rPr lang="en-US" sz="2800" kern="0" cap="none" spc="0" dirty="0">
                          <a:solidFill>
                            <a:schemeClr val="tx1"/>
                          </a:solidFill>
                          <a:effectLst/>
                          <a:latin typeface="Times New Roman" panose="02020603050405020304" pitchFamily="18" charset="0"/>
                          <a:cs typeface="Times New Roman" panose="02020603050405020304" pitchFamily="18" charset="0"/>
                        </a:rPr>
                        <a:t>: ở (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cư</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trú</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còn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có</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nghĩa</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là</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cai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quản</a:t>
                      </a:r>
                      <a:endParaRPr lang="en-US" sz="2800"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Cách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dịch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ngự</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cai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quản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thể</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hiện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rõ</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tinh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thần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của</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một</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bản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tuyên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ngôn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độc</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lập</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hơn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vì</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từ</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này</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gợi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lên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hình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ảnh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của</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người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lãnh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đạo</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người</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đứng</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đầu</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có</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trách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nhiệm</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quản</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lý</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điều</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hành</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và</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bảo</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vệ</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đất</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nước</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hoàng</a:t>
                      </a:r>
                      <a:r>
                        <a:rPr lang="en-US" sz="2800" kern="0" cap="none" spc="0" dirty="0">
                          <a:solidFill>
                            <a:schemeClr val="tx1"/>
                          </a:solidFill>
                          <a:effectLst/>
                          <a:latin typeface="Times New Roman" panose="02020603050405020304" pitchFamily="18" charset="0"/>
                          <a:cs typeface="Times New Roman" panose="02020603050405020304" pitchFamily="18" charset="0"/>
                        </a:rPr>
                        <a:t> </a:t>
                      </a:r>
                      <a:r>
                        <a:rPr lang="en-US" sz="2800" kern="0" cap="none" spc="0" dirty="0" err="1">
                          <a:solidFill>
                            <a:schemeClr val="tx1"/>
                          </a:solidFill>
                          <a:effectLst/>
                          <a:latin typeface="Times New Roman" panose="02020603050405020304" pitchFamily="18" charset="0"/>
                          <a:cs typeface="Times New Roman" panose="02020603050405020304" pitchFamily="18" charset="0"/>
                        </a:rPr>
                        <a:t>đế</a:t>
                      </a:r>
                      <a:r>
                        <a:rPr lang="en-US" sz="2800" kern="0" cap="none" spc="0" dirty="0">
                          <a:solidFill>
                            <a:schemeClr val="tx1"/>
                          </a:solidFill>
                          <a:effectLst/>
                          <a:latin typeface="Times New Roman" panose="02020603050405020304" pitchFamily="18" charset="0"/>
                          <a:cs typeface="Times New Roman" panose="02020603050405020304" pitchFamily="18" charset="0"/>
                        </a:rPr>
                        <a:t>)</a:t>
                      </a:r>
                      <a:endParaRPr lang="en-US" sz="2800" kern="100" cap="none" spc="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83097" marR="105633" marT="140844" marB="140844">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372993339"/>
                  </a:ext>
                </a:extLst>
              </a:tr>
              <a:tr h="1334389">
                <a:tc>
                  <a:txBody>
                    <a:bodyPr/>
                    <a:lstStyle/>
                    <a:p>
                      <a:pPr marL="0" marR="0" algn="just">
                        <a:lnSpc>
                          <a:spcPct val="107000"/>
                        </a:lnSpc>
                        <a:spcBef>
                          <a:spcPts val="0"/>
                        </a:spcBef>
                        <a:spcAft>
                          <a:spcPts val="0"/>
                        </a:spcAft>
                      </a:pP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Tìm</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những</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lí</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lẽ</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khẳng</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định</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chủ</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quyền</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của</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đất</a:t>
                      </a:r>
                      <a:r>
                        <a:rPr lang="en-US" sz="2800" b="0" kern="0" cap="none" spc="0" dirty="0">
                          <a:solidFill>
                            <a:schemeClr val="tx1"/>
                          </a:solidFill>
                          <a:effectLst/>
                          <a:latin typeface="Times New Roman" panose="02020603050405020304" pitchFamily="18" charset="0"/>
                          <a:cs typeface="Times New Roman" panose="02020603050405020304" pitchFamily="18" charset="0"/>
                        </a:rPr>
                        <a:t> </a:t>
                      </a:r>
                      <a:r>
                        <a:rPr lang="en-US" sz="2800" b="0" kern="0" cap="none" spc="0" dirty="0" err="1">
                          <a:solidFill>
                            <a:schemeClr val="tx1"/>
                          </a:solidFill>
                          <a:effectLst/>
                          <a:latin typeface="Times New Roman" panose="02020603050405020304" pitchFamily="18" charset="0"/>
                          <a:cs typeface="Times New Roman" panose="02020603050405020304" pitchFamily="18" charset="0"/>
                        </a:rPr>
                        <a:t>nước</a:t>
                      </a:r>
                      <a:r>
                        <a:rPr lang="en-US" sz="2800" b="0" kern="0" cap="none" spc="0" dirty="0">
                          <a:solidFill>
                            <a:schemeClr val="tx1"/>
                          </a:solidFill>
                          <a:effectLst/>
                          <a:latin typeface="Times New Roman" panose="02020603050405020304" pitchFamily="18" charset="0"/>
                          <a:cs typeface="Times New Roman" panose="02020603050405020304" pitchFamily="18" charset="0"/>
                        </a:rPr>
                        <a:t>?</a:t>
                      </a:r>
                      <a:endParaRPr lang="en-US" sz="2800" b="0" kern="100" cap="none" spc="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83097" marR="105633" marT="140844" marB="140844">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0" marR="0" algn="just">
                        <a:lnSpc>
                          <a:spcPct val="115000"/>
                        </a:lnSpc>
                        <a:spcBef>
                          <a:spcPts val="0"/>
                        </a:spcBef>
                        <a:spcAft>
                          <a:spcPts val="0"/>
                        </a:spcAft>
                      </a:pPr>
                      <a:r>
                        <a:rPr lang="en-US" sz="2800" kern="0" cap="none" spc="0" dirty="0">
                          <a:solidFill>
                            <a:schemeClr val="tx1"/>
                          </a:solidFill>
                          <a:effectLst/>
                          <a:latin typeface="+mj-lt"/>
                        </a:rPr>
                        <a:t> </a:t>
                      </a:r>
                      <a:r>
                        <a:rPr lang="vi-VN" sz="2800" kern="0" cap="none" spc="0" dirty="0">
                          <a:solidFill>
                            <a:schemeClr val="tx1"/>
                          </a:solidFill>
                          <a:effectLst/>
                          <a:latin typeface="+mj-lt"/>
                        </a:rPr>
                        <a:t>- Sông núi nước Nam, vua nước Nam cai quản.</a:t>
                      </a:r>
                      <a:endParaRPr lang="en-US" sz="2800" kern="100" cap="none" spc="0" dirty="0">
                        <a:solidFill>
                          <a:schemeClr val="tx1"/>
                        </a:solidFill>
                        <a:effectLst/>
                        <a:latin typeface="+mj-lt"/>
                      </a:endParaRPr>
                    </a:p>
                    <a:p>
                      <a:pPr marL="0" marR="0" algn="just">
                        <a:lnSpc>
                          <a:spcPct val="115000"/>
                        </a:lnSpc>
                        <a:spcBef>
                          <a:spcPts val="0"/>
                        </a:spcBef>
                        <a:spcAft>
                          <a:spcPts val="0"/>
                        </a:spcAft>
                      </a:pPr>
                      <a:r>
                        <a:rPr lang="vi-VN" sz="2800" kern="0" cap="none" spc="0" dirty="0">
                          <a:solidFill>
                            <a:schemeClr val="tx1"/>
                          </a:solidFill>
                          <a:effectLst/>
                          <a:latin typeface="+mj-lt"/>
                        </a:rPr>
                        <a:t>- Giới phận đã được khẳng định rõ ràng ở trong sách trời.</a:t>
                      </a:r>
                      <a:endParaRPr lang="en-US" sz="2800" kern="100" cap="none" spc="0" dirty="0">
                        <a:solidFill>
                          <a:schemeClr val="tx1"/>
                        </a:solidFill>
                        <a:effectLst/>
                        <a:latin typeface="+mj-lt"/>
                        <a:ea typeface="Aptos" panose="020B0004020202020204" pitchFamily="34" charset="0"/>
                        <a:cs typeface="Times New Roman" panose="02020603050405020304" pitchFamily="18" charset="0"/>
                      </a:endParaRPr>
                    </a:p>
                  </a:txBody>
                  <a:tcPr marL="183097" marR="105633" marT="140844" marB="140844">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747208400"/>
                  </a:ext>
                </a:extLst>
              </a:tr>
              <a:tr h="1276698">
                <a:tc>
                  <a:txBody>
                    <a:bodyPr/>
                    <a:lstStyle/>
                    <a:p>
                      <a:pPr marL="0" marR="0" algn="just">
                        <a:lnSpc>
                          <a:spcPct val="107000"/>
                        </a:lnSpc>
                        <a:spcBef>
                          <a:spcPts val="0"/>
                        </a:spcBef>
                        <a:spcAft>
                          <a:spcPts val="0"/>
                        </a:spcAft>
                      </a:pPr>
                      <a:r>
                        <a:rPr lang="vi-VN" sz="2800" b="0" kern="0" cap="none" spc="0" dirty="0">
                          <a:solidFill>
                            <a:schemeClr val="tx1"/>
                          </a:solidFill>
                          <a:effectLst/>
                          <a:latin typeface="+mj-lt"/>
                        </a:rPr>
                        <a:t>? Những lí lẽ đó khẳng định chân lí gì?</a:t>
                      </a:r>
                      <a:endParaRPr lang="en-US" sz="2800" b="0" kern="100" cap="none" spc="0" dirty="0">
                        <a:solidFill>
                          <a:schemeClr val="tx1"/>
                        </a:solidFill>
                        <a:effectLst/>
                        <a:latin typeface="+mj-lt"/>
                        <a:ea typeface="Aptos" panose="020B0004020202020204" pitchFamily="34" charset="0"/>
                        <a:cs typeface="Times New Roman" panose="02020603050405020304" pitchFamily="18" charset="0"/>
                      </a:endParaRPr>
                    </a:p>
                  </a:txBody>
                  <a:tcPr marL="183097" marR="105633" marT="140844" marB="140844">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marL="0" marR="0" algn="just">
                        <a:lnSpc>
                          <a:spcPct val="107000"/>
                        </a:lnSpc>
                        <a:spcBef>
                          <a:spcPts val="0"/>
                        </a:spcBef>
                        <a:spcAft>
                          <a:spcPts val="0"/>
                        </a:spcAft>
                      </a:pPr>
                      <a:r>
                        <a:rPr lang="vi-VN" sz="2800" kern="0" cap="none" spc="0" dirty="0">
                          <a:solidFill>
                            <a:schemeClr val="tx1"/>
                          </a:solidFill>
                          <a:effectLst/>
                          <a:latin typeface="+mj-lt"/>
                        </a:rPr>
                        <a:t>=&gt; Khẳng định chân lí chủ quyền đất nước, bình đẳng của dân tộc.</a:t>
                      </a:r>
                      <a:endParaRPr lang="en-US" sz="2800" kern="100" cap="none" spc="0" dirty="0">
                        <a:solidFill>
                          <a:schemeClr val="tx1"/>
                        </a:solidFill>
                        <a:effectLst/>
                        <a:latin typeface="+mj-lt"/>
                        <a:ea typeface="Aptos" panose="020B0004020202020204" pitchFamily="34" charset="0"/>
                        <a:cs typeface="Times New Roman" panose="02020603050405020304" pitchFamily="18" charset="0"/>
                      </a:endParaRPr>
                    </a:p>
                  </a:txBody>
                  <a:tcPr marL="183097" marR="105633" marT="140844" marB="140844">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413026799"/>
                  </a:ext>
                </a:extLst>
              </a:tr>
            </a:tbl>
          </a:graphicData>
        </a:graphic>
      </p:graphicFrame>
    </p:spTree>
    <p:extLst>
      <p:ext uri="{BB962C8B-B14F-4D97-AF65-F5344CB8AC3E}">
        <p14:creationId xmlns:p14="http://schemas.microsoft.com/office/powerpoint/2010/main" val="101882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7F018A7B-BB0F-7FB4-DE45-2C7B164D8606}"/>
              </a:ext>
            </a:extLst>
          </p:cNvPr>
          <p:cNvGraphicFramePr>
            <a:graphicFrameLocks noGrp="1"/>
          </p:cNvGraphicFramePr>
          <p:nvPr>
            <p:extLst>
              <p:ext uri="{D42A27DB-BD31-4B8C-83A1-F6EECF244321}">
                <p14:modId xmlns:p14="http://schemas.microsoft.com/office/powerpoint/2010/main" val="1817114471"/>
              </p:ext>
            </p:extLst>
          </p:nvPr>
        </p:nvGraphicFramePr>
        <p:xfrm>
          <a:off x="0" y="0"/>
          <a:ext cx="18288000" cy="10346666"/>
        </p:xfrm>
        <a:graphic>
          <a:graphicData uri="http://schemas.openxmlformats.org/drawingml/2006/table">
            <a:tbl>
              <a:tblPr firstRow="1" firstCol="1" bandRow="1">
                <a:tableStyleId>{5C22544A-7EE6-4342-B048-85BDC9FD1C3A}</a:tableStyleId>
              </a:tblPr>
              <a:tblGrid>
                <a:gridCol w="12095637">
                  <a:extLst>
                    <a:ext uri="{9D8B030D-6E8A-4147-A177-3AD203B41FA5}">
                      <a16:colId xmlns:a16="http://schemas.microsoft.com/office/drawing/2014/main" val="2657158866"/>
                    </a:ext>
                  </a:extLst>
                </a:gridCol>
                <a:gridCol w="6192363">
                  <a:extLst>
                    <a:ext uri="{9D8B030D-6E8A-4147-A177-3AD203B41FA5}">
                      <a16:colId xmlns:a16="http://schemas.microsoft.com/office/drawing/2014/main" val="2721113691"/>
                    </a:ext>
                  </a:extLst>
                </a:gridCol>
              </a:tblGrid>
              <a:tr h="2059541">
                <a:tc gridSpan="2">
                  <a:txBody>
                    <a:bodyPr/>
                    <a:lstStyle/>
                    <a:p>
                      <a:pPr marL="0" marR="0">
                        <a:lnSpc>
                          <a:spcPct val="107000"/>
                        </a:lnSpc>
                        <a:spcBef>
                          <a:spcPts val="0"/>
                        </a:spcBef>
                        <a:spcAft>
                          <a:spcPts val="0"/>
                        </a:spcAft>
                      </a:pPr>
                      <a:r>
                        <a:rPr lang="en-US" sz="4000" kern="0" dirty="0">
                          <a:solidFill>
                            <a:srgbClr val="FF0000"/>
                          </a:solidFill>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0"/>
                        </a:spcAft>
                      </a:pPr>
                      <a:r>
                        <a:rPr lang="en-US" sz="4000" kern="0" dirty="0">
                          <a:solidFill>
                            <a:srgbClr val="FF0000"/>
                          </a:solidFill>
                          <a:effectLst/>
                          <a:latin typeface="Times New Roman" panose="02020603050405020304" pitchFamily="18" charset="0"/>
                          <a:cs typeface="Times New Roman" panose="02020603050405020304" pitchFamily="18" charset="0"/>
                        </a:rPr>
                        <a:t>                                               </a:t>
                      </a:r>
                      <a:r>
                        <a:rPr lang="en-US" sz="4000" kern="0" dirty="0">
                          <a:solidFill>
                            <a:schemeClr val="bg1"/>
                          </a:solidFill>
                          <a:effectLst/>
                          <a:latin typeface="Times New Roman" panose="02020603050405020304" pitchFamily="18" charset="0"/>
                          <a:cs typeface="Times New Roman" panose="02020603050405020304" pitchFamily="18" charset="0"/>
                        </a:rPr>
                        <a:t>PHIẾU HỌC TẬP 0</a:t>
                      </a:r>
                      <a:r>
                        <a:rPr lang="vi-VN" sz="4000" kern="0" dirty="0">
                          <a:solidFill>
                            <a:schemeClr val="bg1"/>
                          </a:solidFill>
                          <a:effectLst/>
                          <a:latin typeface="Times New Roman" panose="02020603050405020304" pitchFamily="18" charset="0"/>
                          <a:cs typeface="Times New Roman" panose="02020603050405020304" pitchFamily="18" charset="0"/>
                        </a:rPr>
                        <a:t>4 </a:t>
                      </a:r>
                      <a:endParaRPr lang="en-US" sz="4000" kern="100" dirty="0">
                        <a:solidFill>
                          <a:schemeClr val="bg1"/>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4000" kern="0" dirty="0">
                          <a:effectLst/>
                          <a:latin typeface="Times New Roman" panose="02020603050405020304" pitchFamily="18" charset="0"/>
                          <a:cs typeface="Times New Roman" panose="02020603050405020304" pitchFamily="18" charset="0"/>
                        </a:rPr>
                        <a:t>     </a:t>
                      </a:r>
                      <a:endParaRPr lang="en-US" sz="4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tc hMerge="1">
                  <a:txBody>
                    <a:bodyPr/>
                    <a:lstStyle/>
                    <a:p>
                      <a:endParaRPr lang="en-US"/>
                    </a:p>
                  </a:txBody>
                  <a:tcPr/>
                </a:tc>
                <a:extLst>
                  <a:ext uri="{0D108BD9-81ED-4DB2-BD59-A6C34878D82A}">
                    <a16:rowId xmlns:a16="http://schemas.microsoft.com/office/drawing/2014/main" val="1018166252"/>
                  </a:ext>
                </a:extLst>
              </a:tr>
              <a:tr h="3180334">
                <a:tc>
                  <a:txBody>
                    <a:bodyPr/>
                    <a:lstStyle/>
                    <a:p>
                      <a:pPr marL="0" marR="0" algn="just">
                        <a:lnSpc>
                          <a:spcPct val="150000"/>
                        </a:lnSpc>
                        <a:spcBef>
                          <a:spcPts val="0"/>
                        </a:spcBef>
                        <a:spcAft>
                          <a:spcPts val="0"/>
                        </a:spcAft>
                      </a:pPr>
                      <a:r>
                        <a:rPr lang="en-US" sz="4000" kern="0" dirty="0" err="1">
                          <a:effectLst/>
                          <a:latin typeface="Times New Roman" panose="02020603050405020304" pitchFamily="18" charset="0"/>
                          <a:cs typeface="Times New Roman" panose="02020603050405020304" pitchFamily="18" charset="0"/>
                        </a:rPr>
                        <a:t>Nêu</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đại</a:t>
                      </a:r>
                      <a:r>
                        <a:rPr lang="en-US" sz="4000" kern="0" dirty="0">
                          <a:effectLst/>
                          <a:latin typeface="Times New Roman" panose="02020603050405020304" pitchFamily="18" charset="0"/>
                          <a:cs typeface="Times New Roman" panose="02020603050405020304" pitchFamily="18" charset="0"/>
                        </a:rPr>
                        <a:t> ý </a:t>
                      </a:r>
                      <a:r>
                        <a:rPr lang="en-US" sz="4000" kern="0" dirty="0" err="1">
                          <a:effectLst/>
                          <a:latin typeface="Times New Roman" panose="02020603050405020304" pitchFamily="18" charset="0"/>
                          <a:cs typeface="Times New Roman" panose="02020603050405020304" pitchFamily="18" charset="0"/>
                        </a:rPr>
                        <a:t>của</a:t>
                      </a:r>
                      <a:r>
                        <a:rPr lang="en-US" sz="4000" kern="0" dirty="0">
                          <a:effectLst/>
                          <a:latin typeface="Times New Roman" panose="02020603050405020304" pitchFamily="18" charset="0"/>
                          <a:cs typeface="Times New Roman" panose="02020603050405020304" pitchFamily="18" charset="0"/>
                        </a:rPr>
                        <a:t> 2 </a:t>
                      </a:r>
                      <a:r>
                        <a:rPr lang="en-US" sz="4000" kern="0" dirty="0" err="1">
                          <a:effectLst/>
                          <a:latin typeface="Times New Roman" panose="02020603050405020304" pitchFamily="18" charset="0"/>
                          <a:cs typeface="Times New Roman" panose="02020603050405020304" pitchFamily="18" charset="0"/>
                        </a:rPr>
                        <a:t>câu</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cuối</a:t>
                      </a:r>
                      <a:r>
                        <a:rPr lang="en-US" sz="4000" kern="0" dirty="0">
                          <a:effectLst/>
                          <a:latin typeface="Times New Roman" panose="02020603050405020304" pitchFamily="18" charset="0"/>
                          <a:cs typeface="Times New Roman" panose="02020603050405020304" pitchFamily="18" charset="0"/>
                        </a:rPr>
                        <a:t>? Qua </a:t>
                      </a:r>
                      <a:r>
                        <a:rPr lang="en-US" sz="4000" kern="0" dirty="0" err="1">
                          <a:effectLst/>
                          <a:latin typeface="Times New Roman" panose="02020603050405020304" pitchFamily="18" charset="0"/>
                          <a:cs typeface="Times New Roman" panose="02020603050405020304" pitchFamily="18" charset="0"/>
                        </a:rPr>
                        <a:t>đó</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thể</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hiện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tinh</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thần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gì</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của</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dân</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tộc</a:t>
                      </a:r>
                      <a:r>
                        <a:rPr lang="en-US" sz="4000" kern="0" dirty="0">
                          <a:effectLst/>
                          <a:latin typeface="Times New Roman" panose="02020603050405020304" pitchFamily="18" charset="0"/>
                          <a:cs typeface="Times New Roman" panose="02020603050405020304" pitchFamily="18" charset="0"/>
                        </a:rPr>
                        <a:t> ta ?</a:t>
                      </a:r>
                      <a:endParaRPr lang="en-US" sz="4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tc>
                  <a:txBody>
                    <a:bodyPr/>
                    <a:lstStyle/>
                    <a:p>
                      <a:pPr marL="0" marR="0" algn="just">
                        <a:lnSpc>
                          <a:spcPct val="107000"/>
                        </a:lnSpc>
                        <a:spcBef>
                          <a:spcPts val="0"/>
                        </a:spcBef>
                        <a:spcAft>
                          <a:spcPts val="0"/>
                        </a:spcAft>
                      </a:pPr>
                      <a:r>
                        <a:rPr lang="en-US" sz="2800" kern="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800" kern="1200" dirty="0">
                          <a:solidFill>
                            <a:schemeClr val="dk1"/>
                          </a:solidFill>
                          <a:effectLst/>
                          <a:latin typeface="Times New Roman" panose="02020603050405020304" pitchFamily="18" charset="0"/>
                          <a:ea typeface="+mn-ea"/>
                          <a:cs typeface="Times New Roman" panose="02020603050405020304" pitchFamily="18" charset="0"/>
                        </a:rPr>
                        <a:t> Khẳng định quyết tâm bảo vệ dân tộc trước kẻ thù và lời cảnh báo đanh thép đến bọn xâm lăng.</a:t>
                      </a:r>
                    </a:p>
                    <a:p>
                      <a:pPr marL="0" marR="0" lvl="0" indent="0" algn="just" defTabSz="1371600" rtl="0" eaLnBrk="1" fontAlgn="auto" latinLnBrk="0" hangingPunct="1">
                        <a:lnSpc>
                          <a:spcPct val="107000"/>
                        </a:lnSpc>
                        <a:spcBef>
                          <a:spcPts val="0"/>
                        </a:spcBef>
                        <a:spcAft>
                          <a:spcPts val="0"/>
                        </a:spcAft>
                        <a:buClrTx/>
                        <a:buSzTx/>
                        <a:buFontTx/>
                        <a:buNone/>
                        <a:tabLst/>
                        <a:defRPr/>
                      </a:pPr>
                      <a:r>
                        <a:rPr lang="en-US" sz="2800" kern="0" dirty="0">
                          <a:effectLst/>
                          <a:latin typeface="Times New Roman" panose="02020603050405020304" pitchFamily="18" charset="0"/>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=&gt; Thể hiện tinh thần yêu nước của dân tộc ta.</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endParaRPr lang="en-US" sz="2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extLst>
                  <a:ext uri="{0D108BD9-81ED-4DB2-BD59-A6C34878D82A}">
                    <a16:rowId xmlns:a16="http://schemas.microsoft.com/office/drawing/2014/main" val="482240168"/>
                  </a:ext>
                </a:extLst>
              </a:tr>
              <a:tr h="2113424">
                <a:tc>
                  <a:txBody>
                    <a:bodyPr/>
                    <a:lstStyle/>
                    <a:p>
                      <a:pPr marL="0" marR="0" algn="just">
                        <a:lnSpc>
                          <a:spcPct val="150000"/>
                        </a:lnSpc>
                        <a:spcBef>
                          <a:spcPts val="0"/>
                        </a:spcBef>
                        <a:spcAft>
                          <a:spcPts val="0"/>
                        </a:spcAft>
                      </a:pPr>
                      <a:r>
                        <a:rPr lang="en-US" sz="4000" kern="0" dirty="0" err="1">
                          <a:effectLst/>
                          <a:latin typeface="Times New Roman" panose="02020603050405020304" pitchFamily="18" charset="0"/>
                          <a:cs typeface="Times New Roman" panose="02020603050405020304" pitchFamily="18" charset="0"/>
                        </a:rPr>
                        <a:t>Nhịp</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thơ</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hai</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câu</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cuối</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có</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gì</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khác</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hai</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câu</a:t>
                      </a:r>
                      <a:r>
                        <a:rPr lang="en-US" sz="4000" kern="0" dirty="0">
                          <a:effectLst/>
                          <a:latin typeface="Times New Roman" panose="02020603050405020304" pitchFamily="18" charset="0"/>
                          <a:cs typeface="Times New Roman" panose="02020603050405020304" pitchFamily="18" charset="0"/>
                        </a:rPr>
                        <a:t> </a:t>
                      </a:r>
                      <a:r>
                        <a:rPr lang="en-US" sz="4000" kern="0" dirty="0" err="1">
                          <a:effectLst/>
                          <a:latin typeface="Times New Roman" panose="02020603050405020304" pitchFamily="18" charset="0"/>
                          <a:cs typeface="Times New Roman" panose="02020603050405020304" pitchFamily="18" charset="0"/>
                        </a:rPr>
                        <a:t>đầu</a:t>
                      </a:r>
                      <a:r>
                        <a:rPr lang="en-US" sz="4000" kern="0" dirty="0">
                          <a:effectLst/>
                          <a:latin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tc>
                  <a:txBody>
                    <a:bodyPr/>
                    <a:lstStyle/>
                    <a:p>
                      <a:pPr marL="0" marR="0" algn="just">
                        <a:lnSpc>
                          <a:spcPct val="107000"/>
                        </a:lnSpc>
                        <a:spcBef>
                          <a:spcPts val="0"/>
                        </a:spcBef>
                        <a:spcAft>
                          <a:spcPts val="0"/>
                        </a:spcAft>
                      </a:pPr>
                      <a:r>
                        <a:rPr lang="en-US" sz="2800" kern="0" dirty="0">
                          <a:effectLst/>
                          <a:latin typeface="Times New Roman" panose="02020603050405020304" pitchFamily="18" charset="0"/>
                          <a:cs typeface="Times New Roman" panose="02020603050405020304" pitchFamily="18" charset="0"/>
                        </a:rPr>
                        <a:t> </a:t>
                      </a:r>
                      <a:endParaRPr lang="en-US" sz="2800" kern="1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800" kern="1200" dirty="0">
                          <a:solidFill>
                            <a:schemeClr val="dk1"/>
                          </a:solidFill>
                          <a:effectLst/>
                          <a:latin typeface="Times New Roman" panose="02020603050405020304" pitchFamily="18" charset="0"/>
                          <a:ea typeface="+mn-ea"/>
                          <a:cs typeface="Times New Roman" panose="02020603050405020304" pitchFamily="18" charset="0"/>
                        </a:rPr>
                        <a:t>Nhịp thơ thay đổi (2/2/3) âm điệu chậm rãi, dứt khoát, đanh thép.</a:t>
                      </a:r>
                      <a:endParaRPr lang="en-US" sz="28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extLst>
                  <a:ext uri="{0D108BD9-81ED-4DB2-BD59-A6C34878D82A}">
                    <a16:rowId xmlns:a16="http://schemas.microsoft.com/office/drawing/2014/main" val="1489597375"/>
                  </a:ext>
                </a:extLst>
              </a:tr>
              <a:tr h="2993367">
                <a:tc>
                  <a:txBody>
                    <a:bodyPr/>
                    <a:lstStyle/>
                    <a:p>
                      <a:pPr marL="0" marR="0" algn="just">
                        <a:lnSpc>
                          <a:spcPct val="150000"/>
                        </a:lnSpc>
                        <a:spcBef>
                          <a:spcPts val="0"/>
                        </a:spcBef>
                        <a:spcAft>
                          <a:spcPts val="0"/>
                        </a:spcAft>
                      </a:pPr>
                      <a:r>
                        <a:rPr lang="vi-VN" sz="4000" kern="0" dirty="0">
                          <a:effectLst/>
                          <a:latin typeface="Times New Roman" panose="02020603050405020304" pitchFamily="18" charset="0"/>
                          <a:cs typeface="Times New Roman" panose="02020603050405020304" pitchFamily="18" charset="0"/>
                        </a:rPr>
                        <a:t>Theo em, câu thơ cuối cảnh báo điều gì đối với quân xâm lược? Do đâu em khẳng định như vậy?</a:t>
                      </a:r>
                      <a:endParaRPr lang="en-US" sz="4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161653" marR="161653" marT="0" marB="0"/>
                </a:tc>
                <a:tc>
                  <a:txBody>
                    <a:bodyPr/>
                    <a:lstStyle/>
                    <a:p>
                      <a:endParaRPr lang="vi-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vi-VN" sz="2800" kern="1200" dirty="0">
                          <a:solidFill>
                            <a:schemeClr val="dk1"/>
                          </a:solidFill>
                          <a:effectLst/>
                          <a:latin typeface="Times New Roman" panose="02020603050405020304" pitchFamily="18" charset="0"/>
                          <a:ea typeface="+mn-ea"/>
                          <a:cs typeface="Times New Roman" panose="02020603050405020304" pitchFamily="18" charset="0"/>
                        </a:rPr>
                        <a:t>- Cảnh cáo bọn giặc tất sẽ thất bại, không chỉ vì trái đạo trời mà còn vì dân tộc ta sẽ quyết tâm đánh đuổi, bảo vệ chủ quyền đất nước đến cùng.</a:t>
                      </a:r>
                    </a:p>
                    <a:p>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161653" marR="161653" marT="0" marB="0"/>
                </a:tc>
                <a:extLst>
                  <a:ext uri="{0D108BD9-81ED-4DB2-BD59-A6C34878D82A}">
                    <a16:rowId xmlns:a16="http://schemas.microsoft.com/office/drawing/2014/main" val="2241357936"/>
                  </a:ext>
                </a:extLst>
              </a:tr>
            </a:tbl>
          </a:graphicData>
        </a:graphic>
      </p:graphicFrame>
    </p:spTree>
    <p:extLst>
      <p:ext uri="{BB962C8B-B14F-4D97-AF65-F5344CB8AC3E}">
        <p14:creationId xmlns:p14="http://schemas.microsoft.com/office/powerpoint/2010/main" val="318999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A895B-9C62-0724-4503-1C7C9445BC28}"/>
              </a:ext>
            </a:extLst>
          </p:cNvPr>
          <p:cNvSpPr txBox="1"/>
          <p:nvPr/>
        </p:nvSpPr>
        <p:spPr>
          <a:xfrm>
            <a:off x="762000" y="1941850"/>
            <a:ext cx="16764000" cy="769441"/>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Em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BAD9A485-6A7A-D7AD-7479-F35E03ADA0A8}"/>
              </a:ext>
            </a:extLst>
          </p:cNvPr>
          <p:cNvSpPr txBox="1"/>
          <p:nvPr/>
        </p:nvSpPr>
        <p:spPr>
          <a:xfrm>
            <a:off x="762000" y="495300"/>
            <a:ext cx="17145000" cy="1446550"/>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endParaRPr lang="en-US" sz="4400" dirty="0"/>
          </a:p>
        </p:txBody>
      </p:sp>
      <p:pic>
        <p:nvPicPr>
          <p:cNvPr id="6" name="Picture 5">
            <a:extLst>
              <a:ext uri="{FF2B5EF4-FFF2-40B4-BE49-F238E27FC236}">
                <a16:creationId xmlns:a16="http://schemas.microsoft.com/office/drawing/2014/main" id="{D5D5001F-DB1F-6CEC-FC92-9F7C857B74E3}"/>
              </a:ext>
            </a:extLst>
          </p:cNvPr>
          <p:cNvPicPr>
            <a:picLocks noChangeAspect="1"/>
          </p:cNvPicPr>
          <p:nvPr/>
        </p:nvPicPr>
        <p:blipFill rotWithShape="1">
          <a:blip r:embed="rId3"/>
          <a:srcRect b="14000"/>
          <a:stretch/>
        </p:blipFill>
        <p:spPr>
          <a:xfrm>
            <a:off x="1905000" y="3314700"/>
            <a:ext cx="14782800" cy="7162800"/>
          </a:xfrm>
          <a:custGeom>
            <a:avLst/>
            <a:gdLst>
              <a:gd name="connsiteX0" fmla="*/ 0 w 14782800"/>
              <a:gd name="connsiteY0" fmla="*/ 0 h 7162800"/>
              <a:gd name="connsiteX1" fmla="*/ 14782800 w 14782800"/>
              <a:gd name="connsiteY1" fmla="*/ 0 h 7162800"/>
              <a:gd name="connsiteX2" fmla="*/ 14782800 w 14782800"/>
              <a:gd name="connsiteY2" fmla="*/ 7162800 h 7162800"/>
              <a:gd name="connsiteX3" fmla="*/ 0 w 14782800"/>
              <a:gd name="connsiteY3" fmla="*/ 7162800 h 7162800"/>
              <a:gd name="connsiteX4" fmla="*/ 0 w 14782800"/>
              <a:gd name="connsiteY4" fmla="*/ 0 h 716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0" h="7162800" fill="none" extrusionOk="0">
                <a:moveTo>
                  <a:pt x="0" y="0"/>
                </a:moveTo>
                <a:cubicBezTo>
                  <a:pt x="6723341" y="-166492"/>
                  <a:pt x="13025186" y="58658"/>
                  <a:pt x="14782800" y="0"/>
                </a:cubicBezTo>
                <a:cubicBezTo>
                  <a:pt x="14924274" y="924793"/>
                  <a:pt x="14813854" y="4324830"/>
                  <a:pt x="14782800" y="7162800"/>
                </a:cubicBezTo>
                <a:cubicBezTo>
                  <a:pt x="7583042" y="7090494"/>
                  <a:pt x="6350510" y="7200832"/>
                  <a:pt x="0" y="7162800"/>
                </a:cubicBezTo>
                <a:cubicBezTo>
                  <a:pt x="77744" y="3663670"/>
                  <a:pt x="-59641" y="3368869"/>
                  <a:pt x="0" y="0"/>
                </a:cubicBezTo>
                <a:close/>
              </a:path>
              <a:path w="14782800" h="7162800" stroke="0" extrusionOk="0">
                <a:moveTo>
                  <a:pt x="0" y="0"/>
                </a:moveTo>
                <a:cubicBezTo>
                  <a:pt x="7320538" y="77976"/>
                  <a:pt x="7586548" y="106232"/>
                  <a:pt x="14782800" y="0"/>
                </a:cubicBezTo>
                <a:cubicBezTo>
                  <a:pt x="14769003" y="2033963"/>
                  <a:pt x="14867372" y="4191560"/>
                  <a:pt x="14782800" y="7162800"/>
                </a:cubicBezTo>
                <a:cubicBezTo>
                  <a:pt x="10094028" y="7110685"/>
                  <a:pt x="3690398" y="7232861"/>
                  <a:pt x="0" y="7162800"/>
                </a:cubicBezTo>
                <a:cubicBezTo>
                  <a:pt x="93975" y="4224524"/>
                  <a:pt x="-94495" y="3463311"/>
                  <a:pt x="0" y="0"/>
                </a:cubicBezTo>
                <a:close/>
              </a:path>
            </a:pathLst>
          </a:custGeom>
          <a:ln>
            <a:solidFill>
              <a:schemeClr val="tx1"/>
            </a:solidFill>
            <a:extLst>
              <a:ext uri="{C807C97D-BFC1-408E-A445-0C87EB9F89A2}">
                <ask:lineSketchStyleProps xmlns:ask="http://schemas.microsoft.com/office/drawing/2018/sketchyshapes" sd="1855413567">
                  <a:prstGeom prst="rect">
                    <a:avLst/>
                  </a:prstGeom>
                  <ask:type>
                    <ask:lineSketchCurved/>
                  </ask:type>
                </ask:lineSketchStyleProps>
              </a:ext>
            </a:extLst>
          </a:ln>
        </p:spPr>
      </p:pic>
    </p:spTree>
    <p:extLst>
      <p:ext uri="{BB962C8B-B14F-4D97-AF65-F5344CB8AC3E}">
        <p14:creationId xmlns:p14="http://schemas.microsoft.com/office/powerpoint/2010/main" val="357648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ứng minh Sông núi nước nam là bản tuyên ngôn độc lập đầu tiên - Văn 7">
            <a:extLst>
              <a:ext uri="{FF2B5EF4-FFF2-40B4-BE49-F238E27FC236}">
                <a16:creationId xmlns:a16="http://schemas.microsoft.com/office/drawing/2014/main" id="{3CB053E4-DC4B-5C13-AEB0-098130DB85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r="1" b="1"/>
          <a:stretch/>
        </p:blipFill>
        <p:spPr bwMode="auto">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pic>
        <p:nvPicPr>
          <p:cNvPr id="4" name="Picture 3">
            <a:extLst>
              <a:ext uri="{FF2B5EF4-FFF2-40B4-BE49-F238E27FC236}">
                <a16:creationId xmlns:a16="http://schemas.microsoft.com/office/drawing/2014/main" id="{48EAC8AD-7BD9-5128-2F83-3E8EBBF97D8A}"/>
              </a:ext>
            </a:extLst>
          </p:cNvPr>
          <p:cNvPicPr>
            <a:picLocks noChangeAspect="1"/>
          </p:cNvPicPr>
          <p:nvPr/>
        </p:nvPicPr>
        <p:blipFill>
          <a:blip r:embed="rId4"/>
          <a:stretch>
            <a:fillRect/>
          </a:stretch>
        </p:blipFill>
        <p:spPr>
          <a:xfrm>
            <a:off x="9372600" y="3936462"/>
            <a:ext cx="6259068" cy="5843076"/>
          </a:xfrm>
          <a:prstGeom prst="rect">
            <a:avLst/>
          </a:prstGeom>
        </p:spPr>
      </p:pic>
    </p:spTree>
    <p:extLst>
      <p:ext uri="{BB962C8B-B14F-4D97-AF65-F5344CB8AC3E}">
        <p14:creationId xmlns:p14="http://schemas.microsoft.com/office/powerpoint/2010/main" val="32445695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D8BBA86-327E-F7D3-9178-343C98DC6676}"/>
              </a:ext>
            </a:extLst>
          </p:cNvPr>
          <p:cNvSpPr/>
          <p:nvPr/>
        </p:nvSpPr>
        <p:spPr>
          <a:xfrm>
            <a:off x="745142" y="2470948"/>
            <a:ext cx="7359542" cy="1446550"/>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Th</a:t>
            </a:r>
            <a:r>
              <a:rPr lang="nl-NL" sz="4400" dirty="0">
                <a:latin typeface="Times New Roman" pitchFamily="18" charset="0"/>
                <a:ea typeface="Calibri" pitchFamily="34" charset="0"/>
                <a:cs typeface="Times New Roman" pitchFamily="18" charset="0"/>
              </a:rPr>
              <a:t>ể thơ thất ngôn tứ tuyệt</a:t>
            </a:r>
            <a:r>
              <a:rPr lang="vi-VN" sz="4400" dirty="0">
                <a:latin typeface="Times New Roman" pitchFamily="18" charset="0"/>
                <a:ea typeface="Calibri" pitchFamily="34" charset="0"/>
                <a:cs typeface="Times New Roman" pitchFamily="18" charset="0"/>
              </a:rPr>
              <a:t> từ </a:t>
            </a:r>
            <a:r>
              <a:rPr lang="nl-NL" sz="4400" dirty="0">
                <a:latin typeface="Times New Roman" pitchFamily="18" charset="0"/>
                <a:ea typeface="Calibri" pitchFamily="34" charset="0"/>
                <a:cs typeface="Times New Roman" pitchFamily="18" charset="0"/>
              </a:rPr>
              <a:t>ngữ cô đọng, súc tích.</a:t>
            </a:r>
            <a:endParaRPr lang="en-US" sz="44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BCA2191-0FD8-A9CC-C02E-F70FD108E5AF}"/>
              </a:ext>
            </a:extLst>
          </p:cNvPr>
          <p:cNvSpPr/>
          <p:nvPr/>
        </p:nvSpPr>
        <p:spPr>
          <a:xfrm>
            <a:off x="745142" y="4257021"/>
            <a:ext cx="7935032" cy="1446550"/>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a:t>
            </a:r>
            <a:r>
              <a:rPr lang="nl-NL" sz="4400" dirty="0">
                <a:latin typeface="Times New Roman" pitchFamily="18" charset="0"/>
                <a:ea typeface="Calibri" pitchFamily="34" charset="0"/>
                <a:cs typeface="Times New Roman" pitchFamily="18" charset="0"/>
              </a:rPr>
              <a:t>Giọng thơ dõng dạc, hùng hồn, đanh thép.</a:t>
            </a:r>
            <a:endParaRPr lang="en-US" sz="4400"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9448802" y="1798142"/>
            <a:ext cx="7921776" cy="4154984"/>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vi-VN" sz="4400" dirty="0">
                <a:latin typeface="Times New Roman" pitchFamily="18" charset="0"/>
                <a:ea typeface="Calibri" pitchFamily="34" charset="0"/>
                <a:cs typeface="Times New Roman" pitchFamily="18" charset="0"/>
              </a:rPr>
              <a:t>   Bài thơ là bản tuyên ngôn độc lập đầu tiên khẳng định chủ quyền về lãnh thổ của đất nước và nêu cao ý chí quyết tâm bảo vệ chủ quyền đó trước mọi kẻ thù xâm lược.</a:t>
            </a:r>
            <a:endParaRPr lang="en-US" sz="4400" dirty="0">
              <a:latin typeface="Times New Roman" pitchFamily="18" charset="0"/>
              <a:cs typeface="Times New Roman" pitchFamily="18" charset="0"/>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9064488" y="1134587"/>
            <a:ext cx="0" cy="5867400"/>
          </a:xfrm>
          <a:prstGeom prst="line">
            <a:avLst/>
          </a:prstGeom>
          <a:ln w="28575"/>
        </p:spPr>
        <p:style>
          <a:lnRef idx="1">
            <a:schemeClr val="dk1"/>
          </a:lnRef>
          <a:fillRef idx="0">
            <a:schemeClr val="dk1"/>
          </a:fillRef>
          <a:effectRef idx="0">
            <a:schemeClr val="dk1"/>
          </a:effectRef>
          <a:fontRef idx="minor">
            <a:schemeClr val="tx1"/>
          </a:fontRef>
        </p:style>
      </p:cxnSp>
      <p:pic>
        <p:nvPicPr>
          <p:cNvPr id="27" name="Picture 4">
            <a:extLst>
              <a:ext uri="{FF2B5EF4-FFF2-40B4-BE49-F238E27FC236}">
                <a16:creationId xmlns:a16="http://schemas.microsoft.com/office/drawing/2014/main" id="{47DDDC71-79C5-316C-5D11-CC0DCDB3E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286" y="6029979"/>
            <a:ext cx="5486397" cy="3972908"/>
          </a:xfrm>
          <a:custGeom>
            <a:avLst/>
            <a:gdLst>
              <a:gd name="connsiteX0" fmla="*/ 0 w 5486397"/>
              <a:gd name="connsiteY0" fmla="*/ 0 h 3972908"/>
              <a:gd name="connsiteX1" fmla="*/ 658368 w 5486397"/>
              <a:gd name="connsiteY1" fmla="*/ 0 h 3972908"/>
              <a:gd name="connsiteX2" fmla="*/ 1316735 w 5486397"/>
              <a:gd name="connsiteY2" fmla="*/ 0 h 3972908"/>
              <a:gd name="connsiteX3" fmla="*/ 1975103 w 5486397"/>
              <a:gd name="connsiteY3" fmla="*/ 0 h 3972908"/>
              <a:gd name="connsiteX4" fmla="*/ 2633471 w 5486397"/>
              <a:gd name="connsiteY4" fmla="*/ 0 h 3972908"/>
              <a:gd name="connsiteX5" fmla="*/ 3236974 w 5486397"/>
              <a:gd name="connsiteY5" fmla="*/ 0 h 3972908"/>
              <a:gd name="connsiteX6" fmla="*/ 3840478 w 5486397"/>
              <a:gd name="connsiteY6" fmla="*/ 0 h 3972908"/>
              <a:gd name="connsiteX7" fmla="*/ 4224526 w 5486397"/>
              <a:gd name="connsiteY7" fmla="*/ 0 h 3972908"/>
              <a:gd name="connsiteX8" fmla="*/ 4828029 w 5486397"/>
              <a:gd name="connsiteY8" fmla="*/ 0 h 3972908"/>
              <a:gd name="connsiteX9" fmla="*/ 5486397 w 5486397"/>
              <a:gd name="connsiteY9" fmla="*/ 0 h 3972908"/>
              <a:gd name="connsiteX10" fmla="*/ 5486397 w 5486397"/>
              <a:gd name="connsiteY10" fmla="*/ 607287 h 3972908"/>
              <a:gd name="connsiteX11" fmla="*/ 5486397 w 5486397"/>
              <a:gd name="connsiteY11" fmla="*/ 1214575 h 3972908"/>
              <a:gd name="connsiteX12" fmla="*/ 5486397 w 5486397"/>
              <a:gd name="connsiteY12" fmla="*/ 1782133 h 3972908"/>
              <a:gd name="connsiteX13" fmla="*/ 5486397 w 5486397"/>
              <a:gd name="connsiteY13" fmla="*/ 2349691 h 3972908"/>
              <a:gd name="connsiteX14" fmla="*/ 5486397 w 5486397"/>
              <a:gd name="connsiteY14" fmla="*/ 2917250 h 3972908"/>
              <a:gd name="connsiteX15" fmla="*/ 5486397 w 5486397"/>
              <a:gd name="connsiteY15" fmla="*/ 3484808 h 3972908"/>
              <a:gd name="connsiteX16" fmla="*/ 5486397 w 5486397"/>
              <a:gd name="connsiteY16" fmla="*/ 3972908 h 3972908"/>
              <a:gd name="connsiteX17" fmla="*/ 4882893 w 5486397"/>
              <a:gd name="connsiteY17" fmla="*/ 3972908 h 3972908"/>
              <a:gd name="connsiteX18" fmla="*/ 4334254 w 5486397"/>
              <a:gd name="connsiteY18" fmla="*/ 3972908 h 3972908"/>
              <a:gd name="connsiteX19" fmla="*/ 3730750 w 5486397"/>
              <a:gd name="connsiteY19" fmla="*/ 3972908 h 3972908"/>
              <a:gd name="connsiteX20" fmla="*/ 3346702 w 5486397"/>
              <a:gd name="connsiteY20" fmla="*/ 3972908 h 3972908"/>
              <a:gd name="connsiteX21" fmla="*/ 2798062 w 5486397"/>
              <a:gd name="connsiteY21" fmla="*/ 3972908 h 3972908"/>
              <a:gd name="connsiteX22" fmla="*/ 2359151 w 5486397"/>
              <a:gd name="connsiteY22" fmla="*/ 3972908 h 3972908"/>
              <a:gd name="connsiteX23" fmla="*/ 1920239 w 5486397"/>
              <a:gd name="connsiteY23" fmla="*/ 3972908 h 3972908"/>
              <a:gd name="connsiteX24" fmla="*/ 1536191 w 5486397"/>
              <a:gd name="connsiteY24" fmla="*/ 3972908 h 3972908"/>
              <a:gd name="connsiteX25" fmla="*/ 877824 w 5486397"/>
              <a:gd name="connsiteY25" fmla="*/ 3972908 h 3972908"/>
              <a:gd name="connsiteX26" fmla="*/ 0 w 5486397"/>
              <a:gd name="connsiteY26" fmla="*/ 3972908 h 3972908"/>
              <a:gd name="connsiteX27" fmla="*/ 0 w 5486397"/>
              <a:gd name="connsiteY27" fmla="*/ 3325892 h 3972908"/>
              <a:gd name="connsiteX28" fmla="*/ 0 w 5486397"/>
              <a:gd name="connsiteY28" fmla="*/ 2718604 h 3972908"/>
              <a:gd name="connsiteX29" fmla="*/ 0 w 5486397"/>
              <a:gd name="connsiteY29" fmla="*/ 2190775 h 3972908"/>
              <a:gd name="connsiteX30" fmla="*/ 0 w 5486397"/>
              <a:gd name="connsiteY30" fmla="*/ 1662946 h 3972908"/>
              <a:gd name="connsiteX31" fmla="*/ 0 w 5486397"/>
              <a:gd name="connsiteY31" fmla="*/ 1214575 h 3972908"/>
              <a:gd name="connsiteX32" fmla="*/ 0 w 5486397"/>
              <a:gd name="connsiteY32" fmla="*/ 607287 h 3972908"/>
              <a:gd name="connsiteX33" fmla="*/ 0 w 5486397"/>
              <a:gd name="connsiteY33" fmla="*/ 0 h 39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86397" h="3972908" extrusionOk="0">
                <a:moveTo>
                  <a:pt x="0" y="0"/>
                </a:moveTo>
                <a:cubicBezTo>
                  <a:pt x="235861" y="-10038"/>
                  <a:pt x="401946" y="52999"/>
                  <a:pt x="658368" y="0"/>
                </a:cubicBezTo>
                <a:cubicBezTo>
                  <a:pt x="914790" y="-52999"/>
                  <a:pt x="1151262" y="74290"/>
                  <a:pt x="1316735" y="0"/>
                </a:cubicBezTo>
                <a:cubicBezTo>
                  <a:pt x="1482208" y="-74290"/>
                  <a:pt x="1780846" y="44664"/>
                  <a:pt x="1975103" y="0"/>
                </a:cubicBezTo>
                <a:cubicBezTo>
                  <a:pt x="2169360" y="-44664"/>
                  <a:pt x="2434884" y="14881"/>
                  <a:pt x="2633471" y="0"/>
                </a:cubicBezTo>
                <a:cubicBezTo>
                  <a:pt x="2832058" y="-14881"/>
                  <a:pt x="2975281" y="22038"/>
                  <a:pt x="3236974" y="0"/>
                </a:cubicBezTo>
                <a:cubicBezTo>
                  <a:pt x="3498667" y="-22038"/>
                  <a:pt x="3543157" y="8030"/>
                  <a:pt x="3840478" y="0"/>
                </a:cubicBezTo>
                <a:cubicBezTo>
                  <a:pt x="4137799" y="-8030"/>
                  <a:pt x="4122334" y="15025"/>
                  <a:pt x="4224526" y="0"/>
                </a:cubicBezTo>
                <a:cubicBezTo>
                  <a:pt x="4326718" y="-15025"/>
                  <a:pt x="4616251" y="56112"/>
                  <a:pt x="4828029" y="0"/>
                </a:cubicBezTo>
                <a:cubicBezTo>
                  <a:pt x="5039807" y="-56112"/>
                  <a:pt x="5254300" y="52215"/>
                  <a:pt x="5486397" y="0"/>
                </a:cubicBezTo>
                <a:cubicBezTo>
                  <a:pt x="5507317" y="228476"/>
                  <a:pt x="5441287" y="415228"/>
                  <a:pt x="5486397" y="607287"/>
                </a:cubicBezTo>
                <a:cubicBezTo>
                  <a:pt x="5531507" y="799346"/>
                  <a:pt x="5435645" y="918237"/>
                  <a:pt x="5486397" y="1214575"/>
                </a:cubicBezTo>
                <a:cubicBezTo>
                  <a:pt x="5537149" y="1510913"/>
                  <a:pt x="5420713" y="1606309"/>
                  <a:pt x="5486397" y="1782133"/>
                </a:cubicBezTo>
                <a:cubicBezTo>
                  <a:pt x="5552081" y="1957957"/>
                  <a:pt x="5422944" y="2152146"/>
                  <a:pt x="5486397" y="2349691"/>
                </a:cubicBezTo>
                <a:cubicBezTo>
                  <a:pt x="5549850" y="2547236"/>
                  <a:pt x="5432501" y="2747276"/>
                  <a:pt x="5486397" y="2917250"/>
                </a:cubicBezTo>
                <a:cubicBezTo>
                  <a:pt x="5540293" y="3087224"/>
                  <a:pt x="5471200" y="3220851"/>
                  <a:pt x="5486397" y="3484808"/>
                </a:cubicBezTo>
                <a:cubicBezTo>
                  <a:pt x="5501594" y="3748765"/>
                  <a:pt x="5456361" y="3850906"/>
                  <a:pt x="5486397" y="3972908"/>
                </a:cubicBezTo>
                <a:cubicBezTo>
                  <a:pt x="5344410" y="3988026"/>
                  <a:pt x="5102732" y="3920232"/>
                  <a:pt x="4882893" y="3972908"/>
                </a:cubicBezTo>
                <a:cubicBezTo>
                  <a:pt x="4663054" y="4025584"/>
                  <a:pt x="4489497" y="3961581"/>
                  <a:pt x="4334254" y="3972908"/>
                </a:cubicBezTo>
                <a:cubicBezTo>
                  <a:pt x="4179011" y="3984235"/>
                  <a:pt x="4006419" y="3952684"/>
                  <a:pt x="3730750" y="3972908"/>
                </a:cubicBezTo>
                <a:cubicBezTo>
                  <a:pt x="3455081" y="3993132"/>
                  <a:pt x="3537801" y="3927157"/>
                  <a:pt x="3346702" y="3972908"/>
                </a:cubicBezTo>
                <a:cubicBezTo>
                  <a:pt x="3155603" y="4018659"/>
                  <a:pt x="2928249" y="3915286"/>
                  <a:pt x="2798062" y="3972908"/>
                </a:cubicBezTo>
                <a:cubicBezTo>
                  <a:pt x="2667875" y="4030530"/>
                  <a:pt x="2567333" y="3946771"/>
                  <a:pt x="2359151" y="3972908"/>
                </a:cubicBezTo>
                <a:cubicBezTo>
                  <a:pt x="2150969" y="3999045"/>
                  <a:pt x="2119258" y="3942280"/>
                  <a:pt x="1920239" y="3972908"/>
                </a:cubicBezTo>
                <a:cubicBezTo>
                  <a:pt x="1721220" y="4003536"/>
                  <a:pt x="1632576" y="3972547"/>
                  <a:pt x="1536191" y="3972908"/>
                </a:cubicBezTo>
                <a:cubicBezTo>
                  <a:pt x="1439806" y="3973269"/>
                  <a:pt x="1020024" y="3955136"/>
                  <a:pt x="877824" y="3972908"/>
                </a:cubicBezTo>
                <a:cubicBezTo>
                  <a:pt x="735624" y="3990680"/>
                  <a:pt x="183045" y="3967511"/>
                  <a:pt x="0" y="3972908"/>
                </a:cubicBezTo>
                <a:cubicBezTo>
                  <a:pt x="-67380" y="3664105"/>
                  <a:pt x="54007" y="3456780"/>
                  <a:pt x="0" y="3325892"/>
                </a:cubicBezTo>
                <a:cubicBezTo>
                  <a:pt x="-54007" y="3195004"/>
                  <a:pt x="68810" y="2862117"/>
                  <a:pt x="0" y="2718604"/>
                </a:cubicBezTo>
                <a:cubicBezTo>
                  <a:pt x="-68810" y="2575091"/>
                  <a:pt x="17537" y="2410655"/>
                  <a:pt x="0" y="2190775"/>
                </a:cubicBezTo>
                <a:cubicBezTo>
                  <a:pt x="-17537" y="1970895"/>
                  <a:pt x="15506" y="1852407"/>
                  <a:pt x="0" y="1662946"/>
                </a:cubicBezTo>
                <a:cubicBezTo>
                  <a:pt x="-15506" y="1473485"/>
                  <a:pt x="31488" y="1310000"/>
                  <a:pt x="0" y="1214575"/>
                </a:cubicBezTo>
                <a:cubicBezTo>
                  <a:pt x="-31488" y="1119150"/>
                  <a:pt x="59724" y="747166"/>
                  <a:pt x="0" y="607287"/>
                </a:cubicBezTo>
                <a:cubicBezTo>
                  <a:pt x="-59724" y="467408"/>
                  <a:pt x="55573" y="135462"/>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842178-B12C-D3D9-CE5D-5320BC218221}"/>
              </a:ext>
            </a:extLst>
          </p:cNvPr>
          <p:cNvGrpSpPr/>
          <p:nvPr/>
        </p:nvGrpSpPr>
        <p:grpSpPr>
          <a:xfrm>
            <a:off x="1104900" y="6210300"/>
            <a:ext cx="876300" cy="842629"/>
            <a:chOff x="6934200" y="8267700"/>
            <a:chExt cx="1219200" cy="1297615"/>
          </a:xfrm>
        </p:grpSpPr>
        <p:sp>
          <p:nvSpPr>
            <p:cNvPr id="6" name="Oval 5">
              <a:extLst>
                <a:ext uri="{FF2B5EF4-FFF2-40B4-BE49-F238E27FC236}">
                  <a16:creationId xmlns:a16="http://schemas.microsoft.com/office/drawing/2014/main" id="{4D12C8D6-FFAF-D6AC-3CF4-D8AAAA05254A}"/>
                </a:ext>
              </a:extLst>
            </p:cNvPr>
            <p:cNvSpPr/>
            <p:nvPr/>
          </p:nvSpPr>
          <p:spPr>
            <a:xfrm>
              <a:off x="6934200" y="8267700"/>
              <a:ext cx="1219200" cy="129761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A44DF5F-DF5D-05E1-DE9D-F438D1DDEF85}"/>
                </a:ext>
              </a:extLst>
            </p:cNvPr>
            <p:cNvSpPr/>
            <p:nvPr/>
          </p:nvSpPr>
          <p:spPr>
            <a:xfrm>
              <a:off x="7086600" y="845930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E8DA2B83-4A85-8259-CC5B-288A086983C2}"/>
              </a:ext>
            </a:extLst>
          </p:cNvPr>
          <p:cNvSpPr txBox="1"/>
          <p:nvPr/>
        </p:nvSpPr>
        <p:spPr>
          <a:xfrm>
            <a:off x="1104900" y="495300"/>
            <a:ext cx="16078200" cy="6557629"/>
          </a:xfrm>
          <a:prstGeom prst="rect">
            <a:avLst/>
          </a:prstGeom>
          <a:noFill/>
        </p:spPr>
        <p:txBody>
          <a:bodyPr wrap="square">
            <a:spAutoFit/>
          </a:bodyPr>
          <a:lstStyle/>
          <a:p>
            <a:pPr marL="0" marR="0" algn="ctr">
              <a:lnSpc>
                <a:spcPct val="107000"/>
              </a:lnSpc>
              <a:spcBef>
                <a:spcPts val="0"/>
              </a:spcBef>
              <a:spcAft>
                <a:spcPts val="800"/>
              </a:spcAft>
            </a:pP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vi-VN" sz="4400" b="1" kern="100" dirty="0">
                <a:effectLst/>
                <a:latin typeface="Times New Roman" panose="02020603050405020304" pitchFamily="18" charset="0"/>
                <a:ea typeface="MS Mincho" panose="02020609040205080304" pitchFamily="49" charset="-128"/>
                <a:cs typeface="Times New Roman" panose="02020603050405020304" pitchFamily="18" charset="0"/>
              </a:rPr>
              <a:t>                                      BÀI TẬP TRẮC NGHIỆM</a:t>
            </a:r>
            <a:endParaRPr lang="en-US" sz="4400" b="1" kern="1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07000"/>
              </a:lnSpc>
              <a:spcBef>
                <a:spcPts val="0"/>
              </a:spcBef>
              <a:spcAft>
                <a:spcPts val="800"/>
              </a:spcAft>
            </a:pP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vi-VN" sz="4400" b="1" kern="100" dirty="0">
                <a:effectLst/>
                <a:latin typeface="Times New Roman" panose="02020603050405020304" pitchFamily="18" charset="0"/>
                <a:ea typeface="MS Mincho" panose="02020609040205080304" pitchFamily="49" charset="-128"/>
                <a:cs typeface="Times New Roman" panose="02020603050405020304" pitchFamily="18" charset="0"/>
              </a:rPr>
              <a:t>Câu 1</a:t>
            </a:r>
            <a:r>
              <a:rPr lang="vi-VN" sz="4400" kern="100" dirty="0">
                <a:effectLst/>
                <a:latin typeface="Times New Roman" panose="02020603050405020304" pitchFamily="18" charset="0"/>
                <a:ea typeface="MS Mincho" panose="02020609040205080304" pitchFamily="49" charset="-128"/>
                <a:cs typeface="Times New Roman" panose="02020603050405020304" pitchFamily="18" charset="0"/>
              </a:rPr>
              <a:t>: Cảm hứng chủ đạo của bài thơ là gì?</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a:t>
            </a:r>
            <a:r>
              <a:rPr lang="vi-VN" sz="4400" kern="100" dirty="0">
                <a:effectLst/>
                <a:latin typeface="Times New Roman" panose="02020603050405020304" pitchFamily="18" charset="0"/>
                <a:ea typeface="MS Mincho" panose="02020609040205080304" pitchFamily="49" charset="-128"/>
                <a:cs typeface="Times New Roman" panose="02020603050405020304" pitchFamily="18" charset="0"/>
              </a:rPr>
              <a:t>Tình cảm yêu nước mãnh liệt.</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B. </a:t>
            </a:r>
            <a:r>
              <a:rPr lang="vi-VN" sz="4400" kern="100" dirty="0">
                <a:effectLst/>
                <a:latin typeface="Times New Roman" panose="02020603050405020304" pitchFamily="18" charset="0"/>
                <a:ea typeface="MS Mincho" panose="02020609040205080304" pitchFamily="49" charset="-128"/>
                <a:cs typeface="Times New Roman" panose="02020603050405020304" pitchFamily="18" charset="0"/>
              </a:rPr>
              <a:t>Lòng tự tôn dân tộc sâu sắc.</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C. </a:t>
            </a:r>
            <a:r>
              <a:rPr lang="vi-VN" sz="4400" kern="100" dirty="0">
                <a:effectLst/>
                <a:latin typeface="Times New Roman" panose="02020603050405020304" pitchFamily="18" charset="0"/>
                <a:ea typeface="MS Mincho" panose="02020609040205080304" pitchFamily="49" charset="-128"/>
                <a:cs typeface="Times New Roman" panose="02020603050405020304" pitchFamily="18" charset="0"/>
              </a:rPr>
              <a:t>Ý thức chủ quyền dân tộc.</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D. </a:t>
            </a:r>
            <a:r>
              <a:rPr lang="vi-VN" sz="4400" kern="100" dirty="0">
                <a:effectLst/>
                <a:latin typeface="Times New Roman" panose="02020603050405020304" pitchFamily="18" charset="0"/>
                <a:ea typeface="MS Mincho" panose="02020609040205080304" pitchFamily="49" charset="-128"/>
                <a:cs typeface="Times New Roman" panose="02020603050405020304" pitchFamily="18" charset="0"/>
              </a:rPr>
              <a:t>Tất cả các đáp án trên đều đúng.</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6562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C78950-7D99-F02A-7F88-AC2F35DB3E17}"/>
              </a:ext>
            </a:extLst>
          </p:cNvPr>
          <p:cNvGrpSpPr/>
          <p:nvPr/>
        </p:nvGrpSpPr>
        <p:grpSpPr>
          <a:xfrm>
            <a:off x="1329603" y="7292238"/>
            <a:ext cx="827809" cy="853338"/>
            <a:chOff x="6934200" y="8267700"/>
            <a:chExt cx="1219200" cy="1297615"/>
          </a:xfrm>
        </p:grpSpPr>
        <p:sp>
          <p:nvSpPr>
            <p:cNvPr id="5" name="Oval 4">
              <a:extLst>
                <a:ext uri="{FF2B5EF4-FFF2-40B4-BE49-F238E27FC236}">
                  <a16:creationId xmlns:a16="http://schemas.microsoft.com/office/drawing/2014/main" id="{F53FB672-7606-E6FA-27B4-46FF355549AD}"/>
                </a:ext>
              </a:extLst>
            </p:cNvPr>
            <p:cNvSpPr/>
            <p:nvPr/>
          </p:nvSpPr>
          <p:spPr>
            <a:xfrm>
              <a:off x="6934200" y="8267700"/>
              <a:ext cx="1219200" cy="129761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1944693-4FF0-92C4-067C-0906B6A5B46C}"/>
                </a:ext>
              </a:extLst>
            </p:cNvPr>
            <p:cNvSpPr/>
            <p:nvPr/>
          </p:nvSpPr>
          <p:spPr>
            <a:xfrm>
              <a:off x="7086600" y="845930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3744B785-A585-72A9-A146-99A1B6150A86}"/>
              </a:ext>
            </a:extLst>
          </p:cNvPr>
          <p:cNvSpPr txBox="1"/>
          <p:nvPr/>
        </p:nvSpPr>
        <p:spPr>
          <a:xfrm>
            <a:off x="1447800" y="2933700"/>
            <a:ext cx="16230600" cy="5211876"/>
          </a:xfrm>
          <a:prstGeom prst="rect">
            <a:avLst/>
          </a:prstGeom>
          <a:noFill/>
        </p:spPr>
        <p:txBody>
          <a:bodyPr wrap="square">
            <a:spAutoFit/>
          </a:bodyPr>
          <a:lstStyle/>
          <a:p>
            <a:pPr marL="0" marR="0" algn="just">
              <a:lnSpc>
                <a:spcPct val="107000"/>
              </a:lnSpc>
              <a:spcBef>
                <a:spcPts val="0"/>
              </a:spcBef>
              <a:spcAft>
                <a:spcPts val="800"/>
              </a:spcAft>
            </a:pPr>
            <a:r>
              <a:rPr lang="vi-VN" sz="4800" b="1" kern="100" dirty="0">
                <a:effectLst/>
                <a:latin typeface="Times New Roman" panose="02020603050405020304" pitchFamily="18" charset="0"/>
                <a:ea typeface="MS Mincho" panose="02020609040205080304" pitchFamily="49" charset="-128"/>
                <a:cs typeface="Times New Roman" panose="02020603050405020304" pitchFamily="18" charset="0"/>
              </a:rPr>
              <a:t>Câu 2:</a:t>
            </a:r>
            <a:r>
              <a:rPr lang="vi-VN" sz="4800" kern="100" dirty="0">
                <a:effectLst/>
                <a:latin typeface="Times New Roman" panose="02020603050405020304" pitchFamily="18" charset="0"/>
                <a:ea typeface="MS Mincho" panose="02020609040205080304" pitchFamily="49" charset="-128"/>
                <a:cs typeface="Times New Roman" panose="02020603050405020304" pitchFamily="18" charset="0"/>
              </a:rPr>
              <a:t> Ngoài bài </a:t>
            </a:r>
            <a:r>
              <a:rPr lang="vi-VN" sz="4800" i="1" kern="100" dirty="0">
                <a:effectLst/>
                <a:latin typeface="Times New Roman" panose="02020603050405020304" pitchFamily="18" charset="0"/>
                <a:ea typeface="MS Mincho" panose="02020609040205080304" pitchFamily="49" charset="-128"/>
                <a:cs typeface="Times New Roman" panose="02020603050405020304" pitchFamily="18" charset="0"/>
              </a:rPr>
              <a:t>Nam quốc sơn hà</a:t>
            </a:r>
            <a:r>
              <a:rPr lang="vi-VN" sz="4800" kern="100" dirty="0">
                <a:effectLst/>
                <a:latin typeface="Times New Roman" panose="02020603050405020304" pitchFamily="18" charset="0"/>
                <a:ea typeface="MS Mincho" panose="02020609040205080304" pitchFamily="49" charset="-128"/>
                <a:cs typeface="Times New Roman" panose="02020603050405020304" pitchFamily="18" charset="0"/>
              </a:rPr>
              <a:t>, em còn biết những văn bản nào khác được coi là tuyên ngôn độc lập của nước ta? </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A.</a:t>
            </a:r>
            <a:r>
              <a:rPr lang="vi-VN" sz="4800" kern="100" dirty="0">
                <a:effectLst/>
                <a:latin typeface="Times New Roman" panose="02020603050405020304" pitchFamily="18" charset="0"/>
                <a:ea typeface="MS Mincho" panose="02020609040205080304" pitchFamily="49" charset="-128"/>
                <a:cs typeface="Times New Roman" panose="02020603050405020304" pitchFamily="18" charset="0"/>
              </a:rPr>
              <a:t>Bình Ngô đại cáo của Nguyễn Trãi.</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B.</a:t>
            </a:r>
            <a:r>
              <a:rPr lang="vi-VN" sz="4800" kern="100" dirty="0">
                <a:effectLst/>
                <a:latin typeface="Times New Roman" panose="02020603050405020304" pitchFamily="18" charset="0"/>
                <a:ea typeface="MS Mincho" panose="02020609040205080304" pitchFamily="49" charset="-128"/>
                <a:cs typeface="Times New Roman" panose="02020603050405020304" pitchFamily="18" charset="0"/>
              </a:rPr>
              <a:t>Tuyên ngôn độc lập của Hồ Chí Minh.</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C.</a:t>
            </a:r>
            <a:r>
              <a:rPr lang="vi-VN" sz="4800" kern="100" dirty="0">
                <a:effectLst/>
                <a:latin typeface="Times New Roman" panose="02020603050405020304" pitchFamily="18" charset="0"/>
                <a:ea typeface="MS Mincho" panose="02020609040205080304" pitchFamily="49" charset="-128"/>
                <a:cs typeface="Times New Roman" panose="02020603050405020304" pitchFamily="18" charset="0"/>
              </a:rPr>
              <a:t>Hịch tướng sĩ của Trần Quốc Tuấn.</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D. </a:t>
            </a:r>
            <a:r>
              <a:rPr lang="en-US" sz="4800" kern="100" dirty="0" err="1">
                <a:effectLst/>
                <a:latin typeface="Times New Roman" panose="02020603050405020304" pitchFamily="18" charset="0"/>
                <a:ea typeface="MS Mincho" panose="02020609040205080304" pitchFamily="49" charset="-128"/>
                <a:cs typeface="Times New Roman" panose="02020603050405020304" pitchFamily="18" charset="0"/>
              </a:rPr>
              <a:t>Đáp</a:t>
            </a: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800" kern="100" dirty="0" err="1">
                <a:effectLst/>
                <a:latin typeface="Times New Roman" panose="02020603050405020304" pitchFamily="18" charset="0"/>
                <a:ea typeface="MS Mincho" panose="02020609040205080304" pitchFamily="49" charset="-128"/>
                <a:cs typeface="Times New Roman" panose="02020603050405020304" pitchFamily="18" charset="0"/>
              </a:rPr>
              <a:t>án</a:t>
            </a: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 A,B </a:t>
            </a:r>
            <a:r>
              <a:rPr lang="en-US" sz="4800" kern="100" dirty="0" err="1">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48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BF7D218-1450-7776-C4AE-E9C8050A4C69}"/>
              </a:ext>
            </a:extLst>
          </p:cNvPr>
          <p:cNvSpPr txBox="1"/>
          <p:nvPr/>
        </p:nvSpPr>
        <p:spPr>
          <a:xfrm>
            <a:off x="6324600" y="1333500"/>
            <a:ext cx="9144000" cy="769441"/>
          </a:xfrm>
          <a:prstGeom prst="rect">
            <a:avLst/>
          </a:prstGeom>
          <a:noFill/>
        </p:spPr>
        <p:txBody>
          <a:bodyPr wrap="square">
            <a:spAutoFit/>
          </a:bodyPr>
          <a:lstStyle/>
          <a:p>
            <a:r>
              <a:rPr kumimoji="0" lang="vi-VN" sz="4400" b="1" i="0" u="none" strike="noStrike" kern="1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BÀI TẬP TRẮC NGHIỆM</a:t>
            </a:r>
            <a:endParaRPr lang="en-US" dirty="0"/>
          </a:p>
        </p:txBody>
      </p:sp>
    </p:spTree>
    <p:extLst>
      <p:ext uri="{BB962C8B-B14F-4D97-AF65-F5344CB8AC3E}">
        <p14:creationId xmlns:p14="http://schemas.microsoft.com/office/powerpoint/2010/main" val="37753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57A29F-79E9-A1C1-3F23-E25130BACC65}"/>
              </a:ext>
            </a:extLst>
          </p:cNvPr>
          <p:cNvGrpSpPr/>
          <p:nvPr/>
        </p:nvGrpSpPr>
        <p:grpSpPr>
          <a:xfrm>
            <a:off x="1219200" y="5977271"/>
            <a:ext cx="914400" cy="995029"/>
            <a:chOff x="6934200" y="8267700"/>
            <a:chExt cx="1219200" cy="1297615"/>
          </a:xfrm>
        </p:grpSpPr>
        <p:sp>
          <p:nvSpPr>
            <p:cNvPr id="5" name="Oval 4">
              <a:extLst>
                <a:ext uri="{FF2B5EF4-FFF2-40B4-BE49-F238E27FC236}">
                  <a16:creationId xmlns:a16="http://schemas.microsoft.com/office/drawing/2014/main" id="{801A548F-5A90-C7C8-9BC5-8D99E5C83B90}"/>
                </a:ext>
              </a:extLst>
            </p:cNvPr>
            <p:cNvSpPr/>
            <p:nvPr/>
          </p:nvSpPr>
          <p:spPr>
            <a:xfrm>
              <a:off x="6934200" y="8267700"/>
              <a:ext cx="1219200" cy="129761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929B53C-DFB5-2232-2150-523385A74FED}"/>
                </a:ext>
              </a:extLst>
            </p:cNvPr>
            <p:cNvSpPr/>
            <p:nvPr/>
          </p:nvSpPr>
          <p:spPr>
            <a:xfrm>
              <a:off x="7086600" y="845930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24C60B3-5CF3-F0E5-1122-F7A7E83F5D59}"/>
              </a:ext>
            </a:extLst>
          </p:cNvPr>
          <p:cNvSpPr txBox="1"/>
          <p:nvPr/>
        </p:nvSpPr>
        <p:spPr>
          <a:xfrm>
            <a:off x="1371600" y="2809710"/>
            <a:ext cx="16078200" cy="4077783"/>
          </a:xfrm>
          <a:prstGeom prst="rect">
            <a:avLst/>
          </a:prstGeom>
          <a:noFill/>
        </p:spPr>
        <p:txBody>
          <a:bodyPr wrap="square">
            <a:spAutoFit/>
          </a:bodyPr>
          <a:lstStyle/>
          <a:p>
            <a:pPr marL="228600" marR="0" algn="just">
              <a:lnSpc>
                <a:spcPct val="107000"/>
              </a:lnSpc>
              <a:spcBef>
                <a:spcPts val="0"/>
              </a:spcBef>
              <a:spcAft>
                <a:spcPts val="800"/>
              </a:spcAft>
            </a:pPr>
            <a:r>
              <a:rPr lang="en-US" sz="4400" b="1" kern="100" dirty="0" err="1">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4400" b="1" kern="100" dirty="0">
                <a:effectLst/>
                <a:latin typeface="Times New Roman" panose="02020603050405020304" pitchFamily="18" charset="0"/>
                <a:ea typeface="MS Mincho" panose="02020609040205080304" pitchFamily="49" charset="-128"/>
                <a:cs typeface="Times New Roman" panose="02020603050405020304" pitchFamily="18" charset="0"/>
              </a:rPr>
              <a:t> 3: </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Nam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quốc</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sơn</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hà</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khẳng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gì</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A.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Khẳng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chủ</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quyền</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lãnh</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thổ</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latin typeface="Times New Roman" panose="02020603050405020304" pitchFamily="18" charset="0"/>
                <a:ea typeface="MS Mincho" panose="02020609040205080304" pitchFamily="49" charset="-128"/>
                <a:cs typeface="Times New Roman" panose="02020603050405020304" pitchFamily="18" charset="0"/>
              </a:rPr>
              <a:t>B</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Nêu</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cao</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chí</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quyết</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tâm</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bảo</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vệ</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chủ</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quyền</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C.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Khẳng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định</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sự</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ngang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hàng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thế</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phương</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kern="100" dirty="0" err="1">
                <a:effectLst/>
                <a:latin typeface="Times New Roman" panose="02020603050405020304" pitchFamily="18" charset="0"/>
                <a:ea typeface="MS Mincho" panose="02020609040205080304" pitchFamily="49" charset="-128"/>
                <a:cs typeface="Times New Roman" panose="02020603050405020304" pitchFamily="18" charset="0"/>
              </a:rPr>
              <a:t>Bắc</a:t>
            </a:r>
            <a:r>
              <a:rPr lang="en-US" sz="44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D.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Tất</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cả</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đáp</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án</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trên</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đều</a:t>
            </a:r>
            <a:r>
              <a:rPr lang="en-US" sz="44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effectLst/>
                <a:latin typeface="Times New Roman" panose="02020603050405020304" pitchFamily="18" charset="0"/>
                <a:ea typeface="MS Mincho" panose="02020609040205080304" pitchFamily="49" charset="-128"/>
                <a:cs typeface="Times New Roman" panose="02020603050405020304" pitchFamily="18" charset="0"/>
              </a:rPr>
              <a:t>đúng</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D6283BC-5E42-0AF2-58F2-989450FECD35}"/>
              </a:ext>
            </a:extLst>
          </p:cNvPr>
          <p:cNvSpPr txBox="1"/>
          <p:nvPr/>
        </p:nvSpPr>
        <p:spPr>
          <a:xfrm>
            <a:off x="6324600" y="1333500"/>
            <a:ext cx="9144000" cy="769441"/>
          </a:xfrm>
          <a:prstGeom prst="rect">
            <a:avLst/>
          </a:prstGeom>
          <a:noFill/>
        </p:spPr>
        <p:txBody>
          <a:bodyPr wrap="square">
            <a:spAutoFit/>
          </a:bodyPr>
          <a:lstStyle/>
          <a:p>
            <a:r>
              <a:rPr kumimoji="0" lang="vi-VN" sz="4400" b="1" i="0" u="none" strike="noStrike" kern="1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BÀI TẬP TRẮC NGHIỆM</a:t>
            </a:r>
            <a:endParaRPr lang="en-US" dirty="0"/>
          </a:p>
        </p:txBody>
      </p:sp>
    </p:spTree>
    <p:extLst>
      <p:ext uri="{BB962C8B-B14F-4D97-AF65-F5344CB8AC3E}">
        <p14:creationId xmlns:p14="http://schemas.microsoft.com/office/powerpoint/2010/main" val="28836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4D507F-ED1E-7259-6E4C-A34A9D8E580A}"/>
              </a:ext>
            </a:extLst>
          </p:cNvPr>
          <p:cNvGrpSpPr/>
          <p:nvPr/>
        </p:nvGrpSpPr>
        <p:grpSpPr>
          <a:xfrm>
            <a:off x="1104900" y="5824871"/>
            <a:ext cx="914400" cy="995029"/>
            <a:chOff x="6934200" y="8267700"/>
            <a:chExt cx="1219200" cy="1297615"/>
          </a:xfrm>
        </p:grpSpPr>
        <p:sp>
          <p:nvSpPr>
            <p:cNvPr id="5" name="Oval 4">
              <a:extLst>
                <a:ext uri="{FF2B5EF4-FFF2-40B4-BE49-F238E27FC236}">
                  <a16:creationId xmlns:a16="http://schemas.microsoft.com/office/drawing/2014/main" id="{06D7428A-849A-83BC-2F48-48FC01B50252}"/>
                </a:ext>
              </a:extLst>
            </p:cNvPr>
            <p:cNvSpPr/>
            <p:nvPr/>
          </p:nvSpPr>
          <p:spPr>
            <a:xfrm>
              <a:off x="6934200" y="8267700"/>
              <a:ext cx="1219200" cy="129761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928A80C-6AA0-7766-7806-D5869F5D37FE}"/>
                </a:ext>
              </a:extLst>
            </p:cNvPr>
            <p:cNvSpPr/>
            <p:nvPr/>
          </p:nvSpPr>
          <p:spPr>
            <a:xfrm>
              <a:off x="7086600" y="845930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CB9A33E-7899-67ED-93E0-2C82F1C12A9F}"/>
              </a:ext>
            </a:extLst>
          </p:cNvPr>
          <p:cNvSpPr txBox="1"/>
          <p:nvPr/>
        </p:nvSpPr>
        <p:spPr>
          <a:xfrm>
            <a:off x="1295400" y="2933700"/>
            <a:ext cx="15163800" cy="3768468"/>
          </a:xfrm>
          <a:prstGeom prst="rect">
            <a:avLst/>
          </a:prstGeom>
          <a:noFill/>
        </p:spPr>
        <p:txBody>
          <a:bodyPr wrap="square">
            <a:spAutoFit/>
          </a:bodyPr>
          <a:lstStyle/>
          <a:p>
            <a:pPr marL="0" marR="0" algn="just">
              <a:lnSpc>
                <a:spcPct val="107000"/>
              </a:lnSpc>
              <a:spcBef>
                <a:spcPts val="0"/>
              </a:spcBef>
              <a:spcAft>
                <a:spcPts val="800"/>
              </a:spcAft>
            </a:pPr>
            <a:r>
              <a:rPr lang="vi-VN" sz="4000" b="1" kern="100" dirty="0">
                <a:effectLst/>
                <a:latin typeface="Times New Roman" panose="02020603050405020304" pitchFamily="18" charset="0"/>
                <a:ea typeface="MS Mincho" panose="02020609040205080304" pitchFamily="49" charset="-128"/>
                <a:cs typeface="Times New Roman" panose="02020603050405020304" pitchFamily="18" charset="0"/>
              </a:rPr>
              <a:t>Câu </a:t>
            </a:r>
            <a:r>
              <a:rPr lang="en-US" sz="4000" b="1" kern="100" dirty="0">
                <a:effectLst/>
                <a:latin typeface="Times New Roman" panose="02020603050405020304" pitchFamily="18" charset="0"/>
                <a:ea typeface="MS Mincho" panose="02020609040205080304" pitchFamily="49" charset="-128"/>
                <a:cs typeface="Times New Roman" panose="02020603050405020304" pitchFamily="18" charset="0"/>
              </a:rPr>
              <a:t>4.</a:t>
            </a:r>
            <a:r>
              <a:rPr lang="vi-VN" sz="4000" kern="100" dirty="0">
                <a:effectLst/>
                <a:latin typeface="Times New Roman" panose="02020603050405020304" pitchFamily="18" charset="0"/>
                <a:ea typeface="MS Mincho" panose="02020609040205080304" pitchFamily="49" charset="-128"/>
                <a:cs typeface="Times New Roman" panose="02020603050405020304" pitchFamily="18" charset="0"/>
              </a:rPr>
              <a:t> Tình cảm và thái độ của người viết thể hiện trong bài thơ là gì?</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A. </a:t>
            </a:r>
            <a:r>
              <a:rPr lang="vi-VN" sz="4000" kern="100" dirty="0">
                <a:effectLst/>
                <a:latin typeface="Times New Roman" panose="02020603050405020304" pitchFamily="18" charset="0"/>
                <a:ea typeface="MS Mincho" panose="02020609040205080304" pitchFamily="49" charset="-128"/>
                <a:cs typeface="Times New Roman" panose="02020603050405020304" pitchFamily="18" charset="0"/>
              </a:rPr>
              <a:t>Tự hào về chủ quyền của dân tộc</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B. </a:t>
            </a:r>
            <a:r>
              <a:rPr lang="vi-VN" sz="4000" kern="100" dirty="0">
                <a:effectLst/>
                <a:latin typeface="Times New Roman" panose="02020603050405020304" pitchFamily="18" charset="0"/>
                <a:ea typeface="MS Mincho" panose="02020609040205080304" pitchFamily="49" charset="-128"/>
                <a:cs typeface="Times New Roman" panose="02020603050405020304" pitchFamily="18" charset="0"/>
              </a:rPr>
              <a:t>Khẳng định quyết tâm chống xâm lăng</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C. </a:t>
            </a:r>
            <a:r>
              <a:rPr lang="vi-VN" sz="4000" kern="100" dirty="0">
                <a:effectLst/>
                <a:latin typeface="Times New Roman" panose="02020603050405020304" pitchFamily="18" charset="0"/>
                <a:ea typeface="MS Mincho" panose="02020609040205080304" pitchFamily="49" charset="-128"/>
                <a:cs typeface="Times New Roman" panose="02020603050405020304" pitchFamily="18" charset="0"/>
              </a:rPr>
              <a:t>Tin tưởng tương lai tươi sáng của đất nước</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800"/>
              </a:spcAft>
              <a:tabLst>
                <a:tab pos="457200" algn="l"/>
              </a:tabLst>
            </a:pP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D. </a:t>
            </a:r>
            <a:r>
              <a:rPr lang="en-US" sz="4000" kern="100" dirty="0" err="1">
                <a:effectLst/>
                <a:latin typeface="Times New Roman" panose="02020603050405020304" pitchFamily="18" charset="0"/>
                <a:ea typeface="MS Mincho" panose="02020609040205080304" pitchFamily="49" charset="-128"/>
                <a:cs typeface="Times New Roman" panose="02020603050405020304" pitchFamily="18" charset="0"/>
              </a:rPr>
              <a:t>Đáp</a:t>
            </a: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4000" kern="100" dirty="0" err="1">
                <a:effectLst/>
                <a:latin typeface="Times New Roman" panose="02020603050405020304" pitchFamily="18" charset="0"/>
                <a:ea typeface="MS Mincho" panose="02020609040205080304" pitchFamily="49" charset="-128"/>
                <a:cs typeface="Times New Roman" panose="02020603050405020304" pitchFamily="18" charset="0"/>
              </a:rPr>
              <a:t>án</a:t>
            </a: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 A,B </a:t>
            </a:r>
            <a:r>
              <a:rPr lang="en-US" sz="4000" kern="100" dirty="0" err="1">
                <a:effectLst/>
                <a:latin typeface="Times New Roman" panose="02020603050405020304" pitchFamily="18" charset="0"/>
                <a:ea typeface="MS Mincho" panose="02020609040205080304" pitchFamily="49" charset="-128"/>
                <a:cs typeface="Times New Roman" panose="02020603050405020304" pitchFamily="18" charset="0"/>
              </a:rPr>
              <a:t>đúng</a:t>
            </a:r>
            <a:r>
              <a:rPr lang="en-US" sz="4000" kern="1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D42DFA8-48BC-1FC2-F0DB-DC4FF821BA53}"/>
              </a:ext>
            </a:extLst>
          </p:cNvPr>
          <p:cNvSpPr txBox="1"/>
          <p:nvPr/>
        </p:nvSpPr>
        <p:spPr>
          <a:xfrm>
            <a:off x="6324600" y="1333500"/>
            <a:ext cx="9144000" cy="769441"/>
          </a:xfrm>
          <a:prstGeom prst="rect">
            <a:avLst/>
          </a:prstGeom>
          <a:noFill/>
        </p:spPr>
        <p:txBody>
          <a:bodyPr wrap="square">
            <a:spAutoFit/>
          </a:bodyPr>
          <a:lstStyle/>
          <a:p>
            <a:r>
              <a:rPr kumimoji="0" lang="vi-VN" sz="4400" b="1" i="0" u="none" strike="noStrike" kern="1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BÀI TẬP TRẮC NGHIỆM</a:t>
            </a:r>
            <a:endParaRPr lang="en-US" dirty="0"/>
          </a:p>
        </p:txBody>
      </p:sp>
    </p:spTree>
    <p:extLst>
      <p:ext uri="{BB962C8B-B14F-4D97-AF65-F5344CB8AC3E}">
        <p14:creationId xmlns:p14="http://schemas.microsoft.com/office/powerpoint/2010/main" val="349145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9B0670E-69E2-3B6F-21B3-9AE88628525A}"/>
              </a:ext>
            </a:extLst>
          </p:cNvPr>
          <p:cNvGrpSpPr/>
          <p:nvPr/>
        </p:nvGrpSpPr>
        <p:grpSpPr>
          <a:xfrm>
            <a:off x="2152650" y="4542324"/>
            <a:ext cx="838200" cy="842629"/>
            <a:chOff x="6934200" y="8267700"/>
            <a:chExt cx="1219200" cy="1297615"/>
          </a:xfrm>
        </p:grpSpPr>
        <p:sp>
          <p:nvSpPr>
            <p:cNvPr id="5" name="Oval 4">
              <a:extLst>
                <a:ext uri="{FF2B5EF4-FFF2-40B4-BE49-F238E27FC236}">
                  <a16:creationId xmlns:a16="http://schemas.microsoft.com/office/drawing/2014/main" id="{2E05EDDC-03AF-E999-87B4-46CB8021AC6B}"/>
                </a:ext>
              </a:extLst>
            </p:cNvPr>
            <p:cNvSpPr/>
            <p:nvPr/>
          </p:nvSpPr>
          <p:spPr>
            <a:xfrm>
              <a:off x="6934200" y="8267700"/>
              <a:ext cx="1219200" cy="129761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83B9573-3D73-535A-A06F-7FB70DBE6C7D}"/>
                </a:ext>
              </a:extLst>
            </p:cNvPr>
            <p:cNvSpPr/>
            <p:nvPr/>
          </p:nvSpPr>
          <p:spPr>
            <a:xfrm>
              <a:off x="7086600" y="845930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6259C78-F785-C79E-22E3-237A1DFD8819}"/>
              </a:ext>
            </a:extLst>
          </p:cNvPr>
          <p:cNvSpPr txBox="1"/>
          <p:nvPr/>
        </p:nvSpPr>
        <p:spPr>
          <a:xfrm>
            <a:off x="1143000" y="3238500"/>
            <a:ext cx="17564100" cy="4893647"/>
          </a:xfrm>
          <a:prstGeom prst="rect">
            <a:avLst/>
          </a:prstGeom>
          <a:noFill/>
        </p:spPr>
        <p:txBody>
          <a:bodyPr wrap="square">
            <a:spAutoFit/>
          </a:bodyPr>
          <a:lstStyle/>
          <a:p>
            <a:pPr marL="228600" marR="30480" algn="just">
              <a:spcBef>
                <a:spcPts val="0"/>
              </a:spcBef>
              <a:spcAft>
                <a:spcPts val="1200"/>
              </a:spcAft>
            </a:pPr>
            <a:r>
              <a:rPr lang="en-US" sz="3600" b="1" dirty="0" err="1">
                <a:solidFill>
                  <a:srgbClr val="000000"/>
                </a:solidFill>
                <a:effectLst/>
                <a:latin typeface="Times New Roman" panose="02020603050405020304" pitchFamily="18" charset="0"/>
                <a:ea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rPr>
              <a:t> 5.</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Xét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vê</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mục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đích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nói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thơ</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hà </a:t>
            </a:r>
            <a:r>
              <a:rPr lang="en-US" sz="3600" i="1" dirty="0" err="1">
                <a:solidFill>
                  <a:srgbClr val="000000"/>
                </a:solidFill>
                <a:effectLst/>
                <a:latin typeface="Times New Roman" panose="02020603050405020304" pitchFamily="18" charset="0"/>
                <a:ea typeface="Times New Roman" panose="02020603050405020304" pitchFamily="18" charset="0"/>
              </a:rPr>
              <a:t>nghịch</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lô</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lai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xâm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phạm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thuộc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kiểu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t>
            </a:r>
            <a:r>
              <a:rPr lang="en-US" sz="3600" dirty="0">
                <a:solidFill>
                  <a:srgbClr val="000000"/>
                </a:solidFill>
                <a:effectLst/>
                <a:latin typeface="Times New Roman" panose="02020603050405020304" pitchFamily="18" charset="0"/>
                <a:ea typeface="Times New Roman" panose="02020603050405020304" pitchFamily="18" charset="0"/>
              </a:rPr>
              <a:t>̀?</a:t>
            </a:r>
          </a:p>
          <a:p>
            <a:pPr marL="228600" marR="30480" algn="just">
              <a:spcBef>
                <a:spcPts val="0"/>
              </a:spcBef>
              <a:spcAft>
                <a:spcPts val="1200"/>
              </a:spcAft>
            </a:pPr>
            <a:endParaRPr lang="en-US" sz="3600" dirty="0">
              <a:solidFill>
                <a:srgbClr val="000000"/>
              </a:solidFill>
              <a:latin typeface="Times New Roman" panose="02020603050405020304" pitchFamily="18" charset="0"/>
              <a:ea typeface="Times New Roman" panose="02020603050405020304" pitchFamily="18" charset="0"/>
            </a:endParaRPr>
          </a:p>
          <a:p>
            <a:pPr marL="1885950" marR="30480" lvl="2" indent="-742950" algn="just">
              <a:spcAft>
                <a:spcPts val="1200"/>
              </a:spcAft>
              <a:buAutoNum type="alphaUcPeriod"/>
            </a:pPr>
            <a:r>
              <a:rPr lang="en-US" sz="3600" dirty="0">
                <a:solidFill>
                  <a:srgbClr val="000000"/>
                </a:solidFill>
                <a:effectLst/>
                <a:latin typeface="Times New Roman" panose="02020603050405020304" pitchFamily="18" charset="0"/>
                <a:ea typeface="Times New Roman" panose="02020603050405020304" pitchFamily="18" charset="0"/>
              </a:rPr>
              <a:t>Nghi </a:t>
            </a:r>
            <a:r>
              <a:rPr lang="en-US" sz="3600" dirty="0" err="1">
                <a:solidFill>
                  <a:srgbClr val="000000"/>
                </a:solidFill>
                <a:effectLst/>
                <a:latin typeface="Times New Roman" panose="02020603050405020304" pitchFamily="18" charset="0"/>
                <a:ea typeface="Times New Roman" panose="02020603050405020304" pitchFamily="18" charset="0"/>
              </a:rPr>
              <a:t>vấn</a:t>
            </a:r>
            <a:r>
              <a:rPr lang="en-US" sz="3600" dirty="0">
                <a:solidFill>
                  <a:srgbClr val="000000"/>
                </a:solidFill>
                <a:effectLst/>
                <a:latin typeface="Times New Roman" panose="02020603050405020304" pitchFamily="18" charset="0"/>
                <a:ea typeface="Times New Roman" panose="02020603050405020304" pitchFamily="18" charset="0"/>
              </a:rPr>
              <a:t> </a:t>
            </a:r>
          </a:p>
          <a:p>
            <a:pPr marL="1885950" marR="30480" lvl="2" indent="-742950" algn="just">
              <a:spcAft>
                <a:spcPts val="1200"/>
              </a:spcAft>
              <a:buAutoNum type="alphaUcPeriod"/>
            </a:pPr>
            <a:r>
              <a:rPr lang="en-US" sz="3600" dirty="0" err="1">
                <a:solidFill>
                  <a:srgbClr val="000000"/>
                </a:solidFill>
                <a:effectLst/>
                <a:latin typeface="Times New Roman" panose="02020603050405020304" pitchFamily="18" charset="0"/>
                <a:ea typeface="Times New Roman" panose="02020603050405020304" pitchFamily="18" charset="0"/>
              </a:rPr>
              <a:t>Trần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thuật</a:t>
            </a:r>
            <a:endParaRPr lang="en-US" sz="3600" dirty="0">
              <a:solidFill>
                <a:srgbClr val="000000"/>
              </a:solidFill>
              <a:effectLst/>
              <a:latin typeface="Times New Roman" panose="02020603050405020304" pitchFamily="18" charset="0"/>
              <a:ea typeface="Times New Roman" panose="02020603050405020304" pitchFamily="18" charset="0"/>
            </a:endParaRPr>
          </a:p>
          <a:p>
            <a:pPr marL="1885950" marR="30480" lvl="2" indent="-742950" algn="just">
              <a:spcAft>
                <a:spcPts val="1200"/>
              </a:spcAft>
              <a:buAutoNum type="alphaUcPeriod"/>
            </a:pPr>
            <a:r>
              <a:rPr lang="en-US" sz="3600" dirty="0" err="1">
                <a:solidFill>
                  <a:srgbClr val="000000"/>
                </a:solidFill>
                <a:latin typeface="Times New Roman" panose="02020603050405020304" pitchFamily="18" charset="0"/>
                <a:ea typeface="Times New Roman" panose="02020603050405020304" pitchFamily="18" charset="0"/>
              </a:rPr>
              <a:t>Cầu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khiến</a:t>
            </a:r>
            <a:endParaRPr lang="en-US" sz="3600" dirty="0">
              <a:solidFill>
                <a:srgbClr val="000000"/>
              </a:solidFill>
              <a:latin typeface="Times New Roman" panose="02020603050405020304" pitchFamily="18" charset="0"/>
              <a:ea typeface="Times New Roman" panose="02020603050405020304" pitchFamily="18" charset="0"/>
            </a:endParaRPr>
          </a:p>
          <a:p>
            <a:pPr marL="1885950" marR="30480" lvl="2" indent="-742950" algn="just">
              <a:spcAft>
                <a:spcPts val="1200"/>
              </a:spcAft>
              <a:buAutoNum type="alphaUcPeriod"/>
            </a:pPr>
            <a:r>
              <a:rPr lang="en-US" sz="3600" dirty="0" err="1">
                <a:solidFill>
                  <a:srgbClr val="000000"/>
                </a:solidFill>
                <a:latin typeface="Times New Roman" panose="02020603050405020304" pitchFamily="18" charset="0"/>
                <a:ea typeface="Times New Roman" panose="02020603050405020304" pitchFamily="18" charset="0"/>
              </a:rPr>
              <a:t>Cảm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thán</a:t>
            </a:r>
            <a:endParaRPr lang="en-US" sz="3600" dirty="0">
              <a:solidFill>
                <a:srgbClr val="000000"/>
              </a:solidFill>
              <a:latin typeface="Times New Roman" panose="02020603050405020304" pitchFamily="18" charset="0"/>
              <a:ea typeface="Times New Roman" panose="02020603050405020304" pitchFamily="18" charset="0"/>
            </a:endParaRPr>
          </a:p>
          <a:p>
            <a:pPr marL="971550" marR="30480" indent="-742950" algn="just">
              <a:spcBef>
                <a:spcPts val="0"/>
              </a:spcBef>
              <a:spcAft>
                <a:spcPts val="1200"/>
              </a:spcAft>
              <a:buAutoNum type="alphaUcPeriod"/>
            </a:pPr>
            <a:endParaRPr lang="en-US" sz="36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F45AE0F9-3206-2541-2256-019BB679A254}"/>
              </a:ext>
            </a:extLst>
          </p:cNvPr>
          <p:cNvSpPr txBox="1"/>
          <p:nvPr/>
        </p:nvSpPr>
        <p:spPr>
          <a:xfrm>
            <a:off x="6324600" y="1333500"/>
            <a:ext cx="9144000" cy="769441"/>
          </a:xfrm>
          <a:prstGeom prst="rect">
            <a:avLst/>
          </a:prstGeom>
          <a:noFill/>
        </p:spPr>
        <p:txBody>
          <a:bodyPr wrap="square">
            <a:spAutoFit/>
          </a:bodyPr>
          <a:lstStyle/>
          <a:p>
            <a:r>
              <a:rPr kumimoji="0" lang="vi-VN" sz="4400" b="1" i="0" u="none" strike="noStrike" kern="1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BÀI TẬP TRẮC NGHIỆM</a:t>
            </a:r>
            <a:endParaRPr lang="en-US" dirty="0"/>
          </a:p>
        </p:txBody>
      </p:sp>
    </p:spTree>
    <p:extLst>
      <p:ext uri="{BB962C8B-B14F-4D97-AF65-F5344CB8AC3E}">
        <p14:creationId xmlns:p14="http://schemas.microsoft.com/office/powerpoint/2010/main" val="1423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838200" y="157758"/>
            <a:ext cx="12080514"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Phiên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âm</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đế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nghịch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lỗ</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hành</a:t>
            </a:r>
            <a:r>
              <a:rPr lang="en-US" sz="4400" i="1" dirty="0">
                <a:solidFill>
                  <a:srgbClr val="000000"/>
                </a:solidFill>
                <a:latin typeface="Times New Roman" panose="02020603050405020304" pitchFamily="18" charset="0"/>
                <a:cs typeface="Times New Roman" panose="02020603050405020304" pitchFamily="18" charset="0"/>
              </a:rPr>
              <a:t> khan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hư</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CC8C3F9-624F-8400-F59F-F54D31363699}"/>
              </a:ext>
            </a:extLst>
          </p:cNvPr>
          <p:cNvSpPr txBox="1"/>
          <p:nvPr/>
        </p:nvSpPr>
        <p:spPr>
          <a:xfrm>
            <a:off x="4191000" y="35433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vua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cai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quản</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đã</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được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rõ</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ràng</a:t>
            </a:r>
            <a:r>
              <a:rPr lang="en-US" sz="4400" i="1" dirty="0">
                <a:solidFill>
                  <a:srgbClr val="000000"/>
                </a:solidFill>
                <a:latin typeface="Times New Roman" panose="02020603050405020304" pitchFamily="18" charset="0"/>
                <a:cs typeface="Times New Roman" panose="02020603050405020304" pitchFamily="18" charset="0"/>
              </a:rPr>
              <a:t> ở </a:t>
            </a:r>
            <a:r>
              <a:rPr lang="en-US" sz="4400" i="1" dirty="0" err="1">
                <a:solidFill>
                  <a:srgbClr val="000000"/>
                </a:solidFill>
                <a:latin typeface="Times New Roman" panose="02020603050405020304" pitchFamily="18" charset="0"/>
                <a:cs typeface="Times New Roman" panose="02020603050405020304" pitchFamily="18" charset="0"/>
              </a:rPr>
              <a:t>trong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kia </a:t>
            </a:r>
            <a:r>
              <a:rPr lang="en-US" sz="4400" i="1" dirty="0" err="1">
                <a:solidFill>
                  <a:srgbClr val="000000"/>
                </a:solidFill>
                <a:latin typeface="Times New Roman" panose="02020603050405020304" pitchFamily="18" charset="0"/>
                <a:cs typeface="Times New Roman" panose="02020603050405020304" pitchFamily="18" charset="0"/>
              </a:rPr>
              <a:t>tới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endParaRPr lang="en-US" sz="4400" i="1" dirty="0">
              <a:solidFill>
                <a:srgbClr val="000000"/>
              </a:solidFill>
              <a:latin typeface="Times New Roman" panose="02020603050405020304" pitchFamily="18" charset="0"/>
              <a:cs typeface="Times New Roman" panose="02020603050405020304" pitchFamily="18" charset="0"/>
            </a:endParaRP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Các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ngươi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nhìn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lấy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vong</a:t>
            </a:r>
            <a:r>
              <a:rPr lang="en-US" sz="4400" i="1" dirty="0">
                <a:solidFill>
                  <a:srgbClr val="00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A85F246-3B4E-F39D-C5EA-CA89FB58A19D}"/>
              </a:ext>
            </a:extLst>
          </p:cNvPr>
          <p:cNvSpPr txBox="1"/>
          <p:nvPr/>
        </p:nvSpPr>
        <p:spPr>
          <a:xfrm>
            <a:off x="1447800" y="6743700"/>
            <a:ext cx="16306800" cy="3385542"/>
          </a:xfrm>
          <a:prstGeom prst="rect">
            <a:avLst/>
          </a:prstGeom>
        </p:spPr>
        <p:txBody>
          <a:bodyPr wrap="square" lIns="0" tIns="0" rIns="0" bIns="0" rtlCol="0" anchor="t">
            <a:spAutoFit/>
          </a:bodyPr>
          <a:lstStyle/>
          <a:p>
            <a:r>
              <a:rPr lang="en-US" sz="4400" b="1" dirty="0" err="1">
                <a:solidFill>
                  <a:srgbClr val="000000"/>
                </a:solidFill>
                <a:latin typeface="Times New Roman" panose="02020603050405020304" pitchFamily="18" charset="0"/>
                <a:cs typeface="Times New Roman" panose="02020603050405020304" pitchFamily="18" charset="0"/>
              </a:rPr>
              <a:t>Dịch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r>
              <a:rPr lang="en-US" sz="4400" b="1" dirty="0">
                <a:solidFill>
                  <a:srgbClr val="000000"/>
                </a:solidFill>
                <a:latin typeface="Times New Roman" panose="02020603050405020304" pitchFamily="18" charset="0"/>
                <a:cs typeface="Times New Roman" panose="02020603050405020304" pitchFamily="18" charset="0"/>
              </a:rPr>
              <a:t>:</a:t>
            </a:r>
          </a:p>
          <a:p>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nước</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vua</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ngự</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định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phận</a:t>
            </a:r>
            <a:r>
              <a:rPr lang="en-US" sz="4400" i="1" dirty="0">
                <a:solidFill>
                  <a:srgbClr val="000000"/>
                </a:solidFill>
                <a:latin typeface="Times New Roman" panose="02020603050405020304" pitchFamily="18" charset="0"/>
                <a:cs typeface="Times New Roman" panose="02020603050405020304" pitchFamily="18" charset="0"/>
              </a:rPr>
              <a:t> ở </a:t>
            </a:r>
            <a:r>
              <a:rPr lang="en-US" sz="4400" i="1"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trời</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Cớ</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giặc</a:t>
            </a:r>
            <a:r>
              <a:rPr lang="en-US" sz="4400" i="1" dirty="0">
                <a:solidFill>
                  <a:srgbClr val="000000"/>
                </a:solidFill>
                <a:latin typeface="Times New Roman" panose="02020603050405020304" pitchFamily="18" charset="0"/>
                <a:cs typeface="Times New Roman" panose="02020603050405020304" pitchFamily="18" charset="0"/>
              </a:rPr>
              <a:t> sang </a:t>
            </a:r>
            <a:r>
              <a:rPr lang="en-US" sz="4400" i="1" dirty="0" err="1">
                <a:solidFill>
                  <a:srgbClr val="000000"/>
                </a:solidFill>
                <a:latin typeface="Times New Roman" panose="02020603050405020304" pitchFamily="18" charset="0"/>
                <a:cs typeface="Times New Roman" panose="02020603050405020304" pitchFamily="18" charset="0"/>
              </a:rPr>
              <a:t>xâm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phạm</a:t>
            </a:r>
            <a:r>
              <a:rPr lang="en-US" sz="4400" i="1" dirty="0">
                <a:solidFill>
                  <a:srgbClr val="000000"/>
                </a:solidFill>
                <a:latin typeface="Times New Roman" panose="02020603050405020304" pitchFamily="18" charset="0"/>
                <a:cs typeface="Times New Roman" panose="02020603050405020304" pitchFamily="18" charset="0"/>
              </a:rPr>
              <a:t>,</a:t>
            </a:r>
          </a:p>
          <a:p>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bay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bị</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đánh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bời</a:t>
            </a:r>
            <a:r>
              <a:rPr lang="en-US" sz="4400" i="1" dirty="0">
                <a:solidFill>
                  <a:srgbClr val="00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75125159-D894-9F4B-710F-B803D154C030}"/>
              </a:ext>
            </a:extLst>
          </p:cNvPr>
          <p:cNvPicPr>
            <a:picLocks noChangeAspect="1"/>
          </p:cNvPicPr>
          <p:nvPr/>
        </p:nvPicPr>
        <p:blipFill>
          <a:blip r:embed="rId3">
            <a:duotone>
              <a:schemeClr val="accent2">
                <a:shade val="45000"/>
                <a:satMod val="135000"/>
              </a:schemeClr>
              <a:prstClr val="white"/>
            </a:duotone>
          </a:blip>
          <a:stretch>
            <a:fillRect/>
          </a:stretch>
        </p:blipFill>
        <p:spPr>
          <a:xfrm>
            <a:off x="8534400" y="-394854"/>
            <a:ext cx="9894654" cy="2909454"/>
          </a:xfrm>
          <a:prstGeom prst="rect">
            <a:avLst/>
          </a:prstGeom>
        </p:spPr>
      </p:pic>
    </p:spTree>
    <p:extLst>
      <p:ext uri="{BB962C8B-B14F-4D97-AF65-F5344CB8AC3E}">
        <p14:creationId xmlns:p14="http://schemas.microsoft.com/office/powerpoint/2010/main" val="26993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artoon of a person in a red and gold garment&#10;&#10;Description automatically generated">
            <a:extLst>
              <a:ext uri="{FF2B5EF4-FFF2-40B4-BE49-F238E27FC236}">
                <a16:creationId xmlns:a16="http://schemas.microsoft.com/office/drawing/2014/main" id="{D7E9F8C1-7C5B-1276-03DE-49BCB294DD32}"/>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610205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BE03D1D-4034-3393-D046-1E8E1394CFFA}"/>
              </a:ext>
            </a:extLst>
          </p:cNvPr>
          <p:cNvGraphicFramePr/>
          <p:nvPr>
            <p:extLst>
              <p:ext uri="{D42A27DB-BD31-4B8C-83A1-F6EECF244321}">
                <p14:modId xmlns:p14="http://schemas.microsoft.com/office/powerpoint/2010/main" val="768951894"/>
              </p:ext>
            </p:extLst>
          </p:nvPr>
        </p:nvGraphicFramePr>
        <p:xfrm>
          <a:off x="914400" y="495300"/>
          <a:ext cx="16306800" cy="861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192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CD1E33-69FA-EB2F-C4A3-BF1FDC2AB201}"/>
              </a:ext>
            </a:extLst>
          </p:cNvPr>
          <p:cNvSpPr txBox="1"/>
          <p:nvPr/>
        </p:nvSpPr>
        <p:spPr>
          <a:xfrm>
            <a:off x="1295400" y="1638300"/>
            <a:ext cx="16383000" cy="7332392"/>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HỌC BÀI</a:t>
            </a:r>
            <a:endParaRPr lang="vi-VN" sz="40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vi-VN" sz="40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1. </a:t>
            </a:r>
            <a:r>
              <a:rPr lang="vi-VN"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a:t>
            </a:r>
            <a:r>
              <a:rPr lang="vi-VN" sz="4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Hoàn thành sơ đồ văn bản  </a:t>
            </a:r>
            <a:r>
              <a:rPr lang="vi-VN" sz="4400" b="1" i="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Nam quốc sơn hà</a:t>
            </a:r>
            <a:r>
              <a:rPr lang="vi-VN" sz="4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theo hệ thống văn bản nghị luận gồm có : Luận đề, luận điểm, lí lẽ, dẫn chứng.</a:t>
            </a:r>
          </a:p>
          <a:p>
            <a:pPr algn="just">
              <a:lnSpc>
                <a:spcPct val="107000"/>
              </a:lnSpc>
              <a:spcAft>
                <a:spcPts val="800"/>
              </a:spcAft>
            </a:pPr>
            <a:r>
              <a:rPr lang="vi-VN" sz="4400" kern="100" dirty="0">
                <a:effectLst/>
                <a:latin typeface="Times New Roman" panose="02020603050405020304" pitchFamily="18" charset="0"/>
                <a:ea typeface="Aptos" panose="020B0004020202020204" pitchFamily="34" charset="0"/>
                <a:cs typeface="Times New Roman" panose="02020603050405020304" pitchFamily="18" charset="0"/>
              </a:rPr>
              <a:t>2. Viết đoạn văn ngắn khoảng 7 – 9 câu nêu cảm nhận của em về tinh thần dân tộc được thể hiện trong bài thơ</a:t>
            </a:r>
            <a:endParaRPr lang="en-US" sz="4000" b="1" dirty="0">
              <a:solidFill>
                <a:srgbClr val="FF0000"/>
              </a:solidFill>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800"/>
              </a:spcAft>
            </a:pPr>
            <a:r>
              <a:rPr lang="vi-VN" sz="4400"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3. </a:t>
            </a:r>
            <a:r>
              <a:rPr lang="vi-VN" sz="4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Soạn bài tiếp theo: </a:t>
            </a:r>
            <a:r>
              <a:rPr lang="vi-VN" sz="4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Viết</a:t>
            </a:r>
            <a:r>
              <a:rPr lang="vi-VN" sz="4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a:t>
            </a:r>
            <a:r>
              <a:rPr lang="vi-VN" sz="4400" kern="100" dirty="0">
                <a:effectLst/>
                <a:latin typeface="Times New Roman" panose="02020603050405020304" pitchFamily="18" charset="0"/>
                <a:ea typeface="Aptos" panose="020B0004020202020204" pitchFamily="34" charset="0"/>
                <a:cs typeface="Times New Roman" panose="02020603050405020304" pitchFamily="18" charset="0"/>
              </a:rPr>
              <a:t> Viết bài văn nghị luận về một vấn đề đời sống (con người trong mối quan hệ với cộng đồng, đất nước)</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44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2970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EB0FC29B-D21A-BCC0-8D07-7F80C7D16374}"/>
              </a:ext>
            </a:extLst>
          </p:cNvPr>
          <p:cNvGraphicFramePr>
            <a:graphicFrameLocks noGrp="1"/>
          </p:cNvGraphicFramePr>
          <p:nvPr>
            <p:extLst>
              <p:ext uri="{D42A27DB-BD31-4B8C-83A1-F6EECF244321}">
                <p14:modId xmlns:p14="http://schemas.microsoft.com/office/powerpoint/2010/main" val="2238854662"/>
              </p:ext>
            </p:extLst>
          </p:nvPr>
        </p:nvGraphicFramePr>
        <p:xfrm>
          <a:off x="1143000" y="1181100"/>
          <a:ext cx="15849600" cy="7848603"/>
        </p:xfrm>
        <a:graphic>
          <a:graphicData uri="http://schemas.openxmlformats.org/drawingml/2006/table">
            <a:tbl>
              <a:tblPr firstRow="1" firstCol="1" bandRow="1"/>
              <a:tblGrid>
                <a:gridCol w="7290388">
                  <a:extLst>
                    <a:ext uri="{9D8B030D-6E8A-4147-A177-3AD203B41FA5}">
                      <a16:colId xmlns:a16="http://schemas.microsoft.com/office/drawing/2014/main" val="3249128727"/>
                    </a:ext>
                  </a:extLst>
                </a:gridCol>
                <a:gridCol w="8559212">
                  <a:extLst>
                    <a:ext uri="{9D8B030D-6E8A-4147-A177-3AD203B41FA5}">
                      <a16:colId xmlns:a16="http://schemas.microsoft.com/office/drawing/2014/main" val="1314325238"/>
                    </a:ext>
                  </a:extLst>
                </a:gridCol>
              </a:tblGrid>
              <a:tr h="1121229">
                <a:tc>
                  <a:txBody>
                    <a:bodyPr/>
                    <a:lstStyle/>
                    <a:p>
                      <a:pPr marL="0" marR="0" algn="ctr" fontAlgn="t">
                        <a:lnSpc>
                          <a:spcPct val="150000"/>
                        </a:lnSpc>
                      </a:pPr>
                      <a:r>
                        <a:rPr lang="vi-VN" sz="4400" b="1"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Mục tìm hiểu</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50000"/>
                        </a:lnSpc>
                      </a:pPr>
                      <a:r>
                        <a:rPr lang="vi-VN" sz="4400" b="1"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Nội dung cần đạt</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0641068"/>
                  </a:ext>
                </a:extLst>
              </a:tr>
              <a:tr h="1121229">
                <a:tc>
                  <a:txBody>
                    <a:bodyPr/>
                    <a:lstStyle/>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Cách đọc VB</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fontAlgn="t">
                        <a:lnSpc>
                          <a:spcPct val="150000"/>
                        </a:lnSpc>
                      </a:pPr>
                      <a:r>
                        <a:rPr lang="vi-VN" sz="4400" b="0" i="0" u="none" strike="noStrike">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vi-VN" sz="4400" b="0" i="0" u="none" strike="noStrike">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1296209"/>
                  </a:ext>
                </a:extLst>
              </a:tr>
              <a:tr h="1121229">
                <a:tc>
                  <a:txBody>
                    <a:bodyPr/>
                    <a:lstStyle/>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Tác giả</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fontAlgn="t">
                        <a:lnSpc>
                          <a:spcPct val="150000"/>
                        </a:lnSpc>
                      </a:pPr>
                      <a:r>
                        <a:rPr lang="vi-VN" sz="4400" b="0" i="0" u="none" strike="noStrike">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vi-VN" sz="4400" b="0" i="0" u="none" strike="noStrike">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2930638"/>
                  </a:ext>
                </a:extLst>
              </a:tr>
              <a:tr h="1121229">
                <a:tc rowSpan="4">
                  <a:txBody>
                    <a:bodyPr/>
                    <a:lstStyle/>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Tác phẩm</a:t>
                      </a:r>
                      <a:endParaRPr lang="vi-VN" sz="4400" b="0" i="0" u="none" strike="noStrike" dirty="0">
                        <a:effectLst/>
                        <a:latin typeface="Arial" panose="020B0604020202020204" pitchFamily="34" charset="0"/>
                      </a:endParaRPr>
                    </a:p>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endParaRPr lang="vi-VN" sz="4400" b="0" i="0" u="none" strike="noStrike" dirty="0">
                        <a:effectLst/>
                        <a:latin typeface="Arial" panose="020B0604020202020204" pitchFamily="34" charset="0"/>
                      </a:endParaRPr>
                    </a:p>
                  </a:txBody>
                  <a:tcPr marL="215537" marR="215537" marT="107769" marB="10776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fontAlgn="t">
                        <a:lnSpc>
                          <a:spcPct val="150000"/>
                        </a:lnSpc>
                      </a:pPr>
                      <a:r>
                        <a:rPr lang="vi-VN" sz="4400" b="0" i="0" u="none" strike="noStrike">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Hoàn cảnh ra đời</a:t>
                      </a:r>
                      <a:endParaRPr lang="vi-VN" sz="4400" b="0" i="0" u="none" strike="noStrike">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3629625"/>
                  </a:ext>
                </a:extLst>
              </a:tr>
              <a:tr h="1121229">
                <a:tc vMerge="1">
                  <a:txBody>
                    <a:bodyPr/>
                    <a:lstStyle/>
                    <a:p>
                      <a:endParaRPr lang="en-US"/>
                    </a:p>
                  </a:txBody>
                  <a:tcPr/>
                </a:tc>
                <a:tc>
                  <a:txBody>
                    <a:bodyPr/>
                    <a:lstStyle/>
                    <a:p>
                      <a:pPr marL="0" marR="0" algn="just" fontAlgn="t">
                        <a:lnSpc>
                          <a:spcPct val="150000"/>
                        </a:lnSpc>
                      </a:pPr>
                      <a:r>
                        <a:rPr lang="vi-VN" sz="4400" b="0" i="0" u="none" strike="noStrike">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Thể thơ</a:t>
                      </a:r>
                      <a:endParaRPr lang="vi-VN" sz="4400" b="0" i="0" u="none" strike="noStrike">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6433674"/>
                  </a:ext>
                </a:extLst>
              </a:tr>
              <a:tr h="1121229">
                <a:tc vMerge="1">
                  <a:txBody>
                    <a:bodyPr/>
                    <a:lstStyle/>
                    <a:p>
                      <a:endParaRPr lang="en-US"/>
                    </a:p>
                  </a:txBody>
                  <a:tcPr/>
                </a:tc>
                <a:tc>
                  <a:txBody>
                    <a:bodyPr/>
                    <a:lstStyle/>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Bố cục</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20534"/>
                  </a:ext>
                </a:extLst>
              </a:tr>
              <a:tr h="1121229">
                <a:tc vMerge="1">
                  <a:txBody>
                    <a:bodyPr/>
                    <a:lstStyle/>
                    <a:p>
                      <a:endParaRPr lang="en-US"/>
                    </a:p>
                  </a:txBody>
                  <a:tcPr/>
                </a:tc>
                <a:tc>
                  <a:txBody>
                    <a:bodyPr/>
                    <a:lstStyle/>
                    <a:p>
                      <a:pPr marL="0" marR="0" algn="just" fontAlgn="t">
                        <a:lnSpc>
                          <a:spcPct val="150000"/>
                        </a:lnSpc>
                      </a:pPr>
                      <a:r>
                        <a:rPr lang="vi-VN" sz="4400" b="0" i="0" u="none" strike="noStrike"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Nhan đề</a:t>
                      </a:r>
                      <a:endParaRPr lang="vi-VN" sz="4400" b="0" i="0" u="none" strike="noStrike" dirty="0">
                        <a:effectLst/>
                        <a:latin typeface="Arial" panose="020B0604020202020204" pitchFamily="34" charset="0"/>
                      </a:endParaRPr>
                    </a:p>
                  </a:txBody>
                  <a:tcPr marL="161653" marR="161653" marT="2245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9177774"/>
                  </a:ext>
                </a:extLst>
              </a:tr>
            </a:tbl>
          </a:graphicData>
        </a:graphic>
      </p:graphicFrame>
    </p:spTree>
    <p:extLst>
      <p:ext uri="{BB962C8B-B14F-4D97-AF65-F5344CB8AC3E}">
        <p14:creationId xmlns:p14="http://schemas.microsoft.com/office/powerpoint/2010/main" val="131101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90365-6D1C-33F3-3344-509A3BED8A80}"/>
              </a:ext>
            </a:extLst>
          </p:cNvPr>
          <p:cNvSpPr txBox="1"/>
          <p:nvPr/>
        </p:nvSpPr>
        <p:spPr>
          <a:xfrm>
            <a:off x="2438401" y="774220"/>
            <a:ext cx="10917056" cy="1015663"/>
          </a:xfrm>
          <a:prstGeom prst="rect">
            <a:avLst/>
          </a:prstGeom>
        </p:spPr>
        <p:txBody>
          <a:bodyPr wrap="square" lIns="0" tIns="0" rIns="0" bIns="0" rtlCol="0" anchor="t">
            <a:spAutoFit/>
          </a:bodyPr>
          <a:lstStyle/>
          <a:p>
            <a:pPr algn="ctr"/>
            <a:r>
              <a:rPr lang="nl-NL" sz="4400" b="1" dirty="0">
                <a:latin typeface="Times New Roman" pitchFamily="18" charset="0"/>
                <a:cs typeface="Times New Roman" pitchFamily="18" charset="0"/>
              </a:rPr>
              <a:t> </a:t>
            </a:r>
            <a:r>
              <a:rPr lang="nl-NL" sz="6600" b="1" dirty="0">
                <a:solidFill>
                  <a:srgbClr val="FF0000"/>
                </a:solidFill>
                <a:latin typeface="Times New Roman" pitchFamily="18" charset="0"/>
                <a:cs typeface="Times New Roman" pitchFamily="18" charset="0"/>
              </a:rPr>
              <a:t>Vài nét về tác giả</a:t>
            </a:r>
            <a:endParaRPr lang="en-US" sz="6600" b="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5E0B0B8F-0FC6-EC41-6800-84ADBBFED5E9}"/>
              </a:ext>
            </a:extLst>
          </p:cNvPr>
          <p:cNvSpPr txBox="1"/>
          <p:nvPr/>
        </p:nvSpPr>
        <p:spPr>
          <a:xfrm>
            <a:off x="2819399" y="3771900"/>
            <a:ext cx="14173201"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Theo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a:t>
            </a:r>
            <a:r>
              <a:rPr lang="en-US" sz="4400" i="1" dirty="0" err="1">
                <a:solidFill>
                  <a:srgbClr val="000000"/>
                </a:solidFill>
                <a:latin typeface="Times New Roman" panose="02020603050405020304" pitchFamily="18" charset="0"/>
                <a:cs typeface="Times New Roman" panose="02020603050405020304" pitchFamily="18" charset="0"/>
              </a:rPr>
              <a:t>Lĩnh</a:t>
            </a:r>
            <a:r>
              <a:rPr lang="en-US" sz="4400" i="1" dirty="0">
                <a:solidFill>
                  <a:srgbClr val="000000"/>
                </a:solidFill>
                <a:latin typeface="Times New Roman" panose="02020603050405020304" pitchFamily="18" charset="0"/>
                <a:cs typeface="Times New Roman" panose="02020603050405020304" pitchFamily="18" charset="0"/>
              </a:rPr>
              <a:t> Nam </a:t>
            </a:r>
            <a:r>
              <a:rPr lang="en-US" sz="4400" i="1" dirty="0" err="1">
                <a:solidFill>
                  <a:srgbClr val="000000"/>
                </a:solidFill>
                <a:latin typeface="Times New Roman" panose="02020603050405020304" pitchFamily="18" charset="0"/>
                <a:cs typeface="Times New Roman" panose="02020603050405020304" pitchFamily="18" charset="0"/>
              </a:rPr>
              <a:t>chích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giúp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Lê </a:t>
            </a:r>
            <a:r>
              <a:rPr lang="en-US" sz="4400" dirty="0" err="1">
                <a:solidFill>
                  <a:srgbClr val="000000"/>
                </a:solidFill>
                <a:latin typeface="Times New Roman" panose="02020603050405020304" pitchFamily="18" charset="0"/>
                <a:cs typeface="Times New Roman" panose="02020603050405020304" pitchFamily="18" charset="0"/>
              </a:rPr>
              <a:t>Đại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981.</a:t>
            </a:r>
          </a:p>
        </p:txBody>
      </p:sp>
      <p:sp>
        <p:nvSpPr>
          <p:cNvPr id="5" name="TextBox 4">
            <a:extLst>
              <a:ext uri="{FF2B5EF4-FFF2-40B4-BE49-F238E27FC236}">
                <a16:creationId xmlns:a16="http://schemas.microsoft.com/office/drawing/2014/main" id="{526482E7-1368-5AA7-C744-FAE3E4A279D0}"/>
              </a:ext>
            </a:extLst>
          </p:cNvPr>
          <p:cNvSpPr txBox="1"/>
          <p:nvPr/>
        </p:nvSpPr>
        <p:spPr>
          <a:xfrm>
            <a:off x="1752600" y="2628900"/>
            <a:ext cx="15925800" cy="1007520"/>
          </a:xfrm>
          <a:prstGeom prst="rect">
            <a:avLst/>
          </a:prstGeom>
        </p:spPr>
        <p:txBody>
          <a:bodyPr wrap="square" lIns="0" tIns="0" rIns="0" bIns="0" rtlCol="0" anchor="t">
            <a:spAutoFit/>
          </a:bodyPr>
          <a:lstStyle/>
          <a:p>
            <a:pPr>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p>
          <a:p>
            <a:pPr>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B9EC4DF-F5B8-043E-F049-47B9E6824084}"/>
              </a:ext>
            </a:extLst>
          </p:cNvPr>
          <p:cNvSpPr txBox="1"/>
          <p:nvPr/>
        </p:nvSpPr>
        <p:spPr>
          <a:xfrm>
            <a:off x="2819399" y="6210300"/>
            <a:ext cx="11567661"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Theo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Đại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kí</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Lý </a:t>
            </a:r>
            <a:r>
              <a:rPr lang="en-US" sz="4400" dirty="0" err="1">
                <a:solidFill>
                  <a:srgbClr val="000000"/>
                </a:solidFill>
                <a:latin typeface="Times New Roman" panose="02020603050405020304" pitchFamily="18" charset="0"/>
                <a:cs typeface="Times New Roman" panose="02020603050405020304" pitchFamily="18" charset="0"/>
              </a:rPr>
              <a:t>Thường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1076,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vang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Sau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đúng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5122" name="Picture 2" descr="Lĩnh Nam chích quái – Nhà xuất bản Kim Đồng">
            <a:extLst>
              <a:ext uri="{FF2B5EF4-FFF2-40B4-BE49-F238E27FC236}">
                <a16:creationId xmlns:a16="http://schemas.microsoft.com/office/drawing/2014/main" id="{0C9EFB7C-2CA7-3BD0-4B49-CA4ED1F433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3636420"/>
            <a:ext cx="2133600" cy="2845689"/>
          </a:xfrm>
          <a:custGeom>
            <a:avLst/>
            <a:gdLst>
              <a:gd name="connsiteX0" fmla="*/ 0 w 2133600"/>
              <a:gd name="connsiteY0" fmla="*/ 0 h 2845689"/>
              <a:gd name="connsiteX1" fmla="*/ 512064 w 2133600"/>
              <a:gd name="connsiteY1" fmla="*/ 0 h 2845689"/>
              <a:gd name="connsiteX2" fmla="*/ 981456 w 2133600"/>
              <a:gd name="connsiteY2" fmla="*/ 0 h 2845689"/>
              <a:gd name="connsiteX3" fmla="*/ 1557528 w 2133600"/>
              <a:gd name="connsiteY3" fmla="*/ 0 h 2845689"/>
              <a:gd name="connsiteX4" fmla="*/ 2133600 w 2133600"/>
              <a:gd name="connsiteY4" fmla="*/ 0 h 2845689"/>
              <a:gd name="connsiteX5" fmla="*/ 2133600 w 2133600"/>
              <a:gd name="connsiteY5" fmla="*/ 540681 h 2845689"/>
              <a:gd name="connsiteX6" fmla="*/ 2133600 w 2133600"/>
              <a:gd name="connsiteY6" fmla="*/ 1052905 h 2845689"/>
              <a:gd name="connsiteX7" fmla="*/ 2133600 w 2133600"/>
              <a:gd name="connsiteY7" fmla="*/ 1622043 h 2845689"/>
              <a:gd name="connsiteX8" fmla="*/ 2133600 w 2133600"/>
              <a:gd name="connsiteY8" fmla="*/ 2191181 h 2845689"/>
              <a:gd name="connsiteX9" fmla="*/ 2133600 w 2133600"/>
              <a:gd name="connsiteY9" fmla="*/ 2845689 h 2845689"/>
              <a:gd name="connsiteX10" fmla="*/ 1642872 w 2133600"/>
              <a:gd name="connsiteY10" fmla="*/ 2845689 h 2845689"/>
              <a:gd name="connsiteX11" fmla="*/ 1109472 w 2133600"/>
              <a:gd name="connsiteY11" fmla="*/ 2845689 h 2845689"/>
              <a:gd name="connsiteX12" fmla="*/ 597408 w 2133600"/>
              <a:gd name="connsiteY12" fmla="*/ 2845689 h 2845689"/>
              <a:gd name="connsiteX13" fmla="*/ 0 w 2133600"/>
              <a:gd name="connsiteY13" fmla="*/ 2845689 h 2845689"/>
              <a:gd name="connsiteX14" fmla="*/ 0 w 2133600"/>
              <a:gd name="connsiteY14" fmla="*/ 2219637 h 2845689"/>
              <a:gd name="connsiteX15" fmla="*/ 0 w 2133600"/>
              <a:gd name="connsiteY15" fmla="*/ 1593586 h 2845689"/>
              <a:gd name="connsiteX16" fmla="*/ 0 w 2133600"/>
              <a:gd name="connsiteY16" fmla="*/ 1024448 h 2845689"/>
              <a:gd name="connsiteX17" fmla="*/ 0 w 2133600"/>
              <a:gd name="connsiteY17" fmla="*/ 0 h 284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845689" extrusionOk="0">
                <a:moveTo>
                  <a:pt x="0" y="0"/>
                </a:moveTo>
                <a:cubicBezTo>
                  <a:pt x="147793" y="2752"/>
                  <a:pt x="366857" y="18592"/>
                  <a:pt x="512064" y="0"/>
                </a:cubicBezTo>
                <a:cubicBezTo>
                  <a:pt x="657271" y="-18592"/>
                  <a:pt x="803525" y="-11232"/>
                  <a:pt x="981456" y="0"/>
                </a:cubicBezTo>
                <a:cubicBezTo>
                  <a:pt x="1159387" y="11232"/>
                  <a:pt x="1295124" y="24107"/>
                  <a:pt x="1557528" y="0"/>
                </a:cubicBezTo>
                <a:cubicBezTo>
                  <a:pt x="1819932" y="-24107"/>
                  <a:pt x="1891227" y="3677"/>
                  <a:pt x="2133600" y="0"/>
                </a:cubicBezTo>
                <a:cubicBezTo>
                  <a:pt x="2145631" y="241087"/>
                  <a:pt x="2126581" y="382980"/>
                  <a:pt x="2133600" y="540681"/>
                </a:cubicBezTo>
                <a:cubicBezTo>
                  <a:pt x="2140619" y="698382"/>
                  <a:pt x="2143033" y="881612"/>
                  <a:pt x="2133600" y="1052905"/>
                </a:cubicBezTo>
                <a:cubicBezTo>
                  <a:pt x="2124167" y="1224198"/>
                  <a:pt x="2150642" y="1487375"/>
                  <a:pt x="2133600" y="1622043"/>
                </a:cubicBezTo>
                <a:cubicBezTo>
                  <a:pt x="2116558" y="1756711"/>
                  <a:pt x="2122085" y="2030872"/>
                  <a:pt x="2133600" y="2191181"/>
                </a:cubicBezTo>
                <a:cubicBezTo>
                  <a:pt x="2145115" y="2351490"/>
                  <a:pt x="2132764" y="2527315"/>
                  <a:pt x="2133600" y="2845689"/>
                </a:cubicBezTo>
                <a:cubicBezTo>
                  <a:pt x="1928707" y="2825556"/>
                  <a:pt x="1786833" y="2842227"/>
                  <a:pt x="1642872" y="2845689"/>
                </a:cubicBezTo>
                <a:cubicBezTo>
                  <a:pt x="1498911" y="2849151"/>
                  <a:pt x="1289180" y="2854885"/>
                  <a:pt x="1109472" y="2845689"/>
                </a:cubicBezTo>
                <a:cubicBezTo>
                  <a:pt x="929764" y="2836493"/>
                  <a:pt x="763337" y="2843932"/>
                  <a:pt x="597408" y="2845689"/>
                </a:cubicBezTo>
                <a:cubicBezTo>
                  <a:pt x="431479" y="2847446"/>
                  <a:pt x="286102" y="2841411"/>
                  <a:pt x="0" y="2845689"/>
                </a:cubicBezTo>
                <a:cubicBezTo>
                  <a:pt x="28666" y="2620950"/>
                  <a:pt x="-13394" y="2513973"/>
                  <a:pt x="0" y="2219637"/>
                </a:cubicBezTo>
                <a:cubicBezTo>
                  <a:pt x="13394" y="1925301"/>
                  <a:pt x="-961" y="1733233"/>
                  <a:pt x="0" y="1593586"/>
                </a:cubicBezTo>
                <a:cubicBezTo>
                  <a:pt x="961" y="1453939"/>
                  <a:pt x="21260" y="1308733"/>
                  <a:pt x="0" y="1024448"/>
                </a:cubicBezTo>
                <a:cubicBezTo>
                  <a:pt x="-21260" y="740163"/>
                  <a:pt x="2984" y="403454"/>
                  <a:pt x="0" y="0"/>
                </a:cubicBezTo>
                <a:close/>
              </a:path>
            </a:pathLst>
          </a:cu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ask="http://schemas.microsoft.com/office/drawing/2018/sketchyshapes" sd="121903347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5124" name="Picture 4" descr="Đại Việt Sử Ký Toàn Thư - Ngô Sĩ Liên &amp; Phan Phu Tiên &amp; Lê Văn Hưu # mobile">
            <a:extLst>
              <a:ext uri="{FF2B5EF4-FFF2-40B4-BE49-F238E27FC236}">
                <a16:creationId xmlns:a16="http://schemas.microsoft.com/office/drawing/2014/main" id="{E2674641-C90D-8A04-A1E2-2E4501F57D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8058" y="5600700"/>
            <a:ext cx="3017716" cy="4363937"/>
          </a:xfrm>
          <a:custGeom>
            <a:avLst/>
            <a:gdLst>
              <a:gd name="connsiteX0" fmla="*/ 0 w 3017716"/>
              <a:gd name="connsiteY0" fmla="*/ 0 h 4363937"/>
              <a:gd name="connsiteX1" fmla="*/ 3017716 w 3017716"/>
              <a:gd name="connsiteY1" fmla="*/ 0 h 4363937"/>
              <a:gd name="connsiteX2" fmla="*/ 3017716 w 3017716"/>
              <a:gd name="connsiteY2" fmla="*/ 4363937 h 4363937"/>
              <a:gd name="connsiteX3" fmla="*/ 0 w 3017716"/>
              <a:gd name="connsiteY3" fmla="*/ 4363937 h 4363937"/>
              <a:gd name="connsiteX4" fmla="*/ 0 w 3017716"/>
              <a:gd name="connsiteY4" fmla="*/ 0 h 436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716" h="4363937" extrusionOk="0">
                <a:moveTo>
                  <a:pt x="0" y="0"/>
                </a:moveTo>
                <a:cubicBezTo>
                  <a:pt x="1036812" y="31092"/>
                  <a:pt x="1510085" y="152161"/>
                  <a:pt x="3017716" y="0"/>
                </a:cubicBezTo>
                <a:cubicBezTo>
                  <a:pt x="3162895" y="1237014"/>
                  <a:pt x="3177804" y="2316925"/>
                  <a:pt x="3017716" y="4363937"/>
                </a:cubicBezTo>
                <a:cubicBezTo>
                  <a:pt x="1568223" y="4296716"/>
                  <a:pt x="343486" y="4285785"/>
                  <a:pt x="0" y="4363937"/>
                </a:cubicBezTo>
                <a:cubicBezTo>
                  <a:pt x="88651" y="3769869"/>
                  <a:pt x="-146215" y="539286"/>
                  <a:pt x="0" y="0"/>
                </a:cubicBezTo>
                <a:close/>
              </a:path>
            </a:pathLst>
          </a:custGeom>
          <a:noFill/>
          <a:ln>
            <a:solidFill>
              <a:schemeClr val="tx1"/>
            </a:solidFill>
            <a:extLst>
              <a:ext uri="{C807C97D-BFC1-408E-A445-0C87EB9F89A2}">
                <ask:lineSketchStyleProps xmlns:ask="http://schemas.microsoft.com/office/drawing/2018/sketchyshapes" sd="3681624622">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arn(inVertical)">
                                      <p:cBhvr>
                                        <p:cTn id="17" dur="500"/>
                                        <p:tgtEl>
                                          <p:spTgt spid="51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barn(inVertical)">
                                      <p:cBhvr>
                                        <p:cTn id="2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2A35783-D621-DD94-5084-2FAD77864A55}"/>
              </a:ext>
            </a:extLst>
          </p:cNvPr>
          <p:cNvCxnSpPr/>
          <p:nvPr/>
        </p:nvCxnSpPr>
        <p:spPr>
          <a:xfrm>
            <a:off x="2286000" y="1653873"/>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F26523-1A6F-D68C-3BCC-FECE7ED1FFCD}"/>
              </a:ext>
            </a:extLst>
          </p:cNvPr>
          <p:cNvSpPr txBox="1"/>
          <p:nvPr/>
        </p:nvSpPr>
        <p:spPr>
          <a:xfrm>
            <a:off x="2895600" y="4686300"/>
            <a:ext cx="7232072" cy="1354217"/>
          </a:xfrm>
          <a:prstGeom prst="rect">
            <a:avLst/>
          </a:prstGeom>
        </p:spPr>
        <p:txBody>
          <a:bodyPr wrap="square" lIns="0" tIns="0" rIns="0" bIns="0" rtlCol="0" anchor="t">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 Thể thơ: </a:t>
            </a:r>
            <a:r>
              <a:rPr lang="vi-VN" sz="4400" dirty="0">
                <a:solidFill>
                  <a:srgbClr val="000000"/>
                </a:solidFill>
                <a:latin typeface="Times New Roman" panose="02020603050405020304" pitchFamily="18" charset="0"/>
                <a:cs typeface="Times New Roman" panose="02020603050405020304" pitchFamily="18" charset="0"/>
              </a:rPr>
              <a:t>T</a:t>
            </a:r>
            <a:r>
              <a:rPr lang="en-US" sz="4400" dirty="0" err="1">
                <a:solidFill>
                  <a:srgbClr val="000000"/>
                </a:solidFill>
                <a:latin typeface="Times New Roman" panose="02020603050405020304" pitchFamily="18" charset="0"/>
                <a:cs typeface="Times New Roman" panose="02020603050405020304" pitchFamily="18" charset="0"/>
              </a:rPr>
              <a: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luật</a:t>
            </a:r>
            <a:r>
              <a:rPr lang="vi-VN"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148" name="Picture 4">
            <a:extLst>
              <a:ext uri="{FF2B5EF4-FFF2-40B4-BE49-F238E27FC236}">
                <a16:creationId xmlns:a16="http://schemas.microsoft.com/office/drawing/2014/main" id="{498ABB1B-BFFC-91C5-91A3-0730358FE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578" y="5032709"/>
            <a:ext cx="6782396" cy="4911390"/>
          </a:xfrm>
          <a:custGeom>
            <a:avLst/>
            <a:gdLst>
              <a:gd name="connsiteX0" fmla="*/ 0 w 6782396"/>
              <a:gd name="connsiteY0" fmla="*/ 0 h 4911390"/>
              <a:gd name="connsiteX1" fmla="*/ 700848 w 6782396"/>
              <a:gd name="connsiteY1" fmla="*/ 0 h 4911390"/>
              <a:gd name="connsiteX2" fmla="*/ 1401695 w 6782396"/>
              <a:gd name="connsiteY2" fmla="*/ 0 h 4911390"/>
              <a:gd name="connsiteX3" fmla="*/ 2102543 w 6782396"/>
              <a:gd name="connsiteY3" fmla="*/ 0 h 4911390"/>
              <a:gd name="connsiteX4" fmla="*/ 2803390 w 6782396"/>
              <a:gd name="connsiteY4" fmla="*/ 0 h 4911390"/>
              <a:gd name="connsiteX5" fmla="*/ 3436414 w 6782396"/>
              <a:gd name="connsiteY5" fmla="*/ 0 h 4911390"/>
              <a:gd name="connsiteX6" fmla="*/ 4069438 w 6782396"/>
              <a:gd name="connsiteY6" fmla="*/ 0 h 4911390"/>
              <a:gd name="connsiteX7" fmla="*/ 4431165 w 6782396"/>
              <a:gd name="connsiteY7" fmla="*/ 0 h 4911390"/>
              <a:gd name="connsiteX8" fmla="*/ 5064189 w 6782396"/>
              <a:gd name="connsiteY8" fmla="*/ 0 h 4911390"/>
              <a:gd name="connsiteX9" fmla="*/ 5629389 w 6782396"/>
              <a:gd name="connsiteY9" fmla="*/ 0 h 4911390"/>
              <a:gd name="connsiteX10" fmla="*/ 6262412 w 6782396"/>
              <a:gd name="connsiteY10" fmla="*/ 0 h 4911390"/>
              <a:gd name="connsiteX11" fmla="*/ 6782396 w 6782396"/>
              <a:gd name="connsiteY11" fmla="*/ 0 h 4911390"/>
              <a:gd name="connsiteX12" fmla="*/ 6782396 w 6782396"/>
              <a:gd name="connsiteY12" fmla="*/ 643938 h 4911390"/>
              <a:gd name="connsiteX13" fmla="*/ 6782396 w 6782396"/>
              <a:gd name="connsiteY13" fmla="*/ 1189648 h 4911390"/>
              <a:gd name="connsiteX14" fmla="*/ 6782396 w 6782396"/>
              <a:gd name="connsiteY14" fmla="*/ 1735358 h 4911390"/>
              <a:gd name="connsiteX15" fmla="*/ 6782396 w 6782396"/>
              <a:gd name="connsiteY15" fmla="*/ 2281068 h 4911390"/>
              <a:gd name="connsiteX16" fmla="*/ 6782396 w 6782396"/>
              <a:gd name="connsiteY16" fmla="*/ 2826778 h 4911390"/>
              <a:gd name="connsiteX17" fmla="*/ 6782396 w 6782396"/>
              <a:gd name="connsiteY17" fmla="*/ 3421602 h 4911390"/>
              <a:gd name="connsiteX18" fmla="*/ 6782396 w 6782396"/>
              <a:gd name="connsiteY18" fmla="*/ 3967312 h 4911390"/>
              <a:gd name="connsiteX19" fmla="*/ 6782396 w 6782396"/>
              <a:gd name="connsiteY19" fmla="*/ 4911390 h 4911390"/>
              <a:gd name="connsiteX20" fmla="*/ 6420668 w 6782396"/>
              <a:gd name="connsiteY20" fmla="*/ 4911390 h 4911390"/>
              <a:gd name="connsiteX21" fmla="*/ 5855469 w 6782396"/>
              <a:gd name="connsiteY21" fmla="*/ 4911390 h 4911390"/>
              <a:gd name="connsiteX22" fmla="*/ 5425917 w 6782396"/>
              <a:gd name="connsiteY22" fmla="*/ 4911390 h 4911390"/>
              <a:gd name="connsiteX23" fmla="*/ 4996365 w 6782396"/>
              <a:gd name="connsiteY23" fmla="*/ 4911390 h 4911390"/>
              <a:gd name="connsiteX24" fmla="*/ 4634637 w 6782396"/>
              <a:gd name="connsiteY24" fmla="*/ 4911390 h 4911390"/>
              <a:gd name="connsiteX25" fmla="*/ 3933790 w 6782396"/>
              <a:gd name="connsiteY25" fmla="*/ 4911390 h 4911390"/>
              <a:gd name="connsiteX26" fmla="*/ 3504238 w 6782396"/>
              <a:gd name="connsiteY26" fmla="*/ 4911390 h 4911390"/>
              <a:gd name="connsiteX27" fmla="*/ 2803390 w 6782396"/>
              <a:gd name="connsiteY27" fmla="*/ 4911390 h 4911390"/>
              <a:gd name="connsiteX28" fmla="*/ 2170367 w 6782396"/>
              <a:gd name="connsiteY28" fmla="*/ 4911390 h 4911390"/>
              <a:gd name="connsiteX29" fmla="*/ 1469519 w 6782396"/>
              <a:gd name="connsiteY29" fmla="*/ 4911390 h 4911390"/>
              <a:gd name="connsiteX30" fmla="*/ 904319 w 6782396"/>
              <a:gd name="connsiteY30" fmla="*/ 4911390 h 4911390"/>
              <a:gd name="connsiteX31" fmla="*/ 0 w 6782396"/>
              <a:gd name="connsiteY31" fmla="*/ 4911390 h 4911390"/>
              <a:gd name="connsiteX32" fmla="*/ 0 w 6782396"/>
              <a:gd name="connsiteY32" fmla="*/ 4267452 h 4911390"/>
              <a:gd name="connsiteX33" fmla="*/ 0 w 6782396"/>
              <a:gd name="connsiteY33" fmla="*/ 3770856 h 4911390"/>
              <a:gd name="connsiteX34" fmla="*/ 0 w 6782396"/>
              <a:gd name="connsiteY34" fmla="*/ 3372488 h 4911390"/>
              <a:gd name="connsiteX35" fmla="*/ 0 w 6782396"/>
              <a:gd name="connsiteY35" fmla="*/ 2974120 h 4911390"/>
              <a:gd name="connsiteX36" fmla="*/ 0 w 6782396"/>
              <a:gd name="connsiteY36" fmla="*/ 2379296 h 4911390"/>
              <a:gd name="connsiteX37" fmla="*/ 0 w 6782396"/>
              <a:gd name="connsiteY37" fmla="*/ 1833586 h 4911390"/>
              <a:gd name="connsiteX38" fmla="*/ 0 w 6782396"/>
              <a:gd name="connsiteY38" fmla="*/ 1386103 h 4911390"/>
              <a:gd name="connsiteX39" fmla="*/ 0 w 6782396"/>
              <a:gd name="connsiteY39" fmla="*/ 791279 h 4911390"/>
              <a:gd name="connsiteX40" fmla="*/ 0 w 6782396"/>
              <a:gd name="connsiteY40" fmla="*/ 0 h 491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82396" h="4911390" extrusionOk="0">
                <a:moveTo>
                  <a:pt x="0" y="0"/>
                </a:moveTo>
                <a:cubicBezTo>
                  <a:pt x="176318" y="-35699"/>
                  <a:pt x="555597" y="58477"/>
                  <a:pt x="700848" y="0"/>
                </a:cubicBezTo>
                <a:cubicBezTo>
                  <a:pt x="846099" y="-58477"/>
                  <a:pt x="1083898" y="65338"/>
                  <a:pt x="1401695" y="0"/>
                </a:cubicBezTo>
                <a:cubicBezTo>
                  <a:pt x="1719492" y="-65338"/>
                  <a:pt x="1900044" y="40742"/>
                  <a:pt x="2102543" y="0"/>
                </a:cubicBezTo>
                <a:cubicBezTo>
                  <a:pt x="2305042" y="-40742"/>
                  <a:pt x="2554615" y="41615"/>
                  <a:pt x="2803390" y="0"/>
                </a:cubicBezTo>
                <a:cubicBezTo>
                  <a:pt x="3052165" y="-41615"/>
                  <a:pt x="3120969" y="19737"/>
                  <a:pt x="3436414" y="0"/>
                </a:cubicBezTo>
                <a:cubicBezTo>
                  <a:pt x="3751859" y="-19737"/>
                  <a:pt x="3933382" y="66126"/>
                  <a:pt x="4069438" y="0"/>
                </a:cubicBezTo>
                <a:cubicBezTo>
                  <a:pt x="4205494" y="-66126"/>
                  <a:pt x="4269026" y="19427"/>
                  <a:pt x="4431165" y="0"/>
                </a:cubicBezTo>
                <a:cubicBezTo>
                  <a:pt x="4593304" y="-19427"/>
                  <a:pt x="4932062" y="36214"/>
                  <a:pt x="5064189" y="0"/>
                </a:cubicBezTo>
                <a:cubicBezTo>
                  <a:pt x="5196316" y="-36214"/>
                  <a:pt x="5503637" y="14838"/>
                  <a:pt x="5629389" y="0"/>
                </a:cubicBezTo>
                <a:cubicBezTo>
                  <a:pt x="5755141" y="-14838"/>
                  <a:pt x="5992011" y="2440"/>
                  <a:pt x="6262412" y="0"/>
                </a:cubicBezTo>
                <a:cubicBezTo>
                  <a:pt x="6532813" y="-2440"/>
                  <a:pt x="6576284" y="31897"/>
                  <a:pt x="6782396" y="0"/>
                </a:cubicBezTo>
                <a:cubicBezTo>
                  <a:pt x="6796305" y="204961"/>
                  <a:pt x="6718978" y="375595"/>
                  <a:pt x="6782396" y="643938"/>
                </a:cubicBezTo>
                <a:cubicBezTo>
                  <a:pt x="6845814" y="912281"/>
                  <a:pt x="6733977" y="938213"/>
                  <a:pt x="6782396" y="1189648"/>
                </a:cubicBezTo>
                <a:cubicBezTo>
                  <a:pt x="6830815" y="1441083"/>
                  <a:pt x="6766537" y="1600497"/>
                  <a:pt x="6782396" y="1735358"/>
                </a:cubicBezTo>
                <a:cubicBezTo>
                  <a:pt x="6798255" y="1870219"/>
                  <a:pt x="6750306" y="2072919"/>
                  <a:pt x="6782396" y="2281068"/>
                </a:cubicBezTo>
                <a:cubicBezTo>
                  <a:pt x="6814486" y="2489217"/>
                  <a:pt x="6722070" y="2592861"/>
                  <a:pt x="6782396" y="2826778"/>
                </a:cubicBezTo>
                <a:cubicBezTo>
                  <a:pt x="6842722" y="3060695"/>
                  <a:pt x="6718285" y="3211118"/>
                  <a:pt x="6782396" y="3421602"/>
                </a:cubicBezTo>
                <a:cubicBezTo>
                  <a:pt x="6846507" y="3632086"/>
                  <a:pt x="6748116" y="3812066"/>
                  <a:pt x="6782396" y="3967312"/>
                </a:cubicBezTo>
                <a:cubicBezTo>
                  <a:pt x="6816676" y="4122558"/>
                  <a:pt x="6702765" y="4517136"/>
                  <a:pt x="6782396" y="4911390"/>
                </a:cubicBezTo>
                <a:cubicBezTo>
                  <a:pt x="6630713" y="4916773"/>
                  <a:pt x="6593044" y="4872101"/>
                  <a:pt x="6420668" y="4911390"/>
                </a:cubicBezTo>
                <a:cubicBezTo>
                  <a:pt x="6248292" y="4950679"/>
                  <a:pt x="5990014" y="4889865"/>
                  <a:pt x="5855469" y="4911390"/>
                </a:cubicBezTo>
                <a:cubicBezTo>
                  <a:pt x="5720924" y="4932915"/>
                  <a:pt x="5570285" y="4906834"/>
                  <a:pt x="5425917" y="4911390"/>
                </a:cubicBezTo>
                <a:cubicBezTo>
                  <a:pt x="5281549" y="4915946"/>
                  <a:pt x="5157700" y="4891044"/>
                  <a:pt x="4996365" y="4911390"/>
                </a:cubicBezTo>
                <a:cubicBezTo>
                  <a:pt x="4835030" y="4931736"/>
                  <a:pt x="4793647" y="4877488"/>
                  <a:pt x="4634637" y="4911390"/>
                </a:cubicBezTo>
                <a:cubicBezTo>
                  <a:pt x="4475627" y="4945292"/>
                  <a:pt x="4238378" y="4852190"/>
                  <a:pt x="3933790" y="4911390"/>
                </a:cubicBezTo>
                <a:cubicBezTo>
                  <a:pt x="3629202" y="4970590"/>
                  <a:pt x="3711555" y="4895573"/>
                  <a:pt x="3504238" y="4911390"/>
                </a:cubicBezTo>
                <a:cubicBezTo>
                  <a:pt x="3296921" y="4927207"/>
                  <a:pt x="2947660" y="4829497"/>
                  <a:pt x="2803390" y="4911390"/>
                </a:cubicBezTo>
                <a:cubicBezTo>
                  <a:pt x="2659120" y="4993283"/>
                  <a:pt x="2397183" y="4864240"/>
                  <a:pt x="2170367" y="4911390"/>
                </a:cubicBezTo>
                <a:cubicBezTo>
                  <a:pt x="1943551" y="4958540"/>
                  <a:pt x="1734259" y="4854764"/>
                  <a:pt x="1469519" y="4911390"/>
                </a:cubicBezTo>
                <a:cubicBezTo>
                  <a:pt x="1204779" y="4968016"/>
                  <a:pt x="1027590" y="4852744"/>
                  <a:pt x="904319" y="4911390"/>
                </a:cubicBezTo>
                <a:cubicBezTo>
                  <a:pt x="781048" y="4970036"/>
                  <a:pt x="371668" y="4902534"/>
                  <a:pt x="0" y="4911390"/>
                </a:cubicBezTo>
                <a:cubicBezTo>
                  <a:pt x="-26164" y="4596399"/>
                  <a:pt x="7787" y="4556772"/>
                  <a:pt x="0" y="4267452"/>
                </a:cubicBezTo>
                <a:cubicBezTo>
                  <a:pt x="-7787" y="3978132"/>
                  <a:pt x="39066" y="4002363"/>
                  <a:pt x="0" y="3770856"/>
                </a:cubicBezTo>
                <a:cubicBezTo>
                  <a:pt x="-39066" y="3539349"/>
                  <a:pt x="35215" y="3536190"/>
                  <a:pt x="0" y="3372488"/>
                </a:cubicBezTo>
                <a:cubicBezTo>
                  <a:pt x="-35215" y="3208786"/>
                  <a:pt x="24435" y="3057360"/>
                  <a:pt x="0" y="2974120"/>
                </a:cubicBezTo>
                <a:cubicBezTo>
                  <a:pt x="-24435" y="2890880"/>
                  <a:pt x="38004" y="2576732"/>
                  <a:pt x="0" y="2379296"/>
                </a:cubicBezTo>
                <a:cubicBezTo>
                  <a:pt x="-38004" y="2181860"/>
                  <a:pt x="48976" y="2079095"/>
                  <a:pt x="0" y="1833586"/>
                </a:cubicBezTo>
                <a:cubicBezTo>
                  <a:pt x="-48976" y="1588077"/>
                  <a:pt x="34057" y="1606521"/>
                  <a:pt x="0" y="1386103"/>
                </a:cubicBezTo>
                <a:cubicBezTo>
                  <a:pt x="-34057" y="1165685"/>
                  <a:pt x="36971" y="940992"/>
                  <a:pt x="0" y="791279"/>
                </a:cubicBezTo>
                <a:cubicBezTo>
                  <a:pt x="-36971" y="641566"/>
                  <a:pt x="57388" y="237321"/>
                  <a:pt x="0" y="0"/>
                </a:cubicBezTo>
                <a:close/>
              </a:path>
            </a:pathLst>
          </a:custGeom>
          <a:noFill/>
          <a:ln>
            <a:solidFill>
              <a:schemeClr val="tx1"/>
            </a:solidFill>
            <a:extLst>
              <a:ext uri="{C807C97D-BFC1-408E-A445-0C87EB9F89A2}">
                <ask:lineSketchStyleProps xmlns:ask="http://schemas.microsoft.com/office/drawing/2018/sketchyshapes" sd="2088313880">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5451172-B71B-0BE0-5704-97AF82B47FBA}"/>
              </a:ext>
            </a:extLst>
          </p:cNvPr>
          <p:cNvSpPr/>
          <p:nvPr/>
        </p:nvSpPr>
        <p:spPr>
          <a:xfrm>
            <a:off x="3124199" y="1104900"/>
            <a:ext cx="13182597" cy="259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b="1" dirty="0">
                <a:solidFill>
                  <a:srgbClr val="000000"/>
                </a:solidFill>
                <a:latin typeface="Times New Roman" panose="02020603050405020304" pitchFamily="18" charset="0"/>
                <a:cs typeface="Times New Roman" panose="02020603050405020304" pitchFamily="18" charset="0"/>
              </a:rPr>
              <a:t>* </a:t>
            </a: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ra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đời</a:t>
            </a:r>
            <a:r>
              <a:rPr lang="vi-VN" sz="4400" b="1" dirty="0">
                <a:solidFill>
                  <a:srgbClr val="000000"/>
                </a:solidFill>
                <a:latin typeface="Times New Roman" panose="02020603050405020304" pitchFamily="18" charset="0"/>
                <a:cs typeface="Times New Roman" panose="02020603050405020304" pitchFamily="18" charset="0"/>
              </a:rPr>
              <a:t>: </a:t>
            </a:r>
            <a:r>
              <a:rPr lang="vi-VN" sz="4400" b="0" i="0" u="none" strike="noStrike" cap="none" dirty="0">
                <a:solidFill>
                  <a:schemeClr val="dk1"/>
                </a:solidFill>
                <a:latin typeface="Times New Roman" panose="02020603050405020304" pitchFamily="18" charset="0"/>
                <a:ea typeface="Cambria"/>
                <a:cs typeface="Times New Roman" panose="02020603050405020304" pitchFamily="18" charset="0"/>
                <a:sym typeface="Cambria"/>
              </a:rPr>
              <a:t>Trong cuộc kháng chiến chống</a:t>
            </a:r>
            <a:r>
              <a:rPr lang="en-US" sz="4400" b="0" i="0" u="none" strike="noStrike" cap="none" dirty="0">
                <a:solidFill>
                  <a:schemeClr val="dk1"/>
                </a:solidFill>
                <a:latin typeface="Times New Roman" panose="02020603050405020304" pitchFamily="18" charset="0"/>
                <a:ea typeface="Cambria"/>
                <a:cs typeface="Times New Roman" panose="02020603050405020304" pitchFamily="18" charset="0"/>
                <a:sym typeface="Cambria"/>
              </a:rPr>
              <a:t> </a:t>
            </a:r>
            <a:r>
              <a:rPr lang="en-US" sz="4400" b="0" i="0" u="none" strike="noStrike" cap="none" dirty="0" err="1">
                <a:solidFill>
                  <a:schemeClr val="dk1"/>
                </a:solidFill>
                <a:latin typeface="Times New Roman" panose="02020603050405020304" pitchFamily="18" charset="0"/>
                <a:ea typeface="Cambria"/>
                <a:cs typeface="Times New Roman" panose="02020603050405020304" pitchFamily="18" charset="0"/>
                <a:sym typeface="Cambria"/>
              </a:rPr>
              <a:t>quân</a:t>
            </a:r>
            <a:r>
              <a:rPr lang="vi-VN" sz="4400" b="0" i="0" u="none" strike="noStrike" cap="none" dirty="0">
                <a:solidFill>
                  <a:schemeClr val="dk1"/>
                </a:solidFill>
                <a:latin typeface="Times New Roman" panose="02020603050405020304" pitchFamily="18" charset="0"/>
                <a:ea typeface="Cambria"/>
                <a:cs typeface="Times New Roman" panose="02020603050405020304" pitchFamily="18" charset="0"/>
                <a:sym typeface="Cambria"/>
              </a:rPr>
              <a:t> Tống bên sông Như Nguyệt (1076)</a:t>
            </a:r>
          </a:p>
          <a:p>
            <a:pPr marL="571500" indent="-571500" algn="just">
              <a:buFont typeface="Arial" panose="020B0604020202020204" pitchFamily="34" charset="0"/>
              <a:buChar char="•"/>
            </a:pPr>
            <a:endParaRPr lang="en-US" sz="1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B1EDBF-B821-8215-0624-D7E390D2D78C}"/>
              </a:ext>
            </a:extLst>
          </p:cNvPr>
          <p:cNvSpPr txBox="1"/>
          <p:nvPr/>
        </p:nvSpPr>
        <p:spPr>
          <a:xfrm>
            <a:off x="3733800" y="1562100"/>
            <a:ext cx="11277601" cy="923330"/>
          </a:xfrm>
          <a:prstGeom prst="rect">
            <a:avLst/>
          </a:prstGeom>
        </p:spPr>
        <p:txBody>
          <a:bodyPr wrap="square" lIns="0" tIns="0" rIns="0" bIns="0" rtlCol="0" anchor="t">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rPr>
              <a:t>      </a:t>
            </a:r>
            <a:r>
              <a:rPr lang="vi-VN" sz="6000" b="1" dirty="0">
                <a:solidFill>
                  <a:srgbClr val="FF0000"/>
                </a:solidFill>
                <a:latin typeface="Times New Roman" panose="02020603050405020304" pitchFamily="18" charset="0"/>
                <a:cs typeface="Times New Roman" panose="02020603050405020304" pitchFamily="18" charset="0"/>
              </a:rPr>
              <a:t>Chia b</a:t>
            </a:r>
            <a:r>
              <a:rPr lang="en-US" sz="6000" b="1" dirty="0">
                <a:solidFill>
                  <a:srgbClr val="FF0000"/>
                </a:solidFill>
                <a:latin typeface="Times New Roman" panose="02020603050405020304" pitchFamily="18" charset="0"/>
                <a:cs typeface="Times New Roman" panose="02020603050405020304" pitchFamily="18" charset="0"/>
              </a:rPr>
              <a:t>ố </a:t>
            </a:r>
            <a:r>
              <a:rPr lang="en-US" sz="6000" b="1" dirty="0" err="1">
                <a:solidFill>
                  <a:srgbClr val="FF0000"/>
                </a:solidFill>
                <a:latin typeface="Times New Roman" panose="02020603050405020304" pitchFamily="18" charset="0"/>
                <a:cs typeface="Times New Roman" panose="02020603050405020304" pitchFamily="18" charset="0"/>
              </a:rPr>
              <a:t>cục</a:t>
            </a:r>
            <a:r>
              <a:rPr lang="vi-VN" sz="6000" b="1" dirty="0">
                <a:solidFill>
                  <a:srgbClr val="FF0000"/>
                </a:solidFill>
                <a:latin typeface="Times New Roman" panose="02020603050405020304" pitchFamily="18" charset="0"/>
                <a:cs typeface="Times New Roman" panose="02020603050405020304" pitchFamily="18" charset="0"/>
              </a:rPr>
              <a:t> bài thơ: 2 phần</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78C950-0FC5-CE53-B64B-5D0A2866592A}"/>
              </a:ext>
            </a:extLst>
          </p:cNvPr>
          <p:cNvSpPr txBox="1"/>
          <p:nvPr/>
        </p:nvSpPr>
        <p:spPr>
          <a:xfrm>
            <a:off x="1752600" y="2485430"/>
            <a:ext cx="15392400" cy="4062651"/>
          </a:xfrm>
          <a:prstGeom prst="rect">
            <a:avLst/>
          </a:prstGeom>
        </p:spPr>
        <p:txBody>
          <a:bodyPr wrap="square" lIns="0" tIns="0" rIns="0" bIns="0" rtlCol="0" anchor="t">
            <a:spAutoFit/>
          </a:bodyPr>
          <a:lstStyle/>
          <a:p>
            <a:pPr marL="571500" indent="-571500" algn="just">
              <a:buFontTx/>
              <a:buChar char="-"/>
            </a:pPr>
            <a:endParaRPr lang="vi-VN" sz="4400" dirty="0">
              <a:solidFill>
                <a:srgbClr val="000000"/>
              </a:solidFill>
              <a:latin typeface="Times New Roman" panose="02020603050405020304" pitchFamily="18" charset="0"/>
              <a:cs typeface="Times New Roman" panose="02020603050405020304" pitchFamily="18" charset="0"/>
            </a:endParaRPr>
          </a:p>
          <a:p>
            <a:pPr marL="571500" indent="-571500" algn="just">
              <a:buFontTx/>
              <a:buChar char="-"/>
            </a:pP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1 (Hai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vi-VN" sz="4400"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quyền cai quản, điều hành) trên phần lãnh thổ của đất nước)</a:t>
            </a:r>
          </a:p>
          <a:p>
            <a:pPr marL="571500" indent="-571500" algn="just">
              <a:buFontTx/>
              <a:buChar char="-"/>
            </a:pP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Phần 2 (Hai câu sau): Khẳng định tinh thần quyết tâm bảo vệ chủ quyền đó trước quân xâm lược.</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5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B1EDBF-B821-8215-0624-D7E390D2D78C}"/>
              </a:ext>
            </a:extLst>
          </p:cNvPr>
          <p:cNvSpPr txBox="1"/>
          <p:nvPr/>
        </p:nvSpPr>
        <p:spPr>
          <a:xfrm>
            <a:off x="1820896" y="1714501"/>
            <a:ext cx="15781304"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gọi</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“Nam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do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a:solidFill>
                  <a:srgbClr val="000000"/>
                </a:solidFill>
                <a:latin typeface="Times New Roman" panose="02020603050405020304" pitchFamily="18" charset="0"/>
                <a:cs typeface="Times New Roman" panose="02020603050405020304" pitchFamily="18" charset="0"/>
              </a:rPr>
              <a:t>“</a:t>
            </a:r>
            <a:r>
              <a:rPr lang="en-US" sz="4400" i="1" dirty="0" err="1">
                <a:solidFill>
                  <a:srgbClr val="000000"/>
                </a:solidFill>
                <a:latin typeface="Times New Roman" panose="02020603050405020304" pitchFamily="18" charset="0"/>
                <a:cs typeface="Times New Roman" panose="02020603050405020304" pitchFamily="18" charset="0"/>
              </a:rPr>
              <a:t>Hợp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tuyển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văn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Nam”, </a:t>
            </a:r>
            <a:r>
              <a:rPr lang="en-US" sz="4000" dirty="0" err="1">
                <a:solidFill>
                  <a:srgbClr val="000000"/>
                </a:solidFill>
                <a:latin typeface="Times New Roman" panose="02020603050405020304" pitchFamily="18" charset="0"/>
                <a:cs typeface="Times New Roman" panose="02020603050405020304" pitchFamily="18" charset="0"/>
              </a:rPr>
              <a:t>tập</a:t>
            </a:r>
            <a:r>
              <a:rPr lang="en-US" sz="4000" dirty="0">
                <a:solidFill>
                  <a:srgbClr val="000000"/>
                </a:solidFill>
                <a:latin typeface="Times New Roman" panose="02020603050405020304" pitchFamily="18" charset="0"/>
                <a:cs typeface="Times New Roman" panose="02020603050405020304" pitchFamily="18" charset="0"/>
              </a:rPr>
              <a:t> 2 (NXB Văn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Hà </a:t>
            </a:r>
            <a:r>
              <a:rPr lang="en-US" sz="4000" dirty="0" err="1">
                <a:solidFill>
                  <a:srgbClr val="000000"/>
                </a:solidFill>
                <a:latin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cs typeface="Times New Roman" panose="02020603050405020304" pitchFamily="18" charset="0"/>
              </a:rPr>
              <a:t>, 1976)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146" name="Picture 2" descr="Bài Thơ Nam Quốc Sơn Hà - Bản Tuyên Ngôn đầu Tiên Của Việt Nam | Lessonopoly">
            <a:extLst>
              <a:ext uri="{FF2B5EF4-FFF2-40B4-BE49-F238E27FC236}">
                <a16:creationId xmlns:a16="http://schemas.microsoft.com/office/drawing/2014/main" id="{B59B7ABE-AA56-925E-67F6-BB46C25E1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2" b="6871"/>
          <a:stretch/>
        </p:blipFill>
        <p:spPr bwMode="auto">
          <a:xfrm>
            <a:off x="266080" y="4059319"/>
            <a:ext cx="17336120" cy="5808582"/>
          </a:xfrm>
          <a:custGeom>
            <a:avLst/>
            <a:gdLst>
              <a:gd name="connsiteX0" fmla="*/ 0 w 17336120"/>
              <a:gd name="connsiteY0" fmla="*/ 0 h 5808582"/>
              <a:gd name="connsiteX1" fmla="*/ 17336120 w 17336120"/>
              <a:gd name="connsiteY1" fmla="*/ 0 h 5808582"/>
              <a:gd name="connsiteX2" fmla="*/ 17336120 w 17336120"/>
              <a:gd name="connsiteY2" fmla="*/ 5808582 h 5808582"/>
              <a:gd name="connsiteX3" fmla="*/ 0 w 17336120"/>
              <a:gd name="connsiteY3" fmla="*/ 5808582 h 5808582"/>
              <a:gd name="connsiteX4" fmla="*/ 0 w 17336120"/>
              <a:gd name="connsiteY4" fmla="*/ 0 h 580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6120" h="5808582" extrusionOk="0">
                <a:moveTo>
                  <a:pt x="0" y="0"/>
                </a:moveTo>
                <a:cubicBezTo>
                  <a:pt x="4104028" y="39291"/>
                  <a:pt x="11680981" y="85489"/>
                  <a:pt x="17336120" y="0"/>
                </a:cubicBezTo>
                <a:cubicBezTo>
                  <a:pt x="17317212" y="2261843"/>
                  <a:pt x="17339412" y="4980659"/>
                  <a:pt x="17336120" y="5808582"/>
                </a:cubicBezTo>
                <a:cubicBezTo>
                  <a:pt x="11003543" y="5723831"/>
                  <a:pt x="5520242" y="5786999"/>
                  <a:pt x="0" y="5808582"/>
                </a:cubicBezTo>
                <a:cubicBezTo>
                  <a:pt x="64521" y="4907136"/>
                  <a:pt x="111707" y="2640576"/>
                  <a:pt x="0" y="0"/>
                </a:cubicBezTo>
                <a:close/>
              </a:path>
            </a:pathLst>
          </a:custGeom>
          <a:noFill/>
          <a:ln>
            <a:solidFill>
              <a:schemeClr val="tx1"/>
            </a:solidFill>
            <a:extLst>
              <a:ext uri="{C807C97D-BFC1-408E-A445-0C87EB9F89A2}">
                <ask:lineSketchStyleProps xmlns:ask="http://schemas.microsoft.com/office/drawing/2018/sketchyshapes" sd="60482622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AF277C-CAAD-7899-6A4E-963BD12C24DA}"/>
              </a:ext>
            </a:extLst>
          </p:cNvPr>
          <p:cNvSpPr txBox="1"/>
          <p:nvPr/>
        </p:nvSpPr>
        <p:spPr>
          <a:xfrm>
            <a:off x="1524000" y="723900"/>
            <a:ext cx="7332517" cy="677108"/>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en-US" sz="4400" b="1" dirty="0">
                <a:solidFill>
                  <a:srgbClr val="000000"/>
                </a:solidFill>
                <a:latin typeface="Times New Roman" panose="02020603050405020304" pitchFamily="18" charset="0"/>
                <a:cs typeface="Times New Roman" panose="02020603050405020304" pitchFamily="18" charset="0"/>
              </a:rPr>
              <a:t>Nhan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5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F9E3C0-BA5E-2D47-D7F8-498DEF16D14D}"/>
              </a:ext>
            </a:extLst>
          </p:cNvPr>
          <p:cNvSpPr txBox="1"/>
          <p:nvPr/>
        </p:nvSpPr>
        <p:spPr>
          <a:xfrm>
            <a:off x="762000" y="342900"/>
            <a:ext cx="16764000" cy="2123658"/>
          </a:xfrm>
          <a:prstGeom prst="rect">
            <a:avLst/>
          </a:prstGeom>
          <a:noFill/>
        </p:spPr>
        <p:txBody>
          <a:bodyPr wrap="square">
            <a:spAutoFit/>
          </a:bodyPr>
          <a:lstStyle/>
          <a:p>
            <a:pPr algn="just"/>
            <a:r>
              <a:rPr lang="vi-VN" sz="4400" b="1" u="sng" dirty="0">
                <a:solidFill>
                  <a:srgbClr val="FF0000"/>
                </a:solidFill>
                <a:latin typeface="Times New Roman" panose="02020603050405020304" pitchFamily="18" charset="0"/>
                <a:cs typeface="Times New Roman" panose="02020603050405020304" pitchFamily="18" charset="0"/>
              </a:rPr>
              <a:t>PHT SỐ 2: </a:t>
            </a:r>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coi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926F2315-69A8-2251-F72F-AACC36E056F8}"/>
              </a:ext>
            </a:extLst>
          </p:cNvPr>
          <p:cNvSpPr txBox="1"/>
          <p:nvPr/>
        </p:nvSpPr>
        <p:spPr>
          <a:xfrm>
            <a:off x="768626" y="2476500"/>
            <a:ext cx="6400800" cy="4832092"/>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D62E96-C951-ED2E-D573-4DFEDB822574}"/>
              </a:ext>
            </a:extLst>
          </p:cNvPr>
          <p:cNvPicPr>
            <a:picLocks noChangeAspect="1"/>
          </p:cNvPicPr>
          <p:nvPr/>
        </p:nvPicPr>
        <p:blipFill>
          <a:blip r:embed="rId3"/>
          <a:stretch>
            <a:fillRect/>
          </a:stretch>
        </p:blipFill>
        <p:spPr>
          <a:xfrm>
            <a:off x="7548769" y="2476500"/>
            <a:ext cx="4648200" cy="6939170"/>
          </a:xfrm>
          <a:prstGeom prst="rect">
            <a:avLst/>
          </a:prstGeom>
        </p:spPr>
      </p:pic>
      <p:pic>
        <p:nvPicPr>
          <p:cNvPr id="9220" name="Picture 4" descr="Bình Ngô đại cáo – Wikipedia tiếng Việt">
            <a:extLst>
              <a:ext uri="{FF2B5EF4-FFF2-40B4-BE49-F238E27FC236}">
                <a16:creationId xmlns:a16="http://schemas.microsoft.com/office/drawing/2014/main" id="{4E575B47-795A-9ABA-107E-D97B18040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174" y="2476500"/>
            <a:ext cx="5029200" cy="693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2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barn(inVertical)">
                                      <p:cBhvr>
                                        <p:cTn id="18"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9" y="965202"/>
            <a:ext cx="16357600" cy="835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22751CEC-2F8E-79F5-D205-5DBDFBACDEF7}"/>
              </a:ext>
            </a:extLst>
          </p:cNvPr>
          <p:cNvGraphicFramePr>
            <a:graphicFrameLocks noGrp="1"/>
          </p:cNvGraphicFramePr>
          <p:nvPr>
            <p:extLst>
              <p:ext uri="{D42A27DB-BD31-4B8C-83A1-F6EECF244321}">
                <p14:modId xmlns:p14="http://schemas.microsoft.com/office/powerpoint/2010/main" val="3316329810"/>
              </p:ext>
            </p:extLst>
          </p:nvPr>
        </p:nvGraphicFramePr>
        <p:xfrm>
          <a:off x="465834" y="266701"/>
          <a:ext cx="17288765" cy="9601201"/>
        </p:xfrm>
        <a:graphic>
          <a:graphicData uri="http://schemas.openxmlformats.org/drawingml/2006/table">
            <a:tbl>
              <a:tblPr firstRow="1" firstCol="1" bandRow="1">
                <a:solidFill>
                  <a:schemeClr val="bg1">
                    <a:lumMod val="95000"/>
                  </a:schemeClr>
                </a:solidFill>
                <a:tableStyleId>{5C22544A-7EE6-4342-B048-85BDC9FD1C3A}</a:tableStyleId>
              </a:tblPr>
              <a:tblGrid>
                <a:gridCol w="12697348">
                  <a:extLst>
                    <a:ext uri="{9D8B030D-6E8A-4147-A177-3AD203B41FA5}">
                      <a16:colId xmlns:a16="http://schemas.microsoft.com/office/drawing/2014/main" val="770177896"/>
                    </a:ext>
                  </a:extLst>
                </a:gridCol>
                <a:gridCol w="4591417">
                  <a:extLst>
                    <a:ext uri="{9D8B030D-6E8A-4147-A177-3AD203B41FA5}">
                      <a16:colId xmlns:a16="http://schemas.microsoft.com/office/drawing/2014/main" val="3863061716"/>
                    </a:ext>
                  </a:extLst>
                </a:gridCol>
              </a:tblGrid>
              <a:tr h="2303592">
                <a:tc gridSpan="2">
                  <a:txBody>
                    <a:bodyPr/>
                    <a:lstStyle/>
                    <a:p>
                      <a:pPr marL="0" marR="0">
                        <a:lnSpc>
                          <a:spcPct val="107000"/>
                        </a:lnSpc>
                        <a:spcBef>
                          <a:spcPts val="0"/>
                        </a:spcBef>
                        <a:spcAft>
                          <a:spcPts val="0"/>
                        </a:spcAft>
                      </a:pPr>
                      <a:r>
                        <a:rPr lang="vi-VN" sz="4000" b="1" kern="0" cap="none" spc="0" dirty="0">
                          <a:solidFill>
                            <a:schemeClr val="bg1"/>
                          </a:solidFill>
                          <a:effectLst/>
                          <a:latin typeface="Times New Roman" panose="02020603050405020304" pitchFamily="18" charset="0"/>
                          <a:cs typeface="Times New Roman" panose="02020603050405020304" pitchFamily="18" charset="0"/>
                        </a:rPr>
                        <a:t>                               PHT số 3:  Tìm hiểu 2 câu thơ đầu</a:t>
                      </a:r>
                      <a:endParaRPr lang="en-US" sz="4000" b="1" kern="100" cap="none" spc="0" dirty="0">
                        <a:solidFill>
                          <a:schemeClr val="bg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4000" b="1" kern="0" cap="none" spc="0" dirty="0">
                          <a:solidFill>
                            <a:schemeClr val="bg1"/>
                          </a:solidFill>
                          <a:effectLst/>
                          <a:latin typeface="Times New Roman" panose="02020603050405020304" pitchFamily="18" charset="0"/>
                          <a:cs typeface="Times New Roman" panose="02020603050405020304" pitchFamily="18" charset="0"/>
                        </a:rPr>
                        <a:t>        Câu hỏi                                                                                 Trả lời</a:t>
                      </a:r>
                      <a:endParaRPr lang="en-US" sz="4000" b="1" kern="100" cap="none" spc="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53942" marR="153942" marT="205257" marB="0" anchor="ctr">
                    <a:lnL w="12700" cmpd="sng">
                      <a:noFill/>
                    </a:lnL>
                    <a:lnR w="12700" cmpd="sng">
                      <a:noFill/>
                    </a:lnR>
                    <a:lnT w="19050" cap="flat" cmpd="sng" algn="ctr">
                      <a:noFill/>
                      <a:prstDash val="solid"/>
                    </a:lnT>
                    <a:lnB w="38100" cmpd="sng">
                      <a:noFill/>
                    </a:lnB>
                    <a:solidFill>
                      <a:schemeClr val="accent2"/>
                    </a:solidFill>
                  </a:tcPr>
                </a:tc>
                <a:tc hMerge="1">
                  <a:txBody>
                    <a:bodyPr/>
                    <a:lstStyle/>
                    <a:p>
                      <a:endParaRPr lang="en-US"/>
                    </a:p>
                  </a:txBody>
                  <a:tcPr/>
                </a:tc>
                <a:extLst>
                  <a:ext uri="{0D108BD9-81ED-4DB2-BD59-A6C34878D82A}">
                    <a16:rowId xmlns:a16="http://schemas.microsoft.com/office/drawing/2014/main" val="4241440060"/>
                  </a:ext>
                </a:extLst>
              </a:tr>
              <a:tr h="5343299">
                <a:tc>
                  <a:txBody>
                    <a:bodyPr/>
                    <a:lstStyle/>
                    <a:p>
                      <a:pPr marL="0" marR="0" algn="just">
                        <a:lnSpc>
                          <a:spcPct val="107000"/>
                        </a:lnSpc>
                        <a:spcBef>
                          <a:spcPts val="0"/>
                        </a:spcBef>
                        <a:spcAft>
                          <a:spcPts val="0"/>
                        </a:spcAft>
                      </a:pPr>
                      <a:r>
                        <a:rPr lang="vi-VN" sz="4000" b="0" kern="0" cap="none" spc="0" dirty="0">
                          <a:solidFill>
                            <a:schemeClr val="tx1"/>
                          </a:solidFill>
                          <a:effectLst/>
                          <a:latin typeface="Times New Roman" panose="02020603050405020304" pitchFamily="18" charset="0"/>
                          <a:cs typeface="Times New Roman" panose="02020603050405020304" pitchFamily="18" charset="0"/>
                        </a:rPr>
                        <a:t>Giải nghĩa các từ Hán Việt: </a:t>
                      </a:r>
                      <a:r>
                        <a:rPr lang="vi-VN" sz="4000" b="1" i="1" kern="0" cap="none" spc="0" dirty="0">
                          <a:solidFill>
                            <a:schemeClr val="tx1"/>
                          </a:solidFill>
                          <a:effectLst/>
                          <a:latin typeface="Times New Roman" panose="02020603050405020304" pitchFamily="18" charset="0"/>
                          <a:cs typeface="Times New Roman" panose="02020603050405020304" pitchFamily="18" charset="0"/>
                        </a:rPr>
                        <a:t>Nam quốc, Nam đế, cư, thiên thư.</a:t>
                      </a:r>
                      <a:endParaRPr lang="en-US" sz="4000" b="1" i="1" kern="100" cap="none" spc="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4000" b="0" kern="0" cap="none" spc="0" dirty="0">
                          <a:solidFill>
                            <a:schemeClr val="tx1"/>
                          </a:solidFill>
                          <a:effectLst/>
                          <a:latin typeface="Times New Roman" panose="02020603050405020304" pitchFamily="18" charset="0"/>
                          <a:cs typeface="Times New Roman" panose="02020603050405020304" pitchFamily="18" charset="0"/>
                        </a:rPr>
                        <a:t> Từ “</a:t>
                      </a:r>
                      <a:r>
                        <a:rPr lang="vi-VN" sz="4000" b="1" i="1" kern="0" cap="none" spc="0" dirty="0">
                          <a:solidFill>
                            <a:schemeClr val="tx1"/>
                          </a:solidFill>
                          <a:effectLst/>
                          <a:latin typeface="Times New Roman" panose="02020603050405020304" pitchFamily="18" charset="0"/>
                          <a:cs typeface="Times New Roman" panose="02020603050405020304" pitchFamily="18" charset="0"/>
                        </a:rPr>
                        <a:t>cư”</a:t>
                      </a:r>
                      <a:r>
                        <a:rPr lang="vi-VN" sz="4000" b="1" kern="0" cap="none" spc="0" dirty="0">
                          <a:solidFill>
                            <a:schemeClr val="tx1"/>
                          </a:solidFill>
                          <a:effectLst/>
                          <a:latin typeface="Times New Roman" panose="02020603050405020304" pitchFamily="18" charset="0"/>
                          <a:cs typeface="Times New Roman" panose="02020603050405020304" pitchFamily="18" charset="0"/>
                        </a:rPr>
                        <a:t> </a:t>
                      </a:r>
                      <a:r>
                        <a:rPr lang="vi-VN" sz="4000" b="0" kern="0" cap="none" spc="0" dirty="0">
                          <a:solidFill>
                            <a:schemeClr val="tx1"/>
                          </a:solidFill>
                          <a:effectLst/>
                          <a:latin typeface="Times New Roman" panose="02020603050405020304" pitchFamily="18" charset="0"/>
                          <a:cs typeface="Times New Roman" panose="02020603050405020304" pitchFamily="18" charset="0"/>
                        </a:rPr>
                        <a:t>trong nguyên tác có thể dịch là ngự ( cai quản) cũng có thể dịch là “</a:t>
                      </a:r>
                      <a:r>
                        <a:rPr lang="vi-VN" sz="4000" b="1" i="1" kern="0" cap="none" spc="0" dirty="0">
                          <a:solidFill>
                            <a:schemeClr val="tx1"/>
                          </a:solidFill>
                          <a:effectLst/>
                          <a:latin typeface="Times New Roman" panose="02020603050405020304" pitchFamily="18" charset="0"/>
                          <a:cs typeface="Times New Roman" panose="02020603050405020304" pitchFamily="18" charset="0"/>
                        </a:rPr>
                        <a:t>ở”</a:t>
                      </a:r>
                      <a:r>
                        <a:rPr lang="vi-VN" sz="4000" b="0" kern="0" cap="none" spc="0" dirty="0">
                          <a:solidFill>
                            <a:schemeClr val="tx1"/>
                          </a:solidFill>
                          <a:effectLst/>
                          <a:latin typeface="Times New Roman" panose="02020603050405020304" pitchFamily="18" charset="0"/>
                          <a:cs typeface="Times New Roman" panose="02020603050405020304" pitchFamily="18" charset="0"/>
                        </a:rPr>
                        <a:t> (cư trú) Theo em cách dịch nào thể hiện được rõ tinh thần của bài thơ hơn? Lí giải ý kiến của em?</a:t>
                      </a:r>
                      <a:endParaRPr lang="en-US" sz="4000" b="0" kern="100" cap="none" spc="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53942" marR="153942" marT="20525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07000"/>
                        </a:lnSpc>
                        <a:spcBef>
                          <a:spcPts val="0"/>
                        </a:spcBef>
                        <a:spcAft>
                          <a:spcPts val="0"/>
                        </a:spcAft>
                      </a:pPr>
                      <a:r>
                        <a:rPr lang="vi-VN" sz="2700" kern="0" cap="none" spc="0" dirty="0">
                          <a:solidFill>
                            <a:schemeClr val="tx1"/>
                          </a:solidFill>
                          <a:effectLst/>
                        </a:rPr>
                        <a:t> </a:t>
                      </a:r>
                      <a:endParaRPr lang="en-US" sz="2700" kern="100" cap="none" spc="0" dirty="0">
                        <a:solidFill>
                          <a:schemeClr val="tx1"/>
                        </a:solidFill>
                        <a:effectLst/>
                      </a:endParaRPr>
                    </a:p>
                    <a:p>
                      <a:pPr marL="0" marR="0" algn="just">
                        <a:lnSpc>
                          <a:spcPct val="107000"/>
                        </a:lnSpc>
                        <a:spcBef>
                          <a:spcPts val="0"/>
                        </a:spcBef>
                        <a:spcAft>
                          <a:spcPts val="0"/>
                        </a:spcAft>
                      </a:pPr>
                      <a:r>
                        <a:rPr lang="vi-VN" sz="2700" kern="0" cap="none" spc="0" dirty="0">
                          <a:solidFill>
                            <a:schemeClr val="tx1"/>
                          </a:solidFill>
                          <a:effectLst/>
                        </a:rPr>
                        <a:t>.....................................</a:t>
                      </a:r>
                    </a:p>
                    <a:p>
                      <a:pPr marL="0" marR="0" algn="just">
                        <a:lnSpc>
                          <a:spcPct val="107000"/>
                        </a:lnSpc>
                        <a:spcBef>
                          <a:spcPts val="0"/>
                        </a:spcBef>
                        <a:spcAft>
                          <a:spcPts val="0"/>
                        </a:spcAft>
                      </a:pPr>
                      <a:endParaRPr lang="vi-VN" sz="2700" kern="0" cap="none" spc="0" dirty="0">
                        <a:solidFill>
                          <a:schemeClr val="tx1"/>
                        </a:solidFill>
                        <a:effectLst/>
                      </a:endParaRPr>
                    </a:p>
                    <a:p>
                      <a:pPr marL="0" marR="0" algn="just">
                        <a:lnSpc>
                          <a:spcPct val="200000"/>
                        </a:lnSpc>
                        <a:spcBef>
                          <a:spcPts val="0"/>
                        </a:spcBef>
                        <a:spcAft>
                          <a:spcPts val="0"/>
                        </a:spcAft>
                      </a:pPr>
                      <a:r>
                        <a:rPr lang="vi-VN" sz="2700" kern="0" cap="none" spc="0" dirty="0">
                          <a:solidFill>
                            <a:schemeClr val="tx1"/>
                          </a:solidFill>
                          <a:effectLst/>
                        </a:rPr>
                        <a:t>...........................................</a:t>
                      </a:r>
                    </a:p>
                    <a:p>
                      <a:pPr marL="0" marR="0" algn="just">
                        <a:lnSpc>
                          <a:spcPct val="200000"/>
                        </a:lnSpc>
                        <a:spcBef>
                          <a:spcPts val="0"/>
                        </a:spcBef>
                        <a:spcAft>
                          <a:spcPts val="0"/>
                        </a:spcAft>
                      </a:pPr>
                      <a:r>
                        <a:rPr lang="vi-VN" sz="2700" kern="0" cap="none" spc="0" dirty="0">
                          <a:solidFill>
                            <a:schemeClr val="tx1"/>
                          </a:solidFill>
                          <a:effectLst/>
                        </a:rPr>
                        <a:t>..........................................</a:t>
                      </a:r>
                    </a:p>
                    <a:p>
                      <a:pPr marL="0" marR="0" algn="just">
                        <a:lnSpc>
                          <a:spcPct val="200000"/>
                        </a:lnSpc>
                        <a:spcBef>
                          <a:spcPts val="0"/>
                        </a:spcBef>
                        <a:spcAft>
                          <a:spcPts val="0"/>
                        </a:spcAft>
                      </a:pPr>
                      <a:r>
                        <a:rPr lang="vi-VN" sz="2700" kern="0" cap="none" spc="0" dirty="0">
                          <a:solidFill>
                            <a:schemeClr val="tx1"/>
                          </a:solidFill>
                          <a:effectLst/>
                        </a:rPr>
                        <a:t>...........................................</a:t>
                      </a:r>
                      <a:r>
                        <a:rPr lang="en-US" sz="2700" kern="0" cap="none" spc="0" dirty="0">
                          <a:solidFill>
                            <a:schemeClr val="tx1"/>
                          </a:solidFill>
                          <a:effectLst/>
                        </a:rPr>
                        <a:t> </a:t>
                      </a:r>
                      <a:endParaRPr lang="en-US" sz="27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3942" marR="153942" marT="205257" marB="0">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210387408"/>
                  </a:ext>
                </a:extLst>
              </a:tr>
              <a:tr h="1093891">
                <a:tc>
                  <a:txBody>
                    <a:bodyPr/>
                    <a:lstStyle/>
                    <a:p>
                      <a:pPr marL="0" marR="0" algn="just">
                        <a:lnSpc>
                          <a:spcPct val="107000"/>
                        </a:lnSpc>
                        <a:spcBef>
                          <a:spcPts val="0"/>
                        </a:spcBef>
                        <a:spcAft>
                          <a:spcPts val="0"/>
                        </a:spcAft>
                      </a:pP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Tìm</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những</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lí</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lẽ</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khẳng</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định</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chủ</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quyền</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của</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đất</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nước</a:t>
                      </a:r>
                      <a:r>
                        <a:rPr lang="en-US" sz="4000" b="0" kern="0" cap="none" spc="0" dirty="0">
                          <a:solidFill>
                            <a:schemeClr val="tx1"/>
                          </a:solidFill>
                          <a:effectLst/>
                          <a:latin typeface="Times New Roman" panose="02020603050405020304" pitchFamily="18" charset="0"/>
                          <a:cs typeface="Times New Roman" panose="02020603050405020304" pitchFamily="18" charset="0"/>
                        </a:rPr>
                        <a:t>?</a:t>
                      </a:r>
                      <a:r>
                        <a:rPr lang="vi-VN" sz="4000" b="0" kern="0" cap="none" spc="0" dirty="0">
                          <a:solidFill>
                            <a:schemeClr val="tx1"/>
                          </a:solidFill>
                          <a:effectLst/>
                          <a:latin typeface="Times New Roman" panose="02020603050405020304" pitchFamily="18" charset="0"/>
                          <a:cs typeface="Times New Roman" panose="02020603050405020304" pitchFamily="18" charset="0"/>
                        </a:rPr>
                        <a:t>       </a:t>
                      </a:r>
                      <a:endParaRPr lang="en-US" sz="4000" b="0" kern="100" cap="none" spc="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53942" marR="153942" marT="20525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07000"/>
                        </a:lnSpc>
                        <a:spcBef>
                          <a:spcPts val="0"/>
                        </a:spcBef>
                        <a:spcAft>
                          <a:spcPts val="0"/>
                        </a:spcAft>
                      </a:pPr>
                      <a:r>
                        <a:rPr lang="en-US" sz="2700" kern="0" cap="none" spc="0" dirty="0">
                          <a:solidFill>
                            <a:schemeClr val="tx1"/>
                          </a:solidFill>
                          <a:effectLst/>
                        </a:rPr>
                        <a:t> </a:t>
                      </a:r>
                      <a:endParaRPr lang="en-US" sz="2700" kern="100" cap="none" spc="0" dirty="0">
                        <a:solidFill>
                          <a:schemeClr val="tx1"/>
                        </a:solidFill>
                        <a:effectLst/>
                      </a:endParaRPr>
                    </a:p>
                    <a:p>
                      <a:pPr marL="0" marR="0" algn="just">
                        <a:lnSpc>
                          <a:spcPct val="107000"/>
                        </a:lnSpc>
                        <a:spcBef>
                          <a:spcPts val="0"/>
                        </a:spcBef>
                        <a:spcAft>
                          <a:spcPts val="0"/>
                        </a:spcAft>
                      </a:pPr>
                      <a:r>
                        <a:rPr lang="en-US" sz="2700" kern="0" cap="none" spc="0" dirty="0">
                          <a:solidFill>
                            <a:schemeClr val="tx1"/>
                          </a:solidFill>
                          <a:effectLst/>
                        </a:rPr>
                        <a:t> </a:t>
                      </a:r>
                      <a:endParaRPr lang="en-US" sz="2700" kern="100" cap="none" spc="0" dirty="0">
                        <a:solidFill>
                          <a:schemeClr val="tx1"/>
                        </a:solidFill>
                        <a:effectLst/>
                      </a:endParaRPr>
                    </a:p>
                  </a:txBody>
                  <a:tcPr marL="153942" marR="153942" marT="20525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3573180387"/>
                  </a:ext>
                </a:extLst>
              </a:tr>
              <a:tr h="860419">
                <a:tc>
                  <a:txBody>
                    <a:bodyPr/>
                    <a:lstStyle/>
                    <a:p>
                      <a:pPr marL="0" marR="0" algn="just">
                        <a:lnSpc>
                          <a:spcPct val="107000"/>
                        </a:lnSpc>
                        <a:spcBef>
                          <a:spcPts val="0"/>
                        </a:spcBef>
                        <a:spcAft>
                          <a:spcPts val="0"/>
                        </a:spcAft>
                      </a:pP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Những</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lí</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lẽ</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đó</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khẳng</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định</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chân</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lí</a:t>
                      </a:r>
                      <a:r>
                        <a:rPr lang="en-US" sz="4000" b="0" kern="0" cap="none" spc="0" dirty="0">
                          <a:solidFill>
                            <a:schemeClr val="tx1"/>
                          </a:solidFill>
                          <a:effectLst/>
                          <a:latin typeface="Times New Roman" panose="02020603050405020304" pitchFamily="18" charset="0"/>
                          <a:cs typeface="Times New Roman" panose="02020603050405020304" pitchFamily="18" charset="0"/>
                        </a:rPr>
                        <a:t> </a:t>
                      </a:r>
                      <a:r>
                        <a:rPr lang="en-US" sz="4000" b="0" kern="0" cap="none" spc="0" dirty="0" err="1">
                          <a:solidFill>
                            <a:schemeClr val="tx1"/>
                          </a:solidFill>
                          <a:effectLst/>
                          <a:latin typeface="Times New Roman" panose="02020603050405020304" pitchFamily="18" charset="0"/>
                          <a:cs typeface="Times New Roman" panose="02020603050405020304" pitchFamily="18" charset="0"/>
                        </a:rPr>
                        <a:t>gì</a:t>
                      </a:r>
                      <a:r>
                        <a:rPr lang="en-US" sz="4000" b="0" kern="0" cap="none" spc="0" dirty="0">
                          <a:solidFill>
                            <a:schemeClr val="tx1"/>
                          </a:solidFill>
                          <a:effectLst/>
                          <a:latin typeface="Times New Roman" panose="02020603050405020304" pitchFamily="18" charset="0"/>
                          <a:cs typeface="Times New Roman" panose="02020603050405020304" pitchFamily="18" charset="0"/>
                        </a:rPr>
                        <a:t>?</a:t>
                      </a:r>
                      <a:endParaRPr lang="en-US" sz="4000" b="0" kern="100" cap="none" spc="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153942" marR="153942" marT="20525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marL="0" marR="0" algn="just">
                        <a:lnSpc>
                          <a:spcPct val="107000"/>
                        </a:lnSpc>
                        <a:spcBef>
                          <a:spcPts val="0"/>
                        </a:spcBef>
                        <a:spcAft>
                          <a:spcPts val="0"/>
                        </a:spcAft>
                      </a:pPr>
                      <a:endParaRPr lang="en-US" sz="27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153942" marR="153942" marT="205257" marB="0">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425244225"/>
                  </a:ext>
                </a:extLst>
              </a:tr>
            </a:tbl>
          </a:graphicData>
        </a:graphic>
      </p:graphicFrame>
    </p:spTree>
    <p:extLst>
      <p:ext uri="{BB962C8B-B14F-4D97-AF65-F5344CB8AC3E}">
        <p14:creationId xmlns:p14="http://schemas.microsoft.com/office/powerpoint/2010/main" val="1097228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1513</TotalTime>
  <Words>1618</Words>
  <Application>Microsoft Office PowerPoint</Application>
  <PresentationFormat>Custom</PresentationFormat>
  <Paragraphs>164</Paragraphs>
  <Slides>22</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 Display</vt:lpstr>
      <vt:lpstr>Times New Roman</vt: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Admin</dc:creator>
  <cp:lastModifiedBy>Lai Thanh Thai 20213643</cp:lastModifiedBy>
  <cp:revision>117</cp:revision>
  <dcterms:created xsi:type="dcterms:W3CDTF">2006-08-16T00:00:00Z</dcterms:created>
  <dcterms:modified xsi:type="dcterms:W3CDTF">2024-10-28T15:47:54Z</dcterms:modified>
  <dc:identifier>DAFqk0XwARU</dc:identifier>
</cp:coreProperties>
</file>