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5" r:id="rId6"/>
    <p:sldId id="258" r:id="rId7"/>
    <p:sldId id="260" r:id="rId8"/>
    <p:sldId id="266" r:id="rId9"/>
    <p:sldId id="259" r:id="rId10"/>
    <p:sldId id="267" r:id="rId11"/>
    <p:sldId id="268" r:id="rId12"/>
    <p:sldId id="273" r:id="rId13"/>
    <p:sldId id="261" r:id="rId14"/>
    <p:sldId id="269" r:id="rId15"/>
    <p:sldId id="270" r:id="rId16"/>
    <p:sldId id="271" r:id="rId17"/>
    <p:sldId id="272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E45C-BD51-49C6-8AC5-FB3A537F406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140-63BF-496E-856B-A034E967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7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E45C-BD51-49C6-8AC5-FB3A537F406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140-63BF-496E-856B-A034E967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E45C-BD51-49C6-8AC5-FB3A537F406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140-63BF-496E-856B-A034E967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1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E45C-BD51-49C6-8AC5-FB3A537F406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140-63BF-496E-856B-A034E967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E45C-BD51-49C6-8AC5-FB3A537F406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140-63BF-496E-856B-A034E967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3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E45C-BD51-49C6-8AC5-FB3A537F406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140-63BF-496E-856B-A034E967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6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E45C-BD51-49C6-8AC5-FB3A537F406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140-63BF-496E-856B-A034E967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4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E45C-BD51-49C6-8AC5-FB3A537F406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140-63BF-496E-856B-A034E967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0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E45C-BD51-49C6-8AC5-FB3A537F406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140-63BF-496E-856B-A034E967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4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E45C-BD51-49C6-8AC5-FB3A537F406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140-63BF-496E-856B-A034E967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E45C-BD51-49C6-8AC5-FB3A537F406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140-63BF-496E-856B-A034E967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7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6E45C-BD51-49C6-8AC5-FB3A537F406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6140-63BF-496E-856B-A034E967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0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8848" cy="6788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1782" y="775855"/>
            <a:ext cx="9070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GIÁO VÀ CÁC EM HỌC SINH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8A1 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THCS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34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8901" y="1617354"/>
            <a:ext cx="9474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TẠO NHÀ NỔI CHỐNG LŨ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7" y="3296987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237" y="2528917"/>
            <a:ext cx="2119932" cy="1800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249" y="2335846"/>
            <a:ext cx="2872313" cy="2224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329" y="4755224"/>
            <a:ext cx="1695687" cy="1676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103" y="4755224"/>
            <a:ext cx="1733792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83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9631" y="2299620"/>
            <a:ext cx="7192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SẢN PHẨM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NHÀ NỔI CHỐNG LŨ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41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951" y="2222619"/>
            <a:ext cx="9944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XÉT, RÚT KINH NGHIỆM VÀ CẢI TIẾN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09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62764" y="683491"/>
            <a:ext cx="2817091" cy="5449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 flipH="1">
            <a:off x="1496291" y="1348508"/>
            <a:ext cx="4696692" cy="268778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 Nhà nổi được thiết kế dựa trên những kiến thức khoa học nào? </a:t>
            </a:r>
            <a:endParaRPr lang="en-US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689273" y="3149599"/>
            <a:ext cx="3865417" cy="277090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Acsimet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12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62764" y="683491"/>
            <a:ext cx="2817091" cy="5449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 flipH="1">
            <a:off x="1496291" y="1348508"/>
            <a:ext cx="4696692" cy="268778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 Nguyên vật liệu nào không thể thiếu khi chế tạo mô hình nhà nổi? </a:t>
            </a:r>
            <a:endParaRPr lang="en-US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689273" y="3149599"/>
            <a:ext cx="3865417" cy="277090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chai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46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62764" y="683491"/>
            <a:ext cx="2817091" cy="5449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 flipH="1">
            <a:off x="1496291" y="1348508"/>
            <a:ext cx="4696692" cy="268778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 Khu vực nào cần thiết kế và xây dựng nhà nổi chống lũ? </a:t>
            </a:r>
            <a:endParaRPr lang="en-US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689273" y="3149599"/>
            <a:ext cx="3865417" cy="277090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27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64" y="452582"/>
            <a:ext cx="6812865" cy="5652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456" y="387691"/>
            <a:ext cx="6131360" cy="57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99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ổng hợp kiến thức lực đẩy ác si mét (archimedes) &amp; bài tập thực hành (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360236"/>
            <a:ext cx="5839846" cy="30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ực đẩy Acsimet là gì? Công thức và ứng dụng trong đời s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36" y="360236"/>
            <a:ext cx="5037991" cy="34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ực đẩy Acsimet là gì? Công thức và ứng dụng trong đời s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03" y="3640734"/>
            <a:ext cx="4573443" cy="31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96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346" y="3666837"/>
            <a:ext cx="301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8A1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9055" y="1276596"/>
            <a:ext cx="82285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Acsimet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11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" y="129309"/>
            <a:ext cx="12026992" cy="63901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0727" y="3124354"/>
            <a:ext cx="10113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619375" algn="l"/>
              </a:tabLst>
            </a:pPr>
            <a:r>
              <a:rPr lang="vi-VN" sz="3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Tiết </a:t>
            </a:r>
            <a:r>
              <a:rPr lang="nl-NL" sz="3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 Bài 15: TÁC DỤNG CỦA CHẤT LỎNG LÊN VẬT ĐẶT TRONG NÓ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tabLst>
                <a:tab pos="2619375" algn="l"/>
              </a:tabLst>
            </a:pPr>
            <a:r>
              <a:rPr lang="nl-NL" sz="3600" b="1" kern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DẠY STEM: NHÀ NỔI CHỐNG LŨ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727" y="511952"/>
            <a:ext cx="3400146" cy="18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08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305" y="1717964"/>
            <a:ext cx="71913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89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100+ Từ Vựng Tiếng Anh Về Giao Thông Cho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4" y="147780"/>
            <a:ext cx="9939293" cy="65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30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hà Nổi Cao Cấp - Sự Kết Hợp Hoàn Hảo Giữa Thiên Nhiên và Cuộc Sống Hiện Đ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00" y="287559"/>
            <a:ext cx="9248366" cy="61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11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182" y="822037"/>
            <a:ext cx="84974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2kg</a:t>
            </a: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50cm </a:t>
            </a: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836" y="149409"/>
            <a:ext cx="432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82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7782" y="73891"/>
            <a:ext cx="6590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58666"/>
            <a:ext cx="4960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836" y="1671782"/>
            <a:ext cx="10954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3977560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24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1891" y="240145"/>
            <a:ext cx="6077527" cy="63638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79636" y="341745"/>
            <a:ext cx="3509819" cy="5264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NHÀ CHỐNG LŨ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63900" y="1177636"/>
            <a:ext cx="2849419" cy="1888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55327" y="1177636"/>
            <a:ext cx="2849419" cy="1888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11235" y="3205019"/>
            <a:ext cx="5793511" cy="10529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11235" y="4458855"/>
            <a:ext cx="2849419" cy="1888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44936" y="4458854"/>
            <a:ext cx="2849419" cy="1888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90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2216" y="2598003"/>
            <a:ext cx="8207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BẢN THIẾT KẾ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45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404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23</cp:revision>
  <dcterms:created xsi:type="dcterms:W3CDTF">2024-10-24T15:32:36Z</dcterms:created>
  <dcterms:modified xsi:type="dcterms:W3CDTF">2024-11-01T03:08:32Z</dcterms:modified>
</cp:coreProperties>
</file>