
<file path=[Content_Types].xml><?xml version="1.0" encoding="utf-8"?>
<Types xmlns="http://schemas.openxmlformats.org/package/2006/content-types">
  <Default Extension="png" ContentType="image/png"/>
  <Default Extension="mp3" ContentType="audio/mpeg"/>
  <Default Extension="webp" ContentType="image/webp"/>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17"/>
  </p:notesMasterIdLst>
  <p:sldIdLst>
    <p:sldId id="570" r:id="rId2"/>
    <p:sldId id="677" r:id="rId3"/>
    <p:sldId id="678" r:id="rId4"/>
    <p:sldId id="279" r:id="rId5"/>
    <p:sldId id="689" r:id="rId6"/>
    <p:sldId id="688" r:id="rId7"/>
    <p:sldId id="691" r:id="rId8"/>
    <p:sldId id="693" r:id="rId9"/>
    <p:sldId id="676" r:id="rId10"/>
    <p:sldId id="694" r:id="rId11"/>
    <p:sldId id="679" r:id="rId12"/>
    <p:sldId id="680" r:id="rId13"/>
    <p:sldId id="681" r:id="rId14"/>
    <p:sldId id="682" r:id="rId15"/>
    <p:sldId id="68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varScale="1">
        <p:scale>
          <a:sx n="42" d="100"/>
          <a:sy n="42" d="100"/>
        </p:scale>
        <p:origin x="94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33BFA4-A2DB-42D5-A56C-1C96467DF654}" type="doc">
      <dgm:prSet loTypeId="urn:microsoft.com/office/officeart/2005/8/layout/hList1" loCatId="list" qsTypeId="urn:microsoft.com/office/officeart/2005/8/quickstyle/simple5" qsCatId="simple" csTypeId="urn:microsoft.com/office/officeart/2005/8/colors/colorful4" csCatId="colorful" phldr="1"/>
      <dgm:spPr/>
      <dgm:t>
        <a:bodyPr/>
        <a:lstStyle/>
        <a:p>
          <a:endParaRPr lang="en-US"/>
        </a:p>
      </dgm:t>
    </dgm:pt>
    <dgm:pt modelId="{D3785A4E-F43C-4DFF-8B77-C050057CC5B3}">
      <dgm:prSet phldrT="[Text]" custT="1"/>
      <dgm:spPr/>
      <dgm:t>
        <a:bodyPr/>
        <a:lstStyle/>
        <a:p>
          <a:r>
            <a:rPr lang="en-US" sz="3200" b="1" dirty="0" err="1">
              <a:solidFill>
                <a:schemeClr val="tx1"/>
              </a:solidFill>
              <a:latin typeface="Times New Roman" panose="02020603050405020304" pitchFamily="18" charset="0"/>
              <a:cs typeface="Times New Roman" panose="02020603050405020304" pitchFamily="18" charset="0"/>
            </a:rPr>
            <a:t>Nhiệm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vụ</a:t>
          </a:r>
          <a:r>
            <a:rPr lang="en-US" sz="3200" b="1" dirty="0">
              <a:solidFill>
                <a:schemeClr val="tx1"/>
              </a:solidFill>
              <a:latin typeface="Times New Roman" panose="02020603050405020304" pitchFamily="18" charset="0"/>
              <a:cs typeface="Times New Roman" panose="02020603050405020304" pitchFamily="18" charset="0"/>
            </a:rPr>
            <a:t> 1</a:t>
          </a:r>
          <a:endParaRPr lang="en-US" sz="3200" dirty="0">
            <a:solidFill>
              <a:schemeClr val="tx1"/>
            </a:solidFill>
            <a:latin typeface="Times New Roman" panose="02020603050405020304" pitchFamily="18" charset="0"/>
            <a:cs typeface="Times New Roman" panose="02020603050405020304" pitchFamily="18" charset="0"/>
          </a:endParaRPr>
        </a:p>
      </dgm:t>
    </dgm:pt>
    <dgm:pt modelId="{4A775368-B48C-4203-802B-E2AE321E2C12}" type="parTrans" cxnId="{F9594D6B-8C05-46B0-97B3-DF4433382522}">
      <dgm:prSet/>
      <dgm:spPr/>
      <dgm:t>
        <a:bodyPr/>
        <a:lstStyle/>
        <a:p>
          <a:endParaRPr lang="en-US"/>
        </a:p>
      </dgm:t>
    </dgm:pt>
    <dgm:pt modelId="{B51CBA90-9FE6-466D-A663-F206CB90D90A}" type="sibTrans" cxnId="{F9594D6B-8C05-46B0-97B3-DF4433382522}">
      <dgm:prSet/>
      <dgm:spPr/>
      <dgm:t>
        <a:bodyPr/>
        <a:lstStyle/>
        <a:p>
          <a:endParaRPr lang="en-US"/>
        </a:p>
      </dgm:t>
    </dgm:pt>
    <dgm:pt modelId="{5CA6CA6F-9D6D-4ECC-9EA9-EFD4D23E7131}">
      <dgm:prSet phldrT="[Text]" custT="1"/>
      <dgm:spPr/>
      <dgm:t>
        <a:bodyPr/>
        <a:lstStyle/>
        <a:p>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a:t>
          </a:r>
        </a:p>
      </dgm:t>
    </dgm:pt>
    <dgm:pt modelId="{A04DDE21-B843-4F20-95C3-55966D364A40}" type="parTrans" cxnId="{96173375-AFF4-47E2-82E7-E25D712006FC}">
      <dgm:prSet/>
      <dgm:spPr/>
      <dgm:t>
        <a:bodyPr/>
        <a:lstStyle/>
        <a:p>
          <a:endParaRPr lang="en-US"/>
        </a:p>
      </dgm:t>
    </dgm:pt>
    <dgm:pt modelId="{C30D7D06-E210-4445-8B57-6D38E9F30115}" type="sibTrans" cxnId="{96173375-AFF4-47E2-82E7-E25D712006FC}">
      <dgm:prSet/>
      <dgm:spPr/>
      <dgm:t>
        <a:bodyPr/>
        <a:lstStyle/>
        <a:p>
          <a:endParaRPr lang="en-US"/>
        </a:p>
      </dgm:t>
    </dgm:pt>
    <dgm:pt modelId="{19896B37-8B76-4BA0-9B51-AD36DDA4EE9F}">
      <dgm:prSet phldrT="[Text]" custT="1"/>
      <dgm:spPr/>
      <dgm:t>
        <a:bodyPr/>
        <a:lstStyle/>
        <a:p>
          <a:r>
            <a:rPr lang="en-US" sz="3200" b="1" dirty="0" err="1">
              <a:solidFill>
                <a:schemeClr val="tx1"/>
              </a:solidFill>
              <a:latin typeface="Times New Roman" panose="02020603050405020304" pitchFamily="18" charset="0"/>
              <a:cs typeface="Times New Roman" panose="02020603050405020304" pitchFamily="18" charset="0"/>
            </a:rPr>
            <a:t>Nhiệm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vụ</a:t>
          </a:r>
          <a:r>
            <a:rPr lang="en-US" sz="3200" b="1" dirty="0">
              <a:solidFill>
                <a:schemeClr val="tx1"/>
              </a:solidFill>
              <a:latin typeface="Times New Roman" panose="02020603050405020304" pitchFamily="18" charset="0"/>
              <a:cs typeface="Times New Roman" panose="02020603050405020304" pitchFamily="18" charset="0"/>
            </a:rPr>
            <a:t> 2</a:t>
          </a:r>
          <a:endParaRPr lang="en-US" sz="3200" dirty="0">
            <a:solidFill>
              <a:schemeClr val="tx1"/>
            </a:solidFill>
            <a:latin typeface="Times New Roman" panose="02020603050405020304" pitchFamily="18" charset="0"/>
            <a:cs typeface="Times New Roman" panose="02020603050405020304" pitchFamily="18" charset="0"/>
          </a:endParaRPr>
        </a:p>
      </dgm:t>
    </dgm:pt>
    <dgm:pt modelId="{B1E2AF4C-14AB-49ED-82FD-B467DF997EAE}" type="parTrans" cxnId="{725626F0-F8D4-478B-BFA7-DEC54833DAD5}">
      <dgm:prSet/>
      <dgm:spPr/>
      <dgm:t>
        <a:bodyPr/>
        <a:lstStyle/>
        <a:p>
          <a:endParaRPr lang="en-US"/>
        </a:p>
      </dgm:t>
    </dgm:pt>
    <dgm:pt modelId="{23735383-C114-4134-AB17-1606A744F1CB}" type="sibTrans" cxnId="{725626F0-F8D4-478B-BFA7-DEC54833DAD5}">
      <dgm:prSet/>
      <dgm:spPr/>
      <dgm:t>
        <a:bodyPr/>
        <a:lstStyle/>
        <a:p>
          <a:endParaRPr lang="en-US"/>
        </a:p>
      </dgm:t>
    </dgm:pt>
    <dgm:pt modelId="{4145960D-13EF-4394-BC88-9D67E9EFF114}">
      <dgm:prSet phldrT="[Text]" custT="1"/>
      <dgm:spPr/>
      <dgm:t>
        <a:bodyPr/>
        <a:lstStyle/>
        <a:p>
          <a:r>
            <a:rPr lang="en-US" sz="2600" dirty="0" err="1">
              <a:latin typeface="Times New Roman" panose="02020603050405020304" pitchFamily="18" charset="0"/>
              <a:cs typeface="Times New Roman" panose="02020603050405020304" pitchFamily="18" charset="0"/>
            </a:rPr>
            <a:t>Bài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tập</a:t>
          </a:r>
          <a:r>
            <a:rPr lang="en-US" sz="2600" dirty="0">
              <a:latin typeface="Times New Roman" panose="02020603050405020304" pitchFamily="18" charset="0"/>
              <a:cs typeface="Times New Roman" panose="02020603050405020304" pitchFamily="18" charset="0"/>
            </a:rPr>
            <a:t> 1: 40 gam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ở 20</a:t>
          </a:r>
          <a:r>
            <a:rPr lang="en-US" sz="2600" baseline="30000" dirty="0">
              <a:latin typeface="Times New Roman" panose="02020603050405020304" pitchFamily="18" charset="0"/>
              <a:cs typeface="Times New Roman" panose="02020603050405020304" pitchFamily="18" charset="0"/>
            </a:rPr>
            <a:t>o</a:t>
          </a:r>
          <a:r>
            <a:rPr lang="en-US" sz="2600" dirty="0">
              <a:latin typeface="Times New Roman" panose="02020603050405020304" pitchFamily="18" charset="0"/>
              <a:cs typeface="Times New Roman" panose="02020603050405020304" pitchFamily="18" charset="0"/>
            </a:rPr>
            <a:t>C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hoà</a:t>
          </a:r>
          <a:r>
            <a:rPr lang="en-US" sz="2600" dirty="0">
              <a:latin typeface="Times New Roman" panose="02020603050405020304" pitchFamily="18" charset="0"/>
              <a:cs typeface="Times New Roman" panose="02020603050405020304" pitchFamily="18" charset="0"/>
            </a:rPr>
            <a:t> tan </a:t>
          </a:r>
          <a:r>
            <a:rPr lang="en-US" sz="2600" dirty="0" err="1">
              <a:latin typeface="Times New Roman" panose="02020603050405020304" pitchFamily="18" charset="0"/>
              <a:cs typeface="Times New Roman" panose="02020603050405020304" pitchFamily="18" charset="0"/>
            </a:rPr>
            <a:t>tối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đa</a:t>
          </a:r>
          <a:r>
            <a:rPr lang="en-US" sz="2600" dirty="0">
              <a:latin typeface="Times New Roman" panose="02020603050405020304" pitchFamily="18" charset="0"/>
              <a:cs typeface="Times New Roman" panose="02020603050405020304" pitchFamily="18" charset="0"/>
            </a:rPr>
            <a:t> 17 gam </a:t>
          </a:r>
          <a:r>
            <a:rPr lang="en-US" sz="2600" dirty="0" err="1">
              <a:latin typeface="Times New Roman" panose="02020603050405020304" pitchFamily="18" charset="0"/>
              <a:cs typeface="Times New Roman" panose="02020603050405020304" pitchFamily="18" charset="0"/>
            </a:rPr>
            <a:t>Posstatium</a:t>
          </a:r>
          <a:r>
            <a:rPr lang="en-US" sz="2600" dirty="0">
              <a:latin typeface="Times New Roman" panose="02020603050405020304" pitchFamily="18" charset="0"/>
              <a:cs typeface="Times New Roman" panose="02020603050405020304" pitchFamily="18" charset="0"/>
            </a:rPr>
            <a:t> Chloride (</a:t>
          </a:r>
          <a:r>
            <a:rPr lang="en-US" sz="2600" dirty="0" err="1">
              <a:latin typeface="Times New Roman" panose="02020603050405020304" pitchFamily="18" charset="0"/>
              <a:cs typeface="Times New Roman" panose="02020603050405020304" pitchFamily="18" charset="0"/>
            </a:rPr>
            <a:t>KCl</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Vậy</a:t>
          </a:r>
          <a:r>
            <a:rPr lang="en-US" sz="2600" dirty="0">
              <a:latin typeface="Times New Roman" panose="02020603050405020304" pitchFamily="18" charset="0"/>
              <a:cs typeface="Times New Roman" panose="02020603050405020304" pitchFamily="18" charset="0"/>
            </a:rPr>
            <a:t> 100 gam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ở 20</a:t>
          </a:r>
          <a:r>
            <a:rPr lang="en-US" sz="2600" baseline="30000" dirty="0">
              <a:latin typeface="Times New Roman" panose="02020603050405020304" pitchFamily="18" charset="0"/>
              <a:cs typeface="Times New Roman" panose="02020603050405020304" pitchFamily="18" charset="0"/>
            </a:rPr>
            <a:t>o</a:t>
          </a:r>
          <a:r>
            <a:rPr lang="en-US" sz="2600" dirty="0">
              <a:latin typeface="Times New Roman" panose="02020603050405020304" pitchFamily="18" charset="0"/>
              <a:cs typeface="Times New Roman" panose="02020603050405020304" pitchFamily="18" charset="0"/>
            </a:rPr>
            <a:t>C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hoà</a:t>
          </a:r>
          <a:r>
            <a:rPr lang="en-US" sz="2600" dirty="0">
              <a:latin typeface="Times New Roman" panose="02020603050405020304" pitchFamily="18" charset="0"/>
              <a:cs typeface="Times New Roman" panose="02020603050405020304" pitchFamily="18" charset="0"/>
            </a:rPr>
            <a:t> tan </a:t>
          </a:r>
          <a:r>
            <a:rPr lang="en-US" sz="2600" dirty="0" err="1">
              <a:latin typeface="Times New Roman" panose="02020603050405020304" pitchFamily="18" charset="0"/>
              <a:cs typeface="Times New Roman" panose="02020603050405020304" pitchFamily="18" charset="0"/>
            </a:rPr>
            <a:t>tối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đa</a:t>
          </a:r>
          <a:r>
            <a:rPr lang="en-US" sz="2600" dirty="0">
              <a:latin typeface="Times New Roman" panose="02020603050405020304" pitchFamily="18" charset="0"/>
              <a:cs typeface="Times New Roman" panose="02020603050405020304" pitchFamily="18" charset="0"/>
            </a:rPr>
            <a:t> S gam </a:t>
          </a:r>
          <a:r>
            <a:rPr lang="en-US" sz="2600" dirty="0" err="1">
              <a:latin typeface="Times New Roman" panose="02020603050405020304" pitchFamily="18" charset="0"/>
              <a:cs typeface="Times New Roman" panose="02020603050405020304" pitchFamily="18" charset="0"/>
            </a:rPr>
            <a:t>Posstatium</a:t>
          </a:r>
          <a:r>
            <a:rPr lang="en-US" sz="2600" dirty="0">
              <a:latin typeface="Times New Roman" panose="02020603050405020304" pitchFamily="18" charset="0"/>
              <a:cs typeface="Times New Roman" panose="02020603050405020304" pitchFamily="18" charset="0"/>
            </a:rPr>
            <a:t> Chloride. </a:t>
          </a:r>
          <a:r>
            <a:rPr lang="en-US" sz="2600" dirty="0" err="1">
              <a:latin typeface="Times New Roman" panose="02020603050405020304" pitchFamily="18" charset="0"/>
              <a:cs typeface="Times New Roman" panose="02020603050405020304" pitchFamily="18" charset="0"/>
            </a:rPr>
            <a:t>Tính</a:t>
          </a:r>
          <a:r>
            <a:rPr lang="en-US" sz="2600" dirty="0">
              <a:latin typeface="Times New Roman" panose="02020603050405020304" pitchFamily="18" charset="0"/>
              <a:cs typeface="Times New Roman" panose="02020603050405020304" pitchFamily="18" charset="0"/>
            </a:rPr>
            <a:t> S ?</a:t>
          </a:r>
        </a:p>
      </dgm:t>
    </dgm:pt>
    <dgm:pt modelId="{77579574-0739-4A35-997F-195C5CF8CB75}" type="parTrans" cxnId="{AD37AEF1-D86F-4779-B5B6-0E51AE4E543C}">
      <dgm:prSet/>
      <dgm:spPr/>
      <dgm:t>
        <a:bodyPr/>
        <a:lstStyle/>
        <a:p>
          <a:endParaRPr lang="en-US"/>
        </a:p>
      </dgm:t>
    </dgm:pt>
    <dgm:pt modelId="{CC418DDE-9B01-494C-8CA4-655A074E8AA1}" type="sibTrans" cxnId="{AD37AEF1-D86F-4779-B5B6-0E51AE4E543C}">
      <dgm:prSet/>
      <dgm:spPr/>
      <dgm:t>
        <a:bodyPr/>
        <a:lstStyle/>
        <a:p>
          <a:endParaRPr lang="en-US"/>
        </a:p>
      </dgm:t>
    </dgm:pt>
    <dgm:pt modelId="{6C818FB3-E1DF-451B-A21D-F88C43BE7C44}">
      <dgm:prSet custT="1"/>
      <dgm:spPr/>
      <dgm:t>
        <a:bodyPr/>
        <a:lstStyle/>
        <a:p>
          <a:pPr>
            <a:buNone/>
          </a:pPr>
          <a:r>
            <a:rPr lang="en-US" sz="2800" dirty="0">
              <a:latin typeface="Times New Roman" panose="02020603050405020304" pitchFamily="18" charset="0"/>
              <a:cs typeface="Times New Roman" panose="02020603050405020304" pitchFamily="18" charset="0"/>
            </a:rPr>
            <a:t>+ Cho </a:t>
          </a:r>
          <a:r>
            <a:rPr lang="en-US" sz="2800" dirty="0" err="1">
              <a:latin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cs typeface="Times New Roman" panose="02020603050405020304" pitchFamily="18" charset="0"/>
            </a:rPr>
            <a:t> Sodium Chloride (</a:t>
          </a:r>
          <a:r>
            <a:rPr lang="en-US" sz="2800" dirty="0" err="1">
              <a:latin typeface="Times New Roman" panose="02020603050405020304" pitchFamily="18" charset="0"/>
              <a:cs typeface="Times New Roman" panose="02020603050405020304" pitchFamily="18" charset="0"/>
            </a:rPr>
            <a:t>muối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a:t>
          </a:r>
          <a:r>
            <a:rPr lang="en-US" sz="2800" dirty="0">
              <a:latin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a:t>
          </a:r>
          <a:r>
            <a:rPr lang="en-US" sz="2800" dirty="0">
              <a:latin typeface="Times New Roman" panose="02020603050405020304" pitchFamily="18" charset="0"/>
              <a:cs typeface="Times New Roman" panose="02020603050405020304" pitchFamily="18" charset="0"/>
            </a:rPr>
            <a:t>.</a:t>
          </a:r>
        </a:p>
      </dgm:t>
    </dgm:pt>
    <dgm:pt modelId="{54712B47-8ECD-4B99-B817-1AAC24EFD88F}" type="parTrans" cxnId="{4161C472-B419-49E5-A16B-BB5F08785E30}">
      <dgm:prSet/>
      <dgm:spPr/>
      <dgm:t>
        <a:bodyPr/>
        <a:lstStyle/>
        <a:p>
          <a:endParaRPr lang="en-US"/>
        </a:p>
      </dgm:t>
    </dgm:pt>
    <dgm:pt modelId="{BBC85BC0-3106-4C24-8F2E-55F3C4666C8F}" type="sibTrans" cxnId="{4161C472-B419-49E5-A16B-BB5F08785E30}">
      <dgm:prSet/>
      <dgm:spPr/>
      <dgm:t>
        <a:bodyPr/>
        <a:lstStyle/>
        <a:p>
          <a:endParaRPr lang="en-US"/>
        </a:p>
      </dgm:t>
    </dgm:pt>
    <dgm:pt modelId="{68549FF3-CFCE-4EB4-87D7-3305A72B8DBE}">
      <dgm:prSet custT="1"/>
      <dgm:spPr/>
      <dgm:t>
        <a:bodyPr/>
        <a:lstStyle/>
        <a:p>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SGK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?1, ?2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tan.</a:t>
          </a:r>
        </a:p>
      </dgm:t>
    </dgm:pt>
    <dgm:pt modelId="{48CE686E-59F8-4341-90FB-6356A63BFD7A}" type="parTrans" cxnId="{E7CFE537-CCD3-421B-B456-FBE700A55D45}">
      <dgm:prSet/>
      <dgm:spPr/>
      <dgm:t>
        <a:bodyPr/>
        <a:lstStyle/>
        <a:p>
          <a:endParaRPr lang="en-US"/>
        </a:p>
      </dgm:t>
    </dgm:pt>
    <dgm:pt modelId="{C4F13425-4DF7-4082-A4A7-87ACEDC9F940}" type="sibTrans" cxnId="{E7CFE537-CCD3-421B-B456-FBE700A55D45}">
      <dgm:prSet/>
      <dgm:spPr/>
      <dgm:t>
        <a:bodyPr/>
        <a:lstStyle/>
        <a:p>
          <a:endParaRPr lang="en-US"/>
        </a:p>
      </dgm:t>
    </dgm:pt>
    <dgm:pt modelId="{D5DBC25E-AF1B-4AC8-849A-A0C592FA3228}">
      <dgm:prSet phldrT="[Text]" custT="1"/>
      <dgm:spPr/>
      <dgm:t>
        <a:bodyPr/>
        <a:lstStyle/>
        <a:p>
          <a:pPr>
            <a:buNone/>
          </a:pPr>
          <a:r>
            <a:rPr lang="en-US" sz="2800" dirty="0">
              <a:latin typeface="Times New Roman" panose="02020603050405020304" pitchFamily="18" charset="0"/>
              <a:cs typeface="Times New Roman" panose="02020603050405020304" pitchFamily="18" charset="0"/>
            </a:rPr>
            <a:t>+ Cho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100 ml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thuỷ</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p>
      </dgm:t>
    </dgm:pt>
    <dgm:pt modelId="{492FB0BE-9802-4F6D-A25C-E5B8A9AF16D6}" type="parTrans" cxnId="{81E24231-8F46-4DB0-B8B6-74746A4A779A}">
      <dgm:prSet/>
      <dgm:spPr/>
      <dgm:t>
        <a:bodyPr/>
        <a:lstStyle/>
        <a:p>
          <a:endParaRPr lang="en-US"/>
        </a:p>
      </dgm:t>
    </dgm:pt>
    <dgm:pt modelId="{C4DC70EB-EC6B-40B0-AEAF-154D2DA6DAD4}" type="sibTrans" cxnId="{81E24231-8F46-4DB0-B8B6-74746A4A779A}">
      <dgm:prSet/>
      <dgm:spPr/>
      <dgm:t>
        <a:bodyPr/>
        <a:lstStyle/>
        <a:p>
          <a:endParaRPr lang="en-US"/>
        </a:p>
      </dgm:t>
    </dgm:pt>
    <dgm:pt modelId="{26CD1653-FC23-48C2-8656-7869FFC441A5}">
      <dgm:prSet custT="1"/>
      <dgm:spPr/>
      <dgm:t>
        <a:bodyPr/>
        <a:lstStyle/>
        <a:p>
          <a:pPr>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tan.</a:t>
          </a:r>
        </a:p>
      </dgm:t>
    </dgm:pt>
    <dgm:pt modelId="{75343205-D517-45BC-A72A-2BF7D33BAA8F}" type="parTrans" cxnId="{9709EA4E-9FB8-42D6-B247-697E52977CE2}">
      <dgm:prSet/>
      <dgm:spPr/>
      <dgm:t>
        <a:bodyPr/>
        <a:lstStyle/>
        <a:p>
          <a:endParaRPr lang="en-US"/>
        </a:p>
      </dgm:t>
    </dgm:pt>
    <dgm:pt modelId="{00F58606-754F-46C4-BEC6-B0EAF9D1B41A}" type="sibTrans" cxnId="{9709EA4E-9FB8-42D6-B247-697E52977CE2}">
      <dgm:prSet/>
      <dgm:spPr/>
      <dgm:t>
        <a:bodyPr/>
        <a:lstStyle/>
        <a:p>
          <a:endParaRPr lang="en-US"/>
        </a:p>
      </dgm:t>
    </dgm:pt>
    <dgm:pt modelId="{4861B04A-9724-4704-812B-899ECD94B4F8}">
      <dgm:prSet custT="1"/>
      <dgm:spPr/>
      <dgm:t>
        <a:bodyPr/>
        <a:lstStyle/>
        <a:p>
          <a:endParaRPr lang="en-US" sz="2600" dirty="0">
            <a:latin typeface="Times New Roman" panose="02020603050405020304" pitchFamily="18" charset="0"/>
            <a:cs typeface="Times New Roman" panose="02020603050405020304" pitchFamily="18" charset="0"/>
          </a:endParaRPr>
        </a:p>
      </dgm:t>
    </dgm:pt>
    <dgm:pt modelId="{DC797DC8-5231-4351-A1FD-D462A10E5F5B}" type="parTrans" cxnId="{D296D00A-7D89-4D67-BBEF-A89256F6B2AD}">
      <dgm:prSet/>
      <dgm:spPr/>
      <dgm:t>
        <a:bodyPr/>
        <a:lstStyle/>
        <a:p>
          <a:endParaRPr lang="en-US"/>
        </a:p>
      </dgm:t>
    </dgm:pt>
    <dgm:pt modelId="{4D6BF304-3D52-4F71-98D8-7EF739102A8F}" type="sibTrans" cxnId="{D296D00A-7D89-4D67-BBEF-A89256F6B2AD}">
      <dgm:prSet/>
      <dgm:spPr/>
      <dgm:t>
        <a:bodyPr/>
        <a:lstStyle/>
        <a:p>
          <a:endParaRPr lang="en-US"/>
        </a:p>
      </dgm:t>
    </dgm:pt>
    <dgm:pt modelId="{1902AEC5-F66D-4D5D-87C8-4B7FB201772A}">
      <dgm:prSet custT="1"/>
      <dgm:spPr/>
      <dgm:t>
        <a:bodyPr/>
        <a:lstStyle/>
        <a:p>
          <a:endParaRPr lang="en-US" sz="2800" dirty="0">
            <a:latin typeface="Times New Roman" panose="02020603050405020304" pitchFamily="18" charset="0"/>
            <a:cs typeface="Times New Roman" panose="02020603050405020304" pitchFamily="18" charset="0"/>
          </a:endParaRPr>
        </a:p>
      </dgm:t>
    </dgm:pt>
    <dgm:pt modelId="{A7295164-605E-4AC7-9531-C6CD3C443839}" type="parTrans" cxnId="{63058313-D794-4F12-B60D-E17ACE9F7881}">
      <dgm:prSet/>
      <dgm:spPr/>
      <dgm:t>
        <a:bodyPr/>
        <a:lstStyle/>
        <a:p>
          <a:endParaRPr lang="en-US"/>
        </a:p>
      </dgm:t>
    </dgm:pt>
    <dgm:pt modelId="{9ECD5AF2-4146-41B7-B813-0AA21E81F5FE}" type="sibTrans" cxnId="{63058313-D794-4F12-B60D-E17ACE9F7881}">
      <dgm:prSet/>
      <dgm:spPr/>
      <dgm:t>
        <a:bodyPr/>
        <a:lstStyle/>
        <a:p>
          <a:endParaRPr lang="en-US"/>
        </a:p>
      </dgm:t>
    </dgm:pt>
    <dgm:pt modelId="{AE42604C-B668-4AE1-9EB3-326E9AEF88F4}">
      <dgm:prSet custT="1"/>
      <dgm:spPr/>
      <dgm:t>
        <a:bodyPr/>
        <a:lstStyle/>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tập</a:t>
          </a:r>
          <a:r>
            <a:rPr lang="en-US" sz="2600" dirty="0">
              <a:latin typeface="Times New Roman" panose="02020603050405020304" pitchFamily="18" charset="0"/>
              <a:cs typeface="Times New Roman" panose="02020603050405020304" pitchFamily="18" charset="0"/>
            </a:rPr>
            <a:t> 2: </a:t>
          </a:r>
          <a:r>
            <a:rPr lang="en-US" sz="2600" dirty="0" err="1">
              <a:latin typeface="Times New Roman" panose="02020603050405020304" pitchFamily="18" charset="0"/>
              <a:cs typeface="Times New Roman" panose="02020603050405020304" pitchFamily="18" charset="0"/>
            </a:rPr>
            <a:t>Bảng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hòa</a:t>
          </a:r>
          <a:r>
            <a:rPr lang="en-US" sz="2600" dirty="0">
              <a:latin typeface="Times New Roman" panose="02020603050405020304" pitchFamily="18" charset="0"/>
              <a:cs typeface="Times New Roman" panose="02020603050405020304" pitchFamily="18" charset="0"/>
            </a:rPr>
            <a:t> tan </a:t>
          </a:r>
          <a:r>
            <a:rPr lang="en-US" sz="2600" dirty="0" err="1">
              <a:latin typeface="Times New Roman" panose="02020603050405020304" pitchFamily="18" charset="0"/>
              <a:cs typeface="Times New Roman" panose="02020603050405020304" pitchFamily="18" charset="0"/>
            </a:rPr>
            <a:t>tối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100 gam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nhiệt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xét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hưởng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nhiệt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chất</a:t>
          </a:r>
          <a:r>
            <a:rPr lang="en-US" sz="2600" dirty="0">
              <a:latin typeface="Times New Roman" panose="02020603050405020304" pitchFamily="18" charset="0"/>
              <a:cs typeface="Times New Roman" panose="02020603050405020304" pitchFamily="18" charset="0"/>
            </a:rPr>
            <a:t> tan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dung </a:t>
          </a:r>
          <a:r>
            <a:rPr lang="en-US" sz="2600" dirty="0" err="1">
              <a:latin typeface="Times New Roman" panose="02020603050405020304" pitchFamily="18" charset="0"/>
              <a:cs typeface="Times New Roman" panose="02020603050405020304" pitchFamily="18" charset="0"/>
            </a:rPr>
            <a:t>dịch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bão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hòa</a:t>
          </a:r>
          <a:r>
            <a:rPr lang="en-US" sz="2600" dirty="0">
              <a:latin typeface="Times New Roman" panose="02020603050405020304" pitchFamily="18" charset="0"/>
              <a:cs typeface="Times New Roman" panose="02020603050405020304" pitchFamily="18" charset="0"/>
            </a:rPr>
            <a:t>?</a:t>
          </a:r>
        </a:p>
      </dgm:t>
    </dgm:pt>
    <dgm:pt modelId="{4105F56F-CC20-4273-BC94-081B391EF9FF}" type="parTrans" cxnId="{B9DCDF8B-5E95-429C-9377-454DA01001EC}">
      <dgm:prSet/>
      <dgm:spPr/>
      <dgm:t>
        <a:bodyPr/>
        <a:lstStyle/>
        <a:p>
          <a:endParaRPr lang="en-US"/>
        </a:p>
      </dgm:t>
    </dgm:pt>
    <dgm:pt modelId="{9C359A31-131A-45F2-B9B0-869DE335C1C6}" type="sibTrans" cxnId="{B9DCDF8B-5E95-429C-9377-454DA01001EC}">
      <dgm:prSet/>
      <dgm:spPr/>
      <dgm:t>
        <a:bodyPr/>
        <a:lstStyle/>
        <a:p>
          <a:endParaRPr lang="en-US"/>
        </a:p>
      </dgm:t>
    </dgm:pt>
    <dgm:pt modelId="{31D39506-DE56-42AF-84C5-9B5F7F99F6EF}" type="pres">
      <dgm:prSet presAssocID="{D933BFA4-A2DB-42D5-A56C-1C96467DF654}" presName="Name0" presStyleCnt="0">
        <dgm:presLayoutVars>
          <dgm:dir/>
          <dgm:animLvl val="lvl"/>
          <dgm:resizeHandles val="exact"/>
        </dgm:presLayoutVars>
      </dgm:prSet>
      <dgm:spPr/>
      <dgm:t>
        <a:bodyPr/>
        <a:lstStyle/>
        <a:p>
          <a:endParaRPr lang="en-US"/>
        </a:p>
      </dgm:t>
    </dgm:pt>
    <dgm:pt modelId="{FDE6B2DC-04B8-4934-8272-558504FFABB6}" type="pres">
      <dgm:prSet presAssocID="{D3785A4E-F43C-4DFF-8B77-C050057CC5B3}" presName="composite" presStyleCnt="0"/>
      <dgm:spPr/>
    </dgm:pt>
    <dgm:pt modelId="{8B057793-12DA-419F-95AF-DA6B322D1B48}" type="pres">
      <dgm:prSet presAssocID="{D3785A4E-F43C-4DFF-8B77-C050057CC5B3}" presName="parTx" presStyleLbl="alignNode1" presStyleIdx="0" presStyleCnt="2" custScaleX="102360" custScaleY="97871" custLinFactNeighborX="-227" custLinFactNeighborY="-4215">
        <dgm:presLayoutVars>
          <dgm:chMax val="0"/>
          <dgm:chPref val="0"/>
          <dgm:bulletEnabled val="1"/>
        </dgm:presLayoutVars>
      </dgm:prSet>
      <dgm:spPr/>
      <dgm:t>
        <a:bodyPr/>
        <a:lstStyle/>
        <a:p>
          <a:endParaRPr lang="en-US"/>
        </a:p>
      </dgm:t>
    </dgm:pt>
    <dgm:pt modelId="{945E0636-0488-45B1-B8B9-6F47E254302A}" type="pres">
      <dgm:prSet presAssocID="{D3785A4E-F43C-4DFF-8B77-C050057CC5B3}" presName="desTx" presStyleLbl="alignAccFollowNode1" presStyleIdx="0" presStyleCnt="2" custScaleX="100058" custScaleY="98173" custLinFactNeighborX="571" custLinFactNeighborY="-2299">
        <dgm:presLayoutVars>
          <dgm:bulletEnabled val="1"/>
        </dgm:presLayoutVars>
      </dgm:prSet>
      <dgm:spPr/>
      <dgm:t>
        <a:bodyPr/>
        <a:lstStyle/>
        <a:p>
          <a:endParaRPr lang="en-US"/>
        </a:p>
      </dgm:t>
    </dgm:pt>
    <dgm:pt modelId="{024B072E-D893-463A-885F-3041762C0496}" type="pres">
      <dgm:prSet presAssocID="{B51CBA90-9FE6-466D-A663-F206CB90D90A}" presName="space" presStyleCnt="0"/>
      <dgm:spPr/>
    </dgm:pt>
    <dgm:pt modelId="{DEFC7E37-F811-4387-AE32-96EE96F1C169}" type="pres">
      <dgm:prSet presAssocID="{19896B37-8B76-4BA0-9B51-AD36DDA4EE9F}" presName="composite" presStyleCnt="0"/>
      <dgm:spPr/>
    </dgm:pt>
    <dgm:pt modelId="{F6EAECBC-0F05-4C88-8A31-2E70E1CFBA44}" type="pres">
      <dgm:prSet presAssocID="{19896B37-8B76-4BA0-9B51-AD36DDA4EE9F}" presName="parTx" presStyleLbl="alignNode1" presStyleIdx="1" presStyleCnt="2">
        <dgm:presLayoutVars>
          <dgm:chMax val="0"/>
          <dgm:chPref val="0"/>
          <dgm:bulletEnabled val="1"/>
        </dgm:presLayoutVars>
      </dgm:prSet>
      <dgm:spPr/>
      <dgm:t>
        <a:bodyPr/>
        <a:lstStyle/>
        <a:p>
          <a:endParaRPr lang="en-US"/>
        </a:p>
      </dgm:t>
    </dgm:pt>
    <dgm:pt modelId="{02A1B284-3AD3-403F-944A-06F728B41B51}" type="pres">
      <dgm:prSet presAssocID="{19896B37-8B76-4BA0-9B51-AD36DDA4EE9F}" presName="desTx" presStyleLbl="alignAccFollowNode1" presStyleIdx="1" presStyleCnt="2">
        <dgm:presLayoutVars>
          <dgm:bulletEnabled val="1"/>
        </dgm:presLayoutVars>
      </dgm:prSet>
      <dgm:spPr/>
      <dgm:t>
        <a:bodyPr/>
        <a:lstStyle/>
        <a:p>
          <a:endParaRPr lang="en-US"/>
        </a:p>
      </dgm:t>
    </dgm:pt>
  </dgm:ptLst>
  <dgm:cxnLst>
    <dgm:cxn modelId="{193AAFEA-443A-4CB0-A6DE-F648B9E9B150}" type="presOf" srcId="{6C818FB3-E1DF-451B-A21D-F88C43BE7C44}" destId="{945E0636-0488-45B1-B8B9-6F47E254302A}" srcOrd="0" destOrd="2" presId="urn:microsoft.com/office/officeart/2005/8/layout/hList1"/>
    <dgm:cxn modelId="{81E24231-8F46-4DB0-B8B6-74746A4A779A}" srcId="{D3785A4E-F43C-4DFF-8B77-C050057CC5B3}" destId="{D5DBC25E-AF1B-4AC8-849A-A0C592FA3228}" srcOrd="1" destOrd="0" parTransId="{492FB0BE-9802-4F6D-A25C-E5B8A9AF16D6}" sibTransId="{C4DC70EB-EC6B-40B0-AEAF-154D2DA6DAD4}"/>
    <dgm:cxn modelId="{8335C44B-1C3E-4FCC-A703-F3978770A18A}" type="presOf" srcId="{4861B04A-9724-4704-812B-899ECD94B4F8}" destId="{02A1B284-3AD3-403F-944A-06F728B41B51}" srcOrd="0" destOrd="2" presId="urn:microsoft.com/office/officeart/2005/8/layout/hList1"/>
    <dgm:cxn modelId="{651A8623-A6D6-4346-A51C-F08C626D3D2C}" type="presOf" srcId="{D933BFA4-A2DB-42D5-A56C-1C96467DF654}" destId="{31D39506-DE56-42AF-84C5-9B5F7F99F6EF}" srcOrd="0" destOrd="0" presId="urn:microsoft.com/office/officeart/2005/8/layout/hList1"/>
    <dgm:cxn modelId="{BFADB65B-DF14-4392-860B-4EFD2A167FE3}" type="presOf" srcId="{D3785A4E-F43C-4DFF-8B77-C050057CC5B3}" destId="{8B057793-12DA-419F-95AF-DA6B322D1B48}" srcOrd="0" destOrd="0" presId="urn:microsoft.com/office/officeart/2005/8/layout/hList1"/>
    <dgm:cxn modelId="{A5A23D4A-259E-4BD4-A3A4-99D375FEBC5C}" type="presOf" srcId="{4145960D-13EF-4394-BC88-9D67E9EFF114}" destId="{02A1B284-3AD3-403F-944A-06F728B41B51}" srcOrd="0" destOrd="0" presId="urn:microsoft.com/office/officeart/2005/8/layout/hList1"/>
    <dgm:cxn modelId="{63058313-D794-4F12-B60D-E17ACE9F7881}" srcId="{D3785A4E-F43C-4DFF-8B77-C050057CC5B3}" destId="{1902AEC5-F66D-4D5D-87C8-4B7FB201772A}" srcOrd="5" destOrd="0" parTransId="{A7295164-605E-4AC7-9531-C6CD3C443839}" sibTransId="{9ECD5AF2-4146-41B7-B813-0AA21E81F5FE}"/>
    <dgm:cxn modelId="{AD37AEF1-D86F-4779-B5B6-0E51AE4E543C}" srcId="{19896B37-8B76-4BA0-9B51-AD36DDA4EE9F}" destId="{4145960D-13EF-4394-BC88-9D67E9EFF114}" srcOrd="0" destOrd="0" parTransId="{77579574-0739-4A35-997F-195C5CF8CB75}" sibTransId="{CC418DDE-9B01-494C-8CA4-655A074E8AA1}"/>
    <dgm:cxn modelId="{D296D00A-7D89-4D67-BBEF-A89256F6B2AD}" srcId="{19896B37-8B76-4BA0-9B51-AD36DDA4EE9F}" destId="{4861B04A-9724-4704-812B-899ECD94B4F8}" srcOrd="2" destOrd="0" parTransId="{DC797DC8-5231-4351-A1FD-D462A10E5F5B}" sibTransId="{4D6BF304-3D52-4F71-98D8-7EF739102A8F}"/>
    <dgm:cxn modelId="{4161C472-B419-49E5-A16B-BB5F08785E30}" srcId="{D3785A4E-F43C-4DFF-8B77-C050057CC5B3}" destId="{6C818FB3-E1DF-451B-A21D-F88C43BE7C44}" srcOrd="2" destOrd="0" parTransId="{54712B47-8ECD-4B99-B817-1AAC24EFD88F}" sibTransId="{BBC85BC0-3106-4C24-8F2E-55F3C4666C8F}"/>
    <dgm:cxn modelId="{0274D400-3B26-43FE-8F01-F1BA9E6C01E2}" type="presOf" srcId="{19896B37-8B76-4BA0-9B51-AD36DDA4EE9F}" destId="{F6EAECBC-0F05-4C88-8A31-2E70E1CFBA44}" srcOrd="0" destOrd="0" presId="urn:microsoft.com/office/officeart/2005/8/layout/hList1"/>
    <dgm:cxn modelId="{349864CC-8891-49FD-AFD2-B34ECAC75FDC}" type="presOf" srcId="{1902AEC5-F66D-4D5D-87C8-4B7FB201772A}" destId="{945E0636-0488-45B1-B8B9-6F47E254302A}" srcOrd="0" destOrd="5" presId="urn:microsoft.com/office/officeart/2005/8/layout/hList1"/>
    <dgm:cxn modelId="{96173375-AFF4-47E2-82E7-E25D712006FC}" srcId="{D3785A4E-F43C-4DFF-8B77-C050057CC5B3}" destId="{5CA6CA6F-9D6D-4ECC-9EA9-EFD4D23E7131}" srcOrd="0" destOrd="0" parTransId="{A04DDE21-B843-4F20-95C3-55966D364A40}" sibTransId="{C30D7D06-E210-4445-8B57-6D38E9F30115}"/>
    <dgm:cxn modelId="{725626F0-F8D4-478B-BFA7-DEC54833DAD5}" srcId="{D933BFA4-A2DB-42D5-A56C-1C96467DF654}" destId="{19896B37-8B76-4BA0-9B51-AD36DDA4EE9F}" srcOrd="1" destOrd="0" parTransId="{B1E2AF4C-14AB-49ED-82FD-B467DF997EAE}" sibTransId="{23735383-C114-4134-AB17-1606A744F1CB}"/>
    <dgm:cxn modelId="{9709EA4E-9FB8-42D6-B247-697E52977CE2}" srcId="{D3785A4E-F43C-4DFF-8B77-C050057CC5B3}" destId="{26CD1653-FC23-48C2-8656-7869FFC441A5}" srcOrd="3" destOrd="0" parTransId="{75343205-D517-45BC-A72A-2BF7D33BAA8F}" sibTransId="{00F58606-754F-46C4-BEC6-B0EAF9D1B41A}"/>
    <dgm:cxn modelId="{46A612DB-317D-4FBF-9893-7334F348CA75}" type="presOf" srcId="{5CA6CA6F-9D6D-4ECC-9EA9-EFD4D23E7131}" destId="{945E0636-0488-45B1-B8B9-6F47E254302A}" srcOrd="0" destOrd="0" presId="urn:microsoft.com/office/officeart/2005/8/layout/hList1"/>
    <dgm:cxn modelId="{335705E5-8315-4234-9F53-70EF002D0F2D}" type="presOf" srcId="{26CD1653-FC23-48C2-8656-7869FFC441A5}" destId="{945E0636-0488-45B1-B8B9-6F47E254302A}" srcOrd="0" destOrd="3" presId="urn:microsoft.com/office/officeart/2005/8/layout/hList1"/>
    <dgm:cxn modelId="{DB66C32D-9BD0-4024-BE00-7194A6D3FD7D}" type="presOf" srcId="{D5DBC25E-AF1B-4AC8-849A-A0C592FA3228}" destId="{945E0636-0488-45B1-B8B9-6F47E254302A}" srcOrd="0" destOrd="1" presId="urn:microsoft.com/office/officeart/2005/8/layout/hList1"/>
    <dgm:cxn modelId="{F9594D6B-8C05-46B0-97B3-DF4433382522}" srcId="{D933BFA4-A2DB-42D5-A56C-1C96467DF654}" destId="{D3785A4E-F43C-4DFF-8B77-C050057CC5B3}" srcOrd="0" destOrd="0" parTransId="{4A775368-B48C-4203-802B-E2AE321E2C12}" sibTransId="{B51CBA90-9FE6-466D-A663-F206CB90D90A}"/>
    <dgm:cxn modelId="{E7CFE537-CCD3-421B-B456-FBE700A55D45}" srcId="{D3785A4E-F43C-4DFF-8B77-C050057CC5B3}" destId="{68549FF3-CFCE-4EB4-87D7-3305A72B8DBE}" srcOrd="4" destOrd="0" parTransId="{48CE686E-59F8-4341-90FB-6356A63BFD7A}" sibTransId="{C4F13425-4DF7-4082-A4A7-87ACEDC9F940}"/>
    <dgm:cxn modelId="{B9DCDF8B-5E95-429C-9377-454DA01001EC}" srcId="{19896B37-8B76-4BA0-9B51-AD36DDA4EE9F}" destId="{AE42604C-B668-4AE1-9EB3-326E9AEF88F4}" srcOrd="1" destOrd="0" parTransId="{4105F56F-CC20-4273-BC94-081B391EF9FF}" sibTransId="{9C359A31-131A-45F2-B9B0-869DE335C1C6}"/>
    <dgm:cxn modelId="{172E8F19-24C5-4F2F-931B-8AE767ACA93A}" type="presOf" srcId="{AE42604C-B668-4AE1-9EB3-326E9AEF88F4}" destId="{02A1B284-3AD3-403F-944A-06F728B41B51}" srcOrd="0" destOrd="1" presId="urn:microsoft.com/office/officeart/2005/8/layout/hList1"/>
    <dgm:cxn modelId="{07F96E09-BC28-4A42-BD65-A4A6EC0D1260}" type="presOf" srcId="{68549FF3-CFCE-4EB4-87D7-3305A72B8DBE}" destId="{945E0636-0488-45B1-B8B9-6F47E254302A}" srcOrd="0" destOrd="4" presId="urn:microsoft.com/office/officeart/2005/8/layout/hList1"/>
    <dgm:cxn modelId="{2123780D-DC00-4CDF-A4F0-42FBE2356508}" type="presParOf" srcId="{31D39506-DE56-42AF-84C5-9B5F7F99F6EF}" destId="{FDE6B2DC-04B8-4934-8272-558504FFABB6}" srcOrd="0" destOrd="0" presId="urn:microsoft.com/office/officeart/2005/8/layout/hList1"/>
    <dgm:cxn modelId="{F9DEE31E-6789-469F-A969-6BA68FEF748D}" type="presParOf" srcId="{FDE6B2DC-04B8-4934-8272-558504FFABB6}" destId="{8B057793-12DA-419F-95AF-DA6B322D1B48}" srcOrd="0" destOrd="0" presId="urn:microsoft.com/office/officeart/2005/8/layout/hList1"/>
    <dgm:cxn modelId="{374CBC27-6296-488C-B146-7571C7A32A2C}" type="presParOf" srcId="{FDE6B2DC-04B8-4934-8272-558504FFABB6}" destId="{945E0636-0488-45B1-B8B9-6F47E254302A}" srcOrd="1" destOrd="0" presId="urn:microsoft.com/office/officeart/2005/8/layout/hList1"/>
    <dgm:cxn modelId="{12561C52-FCFB-4571-9B77-1EF118E5E2DE}" type="presParOf" srcId="{31D39506-DE56-42AF-84C5-9B5F7F99F6EF}" destId="{024B072E-D893-463A-885F-3041762C0496}" srcOrd="1" destOrd="0" presId="urn:microsoft.com/office/officeart/2005/8/layout/hList1"/>
    <dgm:cxn modelId="{F1FEA6EF-0504-447D-8FE1-5F304FECE211}" type="presParOf" srcId="{31D39506-DE56-42AF-84C5-9B5F7F99F6EF}" destId="{DEFC7E37-F811-4387-AE32-96EE96F1C169}" srcOrd="2" destOrd="0" presId="urn:microsoft.com/office/officeart/2005/8/layout/hList1"/>
    <dgm:cxn modelId="{446A28D7-BA2D-445D-AD13-AF618E0A3C59}" type="presParOf" srcId="{DEFC7E37-F811-4387-AE32-96EE96F1C169}" destId="{F6EAECBC-0F05-4C88-8A31-2E70E1CFBA44}" srcOrd="0" destOrd="0" presId="urn:microsoft.com/office/officeart/2005/8/layout/hList1"/>
    <dgm:cxn modelId="{3B0582B8-CADA-408A-9589-F43EB673A62C}" type="presParOf" srcId="{DEFC7E37-F811-4387-AE32-96EE96F1C169}" destId="{02A1B284-3AD3-403F-944A-06F728B41B51}"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57793-12DA-419F-95AF-DA6B322D1B48}">
      <dsp:nvSpPr>
        <dsp:cNvPr id="0" name=""/>
        <dsp:cNvSpPr/>
      </dsp:nvSpPr>
      <dsp:spPr>
        <a:xfrm>
          <a:off x="0" y="136469"/>
          <a:ext cx="5234926" cy="66952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ct val="90000"/>
            </a:lnSpc>
            <a:spcBef>
              <a:spcPct val="0"/>
            </a:spcBef>
            <a:spcAft>
              <a:spcPct val="35000"/>
            </a:spcAft>
          </a:pPr>
          <a:r>
            <a:rPr lang="en-US" sz="3200" b="1" kern="1200" dirty="0" err="1">
              <a:solidFill>
                <a:schemeClr val="tx1"/>
              </a:solidFill>
              <a:latin typeface="Times New Roman" panose="02020603050405020304" pitchFamily="18" charset="0"/>
              <a:cs typeface="Times New Roman" panose="02020603050405020304" pitchFamily="18" charset="0"/>
            </a:rPr>
            <a:t>Nhiệm</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vụ</a:t>
          </a:r>
          <a:r>
            <a:rPr lang="en-US" sz="3200" b="1" kern="1200" dirty="0">
              <a:solidFill>
                <a:schemeClr val="tx1"/>
              </a:solidFill>
              <a:latin typeface="Times New Roman" panose="02020603050405020304" pitchFamily="18" charset="0"/>
              <a:cs typeface="Times New Roman" panose="02020603050405020304" pitchFamily="18" charset="0"/>
            </a:rPr>
            <a:t> 1</a:t>
          </a:r>
          <a:endParaRPr lang="en-US" sz="3200" kern="1200" dirty="0">
            <a:solidFill>
              <a:schemeClr val="tx1"/>
            </a:solidFill>
            <a:latin typeface="Times New Roman" panose="02020603050405020304" pitchFamily="18" charset="0"/>
            <a:cs typeface="Times New Roman" panose="02020603050405020304" pitchFamily="18" charset="0"/>
          </a:endParaRPr>
        </a:p>
      </dsp:txBody>
      <dsp:txXfrm>
        <a:off x="0" y="136469"/>
        <a:ext cx="5234926" cy="669523"/>
      </dsp:txXfrm>
    </dsp:sp>
    <dsp:sp modelId="{945E0636-0488-45B1-B8B9-6F47E254302A}">
      <dsp:nvSpPr>
        <dsp:cNvPr id="0" name=""/>
        <dsp:cNvSpPr/>
      </dsp:nvSpPr>
      <dsp:spPr>
        <a:xfrm>
          <a:off x="99661" y="776249"/>
          <a:ext cx="5117196" cy="4666745"/>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err="1">
              <a:latin typeface="Times New Roman" panose="02020603050405020304" pitchFamily="18" charset="0"/>
              <a:cs typeface="Times New Roman" panose="02020603050405020304" pitchFamily="18" charset="0"/>
            </a:rPr>
            <a:t>Tiến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hành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nghiệm</a:t>
          </a:r>
          <a:r>
            <a:rPr lang="en-US" sz="2800" kern="1200" dirty="0">
              <a:latin typeface="Times New Roman" panose="02020603050405020304" pitchFamily="18" charset="0"/>
              <a:cs typeface="Times New Roman" panose="02020603050405020304" pitchFamily="18" charset="0"/>
            </a:rPr>
            <a:t>:</a:t>
          </a:r>
        </a:p>
        <a:p>
          <a:pPr marL="285750" lvl="1" indent="-285750" algn="l" defTabSz="1244600">
            <a:lnSpc>
              <a:spcPct val="90000"/>
            </a:lnSpc>
            <a:spcBef>
              <a:spcPct val="0"/>
            </a:spcBef>
            <a:spcAft>
              <a:spcPct val="15000"/>
            </a:spcAft>
            <a:buChar char="••"/>
          </a:pPr>
          <a:r>
            <a:rPr lang="en-US" sz="2800" kern="1200" dirty="0">
              <a:latin typeface="Times New Roman" panose="02020603050405020304" pitchFamily="18" charset="0"/>
              <a:cs typeface="Times New Roman" panose="02020603050405020304" pitchFamily="18" charset="0"/>
            </a:rPr>
            <a:t>+ Cho </a:t>
          </a:r>
          <a:r>
            <a:rPr lang="en-US" sz="2800" kern="1200" dirty="0" err="1">
              <a:latin typeface="Times New Roman" panose="02020603050405020304" pitchFamily="18" charset="0"/>
              <a:cs typeface="Times New Roman" panose="02020603050405020304" pitchFamily="18" charset="0"/>
            </a:rPr>
            <a:t>khoảng</a:t>
          </a:r>
          <a:r>
            <a:rPr lang="en-US" sz="2800" kern="1200" dirty="0">
              <a:latin typeface="Times New Roman" panose="02020603050405020304" pitchFamily="18" charset="0"/>
              <a:cs typeface="Times New Roman" panose="02020603050405020304" pitchFamily="18" charset="0"/>
            </a:rPr>
            <a:t> 100 ml </a:t>
          </a:r>
          <a:r>
            <a:rPr lang="en-US" sz="2800" kern="1200" dirty="0" err="1">
              <a:latin typeface="Times New Roman" panose="02020603050405020304" pitchFamily="18" charset="0"/>
              <a:cs typeface="Times New Roman" panose="02020603050405020304" pitchFamily="18" charset="0"/>
            </a:rPr>
            <a:t>nước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cốc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thuỷ</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tinh</a:t>
          </a:r>
          <a:r>
            <a:rPr lang="en-US" sz="2800" kern="1200" dirty="0">
              <a:latin typeface="Times New Roman" panose="02020603050405020304" pitchFamily="18" charset="0"/>
              <a:cs typeface="Times New Roman" panose="02020603050405020304" pitchFamily="18" charset="0"/>
            </a:rPr>
            <a:t>. </a:t>
          </a:r>
        </a:p>
        <a:p>
          <a:pPr marL="285750" lvl="1" indent="-285750" algn="l" defTabSz="1244600">
            <a:lnSpc>
              <a:spcPct val="90000"/>
            </a:lnSpc>
            <a:spcBef>
              <a:spcPct val="0"/>
            </a:spcBef>
            <a:spcAft>
              <a:spcPct val="15000"/>
            </a:spcAft>
            <a:buChar char="••"/>
          </a:pPr>
          <a:r>
            <a:rPr lang="en-US" sz="2800" kern="1200" dirty="0">
              <a:latin typeface="Times New Roman" panose="02020603050405020304" pitchFamily="18" charset="0"/>
              <a:cs typeface="Times New Roman" panose="02020603050405020304" pitchFamily="18" charset="0"/>
            </a:rPr>
            <a:t>+ Cho </a:t>
          </a:r>
          <a:r>
            <a:rPr lang="en-US" sz="2800" kern="1200" dirty="0" err="1">
              <a:latin typeface="Times New Roman" panose="02020603050405020304" pitchFamily="18" charset="0"/>
              <a:cs typeface="Times New Roman" panose="02020603050405020304" pitchFamily="18" charset="0"/>
            </a:rPr>
            <a:t>dần</a:t>
          </a:r>
          <a:r>
            <a:rPr lang="en-US" sz="2800" kern="1200" dirty="0">
              <a:latin typeface="Times New Roman" panose="02020603050405020304" pitchFamily="18" charset="0"/>
              <a:cs typeface="Times New Roman" panose="02020603050405020304" pitchFamily="18" charset="0"/>
            </a:rPr>
            <a:t> Sodium Chloride (</a:t>
          </a:r>
          <a:r>
            <a:rPr lang="en-US" sz="2800" kern="1200" dirty="0" err="1">
              <a:latin typeface="Times New Roman" panose="02020603050405020304" pitchFamily="18" charset="0"/>
              <a:cs typeface="Times New Roman" panose="02020603050405020304" pitchFamily="18" charset="0"/>
            </a:rPr>
            <a:t>muối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cốc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muối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hoà</a:t>
          </a:r>
          <a:r>
            <a:rPr lang="en-US" sz="2800" kern="1200" dirty="0">
              <a:latin typeface="Times New Roman" panose="02020603050405020304" pitchFamily="18" charset="0"/>
              <a:cs typeface="Times New Roman" panose="02020603050405020304" pitchFamily="18" charset="0"/>
            </a:rPr>
            <a:t> tan </a:t>
          </a:r>
          <a:r>
            <a:rPr lang="en-US" sz="2800" kern="1200" dirty="0" err="1">
              <a:latin typeface="Times New Roman" panose="02020603050405020304" pitchFamily="18" charset="0"/>
              <a:cs typeface="Times New Roman" panose="02020603050405020304" pitchFamily="18" charset="0"/>
            </a:rPr>
            <a:t>thêm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nữa</a:t>
          </a:r>
          <a:r>
            <a:rPr lang="en-US" sz="2800" kern="1200" dirty="0">
              <a:latin typeface="Times New Roman" panose="02020603050405020304" pitchFamily="18" charset="0"/>
              <a:cs typeface="Times New Roman" panose="02020603050405020304" pitchFamily="18" charset="0"/>
            </a:rPr>
            <a:t>.</a:t>
          </a:r>
        </a:p>
        <a:p>
          <a:pPr marL="285750" lvl="1" indent="-285750" algn="l" defTabSz="1244600">
            <a:lnSpc>
              <a:spcPct val="90000"/>
            </a:lnSpc>
            <a:spcBef>
              <a:spcPct val="0"/>
            </a:spcBef>
            <a:spcAft>
              <a:spcPct val="15000"/>
            </a:spcAft>
            <a:buChar char="••"/>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bỏ</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rắn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không</a:t>
          </a:r>
          <a:r>
            <a:rPr lang="en-US" sz="2800" kern="1200" dirty="0">
              <a:latin typeface="Times New Roman" panose="02020603050405020304" pitchFamily="18" charset="0"/>
              <a:cs typeface="Times New Roman" panose="02020603050405020304" pitchFamily="18" charset="0"/>
            </a:rPr>
            <a:t> tan.</a:t>
          </a:r>
        </a:p>
        <a:p>
          <a:pPr marL="285750" lvl="1" indent="-285750" algn="l" defTabSz="1244600">
            <a:lnSpc>
              <a:spcPct val="90000"/>
            </a:lnSpc>
            <a:spcBef>
              <a:spcPct val="0"/>
            </a:spcBef>
            <a:spcAft>
              <a:spcPct val="15000"/>
            </a:spcAft>
            <a:buChar char="••"/>
          </a:pPr>
          <a:r>
            <a:rPr lang="en-US" sz="2800" kern="1200" dirty="0" err="1">
              <a:latin typeface="Times New Roman" panose="02020603050405020304" pitchFamily="18" charset="0"/>
              <a:cs typeface="Times New Roman" panose="02020603050405020304" pitchFamily="18" charset="0"/>
            </a:rPr>
            <a:t>Kết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hợp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cứu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thông</a:t>
          </a:r>
          <a:r>
            <a:rPr lang="en-US" sz="2800" kern="1200" dirty="0">
              <a:latin typeface="Times New Roman" panose="02020603050405020304" pitchFamily="18" charset="0"/>
              <a:cs typeface="Times New Roman" panose="02020603050405020304" pitchFamily="18" charset="0"/>
            </a:rPr>
            <a:t> tin SGK </a:t>
          </a:r>
          <a:r>
            <a:rPr lang="en-US" sz="2800" kern="1200" dirty="0" err="1">
              <a:latin typeface="Times New Roman" panose="02020603050405020304" pitchFamily="18" charset="0"/>
              <a:cs typeface="Times New Roman" panose="02020603050405020304" pitchFamily="18" charset="0"/>
            </a:rPr>
            <a:t>trả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lời</a:t>
          </a:r>
          <a:r>
            <a:rPr lang="en-US" sz="2800" kern="1200" dirty="0">
              <a:latin typeface="Times New Roman" panose="02020603050405020304" pitchFamily="18" charset="0"/>
              <a:cs typeface="Times New Roman" panose="02020603050405020304" pitchFamily="18" charset="0"/>
            </a:rPr>
            <a:t> ?1, ?2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định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nghĩa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a:t>
          </a:r>
          <a:r>
            <a:rPr lang="en-US" sz="2800" kern="1200" dirty="0">
              <a:latin typeface="Times New Roman" panose="02020603050405020304" pitchFamily="18" charset="0"/>
              <a:cs typeface="Times New Roman" panose="02020603050405020304" pitchFamily="18" charset="0"/>
            </a:rPr>
            <a:t> tan.</a:t>
          </a:r>
        </a:p>
        <a:p>
          <a:pPr marL="285750" lvl="1" indent="-285750" algn="l" defTabSz="1244600">
            <a:lnSpc>
              <a:spcPct val="90000"/>
            </a:lnSpc>
            <a:spcBef>
              <a:spcPct val="0"/>
            </a:spcBef>
            <a:spcAft>
              <a:spcPct val="15000"/>
            </a:spcAft>
            <a:buChar char="••"/>
          </a:pPr>
          <a:endParaRPr lang="en-US" sz="2800" kern="1200" dirty="0">
            <a:latin typeface="Times New Roman" panose="02020603050405020304" pitchFamily="18" charset="0"/>
            <a:cs typeface="Times New Roman" panose="02020603050405020304" pitchFamily="18" charset="0"/>
          </a:endParaRPr>
        </a:p>
      </dsp:txBody>
      <dsp:txXfrm>
        <a:off x="99661" y="776249"/>
        <a:ext cx="5117196" cy="4666745"/>
      </dsp:txXfrm>
    </dsp:sp>
    <dsp:sp modelId="{F6EAECBC-0F05-4C88-8A31-2E70E1CFBA44}">
      <dsp:nvSpPr>
        <dsp:cNvPr id="0" name=""/>
        <dsp:cNvSpPr/>
      </dsp:nvSpPr>
      <dsp:spPr>
        <a:xfrm>
          <a:off x="5961814" y="139951"/>
          <a:ext cx="5109235" cy="684088"/>
        </a:xfrm>
        <a:prstGeom prst="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w="6350" cap="flat" cmpd="sng" algn="ctr">
          <a:solidFill>
            <a:schemeClr val="accent4">
              <a:hueOff val="9800891"/>
              <a:satOff val="-40777"/>
              <a:lumOff val="960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ct val="90000"/>
            </a:lnSpc>
            <a:spcBef>
              <a:spcPct val="0"/>
            </a:spcBef>
            <a:spcAft>
              <a:spcPct val="35000"/>
            </a:spcAft>
          </a:pPr>
          <a:r>
            <a:rPr lang="en-US" sz="3200" b="1" kern="1200" dirty="0" err="1">
              <a:solidFill>
                <a:schemeClr val="tx1"/>
              </a:solidFill>
              <a:latin typeface="Times New Roman" panose="02020603050405020304" pitchFamily="18" charset="0"/>
              <a:cs typeface="Times New Roman" panose="02020603050405020304" pitchFamily="18" charset="0"/>
            </a:rPr>
            <a:t>Nhiệm</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vụ</a:t>
          </a:r>
          <a:r>
            <a:rPr lang="en-US" sz="3200" b="1" kern="1200" dirty="0">
              <a:solidFill>
                <a:schemeClr val="tx1"/>
              </a:solidFill>
              <a:latin typeface="Times New Roman" panose="02020603050405020304" pitchFamily="18" charset="0"/>
              <a:cs typeface="Times New Roman" panose="02020603050405020304" pitchFamily="18" charset="0"/>
            </a:rPr>
            <a:t> 2</a:t>
          </a:r>
          <a:endParaRPr lang="en-US" sz="3200" kern="1200" dirty="0">
            <a:solidFill>
              <a:schemeClr val="tx1"/>
            </a:solidFill>
            <a:latin typeface="Times New Roman" panose="02020603050405020304" pitchFamily="18" charset="0"/>
            <a:cs typeface="Times New Roman" panose="02020603050405020304" pitchFamily="18" charset="0"/>
          </a:endParaRPr>
        </a:p>
      </dsp:txBody>
      <dsp:txXfrm>
        <a:off x="5961814" y="139951"/>
        <a:ext cx="5109235" cy="684088"/>
      </dsp:txXfrm>
    </dsp:sp>
    <dsp:sp modelId="{02A1B284-3AD3-403F-944A-06F728B41B51}">
      <dsp:nvSpPr>
        <dsp:cNvPr id="0" name=""/>
        <dsp:cNvSpPr/>
      </dsp:nvSpPr>
      <dsp:spPr>
        <a:xfrm>
          <a:off x="5961814" y="824039"/>
          <a:ext cx="5109235" cy="4753593"/>
        </a:xfrm>
        <a:prstGeom prst="rect">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err="1">
              <a:latin typeface="Times New Roman" panose="02020603050405020304" pitchFamily="18" charset="0"/>
              <a:cs typeface="Times New Roman" panose="02020603050405020304" pitchFamily="18" charset="0"/>
            </a:rPr>
            <a:t>Bài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tập</a:t>
          </a:r>
          <a:r>
            <a:rPr lang="en-US" sz="2600" kern="1200" dirty="0">
              <a:latin typeface="Times New Roman" panose="02020603050405020304" pitchFamily="18" charset="0"/>
              <a:cs typeface="Times New Roman" panose="02020603050405020304" pitchFamily="18" charset="0"/>
            </a:rPr>
            <a:t> 1: 40 gam </a:t>
          </a:r>
          <a:r>
            <a:rPr lang="en-US" sz="2600" kern="1200" dirty="0" err="1">
              <a:latin typeface="Times New Roman" panose="02020603050405020304" pitchFamily="18" charset="0"/>
              <a:cs typeface="Times New Roman" panose="02020603050405020304" pitchFamily="18" charset="0"/>
            </a:rPr>
            <a:t>nước</a:t>
          </a:r>
          <a:r>
            <a:rPr lang="en-US" sz="2600" kern="1200" dirty="0">
              <a:latin typeface="Times New Roman" panose="02020603050405020304" pitchFamily="18" charset="0"/>
              <a:cs typeface="Times New Roman" panose="02020603050405020304" pitchFamily="18" charset="0"/>
            </a:rPr>
            <a:t> ở 20</a:t>
          </a:r>
          <a:r>
            <a:rPr lang="en-US" sz="2600" kern="1200" baseline="30000" dirty="0">
              <a:latin typeface="Times New Roman" panose="02020603050405020304" pitchFamily="18" charset="0"/>
              <a:cs typeface="Times New Roman" panose="02020603050405020304" pitchFamily="18" charset="0"/>
            </a:rPr>
            <a:t>o</a:t>
          </a:r>
          <a:r>
            <a:rPr lang="en-US" sz="2600" kern="1200" dirty="0">
              <a:latin typeface="Times New Roman" panose="02020603050405020304" pitchFamily="18" charset="0"/>
              <a:cs typeface="Times New Roman" panose="02020603050405020304" pitchFamily="18" charset="0"/>
            </a:rPr>
            <a:t>C </a:t>
          </a:r>
          <a:r>
            <a:rPr lang="en-US" sz="2600" kern="1200" dirty="0" err="1">
              <a:latin typeface="Times New Roman" panose="02020603050405020304" pitchFamily="18" charset="0"/>
              <a:cs typeface="Times New Roman" panose="02020603050405020304" pitchFamily="18" charset="0"/>
            </a:rPr>
            <a:t>có</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thể</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hoà</a:t>
          </a:r>
          <a:r>
            <a:rPr lang="en-US" sz="2600" kern="1200" dirty="0">
              <a:latin typeface="Times New Roman" panose="02020603050405020304" pitchFamily="18" charset="0"/>
              <a:cs typeface="Times New Roman" panose="02020603050405020304" pitchFamily="18" charset="0"/>
            </a:rPr>
            <a:t> tan </a:t>
          </a:r>
          <a:r>
            <a:rPr lang="en-US" sz="2600" kern="1200" dirty="0" err="1">
              <a:latin typeface="Times New Roman" panose="02020603050405020304" pitchFamily="18" charset="0"/>
              <a:cs typeface="Times New Roman" panose="02020603050405020304" pitchFamily="18" charset="0"/>
            </a:rPr>
            <a:t>tối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đa</a:t>
          </a:r>
          <a:r>
            <a:rPr lang="en-US" sz="2600" kern="1200" dirty="0">
              <a:latin typeface="Times New Roman" panose="02020603050405020304" pitchFamily="18" charset="0"/>
              <a:cs typeface="Times New Roman" panose="02020603050405020304" pitchFamily="18" charset="0"/>
            </a:rPr>
            <a:t> 17 gam </a:t>
          </a:r>
          <a:r>
            <a:rPr lang="en-US" sz="2600" kern="1200" dirty="0" err="1">
              <a:latin typeface="Times New Roman" panose="02020603050405020304" pitchFamily="18" charset="0"/>
              <a:cs typeface="Times New Roman" panose="02020603050405020304" pitchFamily="18" charset="0"/>
            </a:rPr>
            <a:t>Posstatium</a:t>
          </a:r>
          <a:r>
            <a:rPr lang="en-US" sz="2600" kern="1200" dirty="0">
              <a:latin typeface="Times New Roman" panose="02020603050405020304" pitchFamily="18" charset="0"/>
              <a:cs typeface="Times New Roman" panose="02020603050405020304" pitchFamily="18" charset="0"/>
            </a:rPr>
            <a:t> Chloride (</a:t>
          </a:r>
          <a:r>
            <a:rPr lang="en-US" sz="2600" kern="1200" dirty="0" err="1">
              <a:latin typeface="Times New Roman" panose="02020603050405020304" pitchFamily="18" charset="0"/>
              <a:cs typeface="Times New Roman" panose="02020603050405020304" pitchFamily="18" charset="0"/>
            </a:rPr>
            <a:t>KCl</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Vậy</a:t>
          </a:r>
          <a:r>
            <a:rPr lang="en-US" sz="2600" kern="1200" dirty="0">
              <a:latin typeface="Times New Roman" panose="02020603050405020304" pitchFamily="18" charset="0"/>
              <a:cs typeface="Times New Roman" panose="02020603050405020304" pitchFamily="18" charset="0"/>
            </a:rPr>
            <a:t> 100 gam </a:t>
          </a:r>
          <a:r>
            <a:rPr lang="en-US" sz="2600" kern="1200" dirty="0" err="1">
              <a:latin typeface="Times New Roman" panose="02020603050405020304" pitchFamily="18" charset="0"/>
              <a:cs typeface="Times New Roman" panose="02020603050405020304" pitchFamily="18" charset="0"/>
            </a:rPr>
            <a:t>nước</a:t>
          </a:r>
          <a:r>
            <a:rPr lang="en-US" sz="2600" kern="1200" dirty="0">
              <a:latin typeface="Times New Roman" panose="02020603050405020304" pitchFamily="18" charset="0"/>
              <a:cs typeface="Times New Roman" panose="02020603050405020304" pitchFamily="18" charset="0"/>
            </a:rPr>
            <a:t> ở 20</a:t>
          </a:r>
          <a:r>
            <a:rPr lang="en-US" sz="2600" kern="1200" baseline="30000" dirty="0">
              <a:latin typeface="Times New Roman" panose="02020603050405020304" pitchFamily="18" charset="0"/>
              <a:cs typeface="Times New Roman" panose="02020603050405020304" pitchFamily="18" charset="0"/>
            </a:rPr>
            <a:t>o</a:t>
          </a:r>
          <a:r>
            <a:rPr lang="en-US" sz="2600" kern="1200" dirty="0">
              <a:latin typeface="Times New Roman" panose="02020603050405020304" pitchFamily="18" charset="0"/>
              <a:cs typeface="Times New Roman" panose="02020603050405020304" pitchFamily="18" charset="0"/>
            </a:rPr>
            <a:t>C </a:t>
          </a:r>
          <a:r>
            <a:rPr lang="en-US" sz="2600" kern="1200" dirty="0" err="1">
              <a:latin typeface="Times New Roman" panose="02020603050405020304" pitchFamily="18" charset="0"/>
              <a:cs typeface="Times New Roman" panose="02020603050405020304" pitchFamily="18" charset="0"/>
            </a:rPr>
            <a:t>có</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thể</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hoà</a:t>
          </a:r>
          <a:r>
            <a:rPr lang="en-US" sz="2600" kern="1200" dirty="0">
              <a:latin typeface="Times New Roman" panose="02020603050405020304" pitchFamily="18" charset="0"/>
              <a:cs typeface="Times New Roman" panose="02020603050405020304" pitchFamily="18" charset="0"/>
            </a:rPr>
            <a:t> tan </a:t>
          </a:r>
          <a:r>
            <a:rPr lang="en-US" sz="2600" kern="1200" dirty="0" err="1">
              <a:latin typeface="Times New Roman" panose="02020603050405020304" pitchFamily="18" charset="0"/>
              <a:cs typeface="Times New Roman" panose="02020603050405020304" pitchFamily="18" charset="0"/>
            </a:rPr>
            <a:t>tối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đa</a:t>
          </a:r>
          <a:r>
            <a:rPr lang="en-US" sz="2600" kern="1200" dirty="0">
              <a:latin typeface="Times New Roman" panose="02020603050405020304" pitchFamily="18" charset="0"/>
              <a:cs typeface="Times New Roman" panose="02020603050405020304" pitchFamily="18" charset="0"/>
            </a:rPr>
            <a:t> S gam </a:t>
          </a:r>
          <a:r>
            <a:rPr lang="en-US" sz="2600" kern="1200" dirty="0" err="1">
              <a:latin typeface="Times New Roman" panose="02020603050405020304" pitchFamily="18" charset="0"/>
              <a:cs typeface="Times New Roman" panose="02020603050405020304" pitchFamily="18" charset="0"/>
            </a:rPr>
            <a:t>Posstatium</a:t>
          </a:r>
          <a:r>
            <a:rPr lang="en-US" sz="2600" kern="1200" dirty="0">
              <a:latin typeface="Times New Roman" panose="02020603050405020304" pitchFamily="18" charset="0"/>
              <a:cs typeface="Times New Roman" panose="02020603050405020304" pitchFamily="18" charset="0"/>
            </a:rPr>
            <a:t> Chloride. </a:t>
          </a:r>
          <a:r>
            <a:rPr lang="en-US" sz="2600" kern="1200" dirty="0" err="1">
              <a:latin typeface="Times New Roman" panose="02020603050405020304" pitchFamily="18" charset="0"/>
              <a:cs typeface="Times New Roman" panose="02020603050405020304" pitchFamily="18" charset="0"/>
            </a:rPr>
            <a:t>Tính</a:t>
          </a:r>
          <a:r>
            <a:rPr lang="en-US" sz="2600" kern="1200" dirty="0">
              <a:latin typeface="Times New Roman" panose="02020603050405020304" pitchFamily="18" charset="0"/>
              <a:cs typeface="Times New Roman" panose="02020603050405020304" pitchFamily="18" charset="0"/>
            </a:rPr>
            <a:t> S ?</a:t>
          </a:r>
        </a:p>
        <a:p>
          <a:pPr marL="228600" lvl="1" indent="-228600" algn="l" defTabSz="1155700">
            <a:lnSpc>
              <a:spcPct val="90000"/>
            </a:lnSpc>
            <a:spcBef>
              <a:spcPct val="0"/>
            </a:spcBef>
            <a:spcAft>
              <a:spcPct val="15000"/>
            </a:spcAft>
            <a:buChar char="••"/>
          </a:pP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Bài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tập</a:t>
          </a:r>
          <a:r>
            <a:rPr lang="en-US" sz="2600" kern="1200" dirty="0">
              <a:latin typeface="Times New Roman" panose="02020603050405020304" pitchFamily="18" charset="0"/>
              <a:cs typeface="Times New Roman" panose="02020603050405020304" pitchFamily="18" charset="0"/>
            </a:rPr>
            <a:t> 2: </a:t>
          </a:r>
          <a:r>
            <a:rPr lang="en-US" sz="2600" kern="1200" dirty="0" err="1">
              <a:latin typeface="Times New Roman" panose="02020603050405020304" pitchFamily="18" charset="0"/>
              <a:cs typeface="Times New Roman" panose="02020603050405020304" pitchFamily="18" charset="0"/>
            </a:rPr>
            <a:t>Bảng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số</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liệu</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sau</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cho</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biết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khối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lượng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các</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chất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hòa</a:t>
          </a:r>
          <a:r>
            <a:rPr lang="en-US" sz="2600" kern="1200" dirty="0">
              <a:latin typeface="Times New Roman" panose="02020603050405020304" pitchFamily="18" charset="0"/>
              <a:cs typeface="Times New Roman" panose="02020603050405020304" pitchFamily="18" charset="0"/>
            </a:rPr>
            <a:t> tan </a:t>
          </a:r>
          <a:r>
            <a:rPr lang="en-US" sz="2600" kern="1200" dirty="0" err="1">
              <a:latin typeface="Times New Roman" panose="02020603050405020304" pitchFamily="18" charset="0"/>
              <a:cs typeface="Times New Roman" panose="02020603050405020304" pitchFamily="18" charset="0"/>
            </a:rPr>
            <a:t>tối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đa</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trong</a:t>
          </a:r>
          <a:r>
            <a:rPr lang="en-US" sz="2600" kern="1200" dirty="0">
              <a:latin typeface="Times New Roman" panose="02020603050405020304" pitchFamily="18" charset="0"/>
              <a:cs typeface="Times New Roman" panose="02020603050405020304" pitchFamily="18" charset="0"/>
            </a:rPr>
            <a:t> 100 gam </a:t>
          </a:r>
          <a:r>
            <a:rPr lang="en-US" sz="2600" kern="1200" dirty="0" err="1">
              <a:latin typeface="Times New Roman" panose="02020603050405020304" pitchFamily="18" charset="0"/>
              <a:cs typeface="Times New Roman" panose="02020603050405020304" pitchFamily="18" charset="0"/>
            </a:rPr>
            <a:t>nước</a:t>
          </a:r>
          <a:r>
            <a:rPr lang="en-US" sz="2600" kern="1200" dirty="0">
              <a:latin typeface="Times New Roman" panose="02020603050405020304" pitchFamily="18" charset="0"/>
              <a:cs typeface="Times New Roman" panose="02020603050405020304" pitchFamily="18" charset="0"/>
            </a:rPr>
            <a:t> ở </a:t>
          </a:r>
          <a:r>
            <a:rPr lang="en-US" sz="2600" kern="1200" dirty="0" err="1">
              <a:latin typeface="Times New Roman" panose="02020603050405020304" pitchFamily="18" charset="0"/>
              <a:cs typeface="Times New Roman" panose="02020603050405020304" pitchFamily="18" charset="0"/>
            </a:rPr>
            <a:t>nhiệt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độ</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khác</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nhau</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Hãy</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nhận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xét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sự</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ảnh</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hưởng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của</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nhiệt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độ</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đến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khối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lượng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chất</a:t>
          </a:r>
          <a:r>
            <a:rPr lang="en-US" sz="2600" kern="1200" dirty="0">
              <a:latin typeface="Times New Roman" panose="02020603050405020304" pitchFamily="18" charset="0"/>
              <a:cs typeface="Times New Roman" panose="02020603050405020304" pitchFamily="18" charset="0"/>
            </a:rPr>
            <a:t> tan </a:t>
          </a:r>
          <a:r>
            <a:rPr lang="en-US" sz="2600" kern="1200" dirty="0" err="1">
              <a:latin typeface="Times New Roman" panose="02020603050405020304" pitchFamily="18" charset="0"/>
              <a:cs typeface="Times New Roman" panose="02020603050405020304" pitchFamily="18" charset="0"/>
            </a:rPr>
            <a:t>để</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tạo</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thành</a:t>
          </a:r>
          <a:r>
            <a:rPr lang="en-US" sz="2600" kern="1200" dirty="0">
              <a:latin typeface="Times New Roman" panose="02020603050405020304" pitchFamily="18" charset="0"/>
              <a:cs typeface="Times New Roman" panose="02020603050405020304" pitchFamily="18" charset="0"/>
            </a:rPr>
            <a:t> dung </a:t>
          </a:r>
          <a:r>
            <a:rPr lang="en-US" sz="2600" kern="1200" dirty="0" err="1">
              <a:latin typeface="Times New Roman" panose="02020603050405020304" pitchFamily="18" charset="0"/>
              <a:cs typeface="Times New Roman" panose="02020603050405020304" pitchFamily="18" charset="0"/>
            </a:rPr>
            <a:t>dịch</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bão</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hòa</a:t>
          </a:r>
          <a:r>
            <a:rPr lang="en-US" sz="2600" kern="1200" dirty="0">
              <a:latin typeface="Times New Roman" panose="02020603050405020304" pitchFamily="18" charset="0"/>
              <a:cs typeface="Times New Roman" panose="02020603050405020304" pitchFamily="18" charset="0"/>
            </a:rPr>
            <a:t>?</a:t>
          </a:r>
        </a:p>
        <a:p>
          <a:pPr marL="228600" lvl="1" indent="-228600" algn="l" defTabSz="1155700">
            <a:lnSpc>
              <a:spcPct val="90000"/>
            </a:lnSpc>
            <a:spcBef>
              <a:spcPct val="0"/>
            </a:spcBef>
            <a:spcAft>
              <a:spcPct val="15000"/>
            </a:spcAft>
            <a:buChar char="••"/>
          </a:pPr>
          <a:endParaRPr lang="en-US" sz="2600" kern="1200" dirty="0">
            <a:latin typeface="Times New Roman" panose="02020603050405020304" pitchFamily="18" charset="0"/>
            <a:cs typeface="Times New Roman" panose="02020603050405020304" pitchFamily="18" charset="0"/>
          </a:endParaRPr>
        </a:p>
      </dsp:txBody>
      <dsp:txXfrm>
        <a:off x="5961814" y="824039"/>
        <a:ext cx="5109235" cy="475359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E6A06-7530-4467-B208-B5FF4FDA599E}" type="datetimeFigureOut">
              <a:rPr lang="en-US" smtClean="0"/>
              <a:t>4/22/2024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DC8C0E-53EB-43B2-AE6A-4FF266A0A8B2}" type="slidenum">
              <a:rPr lang="en-US" smtClean="0"/>
              <a:t>‹#›</a:t>
            </a:fld>
            <a:endParaRPr lang="en-US"/>
          </a:p>
        </p:txBody>
      </p:sp>
    </p:spTree>
    <p:extLst>
      <p:ext uri="{BB962C8B-B14F-4D97-AF65-F5344CB8AC3E}">
        <p14:creationId xmlns:p14="http://schemas.microsoft.com/office/powerpoint/2010/main" val="260149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3e65be5665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3e65be5665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1257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13f922a7330_0_1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13f922a7330_0_1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6502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DF45B-E6F7-D98E-00DE-952045AFC0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5B135A-2938-E853-D9AA-408CF4E8A2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4A0FD6-0621-CFBE-DBB7-2A1D70DA9482}"/>
              </a:ext>
            </a:extLst>
          </p:cNvPr>
          <p:cNvSpPr>
            <a:spLocks noGrp="1"/>
          </p:cNvSpPr>
          <p:nvPr>
            <p:ph type="dt" sz="half" idx="10"/>
          </p:nvPr>
        </p:nvSpPr>
        <p:spPr/>
        <p:txBody>
          <a:bodyPr/>
          <a:lstStyle/>
          <a:p>
            <a:fld id="{93B20DA8-0175-4E7F-AA8A-6D7FFDFAE627}" type="datetimeFigureOut">
              <a:rPr lang="en-US" smtClean="0"/>
              <a:t>4/22/2024</a:t>
            </a:fld>
            <a:endParaRPr lang="en-US"/>
          </a:p>
        </p:txBody>
      </p:sp>
      <p:sp>
        <p:nvSpPr>
          <p:cNvPr id="5" name="Footer Placeholder 4">
            <a:extLst>
              <a:ext uri="{FF2B5EF4-FFF2-40B4-BE49-F238E27FC236}">
                <a16:creationId xmlns:a16="http://schemas.microsoft.com/office/drawing/2014/main" id="{EC16CB76-BEA2-C513-6549-FEC9A3D63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AF9F0-2C73-5716-9C3D-7B754C2D35D9}"/>
              </a:ext>
            </a:extLst>
          </p:cNvPr>
          <p:cNvSpPr>
            <a:spLocks noGrp="1"/>
          </p:cNvSpPr>
          <p:nvPr>
            <p:ph type="sldNum" sz="quarter" idx="12"/>
          </p:nvPr>
        </p:nvSpPr>
        <p:spPr/>
        <p:txBody>
          <a:bodyPr/>
          <a:lstStyle/>
          <a:p>
            <a:fld id="{4E35258A-D811-4BAA-ABF0-CC2B35001A2F}" type="slidenum">
              <a:rPr lang="en-US" smtClean="0"/>
              <a:t>‹#›</a:t>
            </a:fld>
            <a:endParaRPr lang="en-US"/>
          </a:p>
        </p:txBody>
      </p:sp>
    </p:spTree>
    <p:extLst>
      <p:ext uri="{BB962C8B-B14F-4D97-AF65-F5344CB8AC3E}">
        <p14:creationId xmlns:p14="http://schemas.microsoft.com/office/powerpoint/2010/main" val="1836827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D494-C92A-30E3-FA5D-F0CA9C0D7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13D22E-8854-0D84-726C-26E131A040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9CE9F-99C2-6B28-6880-744DB1E7B1A5}"/>
              </a:ext>
            </a:extLst>
          </p:cNvPr>
          <p:cNvSpPr>
            <a:spLocks noGrp="1"/>
          </p:cNvSpPr>
          <p:nvPr>
            <p:ph type="dt" sz="half" idx="10"/>
          </p:nvPr>
        </p:nvSpPr>
        <p:spPr/>
        <p:txBody>
          <a:bodyPr/>
          <a:lstStyle/>
          <a:p>
            <a:fld id="{93B20DA8-0175-4E7F-AA8A-6D7FFDFAE627}" type="datetimeFigureOut">
              <a:rPr lang="en-US" smtClean="0"/>
              <a:t>4/22/2024</a:t>
            </a:fld>
            <a:endParaRPr lang="en-US"/>
          </a:p>
        </p:txBody>
      </p:sp>
      <p:sp>
        <p:nvSpPr>
          <p:cNvPr id="5" name="Footer Placeholder 4">
            <a:extLst>
              <a:ext uri="{FF2B5EF4-FFF2-40B4-BE49-F238E27FC236}">
                <a16:creationId xmlns:a16="http://schemas.microsoft.com/office/drawing/2014/main" id="{D761520E-771C-A60E-D8D7-A584E9C333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D7B62-E4A5-27CE-A38B-ED009DADCF53}"/>
              </a:ext>
            </a:extLst>
          </p:cNvPr>
          <p:cNvSpPr>
            <a:spLocks noGrp="1"/>
          </p:cNvSpPr>
          <p:nvPr>
            <p:ph type="sldNum" sz="quarter" idx="12"/>
          </p:nvPr>
        </p:nvSpPr>
        <p:spPr/>
        <p:txBody>
          <a:bodyPr/>
          <a:lstStyle/>
          <a:p>
            <a:fld id="{4E35258A-D811-4BAA-ABF0-CC2B35001A2F}" type="slidenum">
              <a:rPr lang="en-US" smtClean="0"/>
              <a:t>‹#›</a:t>
            </a:fld>
            <a:endParaRPr lang="en-US"/>
          </a:p>
        </p:txBody>
      </p:sp>
    </p:spTree>
    <p:extLst>
      <p:ext uri="{BB962C8B-B14F-4D97-AF65-F5344CB8AC3E}">
        <p14:creationId xmlns:p14="http://schemas.microsoft.com/office/powerpoint/2010/main" val="296532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4F55B6-179F-8A12-8306-E2CA0D34DF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4DA4D5-DA53-AA47-7B9C-0390872509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AF3E6-935B-192A-56D8-9BD90BB1D1FE}"/>
              </a:ext>
            </a:extLst>
          </p:cNvPr>
          <p:cNvSpPr>
            <a:spLocks noGrp="1"/>
          </p:cNvSpPr>
          <p:nvPr>
            <p:ph type="dt" sz="half" idx="10"/>
          </p:nvPr>
        </p:nvSpPr>
        <p:spPr/>
        <p:txBody>
          <a:bodyPr/>
          <a:lstStyle/>
          <a:p>
            <a:fld id="{93B20DA8-0175-4E7F-AA8A-6D7FFDFAE627}" type="datetimeFigureOut">
              <a:rPr lang="en-US" smtClean="0"/>
              <a:t>4/22/2024</a:t>
            </a:fld>
            <a:endParaRPr lang="en-US"/>
          </a:p>
        </p:txBody>
      </p:sp>
      <p:sp>
        <p:nvSpPr>
          <p:cNvPr id="5" name="Footer Placeholder 4">
            <a:extLst>
              <a:ext uri="{FF2B5EF4-FFF2-40B4-BE49-F238E27FC236}">
                <a16:creationId xmlns:a16="http://schemas.microsoft.com/office/drawing/2014/main" id="{F7E90616-7BB8-ACD2-2984-03128FFF4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A75ED2-E79E-5F61-7559-98A6F1950189}"/>
              </a:ext>
            </a:extLst>
          </p:cNvPr>
          <p:cNvSpPr>
            <a:spLocks noGrp="1"/>
          </p:cNvSpPr>
          <p:nvPr>
            <p:ph type="sldNum" sz="quarter" idx="12"/>
          </p:nvPr>
        </p:nvSpPr>
        <p:spPr/>
        <p:txBody>
          <a:bodyPr/>
          <a:lstStyle/>
          <a:p>
            <a:fld id="{4E35258A-D811-4BAA-ABF0-CC2B35001A2F}" type="slidenum">
              <a:rPr lang="en-US" smtClean="0"/>
              <a:t>‹#›</a:t>
            </a:fld>
            <a:endParaRPr lang="en-US"/>
          </a:p>
        </p:txBody>
      </p:sp>
    </p:spTree>
    <p:extLst>
      <p:ext uri="{BB962C8B-B14F-4D97-AF65-F5344CB8AC3E}">
        <p14:creationId xmlns:p14="http://schemas.microsoft.com/office/powerpoint/2010/main" val="2692723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45"/>
        <p:cNvGrpSpPr/>
        <p:nvPr/>
      </p:nvGrpSpPr>
      <p:grpSpPr>
        <a:xfrm>
          <a:off x="0" y="0"/>
          <a:ext cx="0" cy="0"/>
          <a:chOff x="0" y="0"/>
          <a:chExt cx="0" cy="0"/>
        </a:xfrm>
      </p:grpSpPr>
      <p:grpSp>
        <p:nvGrpSpPr>
          <p:cNvPr id="446" name="Google Shape;446;p26"/>
          <p:cNvGrpSpPr/>
          <p:nvPr/>
        </p:nvGrpSpPr>
        <p:grpSpPr>
          <a:xfrm>
            <a:off x="-1846081" y="-2661946"/>
            <a:ext cx="15884161" cy="11803907"/>
            <a:chOff x="309900" y="238100"/>
            <a:chExt cx="7048350" cy="5237800"/>
          </a:xfrm>
        </p:grpSpPr>
        <p:sp>
          <p:nvSpPr>
            <p:cNvPr id="447" name="Google Shape;447;p26"/>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6"/>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6"/>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6"/>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6"/>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6" name="Google Shape;456;p26"/>
          <p:cNvSpPr txBox="1">
            <a:spLocks noGrp="1"/>
          </p:cNvSpPr>
          <p:nvPr>
            <p:ph type="title"/>
          </p:nvPr>
        </p:nvSpPr>
        <p:spPr>
          <a:xfrm>
            <a:off x="953467" y="713333"/>
            <a:ext cx="102852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300"/>
              <a:buFont typeface="Mali"/>
              <a:buNone/>
              <a:defRPr sz="4400" b="1">
                <a:solidFill>
                  <a:schemeClr val="accent4"/>
                </a:solidFill>
                <a:latin typeface="Mali"/>
                <a:ea typeface="Mali"/>
                <a:cs typeface="Mali"/>
                <a:sym typeface="Mali"/>
              </a:defRPr>
            </a:lvl1pPr>
            <a:lvl2pPr lvl="1" rtl="0">
              <a:spcBef>
                <a:spcPts val="0"/>
              </a:spcBef>
              <a:spcAft>
                <a:spcPts val="0"/>
              </a:spcAft>
              <a:buClr>
                <a:schemeClr val="accent4"/>
              </a:buClr>
              <a:buSzPts val="3300"/>
              <a:buFont typeface="Mali"/>
              <a:buNone/>
              <a:defRPr sz="4400" b="1">
                <a:solidFill>
                  <a:schemeClr val="accent4"/>
                </a:solidFill>
                <a:latin typeface="Mali"/>
                <a:ea typeface="Mali"/>
                <a:cs typeface="Mali"/>
                <a:sym typeface="Mali"/>
              </a:defRPr>
            </a:lvl2pPr>
            <a:lvl3pPr lvl="2" rtl="0">
              <a:spcBef>
                <a:spcPts val="0"/>
              </a:spcBef>
              <a:spcAft>
                <a:spcPts val="0"/>
              </a:spcAft>
              <a:buClr>
                <a:schemeClr val="accent4"/>
              </a:buClr>
              <a:buSzPts val="3300"/>
              <a:buFont typeface="Mali"/>
              <a:buNone/>
              <a:defRPr sz="4400" b="1">
                <a:solidFill>
                  <a:schemeClr val="accent4"/>
                </a:solidFill>
                <a:latin typeface="Mali"/>
                <a:ea typeface="Mali"/>
                <a:cs typeface="Mali"/>
                <a:sym typeface="Mali"/>
              </a:defRPr>
            </a:lvl3pPr>
            <a:lvl4pPr lvl="3" rtl="0">
              <a:spcBef>
                <a:spcPts val="0"/>
              </a:spcBef>
              <a:spcAft>
                <a:spcPts val="0"/>
              </a:spcAft>
              <a:buClr>
                <a:schemeClr val="accent4"/>
              </a:buClr>
              <a:buSzPts val="3300"/>
              <a:buFont typeface="Mali"/>
              <a:buNone/>
              <a:defRPr sz="4400" b="1">
                <a:solidFill>
                  <a:schemeClr val="accent4"/>
                </a:solidFill>
                <a:latin typeface="Mali"/>
                <a:ea typeface="Mali"/>
                <a:cs typeface="Mali"/>
                <a:sym typeface="Mali"/>
              </a:defRPr>
            </a:lvl4pPr>
            <a:lvl5pPr lvl="4" rtl="0">
              <a:spcBef>
                <a:spcPts val="0"/>
              </a:spcBef>
              <a:spcAft>
                <a:spcPts val="0"/>
              </a:spcAft>
              <a:buClr>
                <a:schemeClr val="accent4"/>
              </a:buClr>
              <a:buSzPts val="3300"/>
              <a:buFont typeface="Mali"/>
              <a:buNone/>
              <a:defRPr sz="4400" b="1">
                <a:solidFill>
                  <a:schemeClr val="accent4"/>
                </a:solidFill>
                <a:latin typeface="Mali"/>
                <a:ea typeface="Mali"/>
                <a:cs typeface="Mali"/>
                <a:sym typeface="Mali"/>
              </a:defRPr>
            </a:lvl5pPr>
            <a:lvl6pPr lvl="5" rtl="0">
              <a:spcBef>
                <a:spcPts val="0"/>
              </a:spcBef>
              <a:spcAft>
                <a:spcPts val="0"/>
              </a:spcAft>
              <a:buClr>
                <a:schemeClr val="accent4"/>
              </a:buClr>
              <a:buSzPts val="3300"/>
              <a:buFont typeface="Mali"/>
              <a:buNone/>
              <a:defRPr sz="4400" b="1">
                <a:solidFill>
                  <a:schemeClr val="accent4"/>
                </a:solidFill>
                <a:latin typeface="Mali"/>
                <a:ea typeface="Mali"/>
                <a:cs typeface="Mali"/>
                <a:sym typeface="Mali"/>
              </a:defRPr>
            </a:lvl6pPr>
            <a:lvl7pPr lvl="6" rtl="0">
              <a:spcBef>
                <a:spcPts val="0"/>
              </a:spcBef>
              <a:spcAft>
                <a:spcPts val="0"/>
              </a:spcAft>
              <a:buClr>
                <a:schemeClr val="accent4"/>
              </a:buClr>
              <a:buSzPts val="3300"/>
              <a:buFont typeface="Mali"/>
              <a:buNone/>
              <a:defRPr sz="4400" b="1">
                <a:solidFill>
                  <a:schemeClr val="accent4"/>
                </a:solidFill>
                <a:latin typeface="Mali"/>
                <a:ea typeface="Mali"/>
                <a:cs typeface="Mali"/>
                <a:sym typeface="Mali"/>
              </a:defRPr>
            </a:lvl7pPr>
            <a:lvl8pPr lvl="7" rtl="0">
              <a:spcBef>
                <a:spcPts val="0"/>
              </a:spcBef>
              <a:spcAft>
                <a:spcPts val="0"/>
              </a:spcAft>
              <a:buClr>
                <a:schemeClr val="accent4"/>
              </a:buClr>
              <a:buSzPts val="3300"/>
              <a:buFont typeface="Mali"/>
              <a:buNone/>
              <a:defRPr sz="4400" b="1">
                <a:solidFill>
                  <a:schemeClr val="accent4"/>
                </a:solidFill>
                <a:latin typeface="Mali"/>
                <a:ea typeface="Mali"/>
                <a:cs typeface="Mali"/>
                <a:sym typeface="Mali"/>
              </a:defRPr>
            </a:lvl8pPr>
            <a:lvl9pPr lvl="8" rtl="0">
              <a:spcBef>
                <a:spcPts val="0"/>
              </a:spcBef>
              <a:spcAft>
                <a:spcPts val="0"/>
              </a:spcAft>
              <a:buClr>
                <a:schemeClr val="accent4"/>
              </a:buClr>
              <a:buSzPts val="3300"/>
              <a:buFont typeface="Mali"/>
              <a:buNone/>
              <a:defRPr sz="4400" b="1">
                <a:solidFill>
                  <a:schemeClr val="accent4"/>
                </a:solidFill>
                <a:latin typeface="Mali"/>
                <a:ea typeface="Mali"/>
                <a:cs typeface="Mali"/>
                <a:sym typeface="Mali"/>
              </a:defRPr>
            </a:lvl9pPr>
          </a:lstStyle>
          <a:p>
            <a:endParaRPr/>
          </a:p>
        </p:txBody>
      </p:sp>
      <p:pic>
        <p:nvPicPr>
          <p:cNvPr id="457" name="Google Shape;457;p26"/>
          <p:cNvPicPr preferRelativeResize="0"/>
          <p:nvPr/>
        </p:nvPicPr>
        <p:blipFill>
          <a:blip r:embed="rId2">
            <a:alphaModFix/>
          </a:blip>
          <a:stretch>
            <a:fillRect/>
          </a:stretch>
        </p:blipFill>
        <p:spPr>
          <a:xfrm rot="-3600019">
            <a:off x="11337279" y="1210051"/>
            <a:ext cx="422240" cy="377608"/>
          </a:xfrm>
          <a:prstGeom prst="rect">
            <a:avLst/>
          </a:prstGeom>
          <a:noFill/>
          <a:ln>
            <a:noFill/>
          </a:ln>
        </p:spPr>
      </p:pic>
      <p:pic>
        <p:nvPicPr>
          <p:cNvPr id="458" name="Google Shape;458;p26"/>
          <p:cNvPicPr preferRelativeResize="0"/>
          <p:nvPr/>
        </p:nvPicPr>
        <p:blipFill>
          <a:blip r:embed="rId3">
            <a:alphaModFix/>
          </a:blip>
          <a:stretch>
            <a:fillRect/>
          </a:stretch>
        </p:blipFill>
        <p:spPr>
          <a:xfrm rot="7200054">
            <a:off x="10582826" y="542431"/>
            <a:ext cx="747281" cy="706300"/>
          </a:xfrm>
          <a:prstGeom prst="rect">
            <a:avLst/>
          </a:prstGeom>
          <a:noFill/>
          <a:ln>
            <a:noFill/>
          </a:ln>
        </p:spPr>
      </p:pic>
      <p:pic>
        <p:nvPicPr>
          <p:cNvPr id="459" name="Google Shape;459;p26"/>
          <p:cNvPicPr preferRelativeResize="0"/>
          <p:nvPr/>
        </p:nvPicPr>
        <p:blipFill>
          <a:blip r:embed="rId2">
            <a:alphaModFix/>
          </a:blip>
          <a:stretch>
            <a:fillRect/>
          </a:stretch>
        </p:blipFill>
        <p:spPr>
          <a:xfrm rot="6299954" flipH="1">
            <a:off x="435702" y="588040"/>
            <a:ext cx="687767" cy="615089"/>
          </a:xfrm>
          <a:prstGeom prst="rect">
            <a:avLst/>
          </a:prstGeom>
          <a:noFill/>
          <a:ln>
            <a:noFill/>
          </a:ln>
        </p:spPr>
      </p:pic>
      <p:pic>
        <p:nvPicPr>
          <p:cNvPr id="460" name="Google Shape;460;p26"/>
          <p:cNvPicPr preferRelativeResize="0"/>
          <p:nvPr/>
        </p:nvPicPr>
        <p:blipFill>
          <a:blip r:embed="rId3">
            <a:alphaModFix/>
          </a:blip>
          <a:stretch>
            <a:fillRect/>
          </a:stretch>
        </p:blipFill>
        <p:spPr>
          <a:xfrm rot="-6299791" flipH="1">
            <a:off x="1149682" y="1223973"/>
            <a:ext cx="370033" cy="349743"/>
          </a:xfrm>
          <a:prstGeom prst="rect">
            <a:avLst/>
          </a:prstGeom>
          <a:noFill/>
          <a:ln>
            <a:noFill/>
          </a:ln>
        </p:spPr>
      </p:pic>
    </p:spTree>
    <p:extLst>
      <p:ext uri="{BB962C8B-B14F-4D97-AF65-F5344CB8AC3E}">
        <p14:creationId xmlns:p14="http://schemas.microsoft.com/office/powerpoint/2010/main" val="1078927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4"/>
        <p:cNvGrpSpPr/>
        <p:nvPr/>
      </p:nvGrpSpPr>
      <p:grpSpPr>
        <a:xfrm>
          <a:off x="0" y="0"/>
          <a:ext cx="0" cy="0"/>
          <a:chOff x="0" y="0"/>
          <a:chExt cx="0" cy="0"/>
        </a:xfrm>
      </p:grpSpPr>
      <p:sp>
        <p:nvSpPr>
          <p:cNvPr id="105" name="Google Shape;105;p8"/>
          <p:cNvSpPr txBox="1">
            <a:spLocks noGrp="1"/>
          </p:cNvSpPr>
          <p:nvPr>
            <p:ph type="title"/>
          </p:nvPr>
        </p:nvSpPr>
        <p:spPr>
          <a:xfrm>
            <a:off x="1850800" y="1770600"/>
            <a:ext cx="8490400" cy="33168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10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pic>
        <p:nvPicPr>
          <p:cNvPr id="106" name="Google Shape;106;p8"/>
          <p:cNvPicPr preferRelativeResize="0"/>
          <p:nvPr/>
        </p:nvPicPr>
        <p:blipFill>
          <a:blip r:embed="rId2">
            <a:alphaModFix/>
          </a:blip>
          <a:stretch>
            <a:fillRect/>
          </a:stretch>
        </p:blipFill>
        <p:spPr>
          <a:xfrm rot="-4499934">
            <a:off x="-452629" y="3582026"/>
            <a:ext cx="862296" cy="771183"/>
          </a:xfrm>
          <a:prstGeom prst="rect">
            <a:avLst/>
          </a:prstGeom>
          <a:noFill/>
          <a:ln>
            <a:noFill/>
          </a:ln>
        </p:spPr>
      </p:pic>
      <p:pic>
        <p:nvPicPr>
          <p:cNvPr id="107" name="Google Shape;107;p8"/>
          <p:cNvPicPr preferRelativeResize="0"/>
          <p:nvPr/>
        </p:nvPicPr>
        <p:blipFill>
          <a:blip r:embed="rId3">
            <a:alphaModFix/>
          </a:blip>
          <a:stretch>
            <a:fillRect/>
          </a:stretch>
        </p:blipFill>
        <p:spPr>
          <a:xfrm>
            <a:off x="-461430" y="4005601"/>
            <a:ext cx="1636967" cy="1533817"/>
          </a:xfrm>
          <a:prstGeom prst="rect">
            <a:avLst/>
          </a:prstGeom>
          <a:noFill/>
          <a:ln>
            <a:noFill/>
          </a:ln>
        </p:spPr>
      </p:pic>
      <p:pic>
        <p:nvPicPr>
          <p:cNvPr id="108" name="Google Shape;108;p8"/>
          <p:cNvPicPr preferRelativeResize="0"/>
          <p:nvPr/>
        </p:nvPicPr>
        <p:blipFill>
          <a:blip r:embed="rId4">
            <a:alphaModFix/>
          </a:blip>
          <a:stretch>
            <a:fillRect/>
          </a:stretch>
        </p:blipFill>
        <p:spPr>
          <a:xfrm rot="899999">
            <a:off x="-522714" y="5620565"/>
            <a:ext cx="2778129" cy="2116137"/>
          </a:xfrm>
          <a:prstGeom prst="rect">
            <a:avLst/>
          </a:prstGeom>
          <a:noFill/>
          <a:ln>
            <a:noFill/>
          </a:ln>
        </p:spPr>
      </p:pic>
      <p:pic>
        <p:nvPicPr>
          <p:cNvPr id="109" name="Google Shape;109;p8"/>
          <p:cNvPicPr preferRelativeResize="0"/>
          <p:nvPr/>
        </p:nvPicPr>
        <p:blipFill>
          <a:blip r:embed="rId5">
            <a:alphaModFix/>
          </a:blip>
          <a:stretch>
            <a:fillRect/>
          </a:stretch>
        </p:blipFill>
        <p:spPr>
          <a:xfrm rot="7200036">
            <a:off x="761644" y="3069769"/>
            <a:ext cx="493877" cy="466792"/>
          </a:xfrm>
          <a:prstGeom prst="rect">
            <a:avLst/>
          </a:prstGeom>
          <a:noFill/>
          <a:ln>
            <a:noFill/>
          </a:ln>
        </p:spPr>
      </p:pic>
      <p:pic>
        <p:nvPicPr>
          <p:cNvPr id="110" name="Google Shape;110;p8"/>
          <p:cNvPicPr preferRelativeResize="0"/>
          <p:nvPr/>
        </p:nvPicPr>
        <p:blipFill>
          <a:blip r:embed="rId2">
            <a:alphaModFix/>
          </a:blip>
          <a:stretch>
            <a:fillRect/>
          </a:stretch>
        </p:blipFill>
        <p:spPr>
          <a:xfrm rot="-1799982">
            <a:off x="1578775" y="6121680"/>
            <a:ext cx="972517" cy="869737"/>
          </a:xfrm>
          <a:prstGeom prst="rect">
            <a:avLst/>
          </a:prstGeom>
          <a:noFill/>
          <a:ln>
            <a:noFill/>
          </a:ln>
        </p:spPr>
      </p:pic>
      <p:pic>
        <p:nvPicPr>
          <p:cNvPr id="111" name="Google Shape;111;p8"/>
          <p:cNvPicPr preferRelativeResize="0"/>
          <p:nvPr/>
        </p:nvPicPr>
        <p:blipFill>
          <a:blip r:embed="rId6">
            <a:alphaModFix/>
          </a:blip>
          <a:stretch>
            <a:fillRect/>
          </a:stretch>
        </p:blipFill>
        <p:spPr>
          <a:xfrm rot="-1617032">
            <a:off x="789237" y="6032549"/>
            <a:ext cx="954755" cy="224236"/>
          </a:xfrm>
          <a:prstGeom prst="rect">
            <a:avLst/>
          </a:prstGeom>
          <a:noFill/>
          <a:ln>
            <a:noFill/>
          </a:ln>
        </p:spPr>
      </p:pic>
      <p:pic>
        <p:nvPicPr>
          <p:cNvPr id="112" name="Google Shape;112;p8"/>
          <p:cNvPicPr preferRelativeResize="0"/>
          <p:nvPr/>
        </p:nvPicPr>
        <p:blipFill>
          <a:blip r:embed="rId7">
            <a:alphaModFix/>
          </a:blip>
          <a:stretch>
            <a:fillRect/>
          </a:stretch>
        </p:blipFill>
        <p:spPr>
          <a:xfrm rot="900011">
            <a:off x="-1001857" y="4845644"/>
            <a:ext cx="2275845" cy="2275845"/>
          </a:xfrm>
          <a:prstGeom prst="rect">
            <a:avLst/>
          </a:prstGeom>
          <a:noFill/>
          <a:ln>
            <a:noFill/>
          </a:ln>
        </p:spPr>
      </p:pic>
      <p:pic>
        <p:nvPicPr>
          <p:cNvPr id="113" name="Google Shape;113;p8"/>
          <p:cNvPicPr preferRelativeResize="0"/>
          <p:nvPr/>
        </p:nvPicPr>
        <p:blipFill>
          <a:blip r:embed="rId2">
            <a:alphaModFix/>
          </a:blip>
          <a:stretch>
            <a:fillRect/>
          </a:stretch>
        </p:blipFill>
        <p:spPr>
          <a:xfrm rot="-9000079">
            <a:off x="631928" y="4842058"/>
            <a:ext cx="643109" cy="575121"/>
          </a:xfrm>
          <a:prstGeom prst="rect">
            <a:avLst/>
          </a:prstGeom>
          <a:noFill/>
          <a:ln>
            <a:noFill/>
          </a:ln>
        </p:spPr>
      </p:pic>
      <p:pic>
        <p:nvPicPr>
          <p:cNvPr id="114" name="Google Shape;114;p8"/>
          <p:cNvPicPr preferRelativeResize="0"/>
          <p:nvPr/>
        </p:nvPicPr>
        <p:blipFill>
          <a:blip r:embed="rId2">
            <a:alphaModFix/>
          </a:blip>
          <a:stretch>
            <a:fillRect/>
          </a:stretch>
        </p:blipFill>
        <p:spPr>
          <a:xfrm rot="-1799999">
            <a:off x="10925993" y="-354416"/>
            <a:ext cx="1208816" cy="1081061"/>
          </a:xfrm>
          <a:prstGeom prst="rect">
            <a:avLst/>
          </a:prstGeom>
          <a:noFill/>
          <a:ln>
            <a:noFill/>
          </a:ln>
        </p:spPr>
      </p:pic>
      <p:pic>
        <p:nvPicPr>
          <p:cNvPr id="115" name="Google Shape;115;p8"/>
          <p:cNvPicPr preferRelativeResize="0"/>
          <p:nvPr/>
        </p:nvPicPr>
        <p:blipFill>
          <a:blip r:embed="rId8">
            <a:alphaModFix/>
          </a:blip>
          <a:stretch>
            <a:fillRect/>
          </a:stretch>
        </p:blipFill>
        <p:spPr>
          <a:xfrm rot="899992">
            <a:off x="10235384" y="476200"/>
            <a:ext cx="1666568" cy="1391537"/>
          </a:xfrm>
          <a:prstGeom prst="rect">
            <a:avLst/>
          </a:prstGeom>
          <a:noFill/>
          <a:ln>
            <a:noFill/>
          </a:ln>
        </p:spPr>
      </p:pic>
      <p:pic>
        <p:nvPicPr>
          <p:cNvPr id="116" name="Google Shape;116;p8"/>
          <p:cNvPicPr preferRelativeResize="0"/>
          <p:nvPr/>
        </p:nvPicPr>
        <p:blipFill>
          <a:blip r:embed="rId9">
            <a:alphaModFix/>
          </a:blip>
          <a:stretch>
            <a:fillRect/>
          </a:stretch>
        </p:blipFill>
        <p:spPr>
          <a:xfrm>
            <a:off x="11490935" y="55434"/>
            <a:ext cx="1349536" cy="2004261"/>
          </a:xfrm>
          <a:prstGeom prst="rect">
            <a:avLst/>
          </a:prstGeom>
          <a:noFill/>
          <a:ln>
            <a:noFill/>
          </a:ln>
        </p:spPr>
      </p:pic>
      <p:pic>
        <p:nvPicPr>
          <p:cNvPr id="117" name="Google Shape;117;p8"/>
          <p:cNvPicPr preferRelativeResize="0"/>
          <p:nvPr/>
        </p:nvPicPr>
        <p:blipFill>
          <a:blip r:embed="rId5">
            <a:alphaModFix/>
          </a:blip>
          <a:stretch>
            <a:fillRect/>
          </a:stretch>
        </p:blipFill>
        <p:spPr>
          <a:xfrm rot="-6299865" flipH="1">
            <a:off x="10728368" y="2695381"/>
            <a:ext cx="680600" cy="643307"/>
          </a:xfrm>
          <a:prstGeom prst="rect">
            <a:avLst/>
          </a:prstGeom>
          <a:noFill/>
          <a:ln>
            <a:noFill/>
          </a:ln>
        </p:spPr>
      </p:pic>
    </p:spTree>
    <p:extLst>
      <p:ext uri="{BB962C8B-B14F-4D97-AF65-F5344CB8AC3E}">
        <p14:creationId xmlns:p14="http://schemas.microsoft.com/office/powerpoint/2010/main" val="231030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B46B6-F184-2250-91FB-1647FD163C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5642C0-86DE-36B2-E942-ADD87E5588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0090F-956B-4DE4-A890-75FD5B6880A4}"/>
              </a:ext>
            </a:extLst>
          </p:cNvPr>
          <p:cNvSpPr>
            <a:spLocks noGrp="1"/>
          </p:cNvSpPr>
          <p:nvPr>
            <p:ph type="dt" sz="half" idx="10"/>
          </p:nvPr>
        </p:nvSpPr>
        <p:spPr/>
        <p:txBody>
          <a:bodyPr/>
          <a:lstStyle/>
          <a:p>
            <a:fld id="{93B20DA8-0175-4E7F-AA8A-6D7FFDFAE627}" type="datetimeFigureOut">
              <a:rPr lang="en-US" smtClean="0"/>
              <a:t>4/22/2024</a:t>
            </a:fld>
            <a:endParaRPr lang="en-US"/>
          </a:p>
        </p:txBody>
      </p:sp>
      <p:sp>
        <p:nvSpPr>
          <p:cNvPr id="5" name="Footer Placeholder 4">
            <a:extLst>
              <a:ext uri="{FF2B5EF4-FFF2-40B4-BE49-F238E27FC236}">
                <a16:creationId xmlns:a16="http://schemas.microsoft.com/office/drawing/2014/main" id="{DF13E840-18B6-52FD-046A-6156230AF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22309-D0BE-F536-7183-9D40ABF42173}"/>
              </a:ext>
            </a:extLst>
          </p:cNvPr>
          <p:cNvSpPr>
            <a:spLocks noGrp="1"/>
          </p:cNvSpPr>
          <p:nvPr>
            <p:ph type="sldNum" sz="quarter" idx="12"/>
          </p:nvPr>
        </p:nvSpPr>
        <p:spPr/>
        <p:txBody>
          <a:bodyPr/>
          <a:lstStyle/>
          <a:p>
            <a:fld id="{4E35258A-D811-4BAA-ABF0-CC2B35001A2F}" type="slidenum">
              <a:rPr lang="en-US" smtClean="0"/>
              <a:t>‹#›</a:t>
            </a:fld>
            <a:endParaRPr lang="en-US"/>
          </a:p>
        </p:txBody>
      </p:sp>
    </p:spTree>
    <p:extLst>
      <p:ext uri="{BB962C8B-B14F-4D97-AF65-F5344CB8AC3E}">
        <p14:creationId xmlns:p14="http://schemas.microsoft.com/office/powerpoint/2010/main" val="136604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65CB-8469-F8E0-0CF7-FD2350FFB9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5E8E93-A340-0B4C-2183-79A49581E2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564F5C-3647-BB5C-C579-2EF6D6F765AF}"/>
              </a:ext>
            </a:extLst>
          </p:cNvPr>
          <p:cNvSpPr>
            <a:spLocks noGrp="1"/>
          </p:cNvSpPr>
          <p:nvPr>
            <p:ph type="dt" sz="half" idx="10"/>
          </p:nvPr>
        </p:nvSpPr>
        <p:spPr/>
        <p:txBody>
          <a:bodyPr/>
          <a:lstStyle/>
          <a:p>
            <a:fld id="{93B20DA8-0175-4E7F-AA8A-6D7FFDFAE627}" type="datetimeFigureOut">
              <a:rPr lang="en-US" smtClean="0"/>
              <a:t>4/22/2024</a:t>
            </a:fld>
            <a:endParaRPr lang="en-US"/>
          </a:p>
        </p:txBody>
      </p:sp>
      <p:sp>
        <p:nvSpPr>
          <p:cNvPr id="5" name="Footer Placeholder 4">
            <a:extLst>
              <a:ext uri="{FF2B5EF4-FFF2-40B4-BE49-F238E27FC236}">
                <a16:creationId xmlns:a16="http://schemas.microsoft.com/office/drawing/2014/main" id="{E55F2AC1-9C04-976C-21B4-7611EF2C62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4B1FC-E840-41FA-8823-94B61F863DD6}"/>
              </a:ext>
            </a:extLst>
          </p:cNvPr>
          <p:cNvSpPr>
            <a:spLocks noGrp="1"/>
          </p:cNvSpPr>
          <p:nvPr>
            <p:ph type="sldNum" sz="quarter" idx="12"/>
          </p:nvPr>
        </p:nvSpPr>
        <p:spPr/>
        <p:txBody>
          <a:bodyPr/>
          <a:lstStyle/>
          <a:p>
            <a:fld id="{4E35258A-D811-4BAA-ABF0-CC2B35001A2F}" type="slidenum">
              <a:rPr lang="en-US" smtClean="0"/>
              <a:t>‹#›</a:t>
            </a:fld>
            <a:endParaRPr lang="en-US"/>
          </a:p>
        </p:txBody>
      </p:sp>
    </p:spTree>
    <p:extLst>
      <p:ext uri="{BB962C8B-B14F-4D97-AF65-F5344CB8AC3E}">
        <p14:creationId xmlns:p14="http://schemas.microsoft.com/office/powerpoint/2010/main" val="1404012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7C0C6-8D93-B6D4-992F-219AA170F0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A988DB-68F2-F88E-238B-B8BBB6D81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93C426-0C06-3E32-0634-8CCC11EBAB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1D3118-0488-5B57-9EBD-52898D4F0BA9}"/>
              </a:ext>
            </a:extLst>
          </p:cNvPr>
          <p:cNvSpPr>
            <a:spLocks noGrp="1"/>
          </p:cNvSpPr>
          <p:nvPr>
            <p:ph type="dt" sz="half" idx="10"/>
          </p:nvPr>
        </p:nvSpPr>
        <p:spPr/>
        <p:txBody>
          <a:bodyPr/>
          <a:lstStyle/>
          <a:p>
            <a:fld id="{93B20DA8-0175-4E7F-AA8A-6D7FFDFAE627}" type="datetimeFigureOut">
              <a:rPr lang="en-US" smtClean="0"/>
              <a:t>4/22/2024</a:t>
            </a:fld>
            <a:endParaRPr lang="en-US"/>
          </a:p>
        </p:txBody>
      </p:sp>
      <p:sp>
        <p:nvSpPr>
          <p:cNvPr id="6" name="Footer Placeholder 5">
            <a:extLst>
              <a:ext uri="{FF2B5EF4-FFF2-40B4-BE49-F238E27FC236}">
                <a16:creationId xmlns:a16="http://schemas.microsoft.com/office/drawing/2014/main" id="{38ED0747-A1E2-3CF6-3A76-1ED4960658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0A16AE-A121-CFC1-95DA-53CA4144A340}"/>
              </a:ext>
            </a:extLst>
          </p:cNvPr>
          <p:cNvSpPr>
            <a:spLocks noGrp="1"/>
          </p:cNvSpPr>
          <p:nvPr>
            <p:ph type="sldNum" sz="quarter" idx="12"/>
          </p:nvPr>
        </p:nvSpPr>
        <p:spPr/>
        <p:txBody>
          <a:bodyPr/>
          <a:lstStyle/>
          <a:p>
            <a:fld id="{4E35258A-D811-4BAA-ABF0-CC2B35001A2F}" type="slidenum">
              <a:rPr lang="en-US" smtClean="0"/>
              <a:t>‹#›</a:t>
            </a:fld>
            <a:endParaRPr lang="en-US"/>
          </a:p>
        </p:txBody>
      </p:sp>
    </p:spTree>
    <p:extLst>
      <p:ext uri="{BB962C8B-B14F-4D97-AF65-F5344CB8AC3E}">
        <p14:creationId xmlns:p14="http://schemas.microsoft.com/office/powerpoint/2010/main" val="277134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6AD3-6905-B30A-280D-78EEE790E0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6AE622-1399-082A-B72D-E9FC57FF55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7C887D-EE51-885B-17A0-0C263F46DF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1C61D1-186A-FA08-97C0-050F74A844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B10FC8-AF68-D625-3C2B-1E487D669D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387104-6A3D-529F-DDA9-545E53541E1F}"/>
              </a:ext>
            </a:extLst>
          </p:cNvPr>
          <p:cNvSpPr>
            <a:spLocks noGrp="1"/>
          </p:cNvSpPr>
          <p:nvPr>
            <p:ph type="dt" sz="half" idx="10"/>
          </p:nvPr>
        </p:nvSpPr>
        <p:spPr/>
        <p:txBody>
          <a:bodyPr/>
          <a:lstStyle/>
          <a:p>
            <a:fld id="{93B20DA8-0175-4E7F-AA8A-6D7FFDFAE627}" type="datetimeFigureOut">
              <a:rPr lang="en-US" smtClean="0"/>
              <a:t>4/22/2024</a:t>
            </a:fld>
            <a:endParaRPr lang="en-US"/>
          </a:p>
        </p:txBody>
      </p:sp>
      <p:sp>
        <p:nvSpPr>
          <p:cNvPr id="8" name="Footer Placeholder 7">
            <a:extLst>
              <a:ext uri="{FF2B5EF4-FFF2-40B4-BE49-F238E27FC236}">
                <a16:creationId xmlns:a16="http://schemas.microsoft.com/office/drawing/2014/main" id="{8538AFA8-4F91-85C5-143C-AC72C94D64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26116F-1279-217E-F169-614DEB1DA6EE}"/>
              </a:ext>
            </a:extLst>
          </p:cNvPr>
          <p:cNvSpPr>
            <a:spLocks noGrp="1"/>
          </p:cNvSpPr>
          <p:nvPr>
            <p:ph type="sldNum" sz="quarter" idx="12"/>
          </p:nvPr>
        </p:nvSpPr>
        <p:spPr/>
        <p:txBody>
          <a:bodyPr/>
          <a:lstStyle/>
          <a:p>
            <a:fld id="{4E35258A-D811-4BAA-ABF0-CC2B35001A2F}" type="slidenum">
              <a:rPr lang="en-US" smtClean="0"/>
              <a:t>‹#›</a:t>
            </a:fld>
            <a:endParaRPr lang="en-US"/>
          </a:p>
        </p:txBody>
      </p:sp>
    </p:spTree>
    <p:extLst>
      <p:ext uri="{BB962C8B-B14F-4D97-AF65-F5344CB8AC3E}">
        <p14:creationId xmlns:p14="http://schemas.microsoft.com/office/powerpoint/2010/main" val="1557439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69004-DBC7-6C12-B7F7-F051E251E3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28F3F4-E130-3C90-CE5C-92F913A234C1}"/>
              </a:ext>
            </a:extLst>
          </p:cNvPr>
          <p:cNvSpPr>
            <a:spLocks noGrp="1"/>
          </p:cNvSpPr>
          <p:nvPr>
            <p:ph type="dt" sz="half" idx="10"/>
          </p:nvPr>
        </p:nvSpPr>
        <p:spPr/>
        <p:txBody>
          <a:bodyPr/>
          <a:lstStyle/>
          <a:p>
            <a:fld id="{93B20DA8-0175-4E7F-AA8A-6D7FFDFAE627}" type="datetimeFigureOut">
              <a:rPr lang="en-US" smtClean="0"/>
              <a:t>4/22/2024</a:t>
            </a:fld>
            <a:endParaRPr lang="en-US"/>
          </a:p>
        </p:txBody>
      </p:sp>
      <p:sp>
        <p:nvSpPr>
          <p:cNvPr id="4" name="Footer Placeholder 3">
            <a:extLst>
              <a:ext uri="{FF2B5EF4-FFF2-40B4-BE49-F238E27FC236}">
                <a16:creationId xmlns:a16="http://schemas.microsoft.com/office/drawing/2014/main" id="{C49C09C0-6449-0EA3-EAB2-9DC59913E7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D3A7D6-D0DE-6CD1-01F0-0B9A9004157C}"/>
              </a:ext>
            </a:extLst>
          </p:cNvPr>
          <p:cNvSpPr>
            <a:spLocks noGrp="1"/>
          </p:cNvSpPr>
          <p:nvPr>
            <p:ph type="sldNum" sz="quarter" idx="12"/>
          </p:nvPr>
        </p:nvSpPr>
        <p:spPr/>
        <p:txBody>
          <a:bodyPr/>
          <a:lstStyle/>
          <a:p>
            <a:fld id="{4E35258A-D811-4BAA-ABF0-CC2B35001A2F}" type="slidenum">
              <a:rPr lang="en-US" smtClean="0"/>
              <a:t>‹#›</a:t>
            </a:fld>
            <a:endParaRPr lang="en-US"/>
          </a:p>
        </p:txBody>
      </p:sp>
    </p:spTree>
    <p:extLst>
      <p:ext uri="{BB962C8B-B14F-4D97-AF65-F5344CB8AC3E}">
        <p14:creationId xmlns:p14="http://schemas.microsoft.com/office/powerpoint/2010/main" val="424417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40D761-A722-DDC8-53DB-EC5451677C59}"/>
              </a:ext>
            </a:extLst>
          </p:cNvPr>
          <p:cNvSpPr>
            <a:spLocks noGrp="1"/>
          </p:cNvSpPr>
          <p:nvPr>
            <p:ph type="dt" sz="half" idx="10"/>
          </p:nvPr>
        </p:nvSpPr>
        <p:spPr/>
        <p:txBody>
          <a:bodyPr/>
          <a:lstStyle/>
          <a:p>
            <a:fld id="{93B20DA8-0175-4E7F-AA8A-6D7FFDFAE627}" type="datetimeFigureOut">
              <a:rPr lang="en-US" smtClean="0"/>
              <a:t>4/22/2024</a:t>
            </a:fld>
            <a:endParaRPr lang="en-US"/>
          </a:p>
        </p:txBody>
      </p:sp>
      <p:sp>
        <p:nvSpPr>
          <p:cNvPr id="3" name="Footer Placeholder 2">
            <a:extLst>
              <a:ext uri="{FF2B5EF4-FFF2-40B4-BE49-F238E27FC236}">
                <a16:creationId xmlns:a16="http://schemas.microsoft.com/office/drawing/2014/main" id="{5B3E7866-4123-AB5F-C0FB-2FAE44187E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922D99-24D8-E48C-E73F-65955FC782F2}"/>
              </a:ext>
            </a:extLst>
          </p:cNvPr>
          <p:cNvSpPr>
            <a:spLocks noGrp="1"/>
          </p:cNvSpPr>
          <p:nvPr>
            <p:ph type="sldNum" sz="quarter" idx="12"/>
          </p:nvPr>
        </p:nvSpPr>
        <p:spPr/>
        <p:txBody>
          <a:bodyPr/>
          <a:lstStyle/>
          <a:p>
            <a:fld id="{4E35258A-D811-4BAA-ABF0-CC2B35001A2F}" type="slidenum">
              <a:rPr lang="en-US" smtClean="0"/>
              <a:t>‹#›</a:t>
            </a:fld>
            <a:endParaRPr lang="en-US"/>
          </a:p>
        </p:txBody>
      </p:sp>
    </p:spTree>
    <p:extLst>
      <p:ext uri="{BB962C8B-B14F-4D97-AF65-F5344CB8AC3E}">
        <p14:creationId xmlns:p14="http://schemas.microsoft.com/office/powerpoint/2010/main" val="968285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81A3A-38DE-B7D2-9508-637A69016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0F48DB-7A88-BF4B-904D-A531D3F9B1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DA5A19-31D3-9BD9-2EF8-D8E2B7F17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232CA7-F735-2D2B-E092-BEA23D99754A}"/>
              </a:ext>
            </a:extLst>
          </p:cNvPr>
          <p:cNvSpPr>
            <a:spLocks noGrp="1"/>
          </p:cNvSpPr>
          <p:nvPr>
            <p:ph type="dt" sz="half" idx="10"/>
          </p:nvPr>
        </p:nvSpPr>
        <p:spPr/>
        <p:txBody>
          <a:bodyPr/>
          <a:lstStyle/>
          <a:p>
            <a:fld id="{93B20DA8-0175-4E7F-AA8A-6D7FFDFAE627}" type="datetimeFigureOut">
              <a:rPr lang="en-US" smtClean="0"/>
              <a:t>4/22/2024</a:t>
            </a:fld>
            <a:endParaRPr lang="en-US"/>
          </a:p>
        </p:txBody>
      </p:sp>
      <p:sp>
        <p:nvSpPr>
          <p:cNvPr id="6" name="Footer Placeholder 5">
            <a:extLst>
              <a:ext uri="{FF2B5EF4-FFF2-40B4-BE49-F238E27FC236}">
                <a16:creationId xmlns:a16="http://schemas.microsoft.com/office/drawing/2014/main" id="{B519E457-D738-1BBF-C292-BEB09B1729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1F182B-320D-D6D9-1BE9-6D91D776A71A}"/>
              </a:ext>
            </a:extLst>
          </p:cNvPr>
          <p:cNvSpPr>
            <a:spLocks noGrp="1"/>
          </p:cNvSpPr>
          <p:nvPr>
            <p:ph type="sldNum" sz="quarter" idx="12"/>
          </p:nvPr>
        </p:nvSpPr>
        <p:spPr/>
        <p:txBody>
          <a:bodyPr/>
          <a:lstStyle/>
          <a:p>
            <a:fld id="{4E35258A-D811-4BAA-ABF0-CC2B35001A2F}" type="slidenum">
              <a:rPr lang="en-US" smtClean="0"/>
              <a:t>‹#›</a:t>
            </a:fld>
            <a:endParaRPr lang="en-US"/>
          </a:p>
        </p:txBody>
      </p:sp>
    </p:spTree>
    <p:extLst>
      <p:ext uri="{BB962C8B-B14F-4D97-AF65-F5344CB8AC3E}">
        <p14:creationId xmlns:p14="http://schemas.microsoft.com/office/powerpoint/2010/main" val="244292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F7825-06ED-E075-9EBF-69CB77E2E5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8C4531-37A7-83DC-668E-D667D38240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3E66E8-07F2-52A5-37BB-91958E4DF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63EBC1-A26D-DB42-E228-6B3CBBD483A8}"/>
              </a:ext>
            </a:extLst>
          </p:cNvPr>
          <p:cNvSpPr>
            <a:spLocks noGrp="1"/>
          </p:cNvSpPr>
          <p:nvPr>
            <p:ph type="dt" sz="half" idx="10"/>
          </p:nvPr>
        </p:nvSpPr>
        <p:spPr/>
        <p:txBody>
          <a:bodyPr/>
          <a:lstStyle/>
          <a:p>
            <a:fld id="{93B20DA8-0175-4E7F-AA8A-6D7FFDFAE627}" type="datetimeFigureOut">
              <a:rPr lang="en-US" smtClean="0"/>
              <a:t>4/22/2024</a:t>
            </a:fld>
            <a:endParaRPr lang="en-US"/>
          </a:p>
        </p:txBody>
      </p:sp>
      <p:sp>
        <p:nvSpPr>
          <p:cNvPr id="6" name="Footer Placeholder 5">
            <a:extLst>
              <a:ext uri="{FF2B5EF4-FFF2-40B4-BE49-F238E27FC236}">
                <a16:creationId xmlns:a16="http://schemas.microsoft.com/office/drawing/2014/main" id="{E2B39211-E7FF-CFFE-B546-B7EAF34333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19E94-C1E7-37DC-C48F-D74CC47B9D93}"/>
              </a:ext>
            </a:extLst>
          </p:cNvPr>
          <p:cNvSpPr>
            <a:spLocks noGrp="1"/>
          </p:cNvSpPr>
          <p:nvPr>
            <p:ph type="sldNum" sz="quarter" idx="12"/>
          </p:nvPr>
        </p:nvSpPr>
        <p:spPr/>
        <p:txBody>
          <a:bodyPr/>
          <a:lstStyle/>
          <a:p>
            <a:fld id="{4E35258A-D811-4BAA-ABF0-CC2B35001A2F}" type="slidenum">
              <a:rPr lang="en-US" smtClean="0"/>
              <a:t>‹#›</a:t>
            </a:fld>
            <a:endParaRPr lang="en-US"/>
          </a:p>
        </p:txBody>
      </p:sp>
    </p:spTree>
    <p:extLst>
      <p:ext uri="{BB962C8B-B14F-4D97-AF65-F5344CB8AC3E}">
        <p14:creationId xmlns:p14="http://schemas.microsoft.com/office/powerpoint/2010/main" val="4077089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8C613-9A93-C84B-2DE0-361306894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C1D7A1-F646-3A86-46A0-2F130CB991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0E087-4743-C0D6-C589-E0AF9AD9B4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B20DA8-0175-4E7F-AA8A-6D7FFDFAE627}" type="datetimeFigureOut">
              <a:rPr lang="en-US" smtClean="0"/>
              <a:t>4/22/2024</a:t>
            </a:fld>
            <a:endParaRPr lang="en-US"/>
          </a:p>
        </p:txBody>
      </p:sp>
      <p:sp>
        <p:nvSpPr>
          <p:cNvPr id="5" name="Footer Placeholder 4">
            <a:extLst>
              <a:ext uri="{FF2B5EF4-FFF2-40B4-BE49-F238E27FC236}">
                <a16:creationId xmlns:a16="http://schemas.microsoft.com/office/drawing/2014/main" id="{4537F317-6540-19D8-CF75-EEC5B5B181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42AF23-85C4-AF77-E203-B8579561CE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5258A-D811-4BAA-ABF0-CC2B35001A2F}" type="slidenum">
              <a:rPr lang="en-US" smtClean="0"/>
              <a:t>‹#›</a:t>
            </a:fld>
            <a:endParaRPr lang="en-US"/>
          </a:p>
        </p:txBody>
      </p:sp>
    </p:spTree>
    <p:extLst>
      <p:ext uri="{BB962C8B-B14F-4D97-AF65-F5344CB8AC3E}">
        <p14:creationId xmlns:p14="http://schemas.microsoft.com/office/powerpoint/2010/main" val="1693141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4.jpg"/><Relationship Id="rId1" Type="http://schemas.openxmlformats.org/officeDocument/2006/relationships/slideLayout" Target="../slideLayouts/slideLayout13.xml"/><Relationship Id="rId6" Type="http://schemas.openxmlformats.org/officeDocument/2006/relationships/slide" Target="slide14.xml"/><Relationship Id="rId5" Type="http://schemas.openxmlformats.org/officeDocument/2006/relationships/slide" Target="slide15.xml"/><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2.xml"/><Relationship Id="rId7" Type="http://schemas.openxmlformats.org/officeDocument/2006/relationships/diagramColors" Target="../diagrams/colors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webp"/><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502" name="Google Shape;502;p33"/>
          <p:cNvGrpSpPr/>
          <p:nvPr/>
        </p:nvGrpSpPr>
        <p:grpSpPr>
          <a:xfrm>
            <a:off x="1679087" y="1028523"/>
            <a:ext cx="6271152" cy="4660245"/>
            <a:chOff x="309900" y="238100"/>
            <a:chExt cx="7048350" cy="5237800"/>
          </a:xfrm>
        </p:grpSpPr>
        <p:sp>
          <p:nvSpPr>
            <p:cNvPr id="503" name="Google Shape;503;p33"/>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121900" tIns="121900" rIns="121900" bIns="121900" anchor="ctr" anchorCtr="0">
              <a:noAutofit/>
            </a:bodyPr>
            <a:lstStyle/>
            <a:p>
              <a:endParaRPr sz="2400"/>
            </a:p>
          </p:txBody>
        </p:sp>
        <p:sp>
          <p:nvSpPr>
            <p:cNvPr id="504" name="Google Shape;504;p33"/>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121900" tIns="121900" rIns="121900" bIns="121900" anchor="ctr" anchorCtr="0">
              <a:noAutofit/>
            </a:bodyPr>
            <a:lstStyle/>
            <a:p>
              <a:endParaRPr sz="2400"/>
            </a:p>
          </p:txBody>
        </p:sp>
        <p:sp>
          <p:nvSpPr>
            <p:cNvPr id="505" name="Google Shape;505;p33"/>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121900" tIns="121900" rIns="121900" bIns="121900" anchor="ctr" anchorCtr="0">
              <a:noAutofit/>
            </a:bodyPr>
            <a:lstStyle/>
            <a:p>
              <a:endParaRPr sz="2400"/>
            </a:p>
          </p:txBody>
        </p:sp>
        <p:sp>
          <p:nvSpPr>
            <p:cNvPr id="506" name="Google Shape;506;p33"/>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121900" tIns="121900" rIns="121900" bIns="121900" anchor="ctr" anchorCtr="0">
              <a:noAutofit/>
            </a:bodyPr>
            <a:lstStyle/>
            <a:p>
              <a:endParaRPr sz="2400"/>
            </a:p>
          </p:txBody>
        </p:sp>
        <p:sp>
          <p:nvSpPr>
            <p:cNvPr id="507" name="Google Shape;507;p33"/>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121900" tIns="121900" rIns="121900" bIns="121900" anchor="ctr" anchorCtr="0">
              <a:noAutofit/>
            </a:bodyPr>
            <a:lstStyle/>
            <a:p>
              <a:endParaRPr sz="2400"/>
            </a:p>
          </p:txBody>
        </p:sp>
        <p:sp>
          <p:nvSpPr>
            <p:cNvPr id="508" name="Google Shape;508;p33"/>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121900" tIns="121900" rIns="121900" bIns="121900" anchor="ctr" anchorCtr="0">
              <a:noAutofit/>
            </a:bodyPr>
            <a:lstStyle/>
            <a:p>
              <a:endParaRPr sz="2400"/>
            </a:p>
          </p:txBody>
        </p:sp>
        <p:sp>
          <p:nvSpPr>
            <p:cNvPr id="509" name="Google Shape;509;p33"/>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121900" tIns="121900" rIns="121900" bIns="121900" anchor="ctr" anchorCtr="0">
              <a:noAutofit/>
            </a:bodyPr>
            <a:lstStyle/>
            <a:p>
              <a:endParaRPr sz="2400"/>
            </a:p>
          </p:txBody>
        </p:sp>
        <p:sp>
          <p:nvSpPr>
            <p:cNvPr id="510" name="Google Shape;510;p33"/>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121900" tIns="121900" rIns="121900" bIns="121900" anchor="ctr" anchorCtr="0">
              <a:noAutofit/>
            </a:bodyPr>
            <a:lstStyle/>
            <a:p>
              <a:endParaRPr sz="2400"/>
            </a:p>
          </p:txBody>
        </p:sp>
        <p:sp>
          <p:nvSpPr>
            <p:cNvPr id="511" name="Google Shape;511;p33"/>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121900" tIns="121900" rIns="121900" bIns="121900" anchor="ctr" anchorCtr="0">
              <a:noAutofit/>
            </a:bodyPr>
            <a:lstStyle/>
            <a:p>
              <a:endParaRPr sz="2400"/>
            </a:p>
          </p:txBody>
        </p:sp>
      </p:grpSp>
      <p:sp>
        <p:nvSpPr>
          <p:cNvPr id="512" name="Google Shape;512;p33"/>
          <p:cNvSpPr/>
          <p:nvPr/>
        </p:nvSpPr>
        <p:spPr>
          <a:xfrm>
            <a:off x="8870833" y="5732664"/>
            <a:ext cx="1532000" cy="412000"/>
          </a:xfrm>
          <a:prstGeom prst="ellipse">
            <a:avLst/>
          </a:prstGeom>
          <a:solidFill>
            <a:srgbClr val="053A3F">
              <a:alpha val="23260"/>
            </a:srgbClr>
          </a:solidFill>
          <a:ln>
            <a:noFill/>
          </a:ln>
        </p:spPr>
        <p:txBody>
          <a:bodyPr spcFirstLastPara="1" wrap="square" lIns="121900" tIns="121900" rIns="121900" bIns="121900" anchor="ctr" anchorCtr="0">
            <a:noAutofit/>
          </a:bodyPr>
          <a:lstStyle/>
          <a:p>
            <a:endParaRPr sz="2400"/>
          </a:p>
        </p:txBody>
      </p:sp>
      <p:sp>
        <p:nvSpPr>
          <p:cNvPr id="514" name="Google Shape;514;p33"/>
          <p:cNvSpPr txBox="1">
            <a:spLocks noGrp="1"/>
          </p:cNvSpPr>
          <p:nvPr>
            <p:ph type="ctrTitle"/>
          </p:nvPr>
        </p:nvSpPr>
        <p:spPr>
          <a:xfrm>
            <a:off x="-12677" y="2253642"/>
            <a:ext cx="9386622" cy="2213600"/>
          </a:xfrm>
          <a:prstGeom prst="rect">
            <a:avLst/>
          </a:prstGeom>
        </p:spPr>
        <p:txBody>
          <a:bodyPr spcFirstLastPara="1" vert="horz" wrap="square" lIns="121900" tIns="121900" rIns="121900" bIns="121900" rtlCol="0" anchor="b" anchorCtr="0">
            <a:noAutofit/>
          </a:bodyPr>
          <a:lstStyle/>
          <a:p>
            <a:pPr>
              <a:spcBef>
                <a:spcPts val="0"/>
              </a:spcBef>
            </a:pPr>
            <a:r>
              <a:rPr lang="en-US" b="1" dirty="0" err="1">
                <a:solidFill>
                  <a:srgbClr val="FF0000"/>
                </a:solidFill>
                <a:latin typeface="Times New Roman" panose="02020603050405020304" pitchFamily="18" charset="0"/>
                <a:cs typeface="Times New Roman" panose="02020603050405020304" pitchFamily="18" charset="0"/>
              </a:rPr>
              <a:t>Tiết</a:t>
            </a:r>
            <a:r>
              <a:rPr lang="en-US" b="1" dirty="0">
                <a:solidFill>
                  <a:srgbClr val="FF0000"/>
                </a:solidFill>
                <a:latin typeface="Times New Roman" panose="02020603050405020304" pitchFamily="18" charset="0"/>
                <a:cs typeface="Times New Roman" panose="02020603050405020304" pitchFamily="18" charset="0"/>
              </a:rPr>
              <a:t> 19 - </a:t>
            </a:r>
            <a:r>
              <a:rPr lang="en-US" b="1" dirty="0" err="1">
                <a:solidFill>
                  <a:srgbClr val="FF0000"/>
                </a:solidFill>
                <a:latin typeface="Times New Roman" panose="02020603050405020304" pitchFamily="18" charset="0"/>
                <a:cs typeface="Times New Roman" panose="02020603050405020304" pitchFamily="18" charset="0"/>
              </a:rPr>
              <a:t>Bài</a:t>
            </a:r>
            <a:r>
              <a:rPr lang="en-US" b="1" dirty="0">
                <a:solidFill>
                  <a:srgbClr val="FF0000"/>
                </a:solidFill>
                <a:latin typeface="Times New Roman" panose="02020603050405020304" pitchFamily="18" charset="0"/>
                <a:cs typeface="Times New Roman" panose="02020603050405020304" pitchFamily="18" charset="0"/>
              </a:rPr>
              <a:t> 6:</a:t>
            </a:r>
            <a:br>
              <a:rPr lang="en-US" b="1" dirty="0">
                <a:solidFill>
                  <a:srgbClr val="FF0000"/>
                </a:solidFill>
                <a:latin typeface="Times New Roman" panose="02020603050405020304" pitchFamily="18" charset="0"/>
                <a:cs typeface="Times New Roman" panose="02020603050405020304" pitchFamily="18" charset="0"/>
              </a:rPr>
            </a:br>
            <a:r>
              <a:rPr lang="en-US" sz="6400" b="1" dirty="0">
                <a:solidFill>
                  <a:srgbClr val="FF0000"/>
                </a:solidFill>
                <a:latin typeface="Times New Roman" panose="02020603050405020304" pitchFamily="18" charset="0"/>
                <a:cs typeface="Times New Roman" panose="02020603050405020304" pitchFamily="18" charset="0"/>
              </a:rPr>
              <a:t>NỒNG ĐỘ DUNG DỊCH </a:t>
            </a:r>
            <a:br>
              <a:rPr lang="en-US" sz="6400" b="1" dirty="0">
                <a:solidFill>
                  <a:srgbClr val="FF0000"/>
                </a:solidFill>
                <a:latin typeface="Times New Roman" panose="02020603050405020304" pitchFamily="18" charset="0"/>
                <a:cs typeface="Times New Roman" panose="02020603050405020304" pitchFamily="18" charset="0"/>
              </a:rPr>
            </a:br>
            <a:r>
              <a:rPr lang="en-US" sz="6400" b="1" dirty="0">
                <a:solidFill>
                  <a:srgbClr val="FF0000"/>
                </a:solidFill>
                <a:latin typeface="Times New Roman" panose="02020603050405020304" pitchFamily="18" charset="0"/>
                <a:cs typeface="Times New Roman" panose="02020603050405020304" pitchFamily="18" charset="0"/>
              </a:rPr>
              <a:t>( </a:t>
            </a:r>
            <a:r>
              <a:rPr lang="en-US" sz="6400" b="1" dirty="0" err="1">
                <a:solidFill>
                  <a:srgbClr val="FF0000"/>
                </a:solidFill>
                <a:latin typeface="Times New Roman" panose="02020603050405020304" pitchFamily="18" charset="0"/>
                <a:cs typeface="Times New Roman" panose="02020603050405020304" pitchFamily="18" charset="0"/>
              </a:rPr>
              <a:t>Tiết</a:t>
            </a:r>
            <a:r>
              <a:rPr lang="en-US" sz="6400" b="1" dirty="0">
                <a:solidFill>
                  <a:srgbClr val="FF0000"/>
                </a:solidFill>
                <a:latin typeface="Times New Roman" panose="02020603050405020304" pitchFamily="18" charset="0"/>
                <a:cs typeface="Times New Roman" panose="02020603050405020304" pitchFamily="18" charset="0"/>
              </a:rPr>
              <a:t> 1</a:t>
            </a:r>
            <a:r>
              <a:rPr lang="en-US" sz="6400" dirty="0">
                <a:solidFill>
                  <a:srgbClr val="FF0000"/>
                </a:solidFill>
                <a:latin typeface="Times New Roman" panose="02020603050405020304" pitchFamily="18" charset="0"/>
                <a:cs typeface="Times New Roman" panose="02020603050405020304" pitchFamily="18" charset="0"/>
              </a:rPr>
              <a:t>)</a:t>
            </a:r>
            <a:endParaRPr dirty="0">
              <a:solidFill>
                <a:srgbClr val="FF0000"/>
              </a:solidFill>
              <a:latin typeface="Times New Roman" panose="02020603050405020304" pitchFamily="18" charset="0"/>
              <a:cs typeface="Times New Roman" panose="02020603050405020304" pitchFamily="18" charset="0"/>
            </a:endParaRPr>
          </a:p>
        </p:txBody>
      </p:sp>
      <p:pic>
        <p:nvPicPr>
          <p:cNvPr id="516" name="Google Shape;516;p33"/>
          <p:cNvPicPr preferRelativeResize="0"/>
          <p:nvPr/>
        </p:nvPicPr>
        <p:blipFill>
          <a:blip r:embed="rId3">
            <a:alphaModFix/>
          </a:blip>
          <a:stretch>
            <a:fillRect/>
          </a:stretch>
        </p:blipFill>
        <p:spPr>
          <a:xfrm>
            <a:off x="8877073" y="1425642"/>
            <a:ext cx="2334691" cy="4660237"/>
          </a:xfrm>
          <a:prstGeom prst="rect">
            <a:avLst/>
          </a:prstGeom>
          <a:noFill/>
          <a:ln>
            <a:noFill/>
          </a:ln>
        </p:spPr>
      </p:pic>
      <p:pic>
        <p:nvPicPr>
          <p:cNvPr id="517" name="Google Shape;517;p33"/>
          <p:cNvPicPr preferRelativeResize="0"/>
          <p:nvPr/>
        </p:nvPicPr>
        <p:blipFill>
          <a:blip r:embed="rId4">
            <a:alphaModFix/>
          </a:blip>
          <a:stretch>
            <a:fillRect/>
          </a:stretch>
        </p:blipFill>
        <p:spPr>
          <a:xfrm>
            <a:off x="7522167" y="457701"/>
            <a:ext cx="2012357" cy="1533833"/>
          </a:xfrm>
          <a:prstGeom prst="rect">
            <a:avLst/>
          </a:prstGeom>
          <a:noFill/>
          <a:ln>
            <a:noFill/>
          </a:ln>
        </p:spPr>
      </p:pic>
      <p:pic>
        <p:nvPicPr>
          <p:cNvPr id="518" name="Google Shape;518;p33"/>
          <p:cNvPicPr preferRelativeResize="0"/>
          <p:nvPr/>
        </p:nvPicPr>
        <p:blipFill>
          <a:blip r:embed="rId5">
            <a:alphaModFix/>
          </a:blip>
          <a:stretch>
            <a:fillRect/>
          </a:stretch>
        </p:blipFill>
        <p:spPr>
          <a:xfrm rot="10800000">
            <a:off x="11112326" y="4533987"/>
            <a:ext cx="436031" cy="412115"/>
          </a:xfrm>
          <a:prstGeom prst="rect">
            <a:avLst/>
          </a:prstGeom>
          <a:noFill/>
          <a:ln>
            <a:noFill/>
          </a:ln>
        </p:spPr>
      </p:pic>
      <p:pic>
        <p:nvPicPr>
          <p:cNvPr id="519" name="Google Shape;519;p33"/>
          <p:cNvPicPr preferRelativeResize="0"/>
          <p:nvPr/>
        </p:nvPicPr>
        <p:blipFill>
          <a:blip r:embed="rId6">
            <a:alphaModFix/>
          </a:blip>
          <a:stretch>
            <a:fillRect/>
          </a:stretch>
        </p:blipFill>
        <p:spPr>
          <a:xfrm>
            <a:off x="10694104" y="3954418"/>
            <a:ext cx="648051" cy="579564"/>
          </a:xfrm>
          <a:prstGeom prst="rect">
            <a:avLst/>
          </a:prstGeom>
          <a:noFill/>
          <a:ln>
            <a:noFill/>
          </a:ln>
        </p:spPr>
      </p:pic>
      <p:pic>
        <p:nvPicPr>
          <p:cNvPr id="520" name="Google Shape;520;p33"/>
          <p:cNvPicPr preferRelativeResize="0"/>
          <p:nvPr/>
        </p:nvPicPr>
        <p:blipFill>
          <a:blip r:embed="rId6">
            <a:alphaModFix/>
          </a:blip>
          <a:stretch>
            <a:fillRect/>
          </a:stretch>
        </p:blipFill>
        <p:spPr>
          <a:xfrm rot="2699987">
            <a:off x="10512915" y="4961218"/>
            <a:ext cx="648048" cy="579565"/>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F08207-08AA-4A8D-AA7D-D5807367643C}"/>
              </a:ext>
            </a:extLst>
          </p:cNvPr>
          <p:cNvSpPr>
            <a:spLocks noGrp="1"/>
          </p:cNvSpPr>
          <p:nvPr>
            <p:ph type="title"/>
          </p:nvPr>
        </p:nvSpPr>
        <p:spPr>
          <a:xfrm>
            <a:off x="4380731" y="1106684"/>
            <a:ext cx="3430538" cy="567372"/>
          </a:xfrm>
          <a:prstGeom prst="roundRect">
            <a:avLst/>
          </a:prstGeom>
          <a:solidFill>
            <a:schemeClr val="accent4">
              <a:lumMod val="60000"/>
              <a:lumOff val="4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LUYỆN TẬP 1 </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A63A327F-8670-47B1-9B97-35D11329B47E}"/>
              </a:ext>
            </a:extLst>
          </p:cNvPr>
          <p:cNvSpPr/>
          <p:nvPr/>
        </p:nvSpPr>
        <p:spPr>
          <a:xfrm>
            <a:off x="912056" y="2051339"/>
            <a:ext cx="10367888" cy="287235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tx1"/>
                </a:solidFill>
                <a:latin typeface="Times New Roman" panose="02020603050405020304" pitchFamily="18" charset="0"/>
                <a:cs typeface="Times New Roman" panose="02020603050405020304" pitchFamily="18" charset="0"/>
              </a:rPr>
              <a:t>Tính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độ</a:t>
            </a:r>
            <a:r>
              <a:rPr lang="en-US" sz="3600" dirty="0">
                <a:solidFill>
                  <a:schemeClr val="tx1"/>
                </a:solidFill>
                <a:latin typeface="Times New Roman" panose="02020603050405020304" pitchFamily="18" charset="0"/>
                <a:cs typeface="Times New Roman" panose="02020603050405020304" pitchFamily="18" charset="0"/>
              </a:rPr>
              <a:t> tan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muối</a:t>
            </a:r>
            <a:r>
              <a:rPr lang="en-US" sz="3600" dirty="0">
                <a:solidFill>
                  <a:schemeClr val="tx1"/>
                </a:solidFill>
                <a:latin typeface="Times New Roman" panose="02020603050405020304" pitchFamily="18" charset="0"/>
                <a:cs typeface="Times New Roman" panose="02020603050405020304" pitchFamily="18" charset="0"/>
              </a:rPr>
              <a:t> Sodium nitrate (NaNO</a:t>
            </a:r>
            <a:r>
              <a:rPr lang="en-US" sz="3600" baseline="-25000" dirty="0">
                <a:solidFill>
                  <a:schemeClr val="tx1"/>
                </a:solidFill>
                <a:latin typeface="Times New Roman" panose="02020603050405020304" pitchFamily="18" charset="0"/>
                <a:cs typeface="Times New Roman" panose="02020603050405020304" pitchFamily="18" charset="0"/>
              </a:rPr>
              <a:t>3</a:t>
            </a:r>
            <a:r>
              <a:rPr lang="en-US" sz="3600" dirty="0">
                <a:solidFill>
                  <a:schemeClr val="tx1"/>
                </a:solidFill>
                <a:latin typeface="Times New Roman" panose="02020603050405020304" pitchFamily="18" charset="0"/>
                <a:cs typeface="Times New Roman" panose="02020603050405020304" pitchFamily="18" charset="0"/>
              </a:rPr>
              <a:t>) ở 0</a:t>
            </a:r>
            <a:r>
              <a:rPr lang="en-US" sz="3600" baseline="30000" dirty="0">
                <a:solidFill>
                  <a:schemeClr val="tx1"/>
                </a:solidFill>
                <a:latin typeface="Times New Roman" panose="02020603050405020304" pitchFamily="18" charset="0"/>
                <a:cs typeface="Times New Roman" panose="02020603050405020304" pitchFamily="18" charset="0"/>
              </a:rPr>
              <a:t>o</a:t>
            </a:r>
            <a:r>
              <a:rPr lang="en-US" sz="3600" dirty="0">
                <a:solidFill>
                  <a:schemeClr val="tx1"/>
                </a:solidFill>
                <a:latin typeface="Times New Roman" panose="02020603050405020304" pitchFamily="18" charset="0"/>
                <a:cs typeface="Times New Roman" panose="02020603050405020304" pitchFamily="18" charset="0"/>
              </a:rPr>
              <a:t>C, </a:t>
            </a:r>
            <a:r>
              <a:rPr lang="en-US" sz="3600" dirty="0" err="1">
                <a:solidFill>
                  <a:schemeClr val="tx1"/>
                </a:solidFill>
                <a:latin typeface="Times New Roman" panose="02020603050405020304" pitchFamily="18" charset="0"/>
                <a:cs typeface="Times New Roman" panose="02020603050405020304" pitchFamily="18" charset="0"/>
              </a:rPr>
              <a:t>biết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tạo</a:t>
            </a:r>
            <a:r>
              <a:rPr lang="en-US" sz="3600" dirty="0">
                <a:solidFill>
                  <a:schemeClr val="tx1"/>
                </a:solidFill>
                <a:latin typeface="Times New Roman" panose="02020603050405020304" pitchFamily="18" charset="0"/>
                <a:cs typeface="Times New Roman" panose="02020603050405020304" pitchFamily="18" charset="0"/>
              </a:rPr>
              <a:t> ra dung </a:t>
            </a:r>
            <a:r>
              <a:rPr lang="en-US" sz="3600" dirty="0" err="1">
                <a:solidFill>
                  <a:schemeClr val="tx1"/>
                </a:solidFill>
                <a:latin typeface="Times New Roman" panose="02020603050405020304" pitchFamily="18" charset="0"/>
                <a:cs typeface="Times New Roman" panose="02020603050405020304" pitchFamily="18" charset="0"/>
              </a:rPr>
              <a:t>dịch</a:t>
            </a:r>
            <a:r>
              <a:rPr lang="en-US" sz="3600" dirty="0">
                <a:solidFill>
                  <a:schemeClr val="tx1"/>
                </a:solidFill>
                <a:latin typeface="Times New Roman" panose="02020603050405020304" pitchFamily="18" charset="0"/>
                <a:cs typeface="Times New Roman" panose="02020603050405020304" pitchFamily="18" charset="0"/>
              </a:rPr>
              <a:t> NaNO</a:t>
            </a:r>
            <a:r>
              <a:rPr lang="en-US" sz="3600" baseline="-25000" dirty="0">
                <a:solidFill>
                  <a:schemeClr val="tx1"/>
                </a:solidFill>
                <a:latin typeface="Times New Roman" panose="02020603050405020304" pitchFamily="18" charset="0"/>
                <a:cs typeface="Times New Roman" panose="02020603050405020304" pitchFamily="18" charset="0"/>
              </a:rPr>
              <a:t>3 </a:t>
            </a:r>
            <a:r>
              <a:rPr lang="en-US" sz="3600" dirty="0" err="1">
                <a:solidFill>
                  <a:schemeClr val="tx1"/>
                </a:solidFill>
                <a:latin typeface="Times New Roman" panose="02020603050405020304" pitchFamily="18" charset="0"/>
                <a:cs typeface="Times New Roman" panose="02020603050405020304" pitchFamily="18" charset="0"/>
              </a:rPr>
              <a:t>bão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hoà</a:t>
            </a:r>
            <a:r>
              <a:rPr lang="en-US" sz="3600" dirty="0">
                <a:solidFill>
                  <a:schemeClr val="tx1"/>
                </a:solidFill>
                <a:latin typeface="Times New Roman" panose="02020603050405020304" pitchFamily="18" charset="0"/>
                <a:cs typeface="Times New Roman" panose="02020603050405020304" pitchFamily="18" charset="0"/>
              </a:rPr>
              <a:t> ở </a:t>
            </a:r>
            <a:r>
              <a:rPr lang="en-US" sz="3600" dirty="0" err="1">
                <a:solidFill>
                  <a:schemeClr val="tx1"/>
                </a:solidFill>
                <a:latin typeface="Times New Roman" panose="02020603050405020304" pitchFamily="18" charset="0"/>
                <a:cs typeface="Times New Roman" panose="02020603050405020304" pitchFamily="18" charset="0"/>
              </a:rPr>
              <a:t>nhiệt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độ</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này</a:t>
            </a:r>
            <a:r>
              <a:rPr lang="en-US" sz="3600" dirty="0">
                <a:solidFill>
                  <a:schemeClr val="tx1"/>
                </a:solidFill>
                <a:latin typeface="Times New Roman" panose="02020603050405020304" pitchFamily="18" charset="0"/>
                <a:cs typeface="Times New Roman" panose="02020603050405020304" pitchFamily="18" charset="0"/>
              </a:rPr>
              <a:t> ng</a:t>
            </a:r>
            <a:r>
              <a:rPr lang="vi-VN" sz="3600" dirty="0">
                <a:solidFill>
                  <a:schemeClr val="tx1"/>
                </a:solidFill>
                <a:latin typeface="Times New Roman" panose="02020603050405020304" pitchFamily="18" charset="0"/>
                <a:cs typeface="Times New Roman" panose="02020603050405020304" pitchFamily="18" charset="0"/>
              </a:rPr>
              <a:t>ư</a:t>
            </a:r>
            <a:r>
              <a:rPr lang="en-US" sz="3600" dirty="0" err="1">
                <a:solidFill>
                  <a:schemeClr val="tx1"/>
                </a:solidFill>
                <a:latin typeface="Times New Roman" panose="02020603050405020304" pitchFamily="18" charset="0"/>
                <a:cs typeface="Times New Roman" panose="02020603050405020304" pitchFamily="18" charset="0"/>
              </a:rPr>
              <a:t>ời</a:t>
            </a:r>
            <a:r>
              <a:rPr lang="en-US" sz="3600" dirty="0">
                <a:solidFill>
                  <a:schemeClr val="tx1"/>
                </a:solidFill>
                <a:latin typeface="Times New Roman" panose="02020603050405020304" pitchFamily="18" charset="0"/>
                <a:cs typeface="Times New Roman" panose="02020603050405020304" pitchFamily="18" charset="0"/>
              </a:rPr>
              <a:t> ta </a:t>
            </a:r>
            <a:r>
              <a:rPr lang="en-US" sz="3600" dirty="0" err="1">
                <a:solidFill>
                  <a:schemeClr val="tx1"/>
                </a:solidFill>
                <a:latin typeface="Times New Roman" panose="02020603050405020304" pitchFamily="18" charset="0"/>
                <a:cs typeface="Times New Roman" panose="02020603050405020304" pitchFamily="18" charset="0"/>
              </a:rPr>
              <a:t>cần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hoà</a:t>
            </a:r>
            <a:r>
              <a:rPr lang="en-US" sz="3600" dirty="0">
                <a:solidFill>
                  <a:schemeClr val="tx1"/>
                </a:solidFill>
                <a:latin typeface="Times New Roman" panose="02020603050405020304" pitchFamily="18" charset="0"/>
                <a:cs typeface="Times New Roman" panose="02020603050405020304" pitchFamily="18" charset="0"/>
              </a:rPr>
              <a:t> tan 14,2 gam </a:t>
            </a:r>
            <a:r>
              <a:rPr lang="en-US" sz="3600" dirty="0" err="1">
                <a:solidFill>
                  <a:schemeClr val="tx1"/>
                </a:solidFill>
                <a:latin typeface="Times New Roman" panose="02020603050405020304" pitchFamily="18" charset="0"/>
                <a:cs typeface="Times New Roman" panose="02020603050405020304" pitchFamily="18" charset="0"/>
              </a:rPr>
              <a:t>muối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trong</a:t>
            </a:r>
            <a:r>
              <a:rPr lang="en-US" sz="3600" dirty="0">
                <a:solidFill>
                  <a:schemeClr val="tx1"/>
                </a:solidFill>
                <a:latin typeface="Times New Roman" panose="02020603050405020304" pitchFamily="18" charset="0"/>
                <a:cs typeface="Times New Roman" panose="02020603050405020304" pitchFamily="18" charset="0"/>
              </a:rPr>
              <a:t> 20 gam n</a:t>
            </a:r>
            <a:r>
              <a:rPr lang="vi-VN" sz="3600" dirty="0">
                <a:solidFill>
                  <a:schemeClr val="tx1"/>
                </a:solidFill>
                <a:latin typeface="Times New Roman" panose="02020603050405020304" pitchFamily="18" charset="0"/>
                <a:cs typeface="Times New Roman" panose="02020603050405020304" pitchFamily="18" charset="0"/>
              </a:rPr>
              <a:t>ư</a:t>
            </a:r>
            <a:r>
              <a:rPr lang="en-US" sz="3600" dirty="0" err="1">
                <a:solidFill>
                  <a:schemeClr val="tx1"/>
                </a:solidFill>
                <a:latin typeface="Times New Roman" panose="02020603050405020304" pitchFamily="18" charset="0"/>
                <a:cs typeface="Times New Roman" panose="02020603050405020304" pitchFamily="18" charset="0"/>
              </a:rPr>
              <a:t>ớc</a:t>
            </a:r>
            <a:r>
              <a:rPr lang="en-US" sz="36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32607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9CCB77-1759-B6B1-91EF-DE07CFB80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7015" y="419308"/>
            <a:ext cx="8150117" cy="5514975"/>
          </a:xfrm>
          <a:prstGeom prst="rect">
            <a:avLst/>
          </a:prstGeom>
        </p:spPr>
      </p:pic>
      <p:sp>
        <p:nvSpPr>
          <p:cNvPr id="10" name="Flowchart: Process 9">
            <a:extLst>
              <a:ext uri="{FF2B5EF4-FFF2-40B4-BE49-F238E27FC236}">
                <a16:creationId xmlns:a16="http://schemas.microsoft.com/office/drawing/2014/main" id="{F4E4B2B8-6EA4-4E78-2371-D0EDB8B73E38}"/>
              </a:ext>
            </a:extLst>
          </p:cNvPr>
          <p:cNvSpPr/>
          <p:nvPr/>
        </p:nvSpPr>
        <p:spPr>
          <a:xfrm>
            <a:off x="6610229" y="408812"/>
            <a:ext cx="4041913" cy="2816328"/>
          </a:xfrm>
          <a:prstGeom prst="flowChartProcess">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hlinkClick r:id="rId3" action="ppaction://hlinksldjump"/>
            <a:extLst>
              <a:ext uri="{FF2B5EF4-FFF2-40B4-BE49-F238E27FC236}">
                <a16:creationId xmlns:a16="http://schemas.microsoft.com/office/drawing/2014/main" id="{9D257F68-6F2A-27C6-24D4-09C69D93AD97}"/>
              </a:ext>
            </a:extLst>
          </p:cNvPr>
          <p:cNvSpPr txBox="1"/>
          <p:nvPr/>
        </p:nvSpPr>
        <p:spPr>
          <a:xfrm>
            <a:off x="8163730" y="1196833"/>
            <a:ext cx="821635"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2</a:t>
            </a:r>
          </a:p>
        </p:txBody>
      </p:sp>
      <p:sp>
        <p:nvSpPr>
          <p:cNvPr id="7" name="Flowchart: Process 6">
            <a:extLst>
              <a:ext uri="{FF2B5EF4-FFF2-40B4-BE49-F238E27FC236}">
                <a16:creationId xmlns:a16="http://schemas.microsoft.com/office/drawing/2014/main" id="{4FECE148-4F54-2D29-C9F2-466E4E0E0F96}"/>
              </a:ext>
            </a:extLst>
          </p:cNvPr>
          <p:cNvSpPr/>
          <p:nvPr/>
        </p:nvSpPr>
        <p:spPr>
          <a:xfrm>
            <a:off x="2508356" y="419308"/>
            <a:ext cx="4108204" cy="2805832"/>
          </a:xfrm>
          <a:prstGeom prst="flowChartProcess">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hlinkClick r:id="rId4" action="ppaction://hlinksldjump"/>
            <a:extLst>
              <a:ext uri="{FF2B5EF4-FFF2-40B4-BE49-F238E27FC236}">
                <a16:creationId xmlns:a16="http://schemas.microsoft.com/office/drawing/2014/main" id="{C6817E79-F34D-5374-9324-A3ACD3D29730}"/>
              </a:ext>
            </a:extLst>
          </p:cNvPr>
          <p:cNvSpPr txBox="1"/>
          <p:nvPr/>
        </p:nvSpPr>
        <p:spPr>
          <a:xfrm>
            <a:off x="4061779" y="1336387"/>
            <a:ext cx="881673"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1</a:t>
            </a:r>
          </a:p>
        </p:txBody>
      </p:sp>
      <p:sp>
        <p:nvSpPr>
          <p:cNvPr id="11" name="Flowchart: Process 10">
            <a:extLst>
              <a:ext uri="{FF2B5EF4-FFF2-40B4-BE49-F238E27FC236}">
                <a16:creationId xmlns:a16="http://schemas.microsoft.com/office/drawing/2014/main" id="{A73C3FA7-9700-52CA-3272-EEF4DD22B742}"/>
              </a:ext>
            </a:extLst>
          </p:cNvPr>
          <p:cNvSpPr/>
          <p:nvPr/>
        </p:nvSpPr>
        <p:spPr>
          <a:xfrm>
            <a:off x="2499697" y="3176796"/>
            <a:ext cx="4123194" cy="2767984"/>
          </a:xfrm>
          <a:prstGeom prst="flowChartProcess">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hlinkClick r:id="rId5" action="ppaction://hlinksldjump"/>
            <a:extLst>
              <a:ext uri="{FF2B5EF4-FFF2-40B4-BE49-F238E27FC236}">
                <a16:creationId xmlns:a16="http://schemas.microsoft.com/office/drawing/2014/main" id="{CF88E229-FE6B-F542-E7F9-3FB794D37BBF}"/>
              </a:ext>
            </a:extLst>
          </p:cNvPr>
          <p:cNvSpPr txBox="1"/>
          <p:nvPr/>
        </p:nvSpPr>
        <p:spPr>
          <a:xfrm>
            <a:off x="3914558" y="3938147"/>
            <a:ext cx="881673"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4</a:t>
            </a:r>
          </a:p>
        </p:txBody>
      </p:sp>
      <p:sp>
        <p:nvSpPr>
          <p:cNvPr id="16" name="TextBox 15">
            <a:extLst>
              <a:ext uri="{FF2B5EF4-FFF2-40B4-BE49-F238E27FC236}">
                <a16:creationId xmlns:a16="http://schemas.microsoft.com/office/drawing/2014/main" id="{7D396832-C35A-76B7-2D63-6E110B0A978E}"/>
              </a:ext>
            </a:extLst>
          </p:cNvPr>
          <p:cNvSpPr txBox="1"/>
          <p:nvPr/>
        </p:nvSpPr>
        <p:spPr>
          <a:xfrm>
            <a:off x="2762054" y="6156800"/>
            <a:ext cx="1034689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đang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hút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trẻ</a:t>
            </a:r>
            <a:r>
              <a:rPr lang="en-US" sz="3200" b="1" dirty="0">
                <a:latin typeface="Times New Roman" panose="02020603050405020304" pitchFamily="18" charset="0"/>
                <a:cs typeface="Times New Roman" panose="02020603050405020304" pitchFamily="18" charset="0"/>
              </a:rPr>
              <a:t>.</a:t>
            </a:r>
          </a:p>
        </p:txBody>
      </p:sp>
      <p:sp>
        <p:nvSpPr>
          <p:cNvPr id="9" name="Flowchart: Process 8">
            <a:extLst>
              <a:ext uri="{FF2B5EF4-FFF2-40B4-BE49-F238E27FC236}">
                <a16:creationId xmlns:a16="http://schemas.microsoft.com/office/drawing/2014/main" id="{C60AF3FE-7822-4C82-D6B2-F1E6C7E6D06A}"/>
              </a:ext>
            </a:extLst>
          </p:cNvPr>
          <p:cNvSpPr/>
          <p:nvPr/>
        </p:nvSpPr>
        <p:spPr>
          <a:xfrm>
            <a:off x="6616560" y="3225141"/>
            <a:ext cx="4041913" cy="2709141"/>
          </a:xfrm>
          <a:prstGeom prst="flowChartProcess">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hlinkClick r:id="rId6" action="ppaction://hlinksldjump"/>
            <a:extLst>
              <a:ext uri="{FF2B5EF4-FFF2-40B4-BE49-F238E27FC236}">
                <a16:creationId xmlns:a16="http://schemas.microsoft.com/office/drawing/2014/main" id="{EA511FE9-95C4-C996-7A56-F381D457F9E8}"/>
              </a:ext>
            </a:extLst>
          </p:cNvPr>
          <p:cNvSpPr txBox="1"/>
          <p:nvPr/>
        </p:nvSpPr>
        <p:spPr>
          <a:xfrm>
            <a:off x="8163730" y="4096975"/>
            <a:ext cx="934910"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3</a:t>
            </a:r>
          </a:p>
        </p:txBody>
      </p:sp>
      <p:sp>
        <p:nvSpPr>
          <p:cNvPr id="2" name="Arrow: Right 1">
            <a:hlinkClick r:id="" action="ppaction://noaction"/>
            <a:extLst>
              <a:ext uri="{FF2B5EF4-FFF2-40B4-BE49-F238E27FC236}">
                <a16:creationId xmlns:a16="http://schemas.microsoft.com/office/drawing/2014/main" id="{5938234F-DB43-49E5-A1BC-93000561C6E3}"/>
              </a:ext>
            </a:extLst>
          </p:cNvPr>
          <p:cNvSpPr/>
          <p:nvPr/>
        </p:nvSpPr>
        <p:spPr>
          <a:xfrm>
            <a:off x="10887959" y="6183984"/>
            <a:ext cx="829559" cy="4967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981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2"/>
                                        </p:tgtEl>
                                      </p:cBhvr>
                                    </p:animEffect>
                                    <p:anim calcmode="lin" valueType="num">
                                      <p:cBhvr>
                                        <p:cTn id="7" dur="1000"/>
                                        <p:tgtEl>
                                          <p:spTgt spid="12"/>
                                        </p:tgtEl>
                                        <p:attrNameLst>
                                          <p:attrName>ppt_x</p:attrName>
                                        </p:attrNameLst>
                                      </p:cBhvr>
                                      <p:tavLst>
                                        <p:tav tm="0">
                                          <p:val>
                                            <p:strVal val="ppt_x"/>
                                          </p:val>
                                        </p:tav>
                                        <p:tav tm="100000">
                                          <p:val>
                                            <p:strVal val="ppt_x"/>
                                          </p:val>
                                        </p:tav>
                                      </p:tavLst>
                                    </p:anim>
                                    <p:anim calcmode="lin" valueType="num">
                                      <p:cBhvr>
                                        <p:cTn id="8" dur="1000"/>
                                        <p:tgtEl>
                                          <p:spTgt spid="12"/>
                                        </p:tgtEl>
                                        <p:attrNameLst>
                                          <p:attrName>ppt_y</p:attrName>
                                        </p:attrNameLst>
                                      </p:cBhvr>
                                      <p:tavLst>
                                        <p:tav tm="0">
                                          <p:val>
                                            <p:strVal val="ppt_y"/>
                                          </p:val>
                                        </p:tav>
                                        <p:tav tm="100000">
                                          <p:val>
                                            <p:strVal val="ppt_y+.1"/>
                                          </p:val>
                                        </p:tav>
                                      </p:tavLst>
                                    </p:anim>
                                    <p:set>
                                      <p:cBhvr>
                                        <p:cTn id="9" dur="1" fill="hold">
                                          <p:stCondLst>
                                            <p:cond delay="9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42" presetClass="exit" presetSubtype="0" fill="hold" grpId="0" nodeType="clickEffect">
                                  <p:stCondLst>
                                    <p:cond delay="0"/>
                                  </p:stCondLst>
                                  <p:childTnLst>
                                    <p:animEffect transition="out" filter="fade">
                                      <p:cBhvr>
                                        <p:cTn id="21" dur="1000"/>
                                        <p:tgtEl>
                                          <p:spTgt spid="15"/>
                                        </p:tgtEl>
                                      </p:cBhvr>
                                    </p:animEffect>
                                    <p:anim calcmode="lin" valueType="num">
                                      <p:cBhvr>
                                        <p:cTn id="22" dur="1000"/>
                                        <p:tgtEl>
                                          <p:spTgt spid="15"/>
                                        </p:tgtEl>
                                        <p:attrNameLst>
                                          <p:attrName>ppt_x</p:attrName>
                                        </p:attrNameLst>
                                      </p:cBhvr>
                                      <p:tavLst>
                                        <p:tav tm="0">
                                          <p:val>
                                            <p:strVal val="ppt_x"/>
                                          </p:val>
                                        </p:tav>
                                        <p:tav tm="100000">
                                          <p:val>
                                            <p:strVal val="ppt_x"/>
                                          </p:val>
                                        </p:tav>
                                      </p:tavLst>
                                    </p:anim>
                                    <p:anim calcmode="lin" valueType="num">
                                      <p:cBhvr>
                                        <p:cTn id="23" dur="1000"/>
                                        <p:tgtEl>
                                          <p:spTgt spid="15"/>
                                        </p:tgtEl>
                                        <p:attrNameLst>
                                          <p:attrName>ppt_y</p:attrName>
                                        </p:attrNameLst>
                                      </p:cBhvr>
                                      <p:tavLst>
                                        <p:tav tm="0">
                                          <p:val>
                                            <p:strVal val="ppt_y"/>
                                          </p:val>
                                        </p:tav>
                                        <p:tav tm="100000">
                                          <p:val>
                                            <p:strVal val="ppt_y+.1"/>
                                          </p:val>
                                        </p:tav>
                                      </p:tavLst>
                                    </p:anim>
                                    <p:set>
                                      <p:cBhvr>
                                        <p:cTn id="24" dur="1" fill="hold">
                                          <p:stCondLst>
                                            <p:cond delay="999"/>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grpId="0" nodeType="clickEffect">
                                  <p:stCondLst>
                                    <p:cond delay="0"/>
                                  </p:stCondLst>
                                  <p:childTnLst>
                                    <p:animEffect transition="out" filter="fade">
                                      <p:cBhvr>
                                        <p:cTn id="28" dur="1000"/>
                                        <p:tgtEl>
                                          <p:spTgt spid="10"/>
                                        </p:tgtEl>
                                      </p:cBhvr>
                                    </p:animEffect>
                                    <p:anim calcmode="lin" valueType="num">
                                      <p:cBhvr>
                                        <p:cTn id="29" dur="1000"/>
                                        <p:tgtEl>
                                          <p:spTgt spid="10"/>
                                        </p:tgtEl>
                                        <p:attrNameLst>
                                          <p:attrName>ppt_x</p:attrName>
                                        </p:attrNameLst>
                                      </p:cBhvr>
                                      <p:tavLst>
                                        <p:tav tm="0">
                                          <p:val>
                                            <p:strVal val="ppt_x"/>
                                          </p:val>
                                        </p:tav>
                                        <p:tav tm="100000">
                                          <p:val>
                                            <p:strVal val="ppt_x"/>
                                          </p:val>
                                        </p:tav>
                                      </p:tavLst>
                                    </p:anim>
                                    <p:anim calcmode="lin" valueType="num">
                                      <p:cBhvr>
                                        <p:cTn id="30" dur="1000"/>
                                        <p:tgtEl>
                                          <p:spTgt spid="10"/>
                                        </p:tgtEl>
                                        <p:attrNameLst>
                                          <p:attrName>ppt_y</p:attrName>
                                        </p:attrNameLst>
                                      </p:cBhvr>
                                      <p:tavLst>
                                        <p:tav tm="0">
                                          <p:val>
                                            <p:strVal val="ppt_y"/>
                                          </p:val>
                                        </p:tav>
                                        <p:tav tm="100000">
                                          <p:val>
                                            <p:strVal val="ppt_y+.1"/>
                                          </p:val>
                                        </p:tav>
                                      </p:tavLst>
                                    </p:anim>
                                    <p:set>
                                      <p:cBhvr>
                                        <p:cTn id="31"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42" presetClass="exit" presetSubtype="0" fill="hold" grpId="0" nodeType="clickEffect">
                                  <p:stCondLst>
                                    <p:cond delay="0"/>
                                  </p:stCondLst>
                                  <p:childTnLst>
                                    <p:animEffect transition="out" filter="fade">
                                      <p:cBhvr>
                                        <p:cTn id="36" dur="1000"/>
                                        <p:tgtEl>
                                          <p:spTgt spid="14"/>
                                        </p:tgtEl>
                                      </p:cBhvr>
                                    </p:animEffect>
                                    <p:anim calcmode="lin" valueType="num">
                                      <p:cBhvr>
                                        <p:cTn id="37" dur="1000"/>
                                        <p:tgtEl>
                                          <p:spTgt spid="14"/>
                                        </p:tgtEl>
                                        <p:attrNameLst>
                                          <p:attrName>ppt_x</p:attrName>
                                        </p:attrNameLst>
                                      </p:cBhvr>
                                      <p:tavLst>
                                        <p:tav tm="0">
                                          <p:val>
                                            <p:strVal val="ppt_x"/>
                                          </p:val>
                                        </p:tav>
                                        <p:tav tm="100000">
                                          <p:val>
                                            <p:strVal val="ppt_x"/>
                                          </p:val>
                                        </p:tav>
                                      </p:tavLst>
                                    </p:anim>
                                    <p:anim calcmode="lin" valueType="num">
                                      <p:cBhvr>
                                        <p:cTn id="38" dur="1000"/>
                                        <p:tgtEl>
                                          <p:spTgt spid="14"/>
                                        </p:tgtEl>
                                        <p:attrNameLst>
                                          <p:attrName>ppt_y</p:attrName>
                                        </p:attrNameLst>
                                      </p:cBhvr>
                                      <p:tavLst>
                                        <p:tav tm="0">
                                          <p:val>
                                            <p:strVal val="ppt_y"/>
                                          </p:val>
                                        </p:tav>
                                        <p:tav tm="100000">
                                          <p:val>
                                            <p:strVal val="ppt_y+.1"/>
                                          </p:val>
                                        </p:tav>
                                      </p:tavLst>
                                    </p:anim>
                                    <p:set>
                                      <p:cBhvr>
                                        <p:cTn id="39" dur="1" fill="hold">
                                          <p:stCondLst>
                                            <p:cond delay="999"/>
                                          </p:stCondLst>
                                        </p:cTn>
                                        <p:tgtEl>
                                          <p:spTgt spid="1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exit" presetSubtype="0" fill="hold" grpId="0" nodeType="clickEffect">
                                  <p:stCondLst>
                                    <p:cond delay="0"/>
                                  </p:stCondLst>
                                  <p:childTnLst>
                                    <p:animEffect transition="out" filter="fade">
                                      <p:cBhvr>
                                        <p:cTn id="43" dur="1000"/>
                                        <p:tgtEl>
                                          <p:spTgt spid="9"/>
                                        </p:tgtEl>
                                      </p:cBhvr>
                                    </p:animEffect>
                                    <p:anim calcmode="lin" valueType="num">
                                      <p:cBhvr>
                                        <p:cTn id="44" dur="1000"/>
                                        <p:tgtEl>
                                          <p:spTgt spid="9"/>
                                        </p:tgtEl>
                                        <p:attrNameLst>
                                          <p:attrName>ppt_x</p:attrName>
                                        </p:attrNameLst>
                                      </p:cBhvr>
                                      <p:tavLst>
                                        <p:tav tm="0">
                                          <p:val>
                                            <p:strVal val="ppt_x"/>
                                          </p:val>
                                        </p:tav>
                                        <p:tav tm="100000">
                                          <p:val>
                                            <p:strVal val="ppt_x"/>
                                          </p:val>
                                        </p:tav>
                                      </p:tavLst>
                                    </p:anim>
                                    <p:anim calcmode="lin" valueType="num">
                                      <p:cBhvr>
                                        <p:cTn id="45" dur="1000"/>
                                        <p:tgtEl>
                                          <p:spTgt spid="9"/>
                                        </p:tgtEl>
                                        <p:attrNameLst>
                                          <p:attrName>ppt_y</p:attrName>
                                        </p:attrNameLst>
                                      </p:cBhvr>
                                      <p:tavLst>
                                        <p:tav tm="0">
                                          <p:val>
                                            <p:strVal val="ppt_y"/>
                                          </p:val>
                                        </p:tav>
                                        <p:tav tm="100000">
                                          <p:val>
                                            <p:strVal val="ppt_y+.1"/>
                                          </p:val>
                                        </p:tav>
                                      </p:tavLst>
                                    </p:anim>
                                    <p:set>
                                      <p:cBhvr>
                                        <p:cTn id="46"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42" presetClass="exit" presetSubtype="0" fill="hold" grpId="0" nodeType="clickEffect">
                                  <p:stCondLst>
                                    <p:cond delay="0"/>
                                  </p:stCondLst>
                                  <p:childTnLst>
                                    <p:animEffect transition="out" filter="fade">
                                      <p:cBhvr>
                                        <p:cTn id="51" dur="1000"/>
                                        <p:tgtEl>
                                          <p:spTgt spid="13"/>
                                        </p:tgtEl>
                                      </p:cBhvr>
                                    </p:animEffect>
                                    <p:anim calcmode="lin" valueType="num">
                                      <p:cBhvr>
                                        <p:cTn id="52" dur="1000"/>
                                        <p:tgtEl>
                                          <p:spTgt spid="13"/>
                                        </p:tgtEl>
                                        <p:attrNameLst>
                                          <p:attrName>ppt_x</p:attrName>
                                        </p:attrNameLst>
                                      </p:cBhvr>
                                      <p:tavLst>
                                        <p:tav tm="0">
                                          <p:val>
                                            <p:strVal val="ppt_x"/>
                                          </p:val>
                                        </p:tav>
                                        <p:tav tm="100000">
                                          <p:val>
                                            <p:strVal val="ppt_x"/>
                                          </p:val>
                                        </p:tav>
                                      </p:tavLst>
                                    </p:anim>
                                    <p:anim calcmode="lin" valueType="num">
                                      <p:cBhvr>
                                        <p:cTn id="53" dur="1000"/>
                                        <p:tgtEl>
                                          <p:spTgt spid="13"/>
                                        </p:tgtEl>
                                        <p:attrNameLst>
                                          <p:attrName>ppt_y</p:attrName>
                                        </p:attrNameLst>
                                      </p:cBhvr>
                                      <p:tavLst>
                                        <p:tav tm="0">
                                          <p:val>
                                            <p:strVal val="ppt_y"/>
                                          </p:val>
                                        </p:tav>
                                        <p:tav tm="100000">
                                          <p:val>
                                            <p:strVal val="ppt_y+.1"/>
                                          </p:val>
                                        </p:tav>
                                      </p:tavLst>
                                    </p:anim>
                                    <p:set>
                                      <p:cBhvr>
                                        <p:cTn id="54" dur="1" fill="hold">
                                          <p:stCondLst>
                                            <p:cond delay="999"/>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2" presetClass="exit" presetSubtype="0" fill="hold" grpId="0" nodeType="clickEffect">
                                  <p:stCondLst>
                                    <p:cond delay="0"/>
                                  </p:stCondLst>
                                  <p:childTnLst>
                                    <p:animEffect transition="out" filter="fade">
                                      <p:cBhvr>
                                        <p:cTn id="58" dur="1000"/>
                                        <p:tgtEl>
                                          <p:spTgt spid="11"/>
                                        </p:tgtEl>
                                      </p:cBhvr>
                                    </p:animEffect>
                                    <p:anim calcmode="lin" valueType="num">
                                      <p:cBhvr>
                                        <p:cTn id="59" dur="1000"/>
                                        <p:tgtEl>
                                          <p:spTgt spid="11"/>
                                        </p:tgtEl>
                                        <p:attrNameLst>
                                          <p:attrName>ppt_x</p:attrName>
                                        </p:attrNameLst>
                                      </p:cBhvr>
                                      <p:tavLst>
                                        <p:tav tm="0">
                                          <p:val>
                                            <p:strVal val="ppt_x"/>
                                          </p:val>
                                        </p:tav>
                                        <p:tav tm="100000">
                                          <p:val>
                                            <p:strVal val="ppt_x"/>
                                          </p:val>
                                        </p:tav>
                                      </p:tavLst>
                                    </p:anim>
                                    <p:anim calcmode="lin" valueType="num">
                                      <p:cBhvr>
                                        <p:cTn id="60" dur="1000"/>
                                        <p:tgtEl>
                                          <p:spTgt spid="11"/>
                                        </p:tgtEl>
                                        <p:attrNameLst>
                                          <p:attrName>ppt_y</p:attrName>
                                        </p:attrNameLst>
                                      </p:cBhvr>
                                      <p:tavLst>
                                        <p:tav tm="0">
                                          <p:val>
                                            <p:strVal val="ppt_y"/>
                                          </p:val>
                                        </p:tav>
                                        <p:tav tm="100000">
                                          <p:val>
                                            <p:strVal val="ppt_y+.1"/>
                                          </p:val>
                                        </p:tav>
                                      </p:tavLst>
                                    </p:anim>
                                    <p:set>
                                      <p:cBhvr>
                                        <p:cTn id="61"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5" grpId="0"/>
      <p:bldP spid="7" grpId="0" animBg="1"/>
      <p:bldP spid="12" grpId="0"/>
      <p:bldP spid="11" grpId="0" animBg="1"/>
      <p:bldP spid="13" grpId="0"/>
      <p:bldP spid="9"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837C1-F01F-9A9F-1515-3F7B23E66601}"/>
              </a:ext>
            </a:extLst>
          </p:cNvPr>
          <p:cNvSpPr>
            <a:spLocks noGrp="1"/>
          </p:cNvSpPr>
          <p:nvPr>
            <p:ph type="title"/>
          </p:nvPr>
        </p:nvSpPr>
        <p:spPr>
          <a:xfrm>
            <a:off x="1665270" y="644166"/>
            <a:ext cx="8490400" cy="4961504"/>
          </a:xfrm>
        </p:spPr>
        <p:txBody>
          <a:bodyPr/>
          <a:lstStyle/>
          <a:p>
            <a:pPr algn="l">
              <a:lnSpc>
                <a:spcPct val="115000"/>
              </a:lnSpc>
              <a:spcAft>
                <a:spcPts val="1000"/>
              </a:spcAft>
            </a:pPr>
            <a:r>
              <a:rPr lang="es-E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s-ES" sz="3600" b="1"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tan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A.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gam</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tan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100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gam</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dung</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bão</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B.</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gam</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tan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1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lít</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dung</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bão</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C.</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gam</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tan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100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gam</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dung</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bão</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es-ES" sz="2800" b="1" dirty="0">
                <a:effectLst/>
                <a:latin typeface="Times New Roman" panose="02020603050405020304" pitchFamily="18" charset="0"/>
                <a:ea typeface="Calibri" panose="020F0502020204030204" pitchFamily="34" charset="0"/>
                <a:cs typeface="Times New Roman" panose="02020603050405020304" pitchFamily="18" charset="0"/>
              </a:rPr>
              <a:t>D.</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gam</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tan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100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gam</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dung</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bão</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s-E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8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
        <p:nvSpPr>
          <p:cNvPr id="3" name="Oval 2">
            <a:extLst>
              <a:ext uri="{FF2B5EF4-FFF2-40B4-BE49-F238E27FC236}">
                <a16:creationId xmlns:a16="http://schemas.microsoft.com/office/drawing/2014/main" id="{8352F2CD-38FE-62B1-2E7F-12EE813AD1FC}"/>
              </a:ext>
            </a:extLst>
          </p:cNvPr>
          <p:cNvSpPr/>
          <p:nvPr/>
        </p:nvSpPr>
        <p:spPr>
          <a:xfrm>
            <a:off x="1497496" y="1285461"/>
            <a:ext cx="781878" cy="609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4" name="Action Button: Go Home 3">
            <a:hlinkClick r:id="rId2" action="ppaction://hlinksldjump"/>
            <a:extLst>
              <a:ext uri="{FF2B5EF4-FFF2-40B4-BE49-F238E27FC236}">
                <a16:creationId xmlns:a16="http://schemas.microsoft.com/office/drawing/2014/main" id="{39D6F521-05C4-CDF3-3FB2-46461023E92D}"/>
              </a:ext>
            </a:extLst>
          </p:cNvPr>
          <p:cNvSpPr/>
          <p:nvPr/>
        </p:nvSpPr>
        <p:spPr>
          <a:xfrm>
            <a:off x="11262185" y="5748225"/>
            <a:ext cx="639193" cy="67470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42197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5A375-7F43-EC0B-D348-5CE458D9F1EF}"/>
              </a:ext>
            </a:extLst>
          </p:cNvPr>
          <p:cNvSpPr>
            <a:spLocks noGrp="1"/>
          </p:cNvSpPr>
          <p:nvPr>
            <p:ph type="title"/>
          </p:nvPr>
        </p:nvSpPr>
        <p:spPr>
          <a:xfrm>
            <a:off x="1651006" y="842553"/>
            <a:ext cx="8889988" cy="4302654"/>
          </a:xfrm>
        </p:spPr>
        <p:txBody>
          <a:bodyPr/>
          <a:lstStyle/>
          <a:p>
            <a:pPr algn="l">
              <a:lnSpc>
                <a:spcPct val="115000"/>
              </a:lnSpc>
              <a:spcAft>
                <a:spcPts val="1000"/>
              </a:spcAft>
            </a:pP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tan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ở 30</a:t>
            </a:r>
            <a:r>
              <a:rPr lang="en-US" sz="36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216,7 gam/ 100 gam H</a:t>
            </a:r>
            <a:r>
              <a:rPr lang="en-US" sz="36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O.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tan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nhiêu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gam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250 gam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ở 30</a:t>
            </a:r>
            <a:r>
              <a:rPr lang="en-US" sz="36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C:</a:t>
            </a:r>
            <a:br>
              <a:rPr lang="en-US" sz="3600" dirty="0">
                <a:effectLst/>
                <a:latin typeface="Times New Roman" panose="02020603050405020304" pitchFamily="18" charset="0"/>
                <a:ea typeface="Calibri" panose="020F0502020204030204" pitchFamily="34" charset="0"/>
                <a:cs typeface="Times New Roman" panose="02020603050405020304" pitchFamily="18" charset="0"/>
              </a:rPr>
            </a:b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86,68</a:t>
            </a:r>
            <a:r>
              <a:rPr lang="pt-BR" sz="3600" dirty="0">
                <a:effectLst/>
                <a:latin typeface="Times New Roman" panose="02020603050405020304" pitchFamily="18" charset="0"/>
                <a:ea typeface="Calibri" panose="020F0502020204030204" pitchFamily="34" charset="0"/>
                <a:cs typeface="Times New Roman" panose="02020603050405020304" pitchFamily="18" charset="0"/>
              </a:rPr>
              <a:t> gam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541,5gam</a:t>
            </a:r>
            <a:br>
              <a:rPr lang="en-US" sz="3600" dirty="0">
                <a:effectLst/>
                <a:latin typeface="Times New Roman" panose="02020603050405020304" pitchFamily="18" charset="0"/>
                <a:ea typeface="Calibri" panose="020F0502020204030204" pitchFamily="34" charset="0"/>
                <a:cs typeface="Times New Roman" panose="02020603050405020304" pitchFamily="18" charset="0"/>
              </a:rPr>
            </a:b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54,15 gam</a:t>
            </a: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D.</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866,8 gam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
        <p:nvSpPr>
          <p:cNvPr id="3" name="Oval 2">
            <a:extLst>
              <a:ext uri="{FF2B5EF4-FFF2-40B4-BE49-F238E27FC236}">
                <a16:creationId xmlns:a16="http://schemas.microsoft.com/office/drawing/2014/main" id="{99B17058-5D25-F31F-A2B2-735A6924E7A8}"/>
              </a:ext>
            </a:extLst>
          </p:cNvPr>
          <p:cNvSpPr/>
          <p:nvPr/>
        </p:nvSpPr>
        <p:spPr>
          <a:xfrm>
            <a:off x="7051856" y="3378377"/>
            <a:ext cx="696035" cy="70968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Go Home 3">
            <a:hlinkClick r:id="rId2" action="ppaction://hlinksldjump"/>
            <a:extLst>
              <a:ext uri="{FF2B5EF4-FFF2-40B4-BE49-F238E27FC236}">
                <a16:creationId xmlns:a16="http://schemas.microsoft.com/office/drawing/2014/main" id="{C8273EE1-D959-15A0-738F-2706670BBFA4}"/>
              </a:ext>
            </a:extLst>
          </p:cNvPr>
          <p:cNvSpPr/>
          <p:nvPr/>
        </p:nvSpPr>
        <p:spPr>
          <a:xfrm>
            <a:off x="11262185" y="5748225"/>
            <a:ext cx="639193" cy="67470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89784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0BF2-6BA1-B415-EAA8-7FA6EB009909}"/>
              </a:ext>
            </a:extLst>
          </p:cNvPr>
          <p:cNvSpPr>
            <a:spLocks noGrp="1"/>
          </p:cNvSpPr>
          <p:nvPr>
            <p:ph type="title"/>
          </p:nvPr>
        </p:nvSpPr>
        <p:spPr/>
        <p:txBody>
          <a:bodyPr/>
          <a:lstStyle/>
          <a:p>
            <a:pPr algn="l">
              <a:lnSpc>
                <a:spcPct val="115000"/>
              </a:lnSpc>
              <a:spcBef>
                <a:spcPts val="100"/>
              </a:spcBef>
              <a:spcAft>
                <a:spcPts val="2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3: </a:t>
            </a:r>
            <a:r>
              <a:rPr lang="pt-BR" sz="3200" dirty="0">
                <a:effectLst/>
                <a:latin typeface="Times New Roman" panose="02020603050405020304" pitchFamily="18" charset="0"/>
                <a:ea typeface="Calibri" panose="020F0502020204030204" pitchFamily="34" charset="0"/>
                <a:cs typeface="Times New Roman" panose="02020603050405020304" pitchFamily="18" charset="0"/>
              </a:rPr>
              <a:t>Ở 18</a:t>
            </a:r>
            <a:r>
              <a:rPr lang="pt-BR" sz="32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pt-BR" sz="3200" dirty="0">
                <a:effectLst/>
                <a:latin typeface="Times New Roman" panose="02020603050405020304" pitchFamily="18" charset="0"/>
                <a:ea typeface="Calibri" panose="020F0502020204030204" pitchFamily="34" charset="0"/>
                <a:cs typeface="Times New Roman" panose="02020603050405020304" pitchFamily="18" charset="0"/>
              </a:rPr>
              <a:t>C, khi hòa tan hết 53 gam Na</a:t>
            </a:r>
            <a:r>
              <a:rPr lang="pt-BR" sz="32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pt-BR" sz="3200" dirty="0">
                <a:effectLst/>
                <a:latin typeface="Times New Roman" panose="02020603050405020304" pitchFamily="18" charset="0"/>
                <a:ea typeface="Calibri" panose="020F0502020204030204" pitchFamily="34" charset="0"/>
                <a:cs typeface="Times New Roman" panose="02020603050405020304" pitchFamily="18" charset="0"/>
              </a:rPr>
              <a:t>CO</a:t>
            </a:r>
            <a:r>
              <a:rPr lang="pt-BR" sz="3200"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pt-BR" sz="3200" dirty="0">
                <a:effectLst/>
                <a:latin typeface="Times New Roman" panose="02020603050405020304" pitchFamily="18" charset="0"/>
                <a:ea typeface="Calibri" panose="020F0502020204030204" pitchFamily="34" charset="0"/>
                <a:cs typeface="Times New Roman" panose="02020603050405020304" pitchFamily="18" charset="0"/>
              </a:rPr>
              <a:t> trong 250 gam nước thì được dung dịch bão hòa. Độ tan của Na</a:t>
            </a:r>
            <a:r>
              <a:rPr lang="pt-BR" sz="32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pt-BR" sz="3200" dirty="0">
                <a:effectLst/>
                <a:latin typeface="Times New Roman" panose="02020603050405020304" pitchFamily="18" charset="0"/>
                <a:ea typeface="Calibri" panose="020F0502020204030204" pitchFamily="34" charset="0"/>
                <a:cs typeface="Times New Roman" panose="02020603050405020304" pitchFamily="18" charset="0"/>
              </a:rPr>
              <a:t>CO</a:t>
            </a:r>
            <a:r>
              <a:rPr lang="pt-BR" sz="3200"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pt-BR" sz="3200" dirty="0">
                <a:effectLst/>
                <a:latin typeface="Times New Roman" panose="02020603050405020304" pitchFamily="18" charset="0"/>
                <a:ea typeface="Calibri" panose="020F0502020204030204" pitchFamily="34" charset="0"/>
                <a:cs typeface="Times New Roman" panose="02020603050405020304" pitchFamily="18" charset="0"/>
              </a:rPr>
              <a:t> ở nhiệt độ này 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3200" dirty="0">
                <a:effectLst/>
                <a:latin typeface="Times New Roman" panose="02020603050405020304" pitchFamily="18" charset="0"/>
                <a:ea typeface="Calibri" panose="020F0502020204030204" pitchFamily="34" charset="0"/>
                <a:cs typeface="Times New Roman" panose="02020603050405020304" pitchFamily="18" charset="0"/>
              </a:rPr>
              <a:t>0,212 gam</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106 gam</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21,2 gam</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D.</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53 gam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
        <p:nvSpPr>
          <p:cNvPr id="3" name="Oval 2">
            <a:extLst>
              <a:ext uri="{FF2B5EF4-FFF2-40B4-BE49-F238E27FC236}">
                <a16:creationId xmlns:a16="http://schemas.microsoft.com/office/drawing/2014/main" id="{9E0820DC-0850-A6A8-6F02-EE4B8EB6A193}"/>
              </a:ext>
            </a:extLst>
          </p:cNvPr>
          <p:cNvSpPr/>
          <p:nvPr/>
        </p:nvSpPr>
        <p:spPr>
          <a:xfrm>
            <a:off x="2852381" y="4135271"/>
            <a:ext cx="641445" cy="64144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Go Home 3">
            <a:hlinkClick r:id="rId2" action="ppaction://hlinksldjump"/>
            <a:extLst>
              <a:ext uri="{FF2B5EF4-FFF2-40B4-BE49-F238E27FC236}">
                <a16:creationId xmlns:a16="http://schemas.microsoft.com/office/drawing/2014/main" id="{0FF05A10-44A9-CA4D-BA07-972FA7C254FF}"/>
              </a:ext>
            </a:extLst>
          </p:cNvPr>
          <p:cNvSpPr/>
          <p:nvPr/>
        </p:nvSpPr>
        <p:spPr>
          <a:xfrm>
            <a:off x="11153003" y="5420679"/>
            <a:ext cx="639193" cy="67470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17167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1008-9B47-E63E-6069-AF0E9B7898CB}"/>
              </a:ext>
            </a:extLst>
          </p:cNvPr>
          <p:cNvSpPr>
            <a:spLocks noGrp="1"/>
          </p:cNvSpPr>
          <p:nvPr>
            <p:ph type="title"/>
          </p:nvPr>
        </p:nvSpPr>
        <p:spPr>
          <a:xfrm>
            <a:off x="1236651" y="1170098"/>
            <a:ext cx="9135648" cy="3316800"/>
          </a:xfrm>
        </p:spPr>
        <p:txBody>
          <a:bodyPr/>
          <a:lstStyle/>
          <a:p>
            <a:pPr algn="l">
              <a:lnSpc>
                <a:spcPct val="115000"/>
              </a:lnSpc>
              <a:spcBef>
                <a:spcPts val="100"/>
              </a:spcBef>
              <a:spcAft>
                <a:spcPts val="2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Dung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Hỗn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tan.</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Hỗn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tan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b="1" kern="0" dirty="0">
                <a:effectLst/>
                <a:latin typeface="Times New Roman" panose="02020603050405020304" pitchFamily="18" charset="0"/>
                <a:ea typeface="Calibri" panose="020F0502020204030204" pitchFamily="34" charset="0"/>
              </a:rPr>
              <a:t>D.</a:t>
            </a:r>
            <a:r>
              <a:rPr lang="en-US" sz="3200" kern="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Hỗn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hỗn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lỏng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tan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3200" dirty="0"/>
          </a:p>
        </p:txBody>
      </p:sp>
      <p:sp>
        <p:nvSpPr>
          <p:cNvPr id="3" name="Oval 2">
            <a:extLst>
              <a:ext uri="{FF2B5EF4-FFF2-40B4-BE49-F238E27FC236}">
                <a16:creationId xmlns:a16="http://schemas.microsoft.com/office/drawing/2014/main" id="{D17AF574-172F-ED96-2FE4-E69D90D129E3}"/>
              </a:ext>
            </a:extLst>
          </p:cNvPr>
          <p:cNvSpPr/>
          <p:nvPr/>
        </p:nvSpPr>
        <p:spPr>
          <a:xfrm>
            <a:off x="1132764" y="3575713"/>
            <a:ext cx="686937" cy="51861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Go Home 3">
            <a:hlinkClick r:id="rId2" action="ppaction://hlinksldjump"/>
            <a:extLst>
              <a:ext uri="{FF2B5EF4-FFF2-40B4-BE49-F238E27FC236}">
                <a16:creationId xmlns:a16="http://schemas.microsoft.com/office/drawing/2014/main" id="{84C38A50-D34A-830E-11D6-A66983E38C75}"/>
              </a:ext>
            </a:extLst>
          </p:cNvPr>
          <p:cNvSpPr/>
          <p:nvPr/>
        </p:nvSpPr>
        <p:spPr>
          <a:xfrm>
            <a:off x="11153003" y="5420679"/>
            <a:ext cx="639193" cy="67470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05837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F4431-F3A3-824B-42DC-59032249AB1F}"/>
              </a:ext>
            </a:extLst>
          </p:cNvPr>
          <p:cNvSpPr>
            <a:spLocks noGrp="1"/>
          </p:cNvSpPr>
          <p:nvPr>
            <p:ph type="title"/>
          </p:nvPr>
        </p:nvSpPr>
        <p:spPr>
          <a:xfrm>
            <a:off x="838200" y="207294"/>
            <a:ext cx="10515600" cy="1264892"/>
          </a:xfrm>
        </p:spPr>
        <p:txBody>
          <a:bodyPr/>
          <a:lstStyle/>
          <a:p>
            <a:pPr algn="ctr"/>
            <a:r>
              <a:rPr lang="en-US" b="1" dirty="0">
                <a:solidFill>
                  <a:srgbClr val="FF0000"/>
                </a:solidFill>
                <a:latin typeface="Times New Roman" panose="02020603050405020304" pitchFamily="18" charset="0"/>
                <a:cs typeface="Times New Roman" panose="02020603050405020304" pitchFamily="18" charset="0"/>
              </a:rPr>
              <a:t>NHIỆM VỤ Ở NHÀ</a:t>
            </a:r>
          </a:p>
        </p:txBody>
      </p:sp>
      <p:sp>
        <p:nvSpPr>
          <p:cNvPr id="3" name="Content Placeholder 2">
            <a:extLst>
              <a:ext uri="{FF2B5EF4-FFF2-40B4-BE49-F238E27FC236}">
                <a16:creationId xmlns:a16="http://schemas.microsoft.com/office/drawing/2014/main" id="{D7B93981-23D7-1B01-B67C-91717F0A78B8}"/>
              </a:ext>
            </a:extLst>
          </p:cNvPr>
          <p:cNvSpPr>
            <a:spLocks noGrp="1"/>
          </p:cNvSpPr>
          <p:nvPr>
            <p:ph idx="1"/>
          </p:nvPr>
        </p:nvSpPr>
        <p:spPr>
          <a:xfrm>
            <a:off x="0" y="1043469"/>
            <a:ext cx="11797259" cy="2629121"/>
          </a:xfrm>
        </p:spPr>
        <p:txBody>
          <a:bodyPr>
            <a:noAutofit/>
          </a:bodyPr>
          <a:lstStyle/>
          <a:p>
            <a:pPr algn="just">
              <a:lnSpc>
                <a:spcPct val="115000"/>
              </a:lnSpc>
              <a:spcAft>
                <a:spcPts val="1000"/>
              </a:spcAft>
            </a:pP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hiện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hí</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lgn="just">
              <a:lnSpc>
                <a:spcPct val="115000"/>
              </a:lnSpc>
              <a:spcAft>
                <a:spcPts val="10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Cho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20ml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cốc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thuỷ</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dirty="0">
                <a:effectLst/>
                <a:latin typeface="Times New Roman" panose="02020603050405020304" pitchFamily="18" charset="0"/>
                <a:ea typeface="Calibri" panose="020F0502020204030204" pitchFamily="34" charset="0"/>
                <a:cs typeface="Times New Roman" panose="02020603050405020304" pitchFamily="18" charset="0"/>
              </a:rPr>
              <a:t> (1), (2), (3).</a:t>
            </a:r>
          </a:p>
          <a:p>
            <a:pPr marL="0" indent="0" algn="just">
              <a:lnSpc>
                <a:spcPct val="115000"/>
              </a:lnSpc>
              <a:spcAft>
                <a:spcPts val="10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Cho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cốc</a:t>
            </a:r>
            <a:r>
              <a:rPr lang="en-US" dirty="0">
                <a:effectLst/>
                <a:latin typeface="Times New Roman" panose="02020603050405020304" pitchFamily="18" charset="0"/>
                <a:ea typeface="Calibri" panose="020F0502020204030204" pitchFamily="34" charset="0"/>
                <a:cs typeface="Times New Roman" panose="02020603050405020304" pitchFamily="18" charset="0"/>
              </a:rPr>
              <a:t> (1) 01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thìa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cốc</a:t>
            </a:r>
            <a:r>
              <a:rPr lang="en-US" dirty="0">
                <a:effectLst/>
                <a:latin typeface="Times New Roman" panose="02020603050405020304" pitchFamily="18" charset="0"/>
                <a:ea typeface="Calibri" panose="020F0502020204030204" pitchFamily="34" charset="0"/>
                <a:cs typeface="Times New Roman" panose="02020603050405020304" pitchFamily="18" charset="0"/>
              </a:rPr>
              <a:t> (2) 1-2ml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rượu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vang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cốc</a:t>
            </a:r>
            <a:r>
              <a:rPr lang="en-US" dirty="0">
                <a:effectLst/>
                <a:latin typeface="Times New Roman" panose="02020603050405020304" pitchFamily="18" charset="0"/>
                <a:ea typeface="Calibri" panose="020F0502020204030204" pitchFamily="34" charset="0"/>
                <a:cs typeface="Times New Roman" panose="02020603050405020304" pitchFamily="18" charset="0"/>
              </a:rPr>
              <a:t> (3) 1-2 ml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khuấy</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dirty="0">
                <a:effectLst/>
                <a:latin typeface="Times New Roman" panose="02020603050405020304" pitchFamily="18" charset="0"/>
                <a:ea typeface="Calibri" panose="020F0502020204030204" pitchFamily="34" charset="0"/>
                <a:cs typeface="Times New Roman" panose="02020603050405020304" pitchFamily="18" charset="0"/>
              </a:rPr>
              <a:t>. Sau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yên</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lgn="just">
              <a:lnSpc>
                <a:spcPct val="115000"/>
              </a:lnSpc>
              <a:spcAft>
                <a:spcPts val="10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dirty="0">
                <a:effectLst/>
                <a:latin typeface="Times New Roman" panose="02020603050405020304" pitchFamily="18" charset="0"/>
                <a:ea typeface="Calibri" panose="020F0502020204030204" pitchFamily="34" charset="0"/>
                <a:cs typeface="Times New Roman" panose="02020603050405020304" pitchFamily="18" charset="0"/>
              </a:rPr>
              <a:t> tan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dirty="0">
                <a:effectLst/>
                <a:latin typeface="Times New Roman" panose="02020603050405020304" pitchFamily="18" charset="0"/>
                <a:ea typeface="Calibri" panose="020F0502020204030204" pitchFamily="34" charset="0"/>
                <a:cs typeface="Times New Roman" panose="02020603050405020304" pitchFamily="18" charset="0"/>
              </a:rPr>
              <a:t> tan, dung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189173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44D-2F29-904B-A25D-B34AD3F0E8D2}"/>
              </a:ext>
            </a:extLst>
          </p:cNvPr>
          <p:cNvSpPr>
            <a:spLocks noGrp="1"/>
          </p:cNvSpPr>
          <p:nvPr>
            <p:ph type="title"/>
          </p:nvPr>
        </p:nvSpPr>
        <p:spPr>
          <a:xfrm>
            <a:off x="314793" y="365125"/>
            <a:ext cx="11437496" cy="1325563"/>
          </a:xfrm>
        </p:spPr>
        <p:txBody>
          <a:bodyPr>
            <a:noAutofit/>
          </a:bodyPr>
          <a:lstStyle/>
          <a:p>
            <a:pPr>
              <a:lnSpc>
                <a:spcPct val="115000"/>
              </a:lnSpc>
              <a:spcAft>
                <a:spcPts val="1000"/>
              </a:spcAft>
              <a:tabLst>
                <a:tab pos="90170" algn="l"/>
              </a:tabLst>
            </a:pPr>
            <a:r>
              <a:rPr lang="en-US" sz="2800" b="1" dirty="0">
                <a:solidFill>
                  <a:srgbClr val="FF0000"/>
                </a:solidFill>
                <a:latin typeface="Times New Roman" panose="02020603050405020304" pitchFamily="18" charset="0"/>
                <a:cs typeface="Times New Roman" panose="02020603050405020304" pitchFamily="18" charset="0"/>
              </a:rPr>
              <a:t/>
            </a:r>
            <a:br>
              <a:rPr lang="en-US" sz="2800" b="1" dirty="0">
                <a:solidFill>
                  <a:srgbClr val="FF0000"/>
                </a:solidFill>
                <a:latin typeface="Times New Roman" panose="02020603050405020304" pitchFamily="18" charset="0"/>
                <a:cs typeface="Times New Roman" panose="02020603050405020304" pitchFamily="18" charset="0"/>
              </a:rPr>
            </a:b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Bảng kết quả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tan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28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6" name="Content Placeholder 5">
            <a:extLst>
              <a:ext uri="{FF2B5EF4-FFF2-40B4-BE49-F238E27FC236}">
                <a16:creationId xmlns:a16="http://schemas.microsoft.com/office/drawing/2014/main" id="{0746032B-5FC6-1B9C-265C-1C6B8A08D48D}"/>
              </a:ext>
            </a:extLst>
          </p:cNvPr>
          <p:cNvGraphicFramePr>
            <a:graphicFrameLocks noGrp="1"/>
          </p:cNvGraphicFramePr>
          <p:nvPr>
            <p:ph idx="1"/>
            <p:extLst>
              <p:ext uri="{D42A27DB-BD31-4B8C-83A1-F6EECF244321}">
                <p14:modId xmlns:p14="http://schemas.microsoft.com/office/powerpoint/2010/main" val="3118651832"/>
              </p:ext>
            </p:extLst>
          </p:nvPr>
        </p:nvGraphicFramePr>
        <p:xfrm>
          <a:off x="457200" y="1881083"/>
          <a:ext cx="11152681" cy="4651162"/>
        </p:xfrm>
        <a:graphic>
          <a:graphicData uri="http://schemas.openxmlformats.org/drawingml/2006/table">
            <a:tbl>
              <a:tblPr firstRow="1" firstCol="1" bandRow="1">
                <a:tableStyleId>{5940675A-B579-460E-94D1-54222C63F5DA}</a:tableStyleId>
              </a:tblPr>
              <a:tblGrid>
                <a:gridCol w="3430305">
                  <a:extLst>
                    <a:ext uri="{9D8B030D-6E8A-4147-A177-3AD203B41FA5}">
                      <a16:colId xmlns:a16="http://schemas.microsoft.com/office/drawing/2014/main" val="1329272069"/>
                    </a:ext>
                  </a:extLst>
                </a:gridCol>
                <a:gridCol w="2374971">
                  <a:extLst>
                    <a:ext uri="{9D8B030D-6E8A-4147-A177-3AD203B41FA5}">
                      <a16:colId xmlns:a16="http://schemas.microsoft.com/office/drawing/2014/main" val="1657778670"/>
                    </a:ext>
                  </a:extLst>
                </a:gridCol>
                <a:gridCol w="2373109">
                  <a:extLst>
                    <a:ext uri="{9D8B030D-6E8A-4147-A177-3AD203B41FA5}">
                      <a16:colId xmlns:a16="http://schemas.microsoft.com/office/drawing/2014/main" val="131416515"/>
                    </a:ext>
                  </a:extLst>
                </a:gridCol>
                <a:gridCol w="2974296">
                  <a:extLst>
                    <a:ext uri="{9D8B030D-6E8A-4147-A177-3AD203B41FA5}">
                      <a16:colId xmlns:a16="http://schemas.microsoft.com/office/drawing/2014/main" val="1687627165"/>
                    </a:ext>
                  </a:extLst>
                </a:gridCol>
              </a:tblGrid>
              <a:tr h="1610096">
                <a:tc>
                  <a:txBody>
                    <a:bodyPr/>
                    <a:lstStyle/>
                    <a:p>
                      <a:pPr marL="457200" algn="ctr">
                        <a:lnSpc>
                          <a:spcPct val="115000"/>
                        </a:lnSpc>
                        <a:tabLst>
                          <a:tab pos="90170" algn="l"/>
                        </a:tabLst>
                      </a:pPr>
                      <a:r>
                        <a:rPr lang="en-US" sz="2800" b="1" dirty="0">
                          <a:effectLst/>
                          <a:latin typeface="Times New Roman" panose="02020603050405020304" pitchFamily="18" charset="0"/>
                          <a:cs typeface="Times New Roman" panose="02020603050405020304" pitchFamily="18" charset="0"/>
                        </a:rPr>
                        <a:t> </a:t>
                      </a:r>
                    </a:p>
                    <a:p>
                      <a:pPr marL="457200" algn="ctr">
                        <a:lnSpc>
                          <a:spcPct val="115000"/>
                        </a:lnSpc>
                        <a:tabLst>
                          <a:tab pos="90170" algn="l"/>
                        </a:tabLst>
                      </a:pPr>
                      <a:r>
                        <a:rPr lang="en-US" sz="2800" b="1" dirty="0" err="1">
                          <a:effectLst/>
                          <a:latin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chất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hòa</a:t>
                      </a:r>
                      <a:r>
                        <a:rPr lang="en-US" sz="2800" b="1" dirty="0">
                          <a:effectLst/>
                          <a:latin typeface="Times New Roman" panose="02020603050405020304" pitchFamily="18" charset="0"/>
                          <a:cs typeface="Times New Roman" panose="02020603050405020304" pitchFamily="18" charset="0"/>
                        </a:rPr>
                        <a:t> tan </a:t>
                      </a:r>
                      <a:r>
                        <a:rPr lang="en-US" sz="2800" b="1" dirty="0" err="1">
                          <a:effectLst/>
                          <a:latin typeface="Times New Roman" panose="02020603050405020304" pitchFamily="18" charset="0"/>
                          <a:cs typeface="Times New Roman" panose="02020603050405020304" pitchFamily="18" charset="0"/>
                        </a:rPr>
                        <a:t>vào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nước</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877" marR="64877" marT="0" marB="0"/>
                </a:tc>
                <a:tc>
                  <a:txBody>
                    <a:bodyPr/>
                    <a:lstStyle/>
                    <a:p>
                      <a:pPr marL="457200" algn="ctr">
                        <a:lnSpc>
                          <a:spcPct val="115000"/>
                        </a:lnSpc>
                        <a:tabLst>
                          <a:tab pos="90170" algn="l"/>
                        </a:tabLst>
                      </a:pPr>
                      <a:r>
                        <a:rPr lang="en-US" sz="2800" b="1" dirty="0">
                          <a:effectLst/>
                          <a:latin typeface="Times New Roman" panose="02020603050405020304" pitchFamily="18" charset="0"/>
                          <a:cs typeface="Times New Roman" panose="02020603050405020304" pitchFamily="18" charset="0"/>
                        </a:rPr>
                        <a:t> </a:t>
                      </a:r>
                    </a:p>
                    <a:p>
                      <a:pPr marL="457200" algn="ctr">
                        <a:lnSpc>
                          <a:spcPct val="115000"/>
                        </a:lnSpc>
                        <a:tabLst>
                          <a:tab pos="90170" algn="l"/>
                        </a:tabLst>
                      </a:pPr>
                      <a:r>
                        <a:rPr lang="en-US" sz="2800" b="1" dirty="0" err="1">
                          <a:effectLst/>
                          <a:latin typeface="Times New Roman" panose="02020603050405020304" pitchFamily="18" charset="0"/>
                          <a:cs typeface="Times New Roman" panose="02020603050405020304" pitchFamily="18" charset="0"/>
                        </a:rPr>
                        <a:t>Chất</a:t>
                      </a:r>
                      <a:r>
                        <a:rPr lang="en-US" sz="2800" b="1" dirty="0">
                          <a:effectLst/>
                          <a:latin typeface="Times New Roman" panose="02020603050405020304" pitchFamily="18" charset="0"/>
                          <a:cs typeface="Times New Roman" panose="02020603050405020304" pitchFamily="18" charset="0"/>
                        </a:rPr>
                        <a:t> tan</a:t>
                      </a:r>
                    </a:p>
                    <a:p>
                      <a:pPr marL="457200" algn="ctr">
                        <a:lnSpc>
                          <a:spcPct val="115000"/>
                        </a:lnSpc>
                        <a:tabLst>
                          <a:tab pos="90170" algn="l"/>
                        </a:tabLst>
                      </a:pPr>
                      <a:r>
                        <a:rPr lang="vi-VN" sz="2800" b="1" dirty="0">
                          <a:effectLst/>
                          <a:latin typeface="Times New Roman" panose="02020603050405020304" pitchFamily="18" charset="0"/>
                          <a:cs typeface="Times New Roman" panose="02020603050405020304" pitchFamily="18" charset="0"/>
                        </a:rPr>
                        <a:t> </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877" marR="64877" marT="0" marB="0"/>
                </a:tc>
                <a:tc>
                  <a:txBody>
                    <a:bodyPr/>
                    <a:lstStyle/>
                    <a:p>
                      <a:pPr marL="457200" algn="ctr">
                        <a:lnSpc>
                          <a:spcPct val="115000"/>
                        </a:lnSpc>
                        <a:tabLst>
                          <a:tab pos="90170" algn="l"/>
                        </a:tabLst>
                      </a:pPr>
                      <a:r>
                        <a:rPr lang="vi-VN" sz="2800" b="1" dirty="0">
                          <a:effectLst/>
                          <a:latin typeface="Times New Roman" panose="02020603050405020304" pitchFamily="18" charset="0"/>
                          <a:cs typeface="Times New Roman" panose="02020603050405020304" pitchFamily="18" charset="0"/>
                        </a:rPr>
                        <a:t> </a:t>
                      </a:r>
                      <a:endParaRPr lang="en-US" sz="2800" b="1" dirty="0">
                        <a:effectLst/>
                        <a:latin typeface="Times New Roman" panose="02020603050405020304" pitchFamily="18" charset="0"/>
                        <a:cs typeface="Times New Roman" panose="02020603050405020304" pitchFamily="18" charset="0"/>
                      </a:endParaRPr>
                    </a:p>
                    <a:p>
                      <a:pPr marL="457200" algn="ctr">
                        <a:lnSpc>
                          <a:spcPct val="115000"/>
                        </a:lnSpc>
                        <a:tabLst>
                          <a:tab pos="90170" algn="l"/>
                        </a:tabLst>
                      </a:pPr>
                      <a:r>
                        <a:rPr lang="en-US" sz="2800" b="1" dirty="0">
                          <a:effectLst/>
                          <a:latin typeface="Times New Roman" panose="02020603050405020304" pitchFamily="18" charset="0"/>
                          <a:cs typeface="Times New Roman" panose="02020603050405020304" pitchFamily="18" charset="0"/>
                        </a:rPr>
                        <a:t>Dung </a:t>
                      </a:r>
                      <a:r>
                        <a:rPr lang="en-US" sz="2800" b="1" dirty="0" err="1">
                          <a:effectLst/>
                          <a:latin typeface="Times New Roman" panose="02020603050405020304" pitchFamily="18" charset="0"/>
                          <a:cs typeface="Times New Roman" panose="02020603050405020304" pitchFamily="18" charset="0"/>
                        </a:rPr>
                        <a:t>môi</a:t>
                      </a:r>
                      <a:endParaRPr lang="en-US" sz="2800" b="1" dirty="0">
                        <a:effectLst/>
                        <a:latin typeface="Times New Roman" panose="02020603050405020304" pitchFamily="18" charset="0"/>
                        <a:cs typeface="Times New Roman" panose="02020603050405020304" pitchFamily="18" charset="0"/>
                      </a:endParaRPr>
                    </a:p>
                    <a:p>
                      <a:pPr marL="457200" algn="ctr">
                        <a:lnSpc>
                          <a:spcPct val="115000"/>
                        </a:lnSpc>
                        <a:tabLst>
                          <a:tab pos="90170" algn="l"/>
                        </a:tabLst>
                      </a:pPr>
                      <a:r>
                        <a:rPr lang="vi-VN" sz="2800" b="1" dirty="0">
                          <a:effectLst/>
                          <a:latin typeface="Times New Roman" panose="02020603050405020304" pitchFamily="18" charset="0"/>
                          <a:cs typeface="Times New Roman" panose="02020603050405020304" pitchFamily="18" charset="0"/>
                        </a:rPr>
                        <a:t> </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877" marR="64877" marT="0" marB="0"/>
                </a:tc>
                <a:tc>
                  <a:txBody>
                    <a:bodyPr/>
                    <a:lstStyle/>
                    <a:p>
                      <a:pPr marL="457200" algn="ctr">
                        <a:lnSpc>
                          <a:spcPct val="115000"/>
                        </a:lnSpc>
                        <a:tabLst>
                          <a:tab pos="90170" algn="l"/>
                        </a:tabLst>
                      </a:pPr>
                      <a:r>
                        <a:rPr lang="vi-VN" sz="2800" b="1" dirty="0">
                          <a:effectLst/>
                          <a:latin typeface="Times New Roman" panose="02020603050405020304" pitchFamily="18" charset="0"/>
                          <a:cs typeface="Times New Roman" panose="02020603050405020304" pitchFamily="18" charset="0"/>
                        </a:rPr>
                        <a:t> </a:t>
                      </a:r>
                      <a:endParaRPr lang="en-US" sz="2800" b="1" dirty="0">
                        <a:effectLst/>
                        <a:latin typeface="Times New Roman" panose="02020603050405020304" pitchFamily="18" charset="0"/>
                        <a:cs typeface="Times New Roman" panose="02020603050405020304" pitchFamily="18" charset="0"/>
                      </a:endParaRPr>
                    </a:p>
                    <a:p>
                      <a:pPr marL="457200" algn="ctr">
                        <a:lnSpc>
                          <a:spcPct val="115000"/>
                        </a:lnSpc>
                        <a:tabLst>
                          <a:tab pos="90170" algn="l"/>
                        </a:tabLst>
                      </a:pPr>
                      <a:r>
                        <a:rPr lang="en-US" sz="2800" b="1" dirty="0">
                          <a:effectLst/>
                          <a:latin typeface="Times New Roman" panose="02020603050405020304" pitchFamily="18" charset="0"/>
                          <a:cs typeface="Times New Roman" panose="02020603050405020304" pitchFamily="18" charset="0"/>
                        </a:rPr>
                        <a:t>Dung </a:t>
                      </a:r>
                      <a:r>
                        <a:rPr lang="en-US" sz="2800" b="1" dirty="0" err="1">
                          <a:effectLst/>
                          <a:latin typeface="Times New Roman" panose="02020603050405020304" pitchFamily="18" charset="0"/>
                          <a:cs typeface="Times New Roman" panose="02020603050405020304" pitchFamily="18" charset="0"/>
                        </a:rPr>
                        <a:t>dịch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được</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877" marR="64877" marT="0" marB="0"/>
                </a:tc>
                <a:extLst>
                  <a:ext uri="{0D108BD9-81ED-4DB2-BD59-A6C34878D82A}">
                    <a16:rowId xmlns:a16="http://schemas.microsoft.com/office/drawing/2014/main" val="168957367"/>
                  </a:ext>
                </a:extLst>
              </a:tr>
              <a:tr h="913747">
                <a:tc>
                  <a:txBody>
                    <a:bodyPr/>
                    <a:lstStyle/>
                    <a:p>
                      <a:pPr marL="457200" algn="ctr">
                        <a:lnSpc>
                          <a:spcPct val="115000"/>
                        </a:lnSpc>
                        <a:tabLst>
                          <a:tab pos="90170" algn="l"/>
                        </a:tabLst>
                      </a:pPr>
                      <a:r>
                        <a:rPr lang="en-US" sz="2800">
                          <a:effectLst/>
                          <a:latin typeface="Times New Roman" panose="02020603050405020304" pitchFamily="18" charset="0"/>
                          <a:cs typeface="Times New Roman" panose="02020603050405020304" pitchFamily="18" charset="0"/>
                        </a:rPr>
                        <a:t>Muối ăn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4877" marR="64877" marT="0" marB="0"/>
                </a:tc>
                <a:tc>
                  <a:txBody>
                    <a:bodyPr/>
                    <a:lstStyle/>
                    <a:p>
                      <a:pPr marL="457200" algn="ctr">
                        <a:lnSpc>
                          <a:spcPct val="115000"/>
                        </a:lnSpc>
                        <a:tabLst>
                          <a:tab pos="90170" algn="l"/>
                        </a:tabLst>
                      </a:pPr>
                      <a:r>
                        <a:rPr lang="en-US" sz="2800" dirty="0" err="1">
                          <a:effectLst/>
                          <a:latin typeface="Times New Roman" panose="02020603050405020304" pitchFamily="18" charset="0"/>
                          <a:cs typeface="Times New Roman" panose="02020603050405020304" pitchFamily="18" charset="0"/>
                        </a:rPr>
                        <a:t>Muối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ăn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877" marR="64877" marT="0" marB="0"/>
                </a:tc>
                <a:tc>
                  <a:txBody>
                    <a:bodyPr/>
                    <a:lstStyle/>
                    <a:p>
                      <a:pPr marL="457200" algn="ctr">
                        <a:lnSpc>
                          <a:spcPct val="115000"/>
                        </a:lnSpc>
                        <a:tabLst>
                          <a:tab pos="90170" algn="l"/>
                        </a:tabLst>
                      </a:pPr>
                      <a:r>
                        <a:rPr lang="en-US" sz="2800" dirty="0" err="1">
                          <a:effectLst/>
                          <a:latin typeface="Times New Roman" panose="02020603050405020304" pitchFamily="18" charset="0"/>
                          <a:cs typeface="Times New Roman" panose="02020603050405020304" pitchFamily="18" charset="0"/>
                        </a:rPr>
                        <a:t>Nước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877" marR="64877" marT="0" marB="0"/>
                </a:tc>
                <a:tc>
                  <a:txBody>
                    <a:bodyPr/>
                    <a:lstStyle/>
                    <a:p>
                      <a:pPr marL="457200" algn="ctr">
                        <a:lnSpc>
                          <a:spcPct val="115000"/>
                        </a:lnSpc>
                        <a:tabLst>
                          <a:tab pos="90170" algn="l"/>
                        </a:tabLst>
                      </a:pPr>
                      <a:r>
                        <a:rPr lang="en-US" sz="2800" dirty="0" err="1">
                          <a:effectLst/>
                          <a:latin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muối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877" marR="64877" marT="0" marB="0"/>
                </a:tc>
                <a:extLst>
                  <a:ext uri="{0D108BD9-81ED-4DB2-BD59-A6C34878D82A}">
                    <a16:rowId xmlns:a16="http://schemas.microsoft.com/office/drawing/2014/main" val="905058416"/>
                  </a:ext>
                </a:extLst>
              </a:tr>
              <a:tr h="681631">
                <a:tc>
                  <a:txBody>
                    <a:bodyPr/>
                    <a:lstStyle/>
                    <a:p>
                      <a:pPr marL="457200" algn="ctr">
                        <a:lnSpc>
                          <a:spcPct val="115000"/>
                        </a:lnSpc>
                        <a:tabLst>
                          <a:tab pos="90170" algn="l"/>
                        </a:tabLst>
                      </a:pPr>
                      <a:r>
                        <a:rPr lang="en-US" sz="2800" dirty="0" err="1">
                          <a:effectLst/>
                          <a:latin typeface="Times New Roman" panose="02020603050405020304" pitchFamily="18" charset="0"/>
                          <a:cs typeface="Times New Roman" panose="02020603050405020304" pitchFamily="18" charset="0"/>
                        </a:rPr>
                        <a:t>Rượu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vang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877" marR="64877" marT="0" marB="0"/>
                </a:tc>
                <a:tc>
                  <a:txBody>
                    <a:bodyPr/>
                    <a:lstStyle/>
                    <a:p>
                      <a:pPr marL="457200" algn="ctr">
                        <a:lnSpc>
                          <a:spcPct val="115000"/>
                        </a:lnSpc>
                        <a:tabLst>
                          <a:tab pos="90170" algn="l"/>
                        </a:tabLst>
                      </a:pPr>
                      <a:r>
                        <a:rPr lang="en-US" sz="2800">
                          <a:effectLst/>
                          <a:latin typeface="Times New Roman" panose="02020603050405020304" pitchFamily="18" charset="0"/>
                          <a:cs typeface="Times New Roman" panose="02020603050405020304" pitchFamily="18" charset="0"/>
                        </a:rPr>
                        <a:t>Rượu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4877" marR="64877" marT="0" marB="0"/>
                </a:tc>
                <a:tc>
                  <a:txBody>
                    <a:bodyPr/>
                    <a:lstStyle/>
                    <a:p>
                      <a:pPr marL="457200" algn="ctr">
                        <a:lnSpc>
                          <a:spcPct val="115000"/>
                        </a:lnSpc>
                        <a:tabLst>
                          <a:tab pos="90170" algn="l"/>
                        </a:tabLst>
                      </a:pPr>
                      <a:r>
                        <a:rPr lang="en-US" sz="2800">
                          <a:effectLst/>
                          <a:latin typeface="Times New Roman" panose="02020603050405020304" pitchFamily="18" charset="0"/>
                          <a:cs typeface="Times New Roman" panose="02020603050405020304" pitchFamily="18" charset="0"/>
                        </a:rPr>
                        <a:t>Nước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4877" marR="64877" marT="0" marB="0"/>
                </a:tc>
                <a:tc>
                  <a:txBody>
                    <a:bodyPr/>
                    <a:lstStyle/>
                    <a:p>
                      <a:pPr marL="457200" algn="ctr">
                        <a:lnSpc>
                          <a:spcPct val="115000"/>
                        </a:lnSpc>
                        <a:tabLst>
                          <a:tab pos="90170" algn="l"/>
                        </a:tabLst>
                      </a:pPr>
                      <a:r>
                        <a:rPr lang="vi-VN" sz="2800">
                          <a:effectLst/>
                          <a:latin typeface="Times New Roman" panose="02020603050405020304" pitchFamily="18" charset="0"/>
                          <a:cs typeface="Times New Roman" panose="02020603050405020304" pitchFamily="18" charset="0"/>
                        </a:rPr>
                        <a:t>  </a:t>
                      </a:r>
                      <a:r>
                        <a:rPr lang="en-US" sz="2800">
                          <a:effectLst/>
                          <a:latin typeface="Times New Roman" panose="02020603050405020304" pitchFamily="18" charset="0"/>
                          <a:cs typeface="Times New Roman" panose="02020603050405020304" pitchFamily="18" charset="0"/>
                        </a:rPr>
                        <a:t>Rượu</a:t>
                      </a:r>
                    </a:p>
                    <a:p>
                      <a:pPr marL="457200" algn="ctr">
                        <a:lnSpc>
                          <a:spcPct val="115000"/>
                        </a:lnSpc>
                        <a:tabLst>
                          <a:tab pos="9017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4877" marR="64877" marT="0" marB="0"/>
                </a:tc>
                <a:extLst>
                  <a:ext uri="{0D108BD9-81ED-4DB2-BD59-A6C34878D82A}">
                    <a16:rowId xmlns:a16="http://schemas.microsoft.com/office/drawing/2014/main" val="3935510232"/>
                  </a:ext>
                </a:extLst>
              </a:tr>
              <a:tr h="1145863">
                <a:tc>
                  <a:txBody>
                    <a:bodyPr/>
                    <a:lstStyle/>
                    <a:p>
                      <a:pPr marL="457200" algn="ctr">
                        <a:lnSpc>
                          <a:spcPct val="115000"/>
                        </a:lnSpc>
                        <a:tabLst>
                          <a:tab pos="90170" algn="l"/>
                        </a:tabLst>
                      </a:pPr>
                      <a:r>
                        <a:rPr lang="en-US" sz="2800" dirty="0" err="1">
                          <a:effectLst/>
                          <a:latin typeface="Times New Roman" panose="02020603050405020304" pitchFamily="18" charset="0"/>
                          <a:cs typeface="Times New Roman" panose="02020603050405020304" pitchFamily="18" charset="0"/>
                        </a:rPr>
                        <a:t>Dầu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877" marR="64877" marT="0" marB="0"/>
                </a:tc>
                <a:tc>
                  <a:txBody>
                    <a:bodyPr/>
                    <a:lstStyle/>
                    <a:p>
                      <a:pPr marL="457200" algn="ctr">
                        <a:lnSpc>
                          <a:spcPct val="115000"/>
                        </a:lnSpc>
                        <a:tabLst>
                          <a:tab pos="9017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4877" marR="64877" marT="0" marB="0"/>
                </a:tc>
                <a:tc>
                  <a:txBody>
                    <a:bodyPr/>
                    <a:lstStyle/>
                    <a:p>
                      <a:pPr marL="457200" algn="ctr">
                        <a:lnSpc>
                          <a:spcPct val="115000"/>
                        </a:lnSpc>
                        <a:tabLst>
                          <a:tab pos="90170" algn="l"/>
                        </a:tabLs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4877" marR="64877" marT="0" marB="0"/>
                </a:tc>
                <a:tc>
                  <a:txBody>
                    <a:bodyPr/>
                    <a:lstStyle/>
                    <a:p>
                      <a:pPr marL="457200" algn="ctr">
                        <a:lnSpc>
                          <a:spcPct val="115000"/>
                        </a:lnSpc>
                        <a:tabLst>
                          <a:tab pos="90170" algn="l"/>
                        </a:tabLst>
                      </a:pP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p>
                    <a:p>
                      <a:pPr marL="457200" algn="ctr">
                        <a:lnSpc>
                          <a:spcPct val="115000"/>
                        </a:lnSpc>
                        <a:tabLst>
                          <a:tab pos="90170" algn="l"/>
                        </a:tabLst>
                      </a:pPr>
                      <a:r>
                        <a:rPr lang="en-US" sz="2800" dirty="0">
                          <a:effectLst/>
                          <a:latin typeface="Times New Roman" panose="02020603050405020304" pitchFamily="18" charset="0"/>
                          <a:cs typeface="Times New Roman" panose="02020603050405020304" pitchFamily="18" charset="0"/>
                        </a:rPr>
                        <a:t>dung </a:t>
                      </a:r>
                      <a:r>
                        <a:rPr lang="en-US" sz="2800" dirty="0" err="1">
                          <a:effectLst/>
                          <a:latin typeface="Times New Roman" panose="02020603050405020304" pitchFamily="18" charset="0"/>
                          <a:cs typeface="Times New Roman" panose="02020603050405020304" pitchFamily="18" charset="0"/>
                        </a:rPr>
                        <a:t>dịch</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877" marR="64877" marT="0" marB="0"/>
                </a:tc>
                <a:extLst>
                  <a:ext uri="{0D108BD9-81ED-4DB2-BD59-A6C34878D82A}">
                    <a16:rowId xmlns:a16="http://schemas.microsoft.com/office/drawing/2014/main" val="2382368873"/>
                  </a:ext>
                </a:extLst>
              </a:tr>
            </a:tbl>
          </a:graphicData>
        </a:graphic>
      </p:graphicFrame>
    </p:spTree>
    <p:extLst>
      <p:ext uri="{BB962C8B-B14F-4D97-AF65-F5344CB8AC3E}">
        <p14:creationId xmlns:p14="http://schemas.microsoft.com/office/powerpoint/2010/main" val="2797807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4" name="Text Box 4">
            <a:extLst>
              <a:ext uri="{FF2B5EF4-FFF2-40B4-BE49-F238E27FC236}">
                <a16:creationId xmlns:a16="http://schemas.microsoft.com/office/drawing/2014/main" id="{3782507F-E862-B32F-E0EA-CD0B365B9CCE}"/>
              </a:ext>
            </a:extLst>
          </p:cNvPr>
          <p:cNvSpPr txBox="1">
            <a:spLocks noChangeArrowheads="1"/>
          </p:cNvSpPr>
          <p:nvPr/>
        </p:nvSpPr>
        <p:spPr bwMode="auto">
          <a:xfrm>
            <a:off x="588335" y="1685798"/>
            <a:ext cx="1101533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en-US" sz="3200" dirty="0"/>
              <a:t>             </a:t>
            </a:r>
            <a:r>
              <a:rPr lang="en-US" sz="3200" dirty="0" err="1"/>
              <a:t>Trong</a:t>
            </a:r>
            <a:r>
              <a:rPr lang="en-US" sz="3200" dirty="0"/>
              <a:t> dung </a:t>
            </a:r>
            <a:r>
              <a:rPr lang="en-US" sz="3200" dirty="0" err="1"/>
              <a:t>dịch</a:t>
            </a:r>
            <a:r>
              <a:rPr lang="en-US" sz="3200" dirty="0"/>
              <a:t> </a:t>
            </a:r>
            <a:r>
              <a:rPr lang="en-US" sz="3200" dirty="0" err="1"/>
              <a:t>nếu</a:t>
            </a:r>
            <a:r>
              <a:rPr lang="en-US" sz="3200" dirty="0"/>
              <a:t> </a:t>
            </a:r>
            <a:r>
              <a:rPr lang="en-US" sz="3200" dirty="0" err="1"/>
              <a:t>chất</a:t>
            </a:r>
            <a:r>
              <a:rPr lang="en-US" sz="3200" dirty="0"/>
              <a:t> </a:t>
            </a:r>
            <a:r>
              <a:rPr lang="en-US" sz="3200" dirty="0" err="1"/>
              <a:t>nào</a:t>
            </a:r>
            <a:r>
              <a:rPr lang="en-US" sz="3200" dirty="0"/>
              <a:t> </a:t>
            </a:r>
            <a:r>
              <a:rPr lang="en-US" sz="3200" dirty="0" err="1"/>
              <a:t>có</a:t>
            </a:r>
            <a:r>
              <a:rPr lang="en-US" sz="3200" dirty="0"/>
              <a:t> </a:t>
            </a:r>
            <a:r>
              <a:rPr lang="en-US" sz="3200" dirty="0" err="1"/>
              <a:t>thể</a:t>
            </a:r>
            <a:r>
              <a:rPr lang="en-US" sz="3200" dirty="0"/>
              <a:t> </a:t>
            </a:r>
            <a:r>
              <a:rPr lang="en-US" sz="3200" dirty="0" err="1"/>
              <a:t>tích</a:t>
            </a:r>
            <a:r>
              <a:rPr lang="en-US" sz="3200" dirty="0"/>
              <a:t> (</a:t>
            </a:r>
            <a:r>
              <a:rPr lang="en-US" sz="3200" dirty="0" err="1"/>
              <a:t>thành</a:t>
            </a:r>
            <a:r>
              <a:rPr lang="en-US" sz="3200" dirty="0"/>
              <a:t> </a:t>
            </a:r>
            <a:r>
              <a:rPr lang="en-US" sz="3200" dirty="0" err="1"/>
              <a:t>phần</a:t>
            </a:r>
            <a:r>
              <a:rPr lang="en-US" sz="3200" dirty="0"/>
              <a:t>) </a:t>
            </a:r>
            <a:r>
              <a:rPr lang="en-US" sz="3200" dirty="0" err="1"/>
              <a:t>lớn</a:t>
            </a:r>
            <a:r>
              <a:rPr lang="en-US" sz="3200" dirty="0"/>
              <a:t> </a:t>
            </a:r>
            <a:r>
              <a:rPr lang="en-US" sz="3200" dirty="0" err="1"/>
              <a:t>hơn</a:t>
            </a:r>
            <a:r>
              <a:rPr lang="en-US" sz="3200" dirty="0"/>
              <a:t> </a:t>
            </a:r>
            <a:r>
              <a:rPr lang="en-US" sz="3200" dirty="0" err="1"/>
              <a:t>thì</a:t>
            </a:r>
            <a:r>
              <a:rPr lang="en-US" sz="3200" dirty="0"/>
              <a:t> </a:t>
            </a:r>
            <a:r>
              <a:rPr lang="en-US" sz="3200" dirty="0" err="1"/>
              <a:t>chất</a:t>
            </a:r>
            <a:r>
              <a:rPr lang="en-US" sz="3200" dirty="0"/>
              <a:t> </a:t>
            </a:r>
            <a:r>
              <a:rPr lang="en-US" sz="3200" dirty="0" err="1"/>
              <a:t>đó</a:t>
            </a:r>
            <a:r>
              <a:rPr lang="en-US" sz="3200" dirty="0"/>
              <a:t> </a:t>
            </a:r>
            <a:r>
              <a:rPr lang="en-US" sz="3200" dirty="0" err="1"/>
              <a:t>là</a:t>
            </a:r>
            <a:r>
              <a:rPr lang="en-US" sz="3200" dirty="0"/>
              <a:t> dung </a:t>
            </a:r>
            <a:r>
              <a:rPr lang="en-US" sz="3200" dirty="0" err="1"/>
              <a:t>môi</a:t>
            </a:r>
            <a:r>
              <a:rPr lang="en-US" sz="3200" dirty="0"/>
              <a:t>, </a:t>
            </a:r>
            <a:r>
              <a:rPr lang="en-US" sz="3200" dirty="0" err="1"/>
              <a:t>chất</a:t>
            </a:r>
            <a:r>
              <a:rPr lang="en-US" sz="3200" dirty="0"/>
              <a:t> </a:t>
            </a:r>
            <a:r>
              <a:rPr lang="en-US" sz="3200" dirty="0" err="1"/>
              <a:t>còn</a:t>
            </a:r>
            <a:r>
              <a:rPr lang="en-US" sz="3200" dirty="0"/>
              <a:t> </a:t>
            </a:r>
            <a:r>
              <a:rPr lang="en-US" sz="3200" dirty="0" err="1"/>
              <a:t>lại</a:t>
            </a:r>
            <a:r>
              <a:rPr lang="en-US" sz="3200" dirty="0"/>
              <a:t> </a:t>
            </a:r>
            <a:r>
              <a:rPr lang="en-US" sz="3200" dirty="0" err="1"/>
              <a:t>là</a:t>
            </a:r>
            <a:r>
              <a:rPr lang="en-US" sz="3200" dirty="0"/>
              <a:t> </a:t>
            </a:r>
            <a:r>
              <a:rPr lang="en-US" sz="3200" dirty="0" err="1"/>
              <a:t>chất</a:t>
            </a:r>
            <a:r>
              <a:rPr lang="en-US" sz="3200" dirty="0"/>
              <a:t> tan.</a:t>
            </a:r>
          </a:p>
          <a:p>
            <a:pPr algn="just" eaLnBrk="1" hangingPunct="1">
              <a:spcBef>
                <a:spcPct val="50000"/>
              </a:spcBef>
            </a:pPr>
            <a:r>
              <a:rPr lang="en-US" altLang="en-US" sz="3200" dirty="0">
                <a:solidFill>
                  <a:schemeClr val="bg1"/>
                </a:solidFill>
                <a:cs typeface="Times New Roman" panose="02020603050405020304" pitchFamily="18" charset="0"/>
              </a:rPr>
              <a:t>   </a:t>
            </a:r>
            <a:r>
              <a:rPr lang="en-US" altLang="en-US" sz="3200" dirty="0" err="1">
                <a:solidFill>
                  <a:schemeClr val="bg2">
                    <a:lumMod val="10000"/>
                  </a:schemeClr>
                </a:solidFill>
                <a:cs typeface="Times New Roman" panose="02020603050405020304" pitchFamily="18" charset="0"/>
              </a:rPr>
              <a:t>Nếu</a:t>
            </a:r>
            <a:r>
              <a:rPr lang="en-US" altLang="en-US" sz="3200" dirty="0">
                <a:solidFill>
                  <a:schemeClr val="bg2">
                    <a:lumMod val="10000"/>
                  </a:schemeClr>
                </a:solidFill>
                <a:cs typeface="Times New Roman" panose="02020603050405020304" pitchFamily="18" charset="0"/>
              </a:rPr>
              <a:t> </a:t>
            </a:r>
            <a:r>
              <a:rPr lang="en-US" altLang="en-US" sz="3200" dirty="0" err="1">
                <a:solidFill>
                  <a:schemeClr val="bg2">
                    <a:lumMod val="10000"/>
                  </a:schemeClr>
                </a:solidFill>
                <a:cs typeface="Times New Roman" panose="02020603050405020304" pitchFamily="18" charset="0"/>
              </a:rPr>
              <a:t>thành</a:t>
            </a:r>
            <a:r>
              <a:rPr lang="en-US" altLang="en-US" sz="3200" dirty="0">
                <a:solidFill>
                  <a:schemeClr val="bg2">
                    <a:lumMod val="10000"/>
                  </a:schemeClr>
                </a:solidFill>
                <a:cs typeface="Times New Roman" panose="02020603050405020304" pitchFamily="18" charset="0"/>
              </a:rPr>
              <a:t> </a:t>
            </a:r>
            <a:r>
              <a:rPr lang="en-US" altLang="en-US" sz="3200" dirty="0" err="1">
                <a:solidFill>
                  <a:schemeClr val="bg2">
                    <a:lumMod val="10000"/>
                  </a:schemeClr>
                </a:solidFill>
                <a:cs typeface="Times New Roman" panose="02020603050405020304" pitchFamily="18" charset="0"/>
              </a:rPr>
              <a:t>phần</a:t>
            </a:r>
            <a:r>
              <a:rPr lang="en-US" altLang="en-US" sz="3200" dirty="0">
                <a:solidFill>
                  <a:schemeClr val="bg2">
                    <a:lumMod val="10000"/>
                  </a:schemeClr>
                </a:solidFill>
                <a:cs typeface="Times New Roman" panose="02020603050405020304" pitchFamily="18" charset="0"/>
              </a:rPr>
              <a:t> </a:t>
            </a:r>
            <a:r>
              <a:rPr lang="en-US" altLang="en-US" sz="3200" dirty="0" err="1">
                <a:solidFill>
                  <a:schemeClr val="bg2">
                    <a:lumMod val="10000"/>
                  </a:schemeClr>
                </a:solidFill>
                <a:cs typeface="Times New Roman" panose="02020603050405020304" pitchFamily="18" charset="0"/>
              </a:rPr>
              <a:t>tương</a:t>
            </a:r>
            <a:r>
              <a:rPr lang="en-US" altLang="en-US" sz="3200" dirty="0">
                <a:solidFill>
                  <a:schemeClr val="bg2">
                    <a:lumMod val="10000"/>
                  </a:schemeClr>
                </a:solidFill>
                <a:cs typeface="Times New Roman" panose="02020603050405020304" pitchFamily="18" charset="0"/>
              </a:rPr>
              <a:t> </a:t>
            </a:r>
            <a:r>
              <a:rPr lang="en-US" altLang="en-US" sz="3200" dirty="0" err="1">
                <a:solidFill>
                  <a:schemeClr val="bg2">
                    <a:lumMod val="10000"/>
                  </a:schemeClr>
                </a:solidFill>
                <a:cs typeface="Times New Roman" panose="02020603050405020304" pitchFamily="18" charset="0"/>
              </a:rPr>
              <a:t>đương</a:t>
            </a:r>
            <a:r>
              <a:rPr lang="en-US" altLang="en-US" sz="3200" dirty="0">
                <a:solidFill>
                  <a:schemeClr val="bg2">
                    <a:lumMod val="10000"/>
                  </a:schemeClr>
                </a:solidFill>
                <a:cs typeface="Times New Roman" panose="02020603050405020304" pitchFamily="18" charset="0"/>
              </a:rPr>
              <a:t> </a:t>
            </a:r>
            <a:r>
              <a:rPr lang="en-US" altLang="en-US" sz="3200" dirty="0" err="1">
                <a:solidFill>
                  <a:schemeClr val="bg2">
                    <a:lumMod val="10000"/>
                  </a:schemeClr>
                </a:solidFill>
                <a:cs typeface="Times New Roman" panose="02020603050405020304" pitchFamily="18" charset="0"/>
              </a:rPr>
              <a:t>nhau</a:t>
            </a:r>
            <a:r>
              <a:rPr lang="en-US" altLang="en-US" sz="3200" dirty="0">
                <a:solidFill>
                  <a:schemeClr val="bg2">
                    <a:lumMod val="10000"/>
                  </a:schemeClr>
                </a:solidFill>
                <a:cs typeface="Times New Roman" panose="02020603050405020304" pitchFamily="18" charset="0"/>
              </a:rPr>
              <a:t> </a:t>
            </a:r>
            <a:r>
              <a:rPr lang="en-US" altLang="en-US" sz="3200" dirty="0" err="1">
                <a:solidFill>
                  <a:schemeClr val="bg2">
                    <a:lumMod val="10000"/>
                  </a:schemeClr>
                </a:solidFill>
                <a:cs typeface="Times New Roman" panose="02020603050405020304" pitchFamily="18" charset="0"/>
              </a:rPr>
              <a:t>thì</a:t>
            </a:r>
            <a:r>
              <a:rPr lang="en-US" altLang="en-US" sz="3200" dirty="0">
                <a:solidFill>
                  <a:schemeClr val="bg2">
                    <a:lumMod val="10000"/>
                  </a:schemeClr>
                </a:solidFill>
                <a:cs typeface="Times New Roman" panose="02020603050405020304" pitchFamily="18" charset="0"/>
              </a:rPr>
              <a:t> </a:t>
            </a:r>
            <a:r>
              <a:rPr lang="en-US" altLang="en-US" sz="3200" dirty="0" err="1">
                <a:solidFill>
                  <a:schemeClr val="bg2">
                    <a:lumMod val="10000"/>
                  </a:schemeClr>
                </a:solidFill>
                <a:cs typeface="Times New Roman" panose="02020603050405020304" pitchFamily="18" charset="0"/>
              </a:rPr>
              <a:t>khái</a:t>
            </a:r>
            <a:r>
              <a:rPr lang="en-US" altLang="en-US" sz="3200" dirty="0">
                <a:solidFill>
                  <a:schemeClr val="bg2">
                    <a:lumMod val="10000"/>
                  </a:schemeClr>
                </a:solidFill>
                <a:cs typeface="Times New Roman" panose="02020603050405020304" pitchFamily="18" charset="0"/>
              </a:rPr>
              <a:t> </a:t>
            </a:r>
            <a:r>
              <a:rPr lang="en-US" altLang="en-US" sz="3200" dirty="0" err="1">
                <a:solidFill>
                  <a:schemeClr val="bg2">
                    <a:lumMod val="10000"/>
                  </a:schemeClr>
                </a:solidFill>
                <a:cs typeface="Times New Roman" panose="02020603050405020304" pitchFamily="18" charset="0"/>
              </a:rPr>
              <a:t>niệm</a:t>
            </a:r>
            <a:r>
              <a:rPr lang="en-US" altLang="en-US" sz="3200" dirty="0">
                <a:solidFill>
                  <a:schemeClr val="bg2">
                    <a:lumMod val="10000"/>
                  </a:schemeClr>
                </a:solidFill>
                <a:cs typeface="Times New Roman" panose="02020603050405020304" pitchFamily="18" charset="0"/>
              </a:rPr>
              <a:t> </a:t>
            </a:r>
            <a:r>
              <a:rPr lang="en-US" altLang="en-US" sz="3200" dirty="0">
                <a:solidFill>
                  <a:srgbClr val="FF0000"/>
                </a:solidFill>
                <a:cs typeface="Times New Roman" panose="02020603050405020304" pitchFamily="18" charset="0"/>
              </a:rPr>
              <a:t>dung </a:t>
            </a:r>
            <a:r>
              <a:rPr lang="en-US" altLang="en-US" sz="3200" dirty="0" err="1">
                <a:solidFill>
                  <a:srgbClr val="FF0000"/>
                </a:solidFill>
                <a:cs typeface="Times New Roman" panose="02020603050405020304" pitchFamily="18" charset="0"/>
              </a:rPr>
              <a:t>môi</a:t>
            </a:r>
            <a:r>
              <a:rPr lang="en-US" altLang="en-US" sz="3200" dirty="0">
                <a:solidFill>
                  <a:srgbClr val="FF0000"/>
                </a:solidFill>
                <a:cs typeface="Times New Roman" panose="02020603050405020304" pitchFamily="18" charset="0"/>
              </a:rPr>
              <a:t> </a:t>
            </a:r>
            <a:r>
              <a:rPr lang="en-US" altLang="en-US" sz="3200" dirty="0" err="1">
                <a:solidFill>
                  <a:schemeClr val="bg2">
                    <a:lumMod val="10000"/>
                  </a:schemeClr>
                </a:solidFill>
                <a:cs typeface="Times New Roman" panose="02020603050405020304" pitchFamily="18" charset="0"/>
              </a:rPr>
              <a:t>và</a:t>
            </a:r>
            <a:r>
              <a:rPr lang="en-US" altLang="en-US" sz="3200" dirty="0">
                <a:solidFill>
                  <a:schemeClr val="bg1"/>
                </a:solidFill>
                <a:cs typeface="Times New Roman" panose="02020603050405020304" pitchFamily="18" charset="0"/>
              </a:rPr>
              <a:t> </a:t>
            </a:r>
            <a:r>
              <a:rPr lang="en-US" altLang="en-US" sz="3200" dirty="0" err="1">
                <a:solidFill>
                  <a:srgbClr val="FF0000"/>
                </a:solidFill>
                <a:cs typeface="Times New Roman" panose="02020603050405020304" pitchFamily="18" charset="0"/>
              </a:rPr>
              <a:t>chất</a:t>
            </a:r>
            <a:r>
              <a:rPr lang="en-US" altLang="en-US" sz="3200" dirty="0">
                <a:solidFill>
                  <a:srgbClr val="FF0000"/>
                </a:solidFill>
                <a:cs typeface="Times New Roman" panose="02020603050405020304" pitchFamily="18" charset="0"/>
              </a:rPr>
              <a:t> tan </a:t>
            </a:r>
            <a:r>
              <a:rPr lang="en-US" altLang="en-US" sz="3200" dirty="0" err="1">
                <a:solidFill>
                  <a:schemeClr val="bg2">
                    <a:lumMod val="10000"/>
                  </a:schemeClr>
                </a:solidFill>
                <a:cs typeface="Times New Roman" panose="02020603050405020304" pitchFamily="18" charset="0"/>
              </a:rPr>
              <a:t>chỉ</a:t>
            </a:r>
            <a:r>
              <a:rPr lang="en-US" altLang="en-US" sz="3200" dirty="0">
                <a:solidFill>
                  <a:schemeClr val="bg2">
                    <a:lumMod val="10000"/>
                  </a:schemeClr>
                </a:solidFill>
                <a:cs typeface="Times New Roman" panose="02020603050405020304" pitchFamily="18" charset="0"/>
              </a:rPr>
              <a:t> </a:t>
            </a:r>
            <a:r>
              <a:rPr lang="en-US" altLang="en-US" sz="3200" dirty="0" err="1">
                <a:solidFill>
                  <a:schemeClr val="bg2">
                    <a:lumMod val="10000"/>
                  </a:schemeClr>
                </a:solidFill>
                <a:cs typeface="Times New Roman" panose="02020603050405020304" pitchFamily="18" charset="0"/>
              </a:rPr>
              <a:t>là</a:t>
            </a:r>
            <a:r>
              <a:rPr lang="en-US" altLang="en-US" sz="3200" dirty="0">
                <a:solidFill>
                  <a:schemeClr val="bg2">
                    <a:lumMod val="10000"/>
                  </a:schemeClr>
                </a:solidFill>
                <a:cs typeface="Times New Roman" panose="02020603050405020304" pitchFamily="18" charset="0"/>
              </a:rPr>
              <a:t> do </a:t>
            </a:r>
            <a:r>
              <a:rPr lang="en-US" altLang="en-US" sz="3200" dirty="0" err="1">
                <a:solidFill>
                  <a:schemeClr val="bg2">
                    <a:lumMod val="10000"/>
                  </a:schemeClr>
                </a:solidFill>
                <a:cs typeface="Times New Roman" panose="02020603050405020304" pitchFamily="18" charset="0"/>
              </a:rPr>
              <a:t>cách</a:t>
            </a:r>
            <a:r>
              <a:rPr lang="en-US" altLang="en-US" sz="3200" dirty="0">
                <a:solidFill>
                  <a:schemeClr val="bg2">
                    <a:lumMod val="10000"/>
                  </a:schemeClr>
                </a:solidFill>
                <a:cs typeface="Times New Roman" panose="02020603050405020304" pitchFamily="18" charset="0"/>
              </a:rPr>
              <a:t> </a:t>
            </a:r>
            <a:r>
              <a:rPr lang="en-US" altLang="en-US" sz="3200" dirty="0" err="1">
                <a:solidFill>
                  <a:schemeClr val="bg2">
                    <a:lumMod val="10000"/>
                  </a:schemeClr>
                </a:solidFill>
                <a:cs typeface="Times New Roman" panose="02020603050405020304" pitchFamily="18" charset="0"/>
              </a:rPr>
              <a:t>gọi</a:t>
            </a:r>
            <a:r>
              <a:rPr lang="en-US" altLang="en-US" sz="3200" dirty="0">
                <a:solidFill>
                  <a:schemeClr val="bg2">
                    <a:lumMod val="10000"/>
                  </a:schemeClr>
                </a:solidFill>
                <a:cs typeface="Times New Roman" panose="02020603050405020304" pitchFamily="18" charset="0"/>
              </a:rPr>
              <a:t> </a:t>
            </a:r>
            <a:r>
              <a:rPr lang="en-US" altLang="en-US" sz="3200" dirty="0" err="1">
                <a:solidFill>
                  <a:schemeClr val="bg2">
                    <a:lumMod val="10000"/>
                  </a:schemeClr>
                </a:solidFill>
                <a:cs typeface="Times New Roman" panose="02020603050405020304" pitchFamily="18" charset="0"/>
              </a:rPr>
              <a:t>mà</a:t>
            </a:r>
            <a:r>
              <a:rPr lang="en-US" altLang="en-US" sz="3200" dirty="0">
                <a:solidFill>
                  <a:schemeClr val="bg2">
                    <a:lumMod val="10000"/>
                  </a:schemeClr>
                </a:solidFill>
                <a:cs typeface="Times New Roman" panose="02020603050405020304" pitchFamily="18" charset="0"/>
              </a:rPr>
              <a:t> </a:t>
            </a:r>
            <a:r>
              <a:rPr lang="en-US" altLang="en-US" sz="3200" dirty="0" err="1">
                <a:solidFill>
                  <a:schemeClr val="bg2">
                    <a:lumMod val="10000"/>
                  </a:schemeClr>
                </a:solidFill>
                <a:cs typeface="Times New Roman" panose="02020603050405020304" pitchFamily="18" charset="0"/>
              </a:rPr>
              <a:t>thôi</a:t>
            </a:r>
            <a:r>
              <a:rPr lang="en-US" altLang="en-US" sz="3200" dirty="0">
                <a:solidFill>
                  <a:schemeClr val="bg2">
                    <a:lumMod val="10000"/>
                  </a:schemeClr>
                </a:solidFill>
                <a:cs typeface="Times New Roman" panose="02020603050405020304" pitchFamily="18" charset="0"/>
              </a:rPr>
              <a:t>.</a:t>
            </a:r>
          </a:p>
        </p:txBody>
      </p:sp>
      <p:sp>
        <p:nvSpPr>
          <p:cNvPr id="7" name="Rectangle: Rounded Corners 6">
            <a:extLst>
              <a:ext uri="{FF2B5EF4-FFF2-40B4-BE49-F238E27FC236}">
                <a16:creationId xmlns:a16="http://schemas.microsoft.com/office/drawing/2014/main" id="{2F14C4D7-0304-C9CB-5330-1FED1A130868}"/>
              </a:ext>
            </a:extLst>
          </p:cNvPr>
          <p:cNvSpPr/>
          <p:nvPr/>
        </p:nvSpPr>
        <p:spPr>
          <a:xfrm>
            <a:off x="3771014" y="519781"/>
            <a:ext cx="4054549" cy="943848"/>
          </a:xfrm>
          <a:prstGeom prst="roundRect">
            <a:avLst/>
          </a:prstGeom>
          <a:solidFill>
            <a:schemeClr val="accent2"/>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5333" b="1" dirty="0">
                <a:latin typeface="Times New Roman" panose="02020603050405020304" pitchFamily="18" charset="0"/>
                <a:cs typeface="Times New Roman" panose="02020603050405020304" pitchFamily="18" charset="0"/>
              </a:rPr>
              <a:t>CHÚ 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amond(in)">
                                      <p:cBhvr>
                                        <p:cTn id="12"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CBB1-ED8F-8B2C-D227-463EC6A4DEEE}"/>
              </a:ext>
            </a:extLst>
          </p:cNvPr>
          <p:cNvSpPr>
            <a:spLocks noGrp="1"/>
          </p:cNvSpPr>
          <p:nvPr>
            <p:ph type="title"/>
          </p:nvPr>
        </p:nvSpPr>
        <p:spPr/>
        <p:txBody>
          <a:bodyPr/>
          <a:lstStyle/>
          <a:p>
            <a:endParaRPr lang="en-US"/>
          </a:p>
        </p:txBody>
      </p:sp>
      <p:pic>
        <p:nvPicPr>
          <p:cNvPr id="3" name="Xe máy bốc cháy, người đàn ông đổ nước dập lửa - THDT (online-video-cutter.com)">
            <a:hlinkClick r:id="" action="ppaction://media"/>
            <a:extLst>
              <a:ext uri="{FF2B5EF4-FFF2-40B4-BE49-F238E27FC236}">
                <a16:creationId xmlns:a16="http://schemas.microsoft.com/office/drawing/2014/main" id="{5E0C9956-1300-3A21-559F-57864AFC5A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5413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56CFC4-441C-9D63-9EF2-82A7D24802E5}"/>
              </a:ext>
            </a:extLst>
          </p:cNvPr>
          <p:cNvSpPr>
            <a:spLocks noGrp="1"/>
          </p:cNvSpPr>
          <p:nvPr>
            <p:ph type="title"/>
          </p:nvPr>
        </p:nvSpPr>
        <p:spPr>
          <a:xfrm>
            <a:off x="805161" y="308598"/>
            <a:ext cx="10285200" cy="763600"/>
          </a:xfrm>
        </p:spPr>
        <p:txBody>
          <a:bodyPr/>
          <a:lstStyle/>
          <a:p>
            <a:r>
              <a:rPr lang="en-US" dirty="0"/>
              <a:t>NHÓM CHUYÊN GIA</a:t>
            </a:r>
          </a:p>
        </p:txBody>
      </p:sp>
      <p:graphicFrame>
        <p:nvGraphicFramePr>
          <p:cNvPr id="3" name="Diagram 2">
            <a:extLst>
              <a:ext uri="{FF2B5EF4-FFF2-40B4-BE49-F238E27FC236}">
                <a16:creationId xmlns:a16="http://schemas.microsoft.com/office/drawing/2014/main" id="{75902EF4-9073-D3AF-0848-0BD04E042284}"/>
              </a:ext>
            </a:extLst>
          </p:cNvPr>
          <p:cNvGraphicFramePr/>
          <p:nvPr>
            <p:extLst>
              <p:ext uri="{D42A27DB-BD31-4B8C-83A1-F6EECF244321}">
                <p14:modId xmlns:p14="http://schemas.microsoft.com/office/powerpoint/2010/main" val="3111444295"/>
              </p:ext>
            </p:extLst>
          </p:nvPr>
        </p:nvGraphicFramePr>
        <p:xfrm>
          <a:off x="502997" y="831819"/>
          <a:ext cx="11082645" cy="5717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y2meta.com - 5 Minute Countdown Timer with Music For Kids! (192 kbps)">
            <a:hlinkClick r:id="" action="ppaction://media"/>
            <a:extLst>
              <a:ext uri="{FF2B5EF4-FFF2-40B4-BE49-F238E27FC236}">
                <a16:creationId xmlns:a16="http://schemas.microsoft.com/office/drawing/2014/main" id="{F354DB5A-086C-41CF-A9C0-4C2CDEF58FB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513808" y="170677"/>
            <a:ext cx="812800" cy="812800"/>
          </a:xfrm>
          <a:prstGeom prst="rect">
            <a:avLst/>
          </a:prstGeom>
        </p:spPr>
      </p:pic>
      <p:sp>
        <p:nvSpPr>
          <p:cNvPr id="6" name="TextBox 5">
            <a:extLst>
              <a:ext uri="{FF2B5EF4-FFF2-40B4-BE49-F238E27FC236}">
                <a16:creationId xmlns:a16="http://schemas.microsoft.com/office/drawing/2014/main" id="{58C0FB9F-CAE5-4E51-9B99-DFFC764A923B}"/>
              </a:ext>
            </a:extLst>
          </p:cNvPr>
          <p:cNvSpPr txBox="1"/>
          <p:nvPr/>
        </p:nvSpPr>
        <p:spPr>
          <a:xfrm>
            <a:off x="8167874" y="53857"/>
            <a:ext cx="3557256" cy="523220"/>
          </a:xfrm>
          <a:prstGeom prst="rect">
            <a:avLst/>
          </a:prstGeom>
          <a:noFill/>
        </p:spPr>
        <p:txBody>
          <a:bodyPr wrap="none" rtlCol="0">
            <a:spAutoFit/>
          </a:bodyPr>
          <a:lstStyle/>
          <a:p>
            <a:pPr algn="ctr"/>
            <a:r>
              <a:rPr lang="en-GB" sz="2800" dirty="0">
                <a:solidFill>
                  <a:srgbClr val="C00000"/>
                </a:solidFill>
                <a:latin typeface="Times New Roman" panose="02020603050405020304" pitchFamily="18" charset="0"/>
                <a:cs typeface="Times New Roman" panose="02020603050405020304" pitchFamily="18" charset="0"/>
              </a:rPr>
              <a:t>5 PHÚT THẢO LUẬN</a:t>
            </a:r>
          </a:p>
        </p:txBody>
      </p:sp>
    </p:spTree>
    <p:extLst>
      <p:ext uri="{BB962C8B-B14F-4D97-AF65-F5344CB8AC3E}">
        <p14:creationId xmlns:p14="http://schemas.microsoft.com/office/powerpoint/2010/main" val="41733330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538" fill="hold"/>
                                        <p:tgtEl>
                                          <p:spTgt spid="5"/>
                                        </p:tgtEl>
                                      </p:cBhvr>
                                    </p:cmd>
                                  </p:childTnLst>
                                </p:cTn>
                              </p:par>
                            </p:childTnLst>
                          </p:cTn>
                        </p:par>
                      </p:childTnLst>
                    </p:cTn>
                  </p:par>
                </p:childTnLst>
              </p:cTn>
              <p:nextCondLst>
                <p:cond evt="onClick" delay="0">
                  <p:tgtEl>
                    <p:spTgt spid="5"/>
                  </p:tgtEl>
                </p:cond>
              </p:nextCondLst>
            </p:seq>
            <p:audio>
              <p:cMediaNode vol="63415">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2162C-3C65-4815-B250-EFF94104DAD7}"/>
              </a:ext>
            </a:extLst>
          </p:cNvPr>
          <p:cNvSpPr>
            <a:spLocks noGrp="1"/>
          </p:cNvSpPr>
          <p:nvPr>
            <p:ph type="title"/>
          </p:nvPr>
        </p:nvSpPr>
        <p:spPr>
          <a:xfrm>
            <a:off x="953398" y="412972"/>
            <a:ext cx="10285200" cy="763600"/>
          </a:xfrm>
        </p:spPr>
        <p:txBody>
          <a:bodyPr/>
          <a:lstStyle/>
          <a:p>
            <a:r>
              <a:rPr lang="en-US" dirty="0"/>
              <a:t>NHÓM MẢNH GHÉP</a:t>
            </a:r>
          </a:p>
        </p:txBody>
      </p:sp>
      <p:graphicFrame>
        <p:nvGraphicFramePr>
          <p:cNvPr id="3" name="Table 2">
            <a:extLst>
              <a:ext uri="{FF2B5EF4-FFF2-40B4-BE49-F238E27FC236}">
                <a16:creationId xmlns:a16="http://schemas.microsoft.com/office/drawing/2014/main" id="{DA47DBC8-1E2D-4BE4-A876-8C6A8FC058F6}"/>
              </a:ext>
            </a:extLst>
          </p:cNvPr>
          <p:cNvGraphicFramePr>
            <a:graphicFrameLocks noGrp="1"/>
          </p:cNvGraphicFramePr>
          <p:nvPr>
            <p:extLst>
              <p:ext uri="{D42A27DB-BD31-4B8C-83A1-F6EECF244321}">
                <p14:modId xmlns:p14="http://schemas.microsoft.com/office/powerpoint/2010/main" val="1474587801"/>
              </p:ext>
            </p:extLst>
          </p:nvPr>
        </p:nvGraphicFramePr>
        <p:xfrm>
          <a:off x="2031998" y="1566791"/>
          <a:ext cx="8127999" cy="4679184"/>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48987520"/>
                    </a:ext>
                  </a:extLst>
                </a:gridCol>
                <a:gridCol w="2709333">
                  <a:extLst>
                    <a:ext uri="{9D8B030D-6E8A-4147-A177-3AD203B41FA5}">
                      <a16:colId xmlns:a16="http://schemas.microsoft.com/office/drawing/2014/main" val="149132542"/>
                    </a:ext>
                  </a:extLst>
                </a:gridCol>
                <a:gridCol w="2709333">
                  <a:extLst>
                    <a:ext uri="{9D8B030D-6E8A-4147-A177-3AD203B41FA5}">
                      <a16:colId xmlns:a16="http://schemas.microsoft.com/office/drawing/2014/main" val="1802161644"/>
                    </a:ext>
                  </a:extLst>
                </a:gridCol>
              </a:tblGrid>
              <a:tr h="1169796">
                <a:tc>
                  <a:txBody>
                    <a:bodyPr/>
                    <a:lstStyle/>
                    <a:p>
                      <a:pPr algn="ctr"/>
                      <a:r>
                        <a:rPr lang="en-US" dirty="0">
                          <a:solidFill>
                            <a:srgbClr val="C00000"/>
                          </a:solidFill>
                        </a:rPr>
                        <a:t> </a:t>
                      </a:r>
                      <a:r>
                        <a:rPr lang="en-US" sz="4000" dirty="0">
                          <a:solidFill>
                            <a:srgbClr val="C00000"/>
                          </a:solidFill>
                          <a:latin typeface="Times New Roman" panose="02020603050405020304" pitchFamily="18" charset="0"/>
                          <a:cs typeface="Times New Roman" panose="02020603050405020304" pitchFamily="18" charset="0"/>
                        </a:rPr>
                        <a:t>2   1   2   1 </a:t>
                      </a:r>
                    </a:p>
                  </a:txBody>
                  <a:tcPr>
                    <a:solidFill>
                      <a:schemeClr val="accent6">
                        <a:lumMod val="40000"/>
                        <a:lumOff val="60000"/>
                      </a:schemeClr>
                    </a:solidFill>
                  </a:tcPr>
                </a:tc>
                <a:tc>
                  <a:txBody>
                    <a:bodyPr/>
                    <a:lstStyle/>
                    <a:p>
                      <a:endParaRPr lang="en-US" dirty="0"/>
                    </a:p>
                  </a:txBody>
                  <a:tcPr>
                    <a:solidFill>
                      <a:schemeClr val="bg1"/>
                    </a:solidFill>
                  </a:tcPr>
                </a:tc>
                <a:tc>
                  <a:txBody>
                    <a:bodyPr/>
                    <a:lstStyle/>
                    <a:p>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1   2   1   2 </a:t>
                      </a:r>
                      <a:endParaRPr lang="en-US" dirty="0">
                        <a:solidFill>
                          <a:srgbClr val="C00000"/>
                        </a:solidFill>
                      </a:endParaRPr>
                    </a:p>
                  </a:txBody>
                  <a:tcPr>
                    <a:solidFill>
                      <a:schemeClr val="accent6">
                        <a:lumMod val="40000"/>
                        <a:lumOff val="60000"/>
                      </a:schemeClr>
                    </a:solidFill>
                  </a:tcPr>
                </a:tc>
                <a:extLst>
                  <a:ext uri="{0D108BD9-81ED-4DB2-BD59-A6C34878D82A}">
                    <a16:rowId xmlns:a16="http://schemas.microsoft.com/office/drawing/2014/main" val="705065950"/>
                  </a:ext>
                </a:extLst>
              </a:tr>
              <a:tr h="11697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2   1   2   1 </a:t>
                      </a:r>
                      <a:endParaRPr lang="en-US" dirty="0">
                        <a:solidFill>
                          <a:srgbClr val="C00000"/>
                        </a:solidFill>
                      </a:endParaRPr>
                    </a:p>
                  </a:txBody>
                  <a:tcPr>
                    <a:solidFill>
                      <a:schemeClr val="accent6">
                        <a:lumMod val="40000"/>
                        <a:lumOff val="60000"/>
                      </a:schemeClr>
                    </a:solidFill>
                  </a:tcPr>
                </a:tc>
                <a:tc>
                  <a:txBody>
                    <a:bodyPr/>
                    <a:lstStyle/>
                    <a:p>
                      <a:endParaRPr lang="en-US"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1   2   1   2 </a:t>
                      </a: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endParaRPr>
                    </a:p>
                  </a:txBody>
                  <a:tcPr>
                    <a:solidFill>
                      <a:schemeClr val="accent6">
                        <a:lumMod val="40000"/>
                        <a:lumOff val="60000"/>
                      </a:schemeClr>
                    </a:solidFill>
                  </a:tcPr>
                </a:tc>
                <a:extLst>
                  <a:ext uri="{0D108BD9-81ED-4DB2-BD59-A6C34878D82A}">
                    <a16:rowId xmlns:a16="http://schemas.microsoft.com/office/drawing/2014/main" val="351146679"/>
                  </a:ext>
                </a:extLst>
              </a:tr>
              <a:tr h="1169796">
                <a:tc>
                  <a:txBody>
                    <a:bodyPr/>
                    <a:lstStyle/>
                    <a:p>
                      <a:r>
                        <a:rPr kumimoji="0" lang="en-US" sz="4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2   1   2   1 </a:t>
                      </a:r>
                      <a:endParaRPr lang="en-US" dirty="0">
                        <a:solidFill>
                          <a:srgbClr val="C00000"/>
                        </a:solidFill>
                      </a:endParaRPr>
                    </a:p>
                  </a:txBody>
                  <a:tcPr>
                    <a:solidFill>
                      <a:schemeClr val="accent6">
                        <a:lumMod val="40000"/>
                        <a:lumOff val="60000"/>
                      </a:schemeClr>
                    </a:solidFill>
                  </a:tcPr>
                </a:tc>
                <a:tc>
                  <a:txBody>
                    <a:bodyPr/>
                    <a:lstStyle/>
                    <a:p>
                      <a:endParaRPr lang="en-US"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1   2   1   2 </a:t>
                      </a: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endParaRPr>
                    </a:p>
                  </a:txBody>
                  <a:tcPr>
                    <a:solidFill>
                      <a:schemeClr val="accent6">
                        <a:lumMod val="40000"/>
                        <a:lumOff val="60000"/>
                      </a:schemeClr>
                    </a:solidFill>
                  </a:tcPr>
                </a:tc>
                <a:extLst>
                  <a:ext uri="{0D108BD9-81ED-4DB2-BD59-A6C34878D82A}">
                    <a16:rowId xmlns:a16="http://schemas.microsoft.com/office/drawing/2014/main" val="2272969684"/>
                  </a:ext>
                </a:extLst>
              </a:tr>
              <a:tr h="1169796">
                <a:tc>
                  <a:txBody>
                    <a:bodyPr/>
                    <a:lstStyle/>
                    <a:p>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2   1   2   1 </a:t>
                      </a:r>
                      <a:endParaRPr lang="en-US" dirty="0">
                        <a:solidFill>
                          <a:srgbClr val="C00000"/>
                        </a:solidFill>
                      </a:endParaRPr>
                    </a:p>
                  </a:txBody>
                  <a:tcPr>
                    <a:solidFill>
                      <a:schemeClr val="accent6">
                        <a:lumMod val="40000"/>
                        <a:lumOff val="60000"/>
                      </a:schemeClr>
                    </a:solidFill>
                  </a:tcPr>
                </a:tc>
                <a:tc>
                  <a:txBody>
                    <a:bodyPr/>
                    <a:lstStyle/>
                    <a:p>
                      <a:endParaRPr lang="en-US"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1   2   1   2 </a:t>
                      </a: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endParaRPr>
                    </a:p>
                  </a:txBody>
                  <a:tcPr>
                    <a:solidFill>
                      <a:schemeClr val="accent6">
                        <a:lumMod val="40000"/>
                        <a:lumOff val="60000"/>
                      </a:schemeClr>
                    </a:solidFill>
                  </a:tcPr>
                </a:tc>
                <a:extLst>
                  <a:ext uri="{0D108BD9-81ED-4DB2-BD59-A6C34878D82A}">
                    <a16:rowId xmlns:a16="http://schemas.microsoft.com/office/drawing/2014/main" val="240122226"/>
                  </a:ext>
                </a:extLst>
              </a:tr>
            </a:tbl>
          </a:graphicData>
        </a:graphic>
      </p:graphicFrame>
      <p:sp>
        <p:nvSpPr>
          <p:cNvPr id="8" name="TextBox 7">
            <a:extLst>
              <a:ext uri="{FF2B5EF4-FFF2-40B4-BE49-F238E27FC236}">
                <a16:creationId xmlns:a16="http://schemas.microsoft.com/office/drawing/2014/main" id="{BECA9CA7-680C-4943-8CBE-1522813D718E}"/>
              </a:ext>
            </a:extLst>
          </p:cNvPr>
          <p:cNvSpPr txBox="1"/>
          <p:nvPr/>
        </p:nvSpPr>
        <p:spPr>
          <a:xfrm>
            <a:off x="8167874" y="53857"/>
            <a:ext cx="3557256" cy="523220"/>
          </a:xfrm>
          <a:prstGeom prst="rect">
            <a:avLst/>
          </a:prstGeom>
          <a:noFill/>
        </p:spPr>
        <p:txBody>
          <a:bodyPr wrap="none" rtlCol="0">
            <a:spAutoFit/>
          </a:bodyPr>
          <a:lstStyle/>
          <a:p>
            <a:pPr algn="ctr"/>
            <a:r>
              <a:rPr lang="en-GB" sz="2800" dirty="0">
                <a:solidFill>
                  <a:srgbClr val="C00000"/>
                </a:solidFill>
                <a:latin typeface="Times New Roman" panose="02020603050405020304" pitchFamily="18" charset="0"/>
                <a:cs typeface="Times New Roman" panose="02020603050405020304" pitchFamily="18" charset="0"/>
              </a:rPr>
              <a:t>5 PHÚT THẢO LUẬN</a:t>
            </a:r>
          </a:p>
        </p:txBody>
      </p:sp>
      <p:pic>
        <p:nvPicPr>
          <p:cNvPr id="9" name="y2meta.com - 5 Minute Countdown Timer with Music For Kids! (192 kbps)">
            <a:hlinkClick r:id="" action="ppaction://media"/>
            <a:extLst>
              <a:ext uri="{FF2B5EF4-FFF2-40B4-BE49-F238E27FC236}">
                <a16:creationId xmlns:a16="http://schemas.microsoft.com/office/drawing/2014/main" id="{87CE5938-45B6-4862-8FB9-F2376311AF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4310" y="143176"/>
            <a:ext cx="812800" cy="812800"/>
          </a:xfrm>
          <a:prstGeom prst="rect">
            <a:avLst/>
          </a:prstGeom>
        </p:spPr>
      </p:pic>
      <p:sp>
        <p:nvSpPr>
          <p:cNvPr id="10" name="Oval 9">
            <a:extLst>
              <a:ext uri="{FF2B5EF4-FFF2-40B4-BE49-F238E27FC236}">
                <a16:creationId xmlns:a16="http://schemas.microsoft.com/office/drawing/2014/main" id="{58DCD520-50C2-46EC-AA67-05810EB5CC6E}"/>
              </a:ext>
            </a:extLst>
          </p:cNvPr>
          <p:cNvSpPr/>
          <p:nvPr/>
        </p:nvSpPr>
        <p:spPr>
          <a:xfrm>
            <a:off x="4085617" y="1585607"/>
            <a:ext cx="622570" cy="6424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CC666CC-5AB5-4464-8641-76C8A6CEE26F}"/>
              </a:ext>
            </a:extLst>
          </p:cNvPr>
          <p:cNvSpPr/>
          <p:nvPr/>
        </p:nvSpPr>
        <p:spPr>
          <a:xfrm>
            <a:off x="2747523" y="1585607"/>
            <a:ext cx="622570" cy="6424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346ACD-7EE0-4410-8DE1-FF2FDBF396ED}"/>
              </a:ext>
            </a:extLst>
          </p:cNvPr>
          <p:cNvSpPr/>
          <p:nvPr/>
        </p:nvSpPr>
        <p:spPr>
          <a:xfrm>
            <a:off x="7471921" y="1639092"/>
            <a:ext cx="622570" cy="6424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91F46A2-CF6F-4E21-B257-CC9FE618E452}"/>
              </a:ext>
            </a:extLst>
          </p:cNvPr>
          <p:cNvSpPr/>
          <p:nvPr/>
        </p:nvSpPr>
        <p:spPr>
          <a:xfrm>
            <a:off x="8715979" y="1610376"/>
            <a:ext cx="622570" cy="6424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EA71168-27F3-4B15-AE02-1E946945368B}"/>
              </a:ext>
            </a:extLst>
          </p:cNvPr>
          <p:cNvSpPr/>
          <p:nvPr/>
        </p:nvSpPr>
        <p:spPr>
          <a:xfrm>
            <a:off x="3829189" y="3957127"/>
            <a:ext cx="622570" cy="6424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8C0D89E-1E93-4939-9CD8-F9C89979DF8D}"/>
              </a:ext>
            </a:extLst>
          </p:cNvPr>
          <p:cNvSpPr/>
          <p:nvPr/>
        </p:nvSpPr>
        <p:spPr>
          <a:xfrm>
            <a:off x="2599179" y="3964718"/>
            <a:ext cx="622570" cy="6424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94EE1DB-E414-4971-BC5C-D8655BE609F8}"/>
              </a:ext>
            </a:extLst>
          </p:cNvPr>
          <p:cNvSpPr/>
          <p:nvPr/>
        </p:nvSpPr>
        <p:spPr>
          <a:xfrm>
            <a:off x="2596613" y="2748314"/>
            <a:ext cx="622570" cy="6424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74EE54D-53BF-4F82-9701-C714C8EFFDE1}"/>
              </a:ext>
            </a:extLst>
          </p:cNvPr>
          <p:cNvSpPr/>
          <p:nvPr/>
        </p:nvSpPr>
        <p:spPr>
          <a:xfrm>
            <a:off x="3829189" y="2760131"/>
            <a:ext cx="622570" cy="6424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C7160BC-2CFD-45E1-9F90-5AD3315AF278}"/>
              </a:ext>
            </a:extLst>
          </p:cNvPr>
          <p:cNvSpPr/>
          <p:nvPr/>
        </p:nvSpPr>
        <p:spPr>
          <a:xfrm>
            <a:off x="8735430" y="2760448"/>
            <a:ext cx="622570" cy="6424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05DD25A-C6F7-4F97-89AB-4DEC60150D52}"/>
              </a:ext>
            </a:extLst>
          </p:cNvPr>
          <p:cNvSpPr/>
          <p:nvPr/>
        </p:nvSpPr>
        <p:spPr>
          <a:xfrm>
            <a:off x="7471921" y="2782522"/>
            <a:ext cx="622570" cy="6424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77F92EB-2173-43EB-A713-8727767227FC}"/>
              </a:ext>
            </a:extLst>
          </p:cNvPr>
          <p:cNvSpPr/>
          <p:nvPr/>
        </p:nvSpPr>
        <p:spPr>
          <a:xfrm>
            <a:off x="3844047" y="5097074"/>
            <a:ext cx="622570" cy="6424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9361558-384F-4A8B-B6C8-56DA1B9B9533}"/>
              </a:ext>
            </a:extLst>
          </p:cNvPr>
          <p:cNvSpPr/>
          <p:nvPr/>
        </p:nvSpPr>
        <p:spPr>
          <a:xfrm>
            <a:off x="2619175" y="5112538"/>
            <a:ext cx="622570" cy="6424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9434309-E68B-4490-BD12-79A7735CE7B3}"/>
              </a:ext>
            </a:extLst>
          </p:cNvPr>
          <p:cNvSpPr/>
          <p:nvPr/>
        </p:nvSpPr>
        <p:spPr>
          <a:xfrm>
            <a:off x="8618702" y="5078452"/>
            <a:ext cx="622570" cy="6424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1E7EE6A-5050-4FDF-82A5-6B16521CEC05}"/>
              </a:ext>
            </a:extLst>
          </p:cNvPr>
          <p:cNvSpPr/>
          <p:nvPr/>
        </p:nvSpPr>
        <p:spPr>
          <a:xfrm>
            <a:off x="7414098" y="5108526"/>
            <a:ext cx="622570" cy="6424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7B41643-789B-498C-B4B3-597258CDD4B6}"/>
              </a:ext>
            </a:extLst>
          </p:cNvPr>
          <p:cNvSpPr/>
          <p:nvPr/>
        </p:nvSpPr>
        <p:spPr>
          <a:xfrm>
            <a:off x="8618702" y="3919450"/>
            <a:ext cx="622570" cy="6424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B8A6CD7-2F2D-4A86-BEA6-84887F1373BC}"/>
              </a:ext>
            </a:extLst>
          </p:cNvPr>
          <p:cNvSpPr/>
          <p:nvPr/>
        </p:nvSpPr>
        <p:spPr>
          <a:xfrm>
            <a:off x="7414098" y="3957127"/>
            <a:ext cx="622570" cy="6192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Left-Right 29">
            <a:extLst>
              <a:ext uri="{FF2B5EF4-FFF2-40B4-BE49-F238E27FC236}">
                <a16:creationId xmlns:a16="http://schemas.microsoft.com/office/drawing/2014/main" id="{ECFFCFE7-BB7C-4F9C-8CCE-DA8FE3CFC6F8}"/>
              </a:ext>
            </a:extLst>
          </p:cNvPr>
          <p:cNvSpPr/>
          <p:nvPr/>
        </p:nvSpPr>
        <p:spPr>
          <a:xfrm>
            <a:off x="4961106" y="2161633"/>
            <a:ext cx="2256817" cy="4259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Left-Right 31">
            <a:extLst>
              <a:ext uri="{FF2B5EF4-FFF2-40B4-BE49-F238E27FC236}">
                <a16:creationId xmlns:a16="http://schemas.microsoft.com/office/drawing/2014/main" id="{FDCCF0F7-20EA-4EAC-B08A-EBD666B247D6}"/>
              </a:ext>
            </a:extLst>
          </p:cNvPr>
          <p:cNvSpPr/>
          <p:nvPr/>
        </p:nvSpPr>
        <p:spPr>
          <a:xfrm>
            <a:off x="4996905" y="3061275"/>
            <a:ext cx="2256817" cy="4259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Left-Right 32">
            <a:extLst>
              <a:ext uri="{FF2B5EF4-FFF2-40B4-BE49-F238E27FC236}">
                <a16:creationId xmlns:a16="http://schemas.microsoft.com/office/drawing/2014/main" id="{78DCE0B2-E4AC-45A5-BB49-81C57047CB75}"/>
              </a:ext>
            </a:extLst>
          </p:cNvPr>
          <p:cNvSpPr/>
          <p:nvPr/>
        </p:nvSpPr>
        <p:spPr>
          <a:xfrm>
            <a:off x="4866264" y="4268249"/>
            <a:ext cx="2256817" cy="4259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Left-Right 33">
            <a:extLst>
              <a:ext uri="{FF2B5EF4-FFF2-40B4-BE49-F238E27FC236}">
                <a16:creationId xmlns:a16="http://schemas.microsoft.com/office/drawing/2014/main" id="{DB84A4F2-A065-4339-9F91-EF69677F269D}"/>
              </a:ext>
            </a:extLst>
          </p:cNvPr>
          <p:cNvSpPr/>
          <p:nvPr/>
        </p:nvSpPr>
        <p:spPr>
          <a:xfrm>
            <a:off x="4866264" y="5418321"/>
            <a:ext cx="2256817" cy="4259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4708187" y="1871003"/>
            <a:ext cx="252919" cy="154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303591" y="1610376"/>
            <a:ext cx="297740" cy="134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a:off x="3139642" y="2787943"/>
            <a:ext cx="297740" cy="134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a:off x="3112517" y="3920668"/>
            <a:ext cx="297740" cy="134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a:off x="3038844" y="5097074"/>
            <a:ext cx="297740" cy="134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a:off x="4372218" y="2853587"/>
            <a:ext cx="297740" cy="134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a:off x="4396902" y="4103313"/>
            <a:ext cx="297740" cy="134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a:off x="4432318" y="5210828"/>
            <a:ext cx="297740" cy="134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rot="10800000">
            <a:off x="7171413" y="1800665"/>
            <a:ext cx="347018" cy="150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rot="10800000">
            <a:off x="8618702" y="1563895"/>
            <a:ext cx="347018" cy="150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rot="10800000">
            <a:off x="7223733" y="2850760"/>
            <a:ext cx="347018" cy="150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p:cNvSpPr/>
          <p:nvPr/>
        </p:nvSpPr>
        <p:spPr>
          <a:xfrm rot="10800000">
            <a:off x="8561921" y="2707040"/>
            <a:ext cx="347018" cy="150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p:cNvSpPr/>
          <p:nvPr/>
        </p:nvSpPr>
        <p:spPr>
          <a:xfrm rot="10800000">
            <a:off x="7171215" y="3995500"/>
            <a:ext cx="347018" cy="150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rot="10800000">
            <a:off x="8368961" y="3881930"/>
            <a:ext cx="347018" cy="150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rot="10800000">
            <a:off x="7171215" y="5140240"/>
            <a:ext cx="347018" cy="150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p:cNvSpPr/>
          <p:nvPr/>
        </p:nvSpPr>
        <p:spPr>
          <a:xfrm rot="10800000">
            <a:off x="8447526" y="5052470"/>
            <a:ext cx="347018" cy="150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56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randombar(horizontal)">
                                      <p:cBhvr>
                                        <p:cTn id="43" dur="500"/>
                                        <p:tgtEl>
                                          <p:spTgt spid="25"/>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randombar(horizontal)">
                                      <p:cBhvr>
                                        <p:cTn id="46" dur="500"/>
                                        <p:tgtEl>
                                          <p:spTgt spid="24"/>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randombar(horizontal)">
                                      <p:cBhvr>
                                        <p:cTn id="49" dur="500"/>
                                        <p:tgtEl>
                                          <p:spTgt spid="23"/>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randombar(horizont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300538" fill="hold"/>
                                        <p:tgtEl>
                                          <p:spTgt spid="9"/>
                                        </p:tgtEl>
                                      </p:cBhvr>
                                    </p:cmd>
                                  </p:childTnLst>
                                </p:cTn>
                              </p:par>
                            </p:childTnLst>
                          </p:cTn>
                        </p:par>
                      </p:childTnLst>
                    </p:cTn>
                  </p:par>
                </p:childTnLst>
              </p:cTn>
              <p:nextCondLst>
                <p:cond evt="onClick" delay="0">
                  <p:tgtEl>
                    <p:spTgt spid="9"/>
                  </p:tgtEl>
                </p:cond>
              </p:nextCondLst>
            </p:seq>
            <p:audio>
              <p:cMediaNode vol="63415">
                <p:cTn id="58" fill="hold" display="0">
                  <p:stCondLst>
                    <p:cond delay="indefinite"/>
                  </p:stCondLst>
                  <p:endCondLst>
                    <p:cond evt="onStopAudio" delay="0">
                      <p:tgtEl>
                        <p:sldTgt/>
                      </p:tgtEl>
                    </p:cond>
                  </p:endCondLst>
                </p:cTn>
                <p:tgtEl>
                  <p:spTgt spid="9"/>
                </p:tgtEl>
              </p:cMediaNode>
            </p:audio>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0ADF4-D47A-41DD-825F-4842BFC245F9}"/>
              </a:ext>
            </a:extLst>
          </p:cNvPr>
          <p:cNvSpPr>
            <a:spLocks noGrp="1"/>
          </p:cNvSpPr>
          <p:nvPr>
            <p:ph type="title"/>
          </p:nvPr>
        </p:nvSpPr>
        <p:spPr/>
        <p:txBody>
          <a:bodyPr/>
          <a:lstStyle/>
          <a:p>
            <a:r>
              <a:rPr lang="en-US" sz="3600" dirty="0" err="1">
                <a:solidFill>
                  <a:srgbClr val="C00000"/>
                </a:solidFill>
                <a:latin typeface="Times New Roman" panose="02020603050405020304" pitchFamily="18" charset="0"/>
                <a:cs typeface="Times New Roman" panose="02020603050405020304" pitchFamily="18" charset="0"/>
              </a:rPr>
              <a:t>Bảng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độ</a:t>
            </a:r>
            <a:r>
              <a:rPr lang="en-US" sz="3600" dirty="0">
                <a:solidFill>
                  <a:srgbClr val="C00000"/>
                </a:solidFill>
                <a:latin typeface="Times New Roman" panose="02020603050405020304" pitchFamily="18" charset="0"/>
                <a:cs typeface="Times New Roman" panose="02020603050405020304" pitchFamily="18" charset="0"/>
              </a:rPr>
              <a:t> tan </a:t>
            </a:r>
            <a:r>
              <a:rPr lang="en-US" sz="3600" dirty="0" err="1">
                <a:solidFill>
                  <a:srgbClr val="C00000"/>
                </a:solidFill>
                <a:latin typeface="Times New Roman" panose="02020603050405020304" pitchFamily="18" charset="0"/>
                <a:cs typeface="Times New Roman" panose="02020603050405020304" pitchFamily="18" charset="0"/>
              </a:rPr>
              <a:t>của</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một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số</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chất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trong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nước</a:t>
            </a:r>
            <a:r>
              <a:rPr lang="en-US" sz="3600" dirty="0">
                <a:solidFill>
                  <a:srgbClr val="C00000"/>
                </a:solidFill>
                <a:latin typeface="Times New Roman" panose="02020603050405020304" pitchFamily="18" charset="0"/>
                <a:cs typeface="Times New Roman" panose="02020603050405020304" pitchFamily="18" charset="0"/>
              </a:rPr>
              <a:t> ở 20</a:t>
            </a:r>
            <a:r>
              <a:rPr lang="en-US" sz="3600" baseline="30000" dirty="0">
                <a:solidFill>
                  <a:srgbClr val="C00000"/>
                </a:solidFill>
                <a:latin typeface="Times New Roman" panose="02020603050405020304" pitchFamily="18" charset="0"/>
                <a:cs typeface="Times New Roman" panose="02020603050405020304" pitchFamily="18" charset="0"/>
              </a:rPr>
              <a:t>o</a:t>
            </a:r>
            <a:r>
              <a:rPr lang="en-US" sz="3600" dirty="0">
                <a:solidFill>
                  <a:srgbClr val="C00000"/>
                </a:solidFill>
                <a:latin typeface="Times New Roman" panose="02020603050405020304" pitchFamily="18" charset="0"/>
                <a:cs typeface="Times New Roman" panose="02020603050405020304" pitchFamily="18" charset="0"/>
              </a:rPr>
              <a:t>C</a:t>
            </a:r>
          </a:p>
        </p:txBody>
      </p:sp>
      <p:graphicFrame>
        <p:nvGraphicFramePr>
          <p:cNvPr id="3" name="Table 2">
            <a:extLst>
              <a:ext uri="{FF2B5EF4-FFF2-40B4-BE49-F238E27FC236}">
                <a16:creationId xmlns:a16="http://schemas.microsoft.com/office/drawing/2014/main" id="{85522EBD-68AA-4DE6-8B10-C9320ACE7E06}"/>
              </a:ext>
            </a:extLst>
          </p:cNvPr>
          <p:cNvGraphicFramePr>
            <a:graphicFrameLocks noGrp="1"/>
          </p:cNvGraphicFramePr>
          <p:nvPr>
            <p:extLst>
              <p:ext uri="{D42A27DB-BD31-4B8C-83A1-F6EECF244321}">
                <p14:modId xmlns:p14="http://schemas.microsoft.com/office/powerpoint/2010/main" val="3853987520"/>
              </p:ext>
            </p:extLst>
          </p:nvPr>
        </p:nvGraphicFramePr>
        <p:xfrm>
          <a:off x="1546697" y="2117416"/>
          <a:ext cx="9338554" cy="4027251"/>
        </p:xfrm>
        <a:graphic>
          <a:graphicData uri="http://schemas.openxmlformats.org/drawingml/2006/table">
            <a:tbl>
              <a:tblPr firstRow="1" firstCol="1" bandRow="1">
                <a:tableStyleId>{5940675A-B579-460E-94D1-54222C63F5DA}</a:tableStyleId>
              </a:tblPr>
              <a:tblGrid>
                <a:gridCol w="4219459">
                  <a:extLst>
                    <a:ext uri="{9D8B030D-6E8A-4147-A177-3AD203B41FA5}">
                      <a16:colId xmlns:a16="http://schemas.microsoft.com/office/drawing/2014/main" val="3150845425"/>
                    </a:ext>
                  </a:extLst>
                </a:gridCol>
                <a:gridCol w="5119095">
                  <a:extLst>
                    <a:ext uri="{9D8B030D-6E8A-4147-A177-3AD203B41FA5}">
                      <a16:colId xmlns:a16="http://schemas.microsoft.com/office/drawing/2014/main" val="196888753"/>
                    </a:ext>
                  </a:extLst>
                </a:gridCol>
              </a:tblGrid>
              <a:tr h="1334003">
                <a:tc>
                  <a:txBody>
                    <a:bodyPr/>
                    <a:lstStyle/>
                    <a:p>
                      <a:pPr algn="ctr">
                        <a:lnSpc>
                          <a:spcPct val="115000"/>
                        </a:lnSpc>
                        <a:spcAft>
                          <a:spcPts val="0"/>
                        </a:spcAft>
                        <a:tabLst>
                          <a:tab pos="6060440" algn="r"/>
                        </a:tabLst>
                      </a:pPr>
                      <a:r>
                        <a:rPr lang="en-US" sz="3200" b="1" dirty="0" err="1">
                          <a:effectLst/>
                          <a:latin typeface="Times New Roman" panose="02020603050405020304" pitchFamily="18" charset="0"/>
                          <a:cs typeface="Times New Roman" panose="02020603050405020304" pitchFamily="18" charset="0"/>
                        </a:rPr>
                        <a:t>Chất</a:t>
                      </a:r>
                      <a:r>
                        <a:rPr lang="en-US" sz="3200" b="1" dirty="0">
                          <a:effectLst/>
                          <a:latin typeface="Times New Roman" panose="02020603050405020304" pitchFamily="18" charset="0"/>
                          <a:cs typeface="Times New Roman" panose="02020603050405020304" pitchFamily="18" charset="0"/>
                        </a:rPr>
                        <a:t> tan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6060440" algn="r"/>
                        </a:tabLst>
                      </a:pPr>
                      <a:r>
                        <a:rPr lang="en-US" sz="3200" b="1" dirty="0" err="1">
                          <a:effectLst/>
                          <a:latin typeface="Times New Roman" panose="02020603050405020304" pitchFamily="18" charset="0"/>
                          <a:cs typeface="Times New Roman" panose="02020603050405020304" pitchFamily="18" charset="0"/>
                        </a:rPr>
                        <a:t>Độ</a:t>
                      </a:r>
                      <a:r>
                        <a:rPr lang="en-US" sz="3200" b="1" dirty="0">
                          <a:effectLst/>
                          <a:latin typeface="Times New Roman" panose="02020603050405020304" pitchFamily="18" charset="0"/>
                          <a:cs typeface="Times New Roman" panose="02020603050405020304" pitchFamily="18" charset="0"/>
                        </a:rPr>
                        <a:t> tan </a:t>
                      </a:r>
                      <a:r>
                        <a:rPr lang="en-US" sz="3200" b="1" dirty="0" err="1">
                          <a:effectLst/>
                          <a:latin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chất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nước</a:t>
                      </a:r>
                      <a:r>
                        <a:rPr lang="en-US" sz="3200" b="1" dirty="0">
                          <a:effectLst/>
                          <a:latin typeface="Times New Roman" panose="02020603050405020304" pitchFamily="18" charset="0"/>
                          <a:cs typeface="Times New Roman" panose="02020603050405020304" pitchFamily="18" charset="0"/>
                        </a:rPr>
                        <a:t> ở 20</a:t>
                      </a:r>
                      <a:r>
                        <a:rPr lang="en-US" sz="3200" b="1" baseline="30000" dirty="0">
                          <a:effectLst/>
                          <a:latin typeface="Times New Roman" panose="02020603050405020304" pitchFamily="18" charset="0"/>
                          <a:cs typeface="Times New Roman" panose="02020603050405020304" pitchFamily="18" charset="0"/>
                        </a:rPr>
                        <a:t>o</a:t>
                      </a:r>
                      <a:r>
                        <a:rPr lang="en-US" sz="3200" b="1" dirty="0">
                          <a:effectLst/>
                          <a:latin typeface="Times New Roman" panose="02020603050405020304" pitchFamily="18" charset="0"/>
                          <a:cs typeface="Times New Roman" panose="02020603050405020304" pitchFamily="18" charset="0"/>
                        </a:rPr>
                        <a:t>C ( gam/100 gam H</a:t>
                      </a:r>
                      <a:r>
                        <a:rPr lang="en-US" sz="3200" b="1" baseline="-25000" dirty="0">
                          <a:effectLst/>
                          <a:latin typeface="Times New Roman" panose="02020603050405020304" pitchFamily="18" charset="0"/>
                          <a:cs typeface="Times New Roman" panose="02020603050405020304" pitchFamily="18" charset="0"/>
                        </a:rPr>
                        <a:t>2</a:t>
                      </a:r>
                      <a:r>
                        <a:rPr lang="en-US" sz="3200" b="1" dirty="0">
                          <a:effectLst/>
                          <a:latin typeface="Times New Roman" panose="02020603050405020304" pitchFamily="18" charset="0"/>
                          <a:cs typeface="Times New Roman" panose="02020603050405020304" pitchFamily="18" charset="0"/>
                        </a:rPr>
                        <a:t>O)</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3275828"/>
                  </a:ext>
                </a:extLst>
              </a:tr>
              <a:tr h="673312">
                <a:tc>
                  <a:txBody>
                    <a:bodyPr/>
                    <a:lstStyle/>
                    <a:p>
                      <a:pPr algn="ctr">
                        <a:lnSpc>
                          <a:spcPct val="115000"/>
                        </a:lnSpc>
                        <a:spcAft>
                          <a:spcPts val="0"/>
                        </a:spcAft>
                        <a:tabLst>
                          <a:tab pos="6060440" algn="r"/>
                        </a:tabLst>
                      </a:pPr>
                      <a:r>
                        <a:rPr lang="en-US" sz="3200">
                          <a:effectLst/>
                          <a:latin typeface="Times New Roman" panose="02020603050405020304" pitchFamily="18" charset="0"/>
                          <a:cs typeface="Times New Roman" panose="02020603050405020304" pitchFamily="18" charset="0"/>
                        </a:rPr>
                        <a:t>Copper(II) sulfate</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6060440" algn="r"/>
                        </a:tabLst>
                      </a:pPr>
                      <a:r>
                        <a:rPr lang="en-US" sz="3200" dirty="0">
                          <a:effectLst/>
                          <a:latin typeface="Times New Roman" panose="02020603050405020304" pitchFamily="18" charset="0"/>
                          <a:cs typeface="Times New Roman" panose="02020603050405020304" pitchFamily="18" charset="0"/>
                        </a:rPr>
                        <a:t>32</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3014317"/>
                  </a:ext>
                </a:extLst>
              </a:tr>
              <a:tr h="673312">
                <a:tc>
                  <a:txBody>
                    <a:bodyPr/>
                    <a:lstStyle/>
                    <a:p>
                      <a:pPr algn="ctr">
                        <a:lnSpc>
                          <a:spcPct val="115000"/>
                        </a:lnSpc>
                        <a:spcAft>
                          <a:spcPts val="0"/>
                        </a:spcAft>
                        <a:tabLst>
                          <a:tab pos="6060440" algn="r"/>
                        </a:tabLst>
                      </a:pPr>
                      <a:r>
                        <a:rPr lang="en-US" sz="3200">
                          <a:effectLst/>
                          <a:latin typeface="Times New Roman" panose="02020603050405020304" pitchFamily="18" charset="0"/>
                          <a:cs typeface="Times New Roman" panose="02020603050405020304" pitchFamily="18" charset="0"/>
                        </a:rPr>
                        <a:t>Calcium Chloride</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6060440" algn="r"/>
                        </a:tabLst>
                      </a:pPr>
                      <a:r>
                        <a:rPr lang="en-US" sz="3200" dirty="0">
                          <a:effectLst/>
                          <a:latin typeface="Times New Roman" panose="02020603050405020304" pitchFamily="18" charset="0"/>
                          <a:cs typeface="Times New Roman" panose="02020603050405020304" pitchFamily="18" charset="0"/>
                        </a:rPr>
                        <a:t>74,5</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4973259"/>
                  </a:ext>
                </a:extLst>
              </a:tr>
              <a:tr h="673312">
                <a:tc>
                  <a:txBody>
                    <a:bodyPr/>
                    <a:lstStyle/>
                    <a:p>
                      <a:pPr algn="ctr">
                        <a:lnSpc>
                          <a:spcPct val="115000"/>
                        </a:lnSpc>
                        <a:spcAft>
                          <a:spcPts val="0"/>
                        </a:spcAft>
                        <a:tabLst>
                          <a:tab pos="6060440" algn="r"/>
                        </a:tabLst>
                      </a:pPr>
                      <a:r>
                        <a:rPr lang="en-US" sz="3200">
                          <a:effectLst/>
                          <a:latin typeface="Times New Roman" panose="02020603050405020304" pitchFamily="18" charset="0"/>
                          <a:cs typeface="Times New Roman" panose="02020603050405020304" pitchFamily="18" charset="0"/>
                        </a:rPr>
                        <a:t>Đường ăn (C</a:t>
                      </a:r>
                      <a:r>
                        <a:rPr lang="en-US" sz="3200" baseline="-25000">
                          <a:effectLst/>
                          <a:latin typeface="Times New Roman" panose="02020603050405020304" pitchFamily="18" charset="0"/>
                          <a:cs typeface="Times New Roman" panose="02020603050405020304" pitchFamily="18" charset="0"/>
                        </a:rPr>
                        <a:t>12</a:t>
                      </a:r>
                      <a:r>
                        <a:rPr lang="en-US" sz="3200">
                          <a:effectLst/>
                          <a:latin typeface="Times New Roman" panose="02020603050405020304" pitchFamily="18" charset="0"/>
                          <a:cs typeface="Times New Roman" panose="02020603050405020304" pitchFamily="18" charset="0"/>
                        </a:rPr>
                        <a:t>H</a:t>
                      </a:r>
                      <a:r>
                        <a:rPr lang="en-US" sz="3200" baseline="-25000">
                          <a:effectLst/>
                          <a:latin typeface="Times New Roman" panose="02020603050405020304" pitchFamily="18" charset="0"/>
                          <a:cs typeface="Times New Roman" panose="02020603050405020304" pitchFamily="18" charset="0"/>
                        </a:rPr>
                        <a:t>22</a:t>
                      </a:r>
                      <a:r>
                        <a:rPr lang="en-US" sz="3200">
                          <a:effectLst/>
                          <a:latin typeface="Times New Roman" panose="02020603050405020304" pitchFamily="18" charset="0"/>
                          <a:cs typeface="Times New Roman" panose="02020603050405020304" pitchFamily="18" charset="0"/>
                        </a:rPr>
                        <a:t>O</a:t>
                      </a:r>
                      <a:r>
                        <a:rPr lang="en-US" sz="3200" baseline="-25000">
                          <a:effectLst/>
                          <a:latin typeface="Times New Roman" panose="02020603050405020304" pitchFamily="18" charset="0"/>
                          <a:cs typeface="Times New Roman" panose="02020603050405020304" pitchFamily="18" charset="0"/>
                        </a:rPr>
                        <a:t>11</a:t>
                      </a: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6060440" algn="r"/>
                        </a:tabLst>
                      </a:pPr>
                      <a:r>
                        <a:rPr lang="en-US" sz="3200" dirty="0">
                          <a:effectLst/>
                          <a:latin typeface="Times New Roman" panose="02020603050405020304" pitchFamily="18" charset="0"/>
                          <a:cs typeface="Times New Roman" panose="02020603050405020304" pitchFamily="18" charset="0"/>
                        </a:rPr>
                        <a:t>202</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2312906"/>
                  </a:ext>
                </a:extLst>
              </a:tr>
              <a:tr h="673312">
                <a:tc>
                  <a:txBody>
                    <a:bodyPr/>
                    <a:lstStyle/>
                    <a:p>
                      <a:pPr algn="ctr">
                        <a:lnSpc>
                          <a:spcPct val="115000"/>
                        </a:lnSpc>
                        <a:spcAft>
                          <a:spcPts val="0"/>
                        </a:spcAft>
                        <a:tabLst>
                          <a:tab pos="6060440" algn="r"/>
                        </a:tabLst>
                      </a:pPr>
                      <a:r>
                        <a:rPr lang="en-US" sz="3200">
                          <a:effectLst/>
                          <a:latin typeface="Times New Roman" panose="02020603050405020304" pitchFamily="18" charset="0"/>
                          <a:cs typeface="Times New Roman" panose="02020603050405020304" pitchFamily="18" charset="0"/>
                        </a:rPr>
                        <a:t>Sliver nitrate</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6060440" algn="r"/>
                        </a:tabLst>
                      </a:pPr>
                      <a:r>
                        <a:rPr lang="en-US" sz="3200" dirty="0">
                          <a:effectLst/>
                          <a:latin typeface="Times New Roman" panose="02020603050405020304" pitchFamily="18" charset="0"/>
                          <a:cs typeface="Times New Roman" panose="02020603050405020304" pitchFamily="18" charset="0"/>
                        </a:rPr>
                        <a:t>216</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7763910"/>
                  </a:ext>
                </a:extLst>
              </a:tr>
            </a:tbl>
          </a:graphicData>
        </a:graphic>
      </p:graphicFrame>
    </p:spTree>
    <p:extLst>
      <p:ext uri="{BB962C8B-B14F-4D97-AF65-F5344CB8AC3E}">
        <p14:creationId xmlns:p14="http://schemas.microsoft.com/office/powerpoint/2010/main" val="1894991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C852F7-56DF-44F2-9A61-05914494B3EF}"/>
              </a:ext>
            </a:extLst>
          </p:cNvPr>
          <p:cNvSpPr>
            <a:spLocks noGrp="1"/>
          </p:cNvSpPr>
          <p:nvPr>
            <p:ph type="title"/>
          </p:nvPr>
        </p:nvSpPr>
        <p:spPr>
          <a:xfrm>
            <a:off x="953467" y="713333"/>
            <a:ext cx="10285200" cy="2629928"/>
          </a:xfrm>
        </p:spPr>
        <p:txBody>
          <a:bodyPr/>
          <a:lstStyle/>
          <a:p>
            <a:pPr algn="l"/>
            <a:r>
              <a:rPr lang="en-US" dirty="0"/>
              <a:t/>
            </a:r>
            <a:br>
              <a:rPr lang="en-US" dirty="0"/>
            </a:br>
            <a:r>
              <a:rPr lang="en-US" dirty="0"/>
              <a:t/>
            </a:r>
            <a:br>
              <a:rPr lang="en-US" dirty="0"/>
            </a:br>
            <a:r>
              <a:rPr lang="en-US" sz="3200" b="0" dirty="0">
                <a:solidFill>
                  <a:schemeClr val="tx1"/>
                </a:solidFill>
                <a:latin typeface="Times New Roman" panose="02020603050405020304" pitchFamily="18" charset="0"/>
                <a:cs typeface="Times New Roman" panose="02020603050405020304" pitchFamily="18" charset="0"/>
              </a:rPr>
              <a:t>- </a:t>
            </a:r>
            <a:r>
              <a:rPr lang="vi-VN" sz="3200" b="0" dirty="0">
                <a:solidFill>
                  <a:schemeClr val="tx1"/>
                </a:solidFill>
                <a:latin typeface="Times New Roman" panose="02020603050405020304" pitchFamily="18" charset="0"/>
                <a:cs typeface="Times New Roman" panose="02020603050405020304" pitchFamily="18" charset="0"/>
              </a:rPr>
              <a:t>C</a:t>
            </a:r>
            <a:r>
              <a:rPr lang="en-US" sz="3200" b="0" dirty="0">
                <a:solidFill>
                  <a:schemeClr val="tx1"/>
                </a:solidFill>
                <a:latin typeface="Times New Roman" panose="02020603050405020304" pitchFamily="18" charset="0"/>
                <a:cs typeface="Times New Roman" panose="02020603050405020304" pitchFamily="18" charset="0"/>
              </a:rPr>
              <a:t>ó</a:t>
            </a:r>
            <a:r>
              <a:rPr lang="vi-VN" sz="3200" b="0" dirty="0">
                <a:solidFill>
                  <a:schemeClr val="tx1"/>
                </a:solidFill>
                <a:latin typeface="Times New Roman" panose="02020603050405020304" pitchFamily="18" charset="0"/>
                <a:cs typeface="Times New Roman" panose="02020603050405020304" pitchFamily="18" charset="0"/>
              </a:rPr>
              <a:t> một s</a:t>
            </a:r>
            <a:r>
              <a:rPr lang="en-US" sz="3200" b="0" dirty="0">
                <a:solidFill>
                  <a:schemeClr val="tx1"/>
                </a:solidFill>
                <a:latin typeface="Times New Roman" panose="02020603050405020304" pitchFamily="18" charset="0"/>
                <a:cs typeface="Times New Roman" panose="02020603050405020304" pitchFamily="18" charset="0"/>
              </a:rPr>
              <a:t>ố</a:t>
            </a:r>
            <a:r>
              <a:rPr lang="vi-VN" sz="3200" b="0" dirty="0">
                <a:solidFill>
                  <a:schemeClr val="tx1"/>
                </a:solidFill>
                <a:latin typeface="Times New Roman" panose="02020603050405020304" pitchFamily="18" charset="0"/>
                <a:cs typeface="Times New Roman" panose="02020603050405020304" pitchFamily="18" charset="0"/>
              </a:rPr>
              <a:t> ch</a:t>
            </a:r>
            <a:r>
              <a:rPr lang="en-US" sz="3200" b="0" dirty="0">
                <a:solidFill>
                  <a:schemeClr val="tx1"/>
                </a:solidFill>
                <a:latin typeface="Times New Roman" panose="02020603050405020304" pitchFamily="18" charset="0"/>
                <a:cs typeface="Times New Roman" panose="02020603050405020304" pitchFamily="18" charset="0"/>
              </a:rPr>
              <a:t>ấ</a:t>
            </a:r>
            <a:r>
              <a:rPr lang="vi-VN" sz="3200" b="0" dirty="0">
                <a:solidFill>
                  <a:schemeClr val="tx1"/>
                </a:solidFill>
                <a:latin typeface="Times New Roman" panose="02020603050405020304" pitchFamily="18" charset="0"/>
                <a:cs typeface="Times New Roman" panose="02020603050405020304" pitchFamily="18" charset="0"/>
              </a:rPr>
              <a:t>t</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rắn</a:t>
            </a:r>
            <a:r>
              <a:rPr lang="vi-VN" sz="3200" b="0" dirty="0">
                <a:solidFill>
                  <a:schemeClr val="tx1"/>
                </a:solidFill>
                <a:latin typeface="Times New Roman" panose="02020603050405020304" pitchFamily="18" charset="0"/>
                <a:cs typeface="Times New Roman" panose="02020603050405020304" pitchFamily="18" charset="0"/>
              </a:rPr>
              <a:t> khi tăng nhiệt độ, độ tan lại gi</a:t>
            </a:r>
            <a:r>
              <a:rPr lang="en-US" sz="3200" b="0" dirty="0">
                <a:solidFill>
                  <a:schemeClr val="tx1"/>
                </a:solidFill>
                <a:latin typeface="Times New Roman" panose="02020603050405020304" pitchFamily="18" charset="0"/>
                <a:cs typeface="Times New Roman" panose="02020603050405020304" pitchFamily="18" charset="0"/>
              </a:rPr>
              <a:t>ả</a:t>
            </a:r>
            <a:r>
              <a:rPr lang="vi-VN" sz="3200" b="0" dirty="0">
                <a:solidFill>
                  <a:schemeClr val="tx1"/>
                </a:solidFill>
                <a:latin typeface="Times New Roman" panose="02020603050405020304" pitchFamily="18" charset="0"/>
                <a:cs typeface="Times New Roman" panose="02020603050405020304" pitchFamily="18" charset="0"/>
              </a:rPr>
              <a:t>m</a:t>
            </a:r>
            <a:r>
              <a:rPr lang="en-US" sz="3200" b="0" dirty="0">
                <a:solidFill>
                  <a:schemeClr val="tx1"/>
                </a:solidFill>
                <a:latin typeface="Times New Roman" panose="02020603050405020304" pitchFamily="18" charset="0"/>
                <a:cs typeface="Times New Roman" panose="02020603050405020304" pitchFamily="18" charset="0"/>
              </a:rPr>
              <a:t> </a:t>
            </a:r>
            <a:br>
              <a:rPr lang="en-US" sz="3200" b="0" dirty="0">
                <a:solidFill>
                  <a:schemeClr val="tx1"/>
                </a:solidFill>
                <a:latin typeface="Times New Roman" panose="02020603050405020304" pitchFamily="18" charset="0"/>
                <a:cs typeface="Times New Roman" panose="02020603050405020304" pitchFamily="18" charset="0"/>
              </a:rPr>
            </a:br>
            <a:r>
              <a:rPr lang="en-US" sz="3200" b="0" dirty="0">
                <a:solidFill>
                  <a:schemeClr val="tx1"/>
                </a:solidFill>
                <a:latin typeface="Times New Roman" panose="02020603050405020304" pitchFamily="18" charset="0"/>
                <a:cs typeface="Times New Roman" panose="02020603050405020304" pitchFamily="18" charset="0"/>
              </a:rPr>
              <a:t>(VD: Na</a:t>
            </a:r>
            <a:r>
              <a:rPr lang="en-US" sz="3200" b="0" baseline="-25000" dirty="0">
                <a:solidFill>
                  <a:schemeClr val="tx1"/>
                </a:solidFill>
                <a:latin typeface="Times New Roman" panose="02020603050405020304" pitchFamily="18" charset="0"/>
                <a:cs typeface="Times New Roman" panose="02020603050405020304" pitchFamily="18" charset="0"/>
              </a:rPr>
              <a:t>2</a:t>
            </a:r>
            <a:r>
              <a:rPr lang="en-US" sz="3200" b="0" dirty="0">
                <a:solidFill>
                  <a:schemeClr val="tx1"/>
                </a:solidFill>
                <a:latin typeface="Times New Roman" panose="02020603050405020304" pitchFamily="18" charset="0"/>
                <a:cs typeface="Times New Roman" panose="02020603050405020304" pitchFamily="18" charset="0"/>
              </a:rPr>
              <a:t>SO</a:t>
            </a:r>
            <a:r>
              <a:rPr lang="en-US" sz="3200" b="0" baseline="-25000" dirty="0">
                <a:solidFill>
                  <a:schemeClr val="tx1"/>
                </a:solidFill>
                <a:latin typeface="Times New Roman" panose="02020603050405020304" pitchFamily="18" charset="0"/>
                <a:cs typeface="Times New Roman" panose="02020603050405020304" pitchFamily="18" charset="0"/>
              </a:rPr>
              <a:t>4</a:t>
            </a:r>
            <a:r>
              <a:rPr lang="en-US" sz="3200" b="0" dirty="0">
                <a:solidFill>
                  <a:schemeClr val="tx1"/>
                </a:solidFill>
                <a:latin typeface="Times New Roman" panose="02020603050405020304" pitchFamily="18" charset="0"/>
                <a:cs typeface="Times New Roman" panose="02020603050405020304" pitchFamily="18" charset="0"/>
              </a:rPr>
              <a:t>).</a:t>
            </a:r>
            <a:br>
              <a:rPr lang="en-US" sz="3200" b="0" dirty="0">
                <a:solidFill>
                  <a:schemeClr val="tx1"/>
                </a:solidFill>
                <a:latin typeface="Times New Roman" panose="02020603050405020304" pitchFamily="18" charset="0"/>
                <a:cs typeface="Times New Roman" panose="02020603050405020304" pitchFamily="18" charset="0"/>
              </a:rPr>
            </a:b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Khi</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tăng</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nhiệt</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độ</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độ</a:t>
            </a:r>
            <a:r>
              <a:rPr lang="en-US" sz="3200" b="0" dirty="0">
                <a:solidFill>
                  <a:schemeClr val="tx1"/>
                </a:solidFill>
                <a:latin typeface="Times New Roman" panose="02020603050405020304" pitchFamily="18" charset="0"/>
                <a:cs typeface="Times New Roman" panose="02020603050405020304" pitchFamily="18" charset="0"/>
              </a:rPr>
              <a:t> tan </a:t>
            </a:r>
            <a:r>
              <a:rPr lang="en-US" sz="3200" b="0" dirty="0" err="1">
                <a:solidFill>
                  <a:schemeClr val="tx1"/>
                </a:solidFill>
                <a:latin typeface="Times New Roman" panose="02020603050405020304" pitchFamily="18" charset="0"/>
                <a:cs typeface="Times New Roman" panose="02020603050405020304" pitchFamily="18" charset="0"/>
              </a:rPr>
              <a:t>của</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các</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chất</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khí</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giảm</a:t>
            </a:r>
            <a:r>
              <a:rPr lang="en-US" sz="3200" b="0" dirty="0">
                <a:solidFill>
                  <a:schemeClr val="tx1"/>
                </a:solidFill>
                <a:latin typeface="Times New Roman" panose="02020603050405020304" pitchFamily="18" charset="0"/>
                <a:cs typeface="Times New Roman" panose="02020603050405020304" pitchFamily="18" charset="0"/>
              </a:rPr>
              <a:t>.</a:t>
            </a:r>
            <a:r>
              <a:rPr lang="en-US" dirty="0"/>
              <a:t/>
            </a:r>
            <a:br>
              <a:rPr lang="en-US" dirty="0"/>
            </a:br>
            <a:endParaRPr lang="en-US" dirty="0"/>
          </a:p>
        </p:txBody>
      </p:sp>
      <p:pic>
        <p:nvPicPr>
          <p:cNvPr id="4" name="Picture 3">
            <a:extLst>
              <a:ext uri="{FF2B5EF4-FFF2-40B4-BE49-F238E27FC236}">
                <a16:creationId xmlns:a16="http://schemas.microsoft.com/office/drawing/2014/main" id="{0A827920-82E3-2C8B-5BED-E0A7D6D4C1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145" y="3514740"/>
            <a:ext cx="4863662" cy="3061158"/>
          </a:xfrm>
          <a:prstGeom prst="rect">
            <a:avLst/>
          </a:prstGeom>
        </p:spPr>
      </p:pic>
      <p:sp>
        <p:nvSpPr>
          <p:cNvPr id="5" name="Rectangle: Rounded Corners 4">
            <a:extLst>
              <a:ext uri="{FF2B5EF4-FFF2-40B4-BE49-F238E27FC236}">
                <a16:creationId xmlns:a16="http://schemas.microsoft.com/office/drawing/2014/main" id="{D9055B42-C99A-40DE-B94C-0A0E9C917B82}"/>
              </a:ext>
            </a:extLst>
          </p:cNvPr>
          <p:cNvSpPr/>
          <p:nvPr/>
        </p:nvSpPr>
        <p:spPr>
          <a:xfrm>
            <a:off x="3771014" y="519781"/>
            <a:ext cx="4054549" cy="943848"/>
          </a:xfrm>
          <a:prstGeom prst="roundRect">
            <a:avLst/>
          </a:prstGeom>
          <a:solidFill>
            <a:schemeClr val="accent2"/>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5333" b="1" dirty="0">
                <a:latin typeface="Times New Roman" panose="02020603050405020304" pitchFamily="18" charset="0"/>
                <a:cs typeface="Times New Roman" panose="02020603050405020304" pitchFamily="18" charset="0"/>
              </a:rPr>
              <a:t>CHÚ Ý:</a:t>
            </a:r>
          </a:p>
        </p:txBody>
      </p:sp>
    </p:spTree>
    <p:extLst>
      <p:ext uri="{BB962C8B-B14F-4D97-AF65-F5344CB8AC3E}">
        <p14:creationId xmlns:p14="http://schemas.microsoft.com/office/powerpoint/2010/main" val="24909953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2728</TotalTime>
  <Words>586</Words>
  <Application>Microsoft Office PowerPoint</Application>
  <PresentationFormat>Widescreen</PresentationFormat>
  <Paragraphs>79</Paragraphs>
  <Slides>15</Slides>
  <Notes>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Mali</vt:lpstr>
      <vt:lpstr>Times New Roman</vt:lpstr>
      <vt:lpstr>Office Theme</vt:lpstr>
      <vt:lpstr>Tiết 19 - Bài 6: NỒNG ĐỘ DUNG DỊCH  ( Tiết 1)</vt:lpstr>
      <vt:lpstr>NHIỆM VỤ Ở NHÀ</vt:lpstr>
      <vt:lpstr>  Bảng kết quả thí nghiệm hoà tan các chất trong nước: </vt:lpstr>
      <vt:lpstr>PowerPoint Presentation</vt:lpstr>
      <vt:lpstr>PowerPoint Presentation</vt:lpstr>
      <vt:lpstr>NHÓM CHUYÊN GIA</vt:lpstr>
      <vt:lpstr>NHÓM MẢNH GHÉP</vt:lpstr>
      <vt:lpstr>Bảng độ tan của một số chất trong nước ở 20oC</vt:lpstr>
      <vt:lpstr>  - Có một số chất rắn khi tăng nhiệt độ, độ tan lại giảm  (VD: Na2SO4). - Khi tăng nhiệt độ, độ tan của các chất khí giảm. </vt:lpstr>
      <vt:lpstr>LUYỆN TẬP 1 </vt:lpstr>
      <vt:lpstr>PowerPoint Presentation</vt:lpstr>
      <vt:lpstr>                  Câu 1. Độ tan là gì? A. Là số gam chất đó tan trong 100 gam nước để tạo thành dung dịch bão hòa ở nhiệt độ xác định B. Là số gam chất đó tan trong 1 lít nước để tạo thành dung dịch bão hòa ở nhiệt độ xác định C. Là số gam chất đó không tan trong 100 gam nước để tạo thành dung dịch bão hòa D. Là số gam chất đó tan trong 100 gam nước để tạo thành dung dịch chưa bão hòa ở nhiệt độ xác định </vt:lpstr>
      <vt:lpstr>Câu 2 : Độ tan của đường ăn trong nước ở 30oC là 216,7 gam/ 100 gam H2O. Có thể hoà tan tối đa bao nhiêu gam đường ăn trong 250 gam nước ở 30oC: A. 86,68 gam                          B. 541,5gam C. 54,15 gam                          D. 866,8 gam  </vt:lpstr>
      <vt:lpstr>Câu 3: Ở 18oC, khi hòa tan hết 53 gam Na2CO3 trong 250 gam nước thì được dung dịch bão hòa. Độ tan của Na2CO3 ở nhiệt độ này là:           A. 0,212 gam          B. 106 gam           C. 21,2 gam           D. 53 gam </vt:lpstr>
      <vt:lpstr>Câu 4: Dung dịch là A. Hỗn hợp không đồng nhất gồm nhiều chất tan. B. Hỗn hợp gồm nhiều chất khác nhau. C. Gồm một chất là chất tan và một chất là dung môi. D. Hỗn hỗn hợp lỏng đồng nhất của các chất đã tan vào nhau.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66</cp:revision>
  <dcterms:created xsi:type="dcterms:W3CDTF">2023-10-27T16:40:30Z</dcterms:created>
  <dcterms:modified xsi:type="dcterms:W3CDTF">2024-04-22T03:04:35Z</dcterms:modified>
</cp:coreProperties>
</file>