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8" r:id="rId2"/>
    <p:sldId id="262" r:id="rId3"/>
    <p:sldId id="263" r:id="rId4"/>
    <p:sldId id="264" r:id="rId5"/>
    <p:sldId id="265" r:id="rId6"/>
    <p:sldId id="266" r:id="rId7"/>
    <p:sldId id="267" r:id="rId8"/>
    <p:sldId id="269" r:id="rId9"/>
    <p:sldId id="270" r:id="rId10"/>
    <p:sldId id="289" r:id="rId11"/>
    <p:sldId id="271" r:id="rId12"/>
    <p:sldId id="273" r:id="rId13"/>
    <p:sldId id="274" r:id="rId14"/>
    <p:sldId id="290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3" r:id="rId25"/>
    <p:sldId id="285" r:id="rId26"/>
    <p:sldId id="291" r:id="rId27"/>
    <p:sldId id="292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7F445-1D5D-4AC3-8A8A-86A16B235626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64E7E-D4C3-4D8B-83B8-C78AE03BEB2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638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ABBFFC61-D769-4672-88B1-CA43A260B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87B916C8-8C81-4653-B626-E9338928F7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BE887438-3D67-4C60-A93A-AF2DEE877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440235-7034-4CCE-B472-6DCC5E721BB6}" type="slidenum">
              <a:rPr lang="en-US" altLang="vi-V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9331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2469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28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068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20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527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581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910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59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65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00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D78C0-C774-4C63-912C-BC7C5C9B18CD}" type="datetimeFigureOut">
              <a:rPr lang="vi-VN" smtClean="0"/>
              <a:pPr/>
              <a:t>18/01/2023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EED95-38EA-493F-8034-1D8EDB25C23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66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gif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gif"/><Relationship Id="rId5" Type="http://schemas.openxmlformats.org/officeDocument/2006/relationships/audio" Target="../media/audio1.wav"/><Relationship Id="rId15" Type="http://schemas.openxmlformats.org/officeDocument/2006/relationships/image" Target="../media/image9.gif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gif"/><Relationship Id="rId1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WAV"/><Relationship Id="rId7" Type="http://schemas.openxmlformats.org/officeDocument/2006/relationships/image" Target="../media/image30.gif"/><Relationship Id="rId2" Type="http://schemas.microsoft.com/office/2007/relationships/media" Target="../media/media2.WAV"/><Relationship Id="rId1" Type="http://schemas.openxmlformats.org/officeDocument/2006/relationships/video" Target="3P.wmv" TargetMode="Externa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DUONG%20DEN%20NGAY%20VINH%20QUANG.mp3" TargetMode="External"/><Relationship Id="rId9" Type="http://schemas.openxmlformats.org/officeDocument/2006/relationships/image" Target="../media/image2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file:///D:\chi%20loi\H&#242;a%20T&#7845;u%20&#8211;%20Nh&#432;%20C&#243;%20B&#225;c%20H&#7891;%20Trong%20Ng&#224;y%20Vui%20&#272;&#7841;i%20Th&#7855;ng.mp3" TargetMode="External"/><Relationship Id="rId1" Type="http://schemas.microsoft.com/office/2007/relationships/media" Target="file:///D:\chi%20loi\H&#242;a%20T&#7845;u%20&#8211;%20Nh&#432;%20C&#243;%20B&#225;c%20H&#7891;%20Trong%20Ng&#224;y%20Vui%20&#272;&#7841;i%20Th&#7855;ng.mp3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11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80A1C6-B205-44E5-9690-642DF0FD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vi-VN" dirty="0"/>
          </a:p>
        </p:txBody>
      </p:sp>
      <p:pic>
        <p:nvPicPr>
          <p:cNvPr id="5" name="Chỗ dành sẵn cho Nội dung 4" descr="Ảnh có chứa bầu trời, ngoài trời, ký hiệu, quần vợt&#10;&#10;Mô tả được tạo với mức tin cậy cao">
            <a:extLst>
              <a:ext uri="{FF2B5EF4-FFF2-40B4-BE49-F238E27FC236}">
                <a16:creationId xmlns:a16="http://schemas.microsoft.com/office/drawing/2014/main" id="{02FB21D7-5780-43D0-91BF-EFF819EAC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0941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4" name="Picture 29" descr="POINSET2">
            <a:extLst>
              <a:ext uri="{FF2B5EF4-FFF2-40B4-BE49-F238E27FC236}">
                <a16:creationId xmlns:a16="http://schemas.microsoft.com/office/drawing/2014/main" id="{F8DD0D4D-3204-4F5C-93F8-17C315864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08114" y="-278291"/>
            <a:ext cx="2080593" cy="268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9" descr="POINSET2">
            <a:extLst>
              <a:ext uri="{FF2B5EF4-FFF2-40B4-BE49-F238E27FC236}">
                <a16:creationId xmlns:a16="http://schemas.microsoft.com/office/drawing/2014/main" id="{AA94BF7E-2319-4504-98DE-11AB451EF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42624" y="4777410"/>
            <a:ext cx="2647570" cy="205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 descr="POINSET2">
            <a:extLst>
              <a:ext uri="{FF2B5EF4-FFF2-40B4-BE49-F238E27FC236}">
                <a16:creationId xmlns:a16="http://schemas.microsoft.com/office/drawing/2014/main" id="{FFDB5821-2AEC-46FE-90A8-9C8CD6BD5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736630" y="4481337"/>
            <a:ext cx="2085080" cy="267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9" descr="POINSET2">
            <a:extLst>
              <a:ext uri="{FF2B5EF4-FFF2-40B4-BE49-F238E27FC236}">
                <a16:creationId xmlns:a16="http://schemas.microsoft.com/office/drawing/2014/main" id="{5427B7D7-90FC-448C-B776-3004B5931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0428" y="0"/>
            <a:ext cx="2683568" cy="208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924E65E-1186-413A-93AD-6CB89D6B3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vi-VN" b="1"/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5B1C08D0-8C4B-45A9-950B-B7F008B26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A0FE143F-A07B-42BE-83C8-5FB885ADC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318BA7AE-C0E2-4267-AEF1-B7323BBCB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D2514ABE-EEE7-40C3-AEF2-C921F182B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88414F85-11B6-45D1-A40F-D17B80985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E8A0BFA4-DBCB-4095-8460-2AB01AA28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C538217D-4932-4155-819B-4C9B11BC9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ACE584DB-76BA-4F9E-A043-0E6ECF618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8" name="AutoShape 11">
            <a:extLst>
              <a:ext uri="{FF2B5EF4-FFF2-40B4-BE49-F238E27FC236}">
                <a16:creationId xmlns:a16="http://schemas.microsoft.com/office/drawing/2014/main" id="{9CE30E40-F11A-475A-B75C-2233B3712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id="{88492EF4-2CC0-49B3-991C-70598D8A8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4D26D8C4-457D-4F52-91EF-6FBD3E5AB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2" name="AutoShape 15">
            <a:extLst>
              <a:ext uri="{FF2B5EF4-FFF2-40B4-BE49-F238E27FC236}">
                <a16:creationId xmlns:a16="http://schemas.microsoft.com/office/drawing/2014/main" id="{6CD44C47-DABA-46BD-85B1-8B60751D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3" name="AutoShape 16">
            <a:extLst>
              <a:ext uri="{FF2B5EF4-FFF2-40B4-BE49-F238E27FC236}">
                <a16:creationId xmlns:a16="http://schemas.microsoft.com/office/drawing/2014/main" id="{247BE00D-051C-4BE6-8C46-B53D98E4D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4" name="AutoShape 17">
            <a:extLst>
              <a:ext uri="{FF2B5EF4-FFF2-40B4-BE49-F238E27FC236}">
                <a16:creationId xmlns:a16="http://schemas.microsoft.com/office/drawing/2014/main" id="{2CE0F6A7-427B-4939-BC2E-BCCB56FE5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5" name="AutoShape 18">
            <a:extLst>
              <a:ext uri="{FF2B5EF4-FFF2-40B4-BE49-F238E27FC236}">
                <a16:creationId xmlns:a16="http://schemas.microsoft.com/office/drawing/2014/main" id="{B208E256-7DC7-4ABE-A264-D2FA7DB4A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8674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6" name="AutoShape 19">
            <a:extLst>
              <a:ext uri="{FF2B5EF4-FFF2-40B4-BE49-F238E27FC236}">
                <a16:creationId xmlns:a16="http://schemas.microsoft.com/office/drawing/2014/main" id="{510FA421-E36E-459F-9F24-917DED0B7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7" name="AutoShape 20">
            <a:extLst>
              <a:ext uri="{FF2B5EF4-FFF2-40B4-BE49-F238E27FC236}">
                <a16:creationId xmlns:a16="http://schemas.microsoft.com/office/drawing/2014/main" id="{D19BA165-1691-4162-806A-38CF77C96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8" name="AutoShape 21">
            <a:extLst>
              <a:ext uri="{FF2B5EF4-FFF2-40B4-BE49-F238E27FC236}">
                <a16:creationId xmlns:a16="http://schemas.microsoft.com/office/drawing/2014/main" id="{B346A90C-224A-4B57-B847-A01546F1D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9" name="AutoShape 22">
            <a:extLst>
              <a:ext uri="{FF2B5EF4-FFF2-40B4-BE49-F238E27FC236}">
                <a16:creationId xmlns:a16="http://schemas.microsoft.com/office/drawing/2014/main" id="{40450B7A-9034-4100-B4CA-4A2D87BE7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0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id="{DC40136E-5BBC-4B13-A90B-166F343A613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5" descr="BAR">
            <a:extLst>
              <a:ext uri="{FF2B5EF4-FFF2-40B4-BE49-F238E27FC236}">
                <a16:creationId xmlns:a16="http://schemas.microsoft.com/office/drawing/2014/main" id="{21FDE652-B527-4573-9F68-5F67758781B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6" descr="BAR">
            <a:extLst>
              <a:ext uri="{FF2B5EF4-FFF2-40B4-BE49-F238E27FC236}">
                <a16:creationId xmlns:a16="http://schemas.microsoft.com/office/drawing/2014/main" id="{335BABCF-FCA2-460A-84C2-32EF41AB890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91693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7" descr="BAR">
            <a:extLst>
              <a:ext uri="{FF2B5EF4-FFF2-40B4-BE49-F238E27FC236}">
                <a16:creationId xmlns:a16="http://schemas.microsoft.com/office/drawing/2014/main" id="{C81E4671-449E-4EE7-8EB5-1166C957FA7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8" descr="BAR">
            <a:extLst>
              <a:ext uri="{FF2B5EF4-FFF2-40B4-BE49-F238E27FC236}">
                <a16:creationId xmlns:a16="http://schemas.microsoft.com/office/drawing/2014/main" id="{5FA0584B-BCBF-4EE9-9E40-3261F08F54F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0" descr="0830js5b15daddi012pz8">
            <a:extLst>
              <a:ext uri="{FF2B5EF4-FFF2-40B4-BE49-F238E27FC236}">
                <a16:creationId xmlns:a16="http://schemas.microsoft.com/office/drawing/2014/main" id="{3C89C6E0-6A3D-44A6-BF84-80B9BD32A1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14300"/>
            <a:ext cx="838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WordArt 31">
            <a:extLst>
              <a:ext uri="{FF2B5EF4-FFF2-40B4-BE49-F238E27FC236}">
                <a16:creationId xmlns:a16="http://schemas.microsoft.com/office/drawing/2014/main" id="{6E2624EE-32B5-4FA7-A07C-18D2B38D27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096000" cy="4114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98116"/>
              </a:avLst>
            </a:prstTxWarp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GIÁO VÀ CÁC EM HỌC SINH</a:t>
            </a:r>
          </a:p>
        </p:txBody>
      </p:sp>
      <p:sp>
        <p:nvSpPr>
          <p:cNvPr id="39" name="WordArt 32">
            <a:extLst>
              <a:ext uri="{FF2B5EF4-FFF2-40B4-BE49-F238E27FC236}">
                <a16:creationId xmlns:a16="http://schemas.microsoft.com/office/drawing/2014/main" id="{2A6F5CB3-8917-44DF-939C-FFF1A7DAC2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4038600"/>
            <a:ext cx="60960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LỊCH SỬ LỚP 9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06826CC9-49F8-41CB-876E-9BB0C9DC3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38527"/>
            <a:ext cx="6324600" cy="528638"/>
          </a:xfrm>
          <a:prstGeom prst="rect">
            <a:avLst/>
          </a:prstGeom>
          <a:solidFill>
            <a:srgbClr val="FFFF00"/>
          </a:solidFill>
          <a:ln w="9525">
            <a:solidFill>
              <a:srgbClr val="99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i="1" dirty="0" err="1">
                <a:solidFill>
                  <a:srgbClr val="990099"/>
                </a:solidFill>
              </a:rPr>
              <a:t>Giáo</a:t>
            </a:r>
            <a:r>
              <a:rPr lang="en-US" altLang="vi-VN" sz="2000" b="1" i="1" dirty="0">
                <a:solidFill>
                  <a:srgbClr val="990099"/>
                </a:solidFill>
              </a:rPr>
              <a:t> </a:t>
            </a:r>
            <a:r>
              <a:rPr lang="en-US" altLang="vi-VN" sz="2000" b="1" i="1" dirty="0" err="1">
                <a:solidFill>
                  <a:srgbClr val="990099"/>
                </a:solidFill>
              </a:rPr>
              <a:t>viên</a:t>
            </a:r>
            <a:r>
              <a:rPr lang="en-US" altLang="vi-VN" sz="2000" b="1" i="1" dirty="0">
                <a:solidFill>
                  <a:srgbClr val="990099"/>
                </a:solidFill>
              </a:rPr>
              <a:t> </a:t>
            </a:r>
            <a:r>
              <a:rPr lang="en-US" altLang="vi-VN" b="1" dirty="0">
                <a:solidFill>
                  <a:srgbClr val="990099"/>
                </a:solidFill>
              </a:rPr>
              <a:t>:</a:t>
            </a:r>
            <a:r>
              <a:rPr lang="en-US" altLang="vi-VN" dirty="0">
                <a:solidFill>
                  <a:srgbClr val="990099"/>
                </a:solidFill>
              </a:rPr>
              <a:t>  </a:t>
            </a:r>
            <a:r>
              <a:rPr lang="en-US" altLang="vi-VN" sz="2800" b="1" i="1" dirty="0" err="1">
                <a:solidFill>
                  <a:srgbClr val="990099"/>
                </a:solidFill>
              </a:rPr>
              <a:t>Trần</a:t>
            </a:r>
            <a:r>
              <a:rPr lang="en-US" altLang="vi-VN" sz="2800" b="1" i="1" dirty="0">
                <a:solidFill>
                  <a:srgbClr val="990099"/>
                </a:solidFill>
              </a:rPr>
              <a:t> </a:t>
            </a:r>
            <a:r>
              <a:rPr lang="en-US" altLang="vi-VN" sz="2800" b="1" i="1" dirty="0" err="1">
                <a:solidFill>
                  <a:srgbClr val="990099"/>
                </a:solidFill>
              </a:rPr>
              <a:t>Thị</a:t>
            </a:r>
            <a:r>
              <a:rPr lang="en-US" altLang="vi-VN" sz="2800" b="1" i="1" dirty="0">
                <a:solidFill>
                  <a:srgbClr val="990099"/>
                </a:solidFill>
              </a:rPr>
              <a:t> Thanh </a:t>
            </a:r>
            <a:r>
              <a:rPr lang="en-US" altLang="vi-VN" sz="2800" b="1" i="1" dirty="0" err="1">
                <a:solidFill>
                  <a:srgbClr val="990099"/>
                </a:solidFill>
              </a:rPr>
              <a:t>Lợi</a:t>
            </a:r>
            <a:endParaRPr lang="en-US" altLang="vi-VN" sz="2800" b="1" i="1" dirty="0">
              <a:solidFill>
                <a:srgbClr val="990099"/>
              </a:solidFill>
            </a:endParaRPr>
          </a:p>
        </p:txBody>
      </p:sp>
      <p:pic>
        <p:nvPicPr>
          <p:cNvPr id="41" name="Picture 34" descr="HOA19">
            <a:extLst>
              <a:ext uri="{FF2B5EF4-FFF2-40B4-BE49-F238E27FC236}">
                <a16:creationId xmlns:a16="http://schemas.microsoft.com/office/drawing/2014/main" id="{8C1C9A13-CA99-4A26-8629-912CDB0E8C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1701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ImageX[49]">
            <a:extLst>
              <a:ext uri="{FF2B5EF4-FFF2-40B4-BE49-F238E27FC236}">
                <a16:creationId xmlns:a16="http://schemas.microsoft.com/office/drawing/2014/main" id="{8C1F21F3-803D-4435-9C5B-CBFC6F1490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469943">
            <a:off x="299493" y="133230"/>
            <a:ext cx="914400" cy="990600"/>
          </a:xfrm>
          <a:prstGeom prst="rect">
            <a:avLst/>
          </a:prstGeom>
          <a:noFill/>
        </p:spPr>
      </p:pic>
      <p:pic>
        <p:nvPicPr>
          <p:cNvPr id="45" name="Picture 12" descr="ImageX[49]">
            <a:extLst>
              <a:ext uri="{FF2B5EF4-FFF2-40B4-BE49-F238E27FC236}">
                <a16:creationId xmlns:a16="http://schemas.microsoft.com/office/drawing/2014/main" id="{2C6251CB-AB47-44EA-9840-F8DFB559AA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9468356">
            <a:off x="8126412" y="228600"/>
            <a:ext cx="914400" cy="990600"/>
          </a:xfrm>
          <a:prstGeom prst="rect">
            <a:avLst/>
          </a:prstGeom>
          <a:noFill/>
        </p:spPr>
      </p:pic>
      <p:pic>
        <p:nvPicPr>
          <p:cNvPr id="46" name="Picture 12" descr="ImageX[49]">
            <a:extLst>
              <a:ext uri="{FF2B5EF4-FFF2-40B4-BE49-F238E27FC236}">
                <a16:creationId xmlns:a16="http://schemas.microsoft.com/office/drawing/2014/main" id="{185C50B3-0178-46C5-A246-905C4F97CB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8971372">
            <a:off x="8046243" y="5729288"/>
            <a:ext cx="914400" cy="990600"/>
          </a:xfrm>
          <a:prstGeom prst="rect">
            <a:avLst/>
          </a:prstGeom>
          <a:noFill/>
        </p:spPr>
      </p:pic>
      <p:pic>
        <p:nvPicPr>
          <p:cNvPr id="47" name="Picture 8" descr="flowerba[1]">
            <a:extLst>
              <a:ext uri="{FF2B5EF4-FFF2-40B4-BE49-F238E27FC236}">
                <a16:creationId xmlns:a16="http://schemas.microsoft.com/office/drawing/2014/main" id="{771BAD06-6FCD-4A1D-8DF8-7885242C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371600" y="4320210"/>
            <a:ext cx="5943600" cy="401251"/>
          </a:xfrm>
          <a:prstGeom prst="rect">
            <a:avLst/>
          </a:prstGeom>
          <a:noFill/>
        </p:spPr>
      </p:pic>
      <p:pic>
        <p:nvPicPr>
          <p:cNvPr id="48" name="Picture 18" descr="Floral">
            <a:hlinkClick r:id="rId14" action="ppaction://hlinksldjump"/>
            <a:extLst>
              <a:ext uri="{FF2B5EF4-FFF2-40B4-BE49-F238E27FC236}">
                <a16:creationId xmlns:a16="http://schemas.microsoft.com/office/drawing/2014/main" id="{06039F48-0A9A-4F47-A535-20C60383E6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flipH="1">
            <a:off x="254070" y="3811038"/>
            <a:ext cx="1066800" cy="1295400"/>
          </a:xfrm>
          <a:prstGeom prst="rect">
            <a:avLst/>
          </a:prstGeom>
          <a:noFill/>
        </p:spPr>
      </p:pic>
      <p:pic>
        <p:nvPicPr>
          <p:cNvPr id="49" name="Picture 18" descr="Floral">
            <a:hlinkClick r:id="rId14" action="ppaction://hlinksldjump"/>
            <a:extLst>
              <a:ext uri="{FF2B5EF4-FFF2-40B4-BE49-F238E27FC236}">
                <a16:creationId xmlns:a16="http://schemas.microsoft.com/office/drawing/2014/main" id="{2A039294-BC44-4F8B-A020-D17B6772FE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flipH="1">
            <a:off x="7368206" y="3780737"/>
            <a:ext cx="1066800" cy="1295400"/>
          </a:xfrm>
          <a:prstGeom prst="rect">
            <a:avLst/>
          </a:prstGeom>
          <a:noFill/>
        </p:spPr>
      </p:pic>
      <p:pic>
        <p:nvPicPr>
          <p:cNvPr id="51" name="Picture 12" descr="ImageX[49]">
            <a:extLst>
              <a:ext uri="{FF2B5EF4-FFF2-40B4-BE49-F238E27FC236}">
                <a16:creationId xmlns:a16="http://schemas.microsoft.com/office/drawing/2014/main" id="{66F18ABB-F3F2-4CF9-AFC3-61DDE9F592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469943">
            <a:off x="146678" y="5639385"/>
            <a:ext cx="914400" cy="990600"/>
          </a:xfrm>
          <a:prstGeom prst="rect">
            <a:avLst/>
          </a:prstGeom>
          <a:noFill/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FAEC843D-A16E-46E6-9B45-BB0B32D12A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66" y="6084231"/>
            <a:ext cx="5748834" cy="967170"/>
          </a:xfrm>
          <a:prstGeom prst="rect">
            <a:avLst/>
          </a:prstGeom>
        </p:spPr>
      </p:pic>
      <p:pic>
        <p:nvPicPr>
          <p:cNvPr id="3" name="No Matter What - Various Artists _ Bài hát, lyrics 00_00_23-00_01_01">
            <a:hlinkClick r:id="" action="ppaction://media"/>
            <a:extLst>
              <a:ext uri="{FF2B5EF4-FFF2-40B4-BE49-F238E27FC236}">
                <a16:creationId xmlns:a16="http://schemas.microsoft.com/office/drawing/2014/main" id="{CED5CBCF-17E8-44C6-8BD7-4AB6E46006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6284" y="5575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4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40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6B404DC7-7361-4E91-A4E9-D5BE88D9A319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0"/>
            <a:ext cx="5105400" cy="1273175"/>
            <a:chOff x="1488" y="0"/>
            <a:chExt cx="2784" cy="648"/>
          </a:xfrm>
        </p:grpSpPr>
        <p:sp>
          <p:nvSpPr>
            <p:cNvPr id="18453" name="Oval 23">
              <a:extLst>
                <a:ext uri="{FF2B5EF4-FFF2-40B4-BE49-F238E27FC236}">
                  <a16:creationId xmlns:a16="http://schemas.microsoft.com/office/drawing/2014/main" id="{DAA59DD4-DC58-4DE5-BDC3-DBFC5001D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0"/>
              <a:ext cx="2160" cy="624"/>
            </a:xfrm>
            <a:prstGeom prst="ellipse">
              <a:avLst/>
            </a:prstGeom>
            <a:gradFill rotWithShape="1">
              <a:gsLst>
                <a:gs pos="0">
                  <a:srgbClr val="A1FDCB"/>
                </a:gs>
                <a:gs pos="100000">
                  <a:schemeClr val="accent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454" name="Rectangle 24">
              <a:extLst>
                <a:ext uri="{FF2B5EF4-FFF2-40B4-BE49-F238E27FC236}">
                  <a16:creationId xmlns:a16="http://schemas.microsoft.com/office/drawing/2014/main" id="{F1D2DBBA-3018-4576-9279-6861E5A07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43"/>
              <a:ext cx="1824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7200" b="1">
                <a:solidFill>
                  <a:srgbClr val="FF0000"/>
                </a:solidFill>
                <a:latin typeface="VNI-Duff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455" name="AutoShape 25">
              <a:extLst>
                <a:ext uri="{FF2B5EF4-FFF2-40B4-BE49-F238E27FC236}">
                  <a16:creationId xmlns:a16="http://schemas.microsoft.com/office/drawing/2014/main" id="{70E7E2C1-B136-463A-85A8-D39A0DA6C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"/>
              <a:ext cx="576" cy="240"/>
            </a:xfrm>
            <a:prstGeom prst="ribbon2">
              <a:avLst>
                <a:gd name="adj1" fmla="val 12500"/>
                <a:gd name="adj2" fmla="val 50000"/>
              </a:avLst>
            </a:prstGeom>
            <a:gradFill rotWithShape="1">
              <a:gsLst>
                <a:gs pos="0">
                  <a:srgbClr val="FF91E2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456" name="AutoShape 26">
              <a:extLst>
                <a:ext uri="{FF2B5EF4-FFF2-40B4-BE49-F238E27FC236}">
                  <a16:creationId xmlns:a16="http://schemas.microsoft.com/office/drawing/2014/main" id="{B1DA2665-6C2D-413D-A520-04F49824A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92"/>
              <a:ext cx="576" cy="240"/>
            </a:xfrm>
            <a:prstGeom prst="ribbon2">
              <a:avLst>
                <a:gd name="adj1" fmla="val 12500"/>
                <a:gd name="adj2" fmla="val 50000"/>
              </a:avLst>
            </a:prstGeom>
            <a:gradFill rotWithShape="1">
              <a:gsLst>
                <a:gs pos="0">
                  <a:srgbClr val="FF91E2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27658" name="Picture 32" descr="j0232133">
            <a:extLst>
              <a:ext uri="{FF2B5EF4-FFF2-40B4-BE49-F238E27FC236}">
                <a16:creationId xmlns:a16="http://schemas.microsoft.com/office/drawing/2014/main" id="{4FA0DA2D-7129-490E-A1B4-75044CB1D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3688"/>
            <a:ext cx="129540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ac">
            <a:extLst>
              <a:ext uri="{FF2B5EF4-FFF2-40B4-BE49-F238E27FC236}">
                <a16:creationId xmlns:a16="http://schemas.microsoft.com/office/drawing/2014/main" id="{C2E4AF54-AC28-476A-AB2D-504BD02C0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106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Oval 12">
            <a:extLst>
              <a:ext uri="{FF2B5EF4-FFF2-40B4-BE49-F238E27FC236}">
                <a16:creationId xmlns:a16="http://schemas.microsoft.com/office/drawing/2014/main" id="{400C4F18-BC52-49F4-9736-9C93F533C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038600"/>
            <a:ext cx="152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440" name="Oval 13">
            <a:extLst>
              <a:ext uri="{FF2B5EF4-FFF2-40B4-BE49-F238E27FC236}">
                <a16:creationId xmlns:a16="http://schemas.microsoft.com/office/drawing/2014/main" id="{594AAFEA-8D1D-4FCE-AA05-4AD61D91D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8006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7663" name="Text Box 15">
            <a:extLst>
              <a:ext uri="{FF2B5EF4-FFF2-40B4-BE49-F238E27FC236}">
                <a16:creationId xmlns:a16="http://schemas.microsoft.com/office/drawing/2014/main" id="{52285F79-32D4-4C9F-868B-A21AFB37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752600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vi-VN" sz="2000" b="1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-287384" y="1"/>
          <a:ext cx="9431383" cy="690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4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5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5441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BẬC TIỀN BỐI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ÁI QUỐC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964">
                <a:tc rowSpan="2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Phan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Bội</a:t>
                      </a:r>
                      <a:r>
                        <a:rPr lang="en-US" sz="2000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000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000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trương</a:t>
                      </a:r>
                      <a:r>
                        <a:rPr lang="en-US" sz="2000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000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lang="en-US" sz="2000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en-US" sz="2000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000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000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2000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cứu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9839"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Phan</a:t>
                      </a:r>
                      <a:r>
                        <a:rPr lang="en-US" sz="2000" b="1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Trinh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đem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giàu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mạnh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2000" b="1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FF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197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Tx/>
                        <a:buChar char="-"/>
                      </a:pPr>
                      <a:r>
                        <a:rPr lang="en-US" sz="20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trông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chờ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đỡ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giành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sang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mệnh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do,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đẳng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quê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nền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cứu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tiễn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rút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None/>
                      </a:pP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938836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6B404DC7-7361-4E91-A4E9-D5BE88D9A319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0"/>
            <a:ext cx="5105400" cy="1273175"/>
            <a:chOff x="1488" y="0"/>
            <a:chExt cx="2784" cy="648"/>
          </a:xfrm>
        </p:grpSpPr>
        <p:sp>
          <p:nvSpPr>
            <p:cNvPr id="18453" name="Oval 23">
              <a:extLst>
                <a:ext uri="{FF2B5EF4-FFF2-40B4-BE49-F238E27FC236}">
                  <a16:creationId xmlns:a16="http://schemas.microsoft.com/office/drawing/2014/main" id="{DAA59DD4-DC58-4DE5-BDC3-DBFC5001D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0"/>
              <a:ext cx="2160" cy="624"/>
            </a:xfrm>
            <a:prstGeom prst="ellipse">
              <a:avLst/>
            </a:prstGeom>
            <a:gradFill rotWithShape="1">
              <a:gsLst>
                <a:gs pos="0">
                  <a:srgbClr val="A1FDCB"/>
                </a:gs>
                <a:gs pos="100000">
                  <a:schemeClr val="accent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454" name="Rectangle 24">
              <a:extLst>
                <a:ext uri="{FF2B5EF4-FFF2-40B4-BE49-F238E27FC236}">
                  <a16:creationId xmlns:a16="http://schemas.microsoft.com/office/drawing/2014/main" id="{F1D2DBBA-3018-4576-9279-6861E5A07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43"/>
              <a:ext cx="1824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7200" b="1">
                <a:solidFill>
                  <a:srgbClr val="FF0000"/>
                </a:solidFill>
                <a:latin typeface="VNI-Duff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455" name="AutoShape 25">
              <a:extLst>
                <a:ext uri="{FF2B5EF4-FFF2-40B4-BE49-F238E27FC236}">
                  <a16:creationId xmlns:a16="http://schemas.microsoft.com/office/drawing/2014/main" id="{70E7E2C1-B136-463A-85A8-D39A0DA6C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"/>
              <a:ext cx="576" cy="240"/>
            </a:xfrm>
            <a:prstGeom prst="ribbon2">
              <a:avLst>
                <a:gd name="adj1" fmla="val 12500"/>
                <a:gd name="adj2" fmla="val 50000"/>
              </a:avLst>
            </a:prstGeom>
            <a:gradFill rotWithShape="1">
              <a:gsLst>
                <a:gs pos="0">
                  <a:srgbClr val="FF91E2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456" name="AutoShape 26">
              <a:extLst>
                <a:ext uri="{FF2B5EF4-FFF2-40B4-BE49-F238E27FC236}">
                  <a16:creationId xmlns:a16="http://schemas.microsoft.com/office/drawing/2014/main" id="{B1DA2665-6C2D-413D-A520-04F49824A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92"/>
              <a:ext cx="576" cy="240"/>
            </a:xfrm>
            <a:prstGeom prst="ribbon2">
              <a:avLst>
                <a:gd name="adj1" fmla="val 12500"/>
                <a:gd name="adj2" fmla="val 50000"/>
              </a:avLst>
            </a:prstGeom>
            <a:gradFill rotWithShape="1">
              <a:gsLst>
                <a:gs pos="0">
                  <a:srgbClr val="FF91E2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8435" name="Picture 7" descr="POINSET2">
            <a:extLst>
              <a:ext uri="{FF2B5EF4-FFF2-40B4-BE49-F238E27FC236}">
                <a16:creationId xmlns:a16="http://schemas.microsoft.com/office/drawing/2014/main" id="{80CC1CBA-8EB7-4764-AB52-69846265D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POINSET2">
            <a:extLst>
              <a:ext uri="{FF2B5EF4-FFF2-40B4-BE49-F238E27FC236}">
                <a16:creationId xmlns:a16="http://schemas.microsoft.com/office/drawing/2014/main" id="{585214E0-C298-415B-8B39-9C87D997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4100" y="495300"/>
            <a:ext cx="3505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2" descr="j0232133">
            <a:extLst>
              <a:ext uri="{FF2B5EF4-FFF2-40B4-BE49-F238E27FC236}">
                <a16:creationId xmlns:a16="http://schemas.microsoft.com/office/drawing/2014/main" id="{4FA0DA2D-7129-490E-A1B4-75044CB1D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3688"/>
            <a:ext cx="129540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ac">
            <a:extLst>
              <a:ext uri="{FF2B5EF4-FFF2-40B4-BE49-F238E27FC236}">
                <a16:creationId xmlns:a16="http://schemas.microsoft.com/office/drawing/2014/main" id="{C2E4AF54-AC28-476A-AB2D-504BD02C0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106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Oval 12">
            <a:extLst>
              <a:ext uri="{FF2B5EF4-FFF2-40B4-BE49-F238E27FC236}">
                <a16:creationId xmlns:a16="http://schemas.microsoft.com/office/drawing/2014/main" id="{400C4F18-BC52-49F4-9736-9C93F533C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038600"/>
            <a:ext cx="152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440" name="Oval 13">
            <a:extLst>
              <a:ext uri="{FF2B5EF4-FFF2-40B4-BE49-F238E27FC236}">
                <a16:creationId xmlns:a16="http://schemas.microsoft.com/office/drawing/2014/main" id="{594AAFEA-8D1D-4FCE-AA05-4AD61D91D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8006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7663" name="Text Box 15">
            <a:extLst>
              <a:ext uri="{FF2B5EF4-FFF2-40B4-BE49-F238E27FC236}">
                <a16:creationId xmlns:a16="http://schemas.microsoft.com/office/drawing/2014/main" id="{52285F79-32D4-4C9F-868B-A21AFB37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752600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vi-VN" sz="2000" b="1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8A00E38-7540-45AB-836E-755850A0E90B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914400"/>
          <a:ext cx="7620000" cy="5791200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7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Phan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Bội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Phan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Trinh . . 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Nguyễn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Ái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Quốc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33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Lựa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chọn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cứu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sang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phương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Nhật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Bản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tượng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gặp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gỡ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chính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khách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Nhật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để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xin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họ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giúp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Nam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đánh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cứu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theo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hướng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dân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chủ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tư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sản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Lựa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chọn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sang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phương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Tây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nơi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mệnh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danh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tư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tưởng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tự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do,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đẳng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ái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nền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văn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minh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triển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Nguyễn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Ái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Quốc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tất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cả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giai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cấp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tầng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lớp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đoàn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kết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họ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đứng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đấu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tranh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giành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lập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thực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sự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bằng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sức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mạnh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mình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chính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cứu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theo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hướng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mạng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vô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sản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938836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>
            <a:extLst>
              <a:ext uri="{FF2B5EF4-FFF2-40B4-BE49-F238E27FC236}">
                <a16:creationId xmlns:a16="http://schemas.microsoft.com/office/drawing/2014/main" id="{96351AF5-8C1F-484C-B4F6-148C1E26D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69817"/>
            <a:ext cx="71818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NGUYỄN ÁI QUỐC Ở PHÁP  ( 1917 – 1923)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C1F544-F207-44E7-8968-8A1CFE3C56F2}"/>
              </a:ext>
            </a:extLst>
          </p:cNvPr>
          <p:cNvGraphicFramePr>
            <a:graphicFrameLocks noGrp="1"/>
          </p:cNvGraphicFramePr>
          <p:nvPr/>
        </p:nvGraphicFramePr>
        <p:xfrm>
          <a:off x="248194" y="989008"/>
          <a:ext cx="8621486" cy="5019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4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34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31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1919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Gửi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nghị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Véc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xai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An Nam,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đòi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phủ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ban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quyền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do,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Nam.</a:t>
                      </a:r>
                    </a:p>
                  </a:txBody>
                  <a:tcPr marT="45723" marB="45723"/>
                </a:tc>
                <a:tc rowSpan="4"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cứu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89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7/1920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thảo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cương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thuộc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nin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589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12/1920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Bỏ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tán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III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ĐCS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855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1921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hiệp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thuộc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ở Pa –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ri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đoàn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mạng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chống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bá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Mác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nin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thuộc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khổ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cuốn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09" name="Picture 5" descr="POINSET2">
            <a:extLst>
              <a:ext uri="{FF2B5EF4-FFF2-40B4-BE49-F238E27FC236}">
                <a16:creationId xmlns:a16="http://schemas.microsoft.com/office/drawing/2014/main" id="{F48BC837-A4B5-403C-9A93-3C1415FE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5131"/>
            <a:ext cx="2181497" cy="171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6" descr="POINSET2">
            <a:extLst>
              <a:ext uri="{FF2B5EF4-FFF2-40B4-BE49-F238E27FC236}">
                <a16:creationId xmlns:a16="http://schemas.microsoft.com/office/drawing/2014/main" id="{7AC508D5-9AA7-44F9-8A19-7365D8D7B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76949" y="3839628"/>
            <a:ext cx="4167050" cy="27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597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>
            <a:extLst>
              <a:ext uri="{FF2B5EF4-FFF2-40B4-BE49-F238E27FC236}">
                <a16:creationId xmlns:a16="http://schemas.microsoft.com/office/drawing/2014/main" id="{42DC1801-F27A-44B9-9657-0AFE43A6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7924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11" descr="ac">
            <a:extLst>
              <a:ext uri="{FF2B5EF4-FFF2-40B4-BE49-F238E27FC236}">
                <a16:creationId xmlns:a16="http://schemas.microsoft.com/office/drawing/2014/main" id="{2216B7C6-F75D-4AAC-8E88-32B471D154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198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POINSET2">
            <a:extLst>
              <a:ext uri="{FF2B5EF4-FFF2-40B4-BE49-F238E27FC236}">
                <a16:creationId xmlns:a16="http://schemas.microsoft.com/office/drawing/2014/main" id="{96E8B37D-42FE-4C27-BF4B-858BAD52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28600"/>
            <a:ext cx="2495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POINSET2">
            <a:extLst>
              <a:ext uri="{FF2B5EF4-FFF2-40B4-BE49-F238E27FC236}">
                <a16:creationId xmlns:a16="http://schemas.microsoft.com/office/drawing/2014/main" id="{EADEFBC9-BAE9-414A-8A6C-0F11FCD9D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7400" y="4419600"/>
            <a:ext cx="30480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33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>
            <a:extLst>
              <a:ext uri="{FF2B5EF4-FFF2-40B4-BE49-F238E27FC236}">
                <a16:creationId xmlns:a16="http://schemas.microsoft.com/office/drawing/2014/main" id="{42DC1801-F27A-44B9-9657-0AFE43A6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7924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pic>
        <p:nvPicPr>
          <p:cNvPr id="3" name="Picture 11" descr="ac">
            <a:extLst>
              <a:ext uri="{FF2B5EF4-FFF2-40B4-BE49-F238E27FC236}">
                <a16:creationId xmlns:a16="http://schemas.microsoft.com/office/drawing/2014/main" id="{2216B7C6-F75D-4AAC-8E88-32B471D154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198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POINSET2">
            <a:extLst>
              <a:ext uri="{FF2B5EF4-FFF2-40B4-BE49-F238E27FC236}">
                <a16:creationId xmlns:a16="http://schemas.microsoft.com/office/drawing/2014/main" id="{96E8B37D-42FE-4C27-BF4B-858BAD52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28600"/>
            <a:ext cx="2495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POINSET2">
            <a:extLst>
              <a:ext uri="{FF2B5EF4-FFF2-40B4-BE49-F238E27FC236}">
                <a16:creationId xmlns:a16="http://schemas.microsoft.com/office/drawing/2014/main" id="{EADEFBC9-BAE9-414A-8A6C-0F11FCD9D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7400" y="4419600"/>
            <a:ext cx="30480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33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073B8ACA-0014-42BF-92B0-F8C514B493B1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0163"/>
            <a:ext cx="5105400" cy="1273175"/>
            <a:chOff x="1488" y="0"/>
            <a:chExt cx="2784" cy="648"/>
          </a:xfrm>
        </p:grpSpPr>
        <p:sp>
          <p:nvSpPr>
            <p:cNvPr id="22539" name="Oval 23">
              <a:extLst>
                <a:ext uri="{FF2B5EF4-FFF2-40B4-BE49-F238E27FC236}">
                  <a16:creationId xmlns:a16="http://schemas.microsoft.com/office/drawing/2014/main" id="{4B2EFA52-226A-4D8F-BD4E-5FAB34148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0"/>
              <a:ext cx="2160" cy="624"/>
            </a:xfrm>
            <a:prstGeom prst="ellipse">
              <a:avLst/>
            </a:prstGeom>
            <a:gradFill rotWithShape="1">
              <a:gsLst>
                <a:gs pos="0">
                  <a:srgbClr val="A1FDCB"/>
                </a:gs>
                <a:gs pos="100000">
                  <a:schemeClr val="accent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2540" name="Rectangle 24">
              <a:extLst>
                <a:ext uri="{FF2B5EF4-FFF2-40B4-BE49-F238E27FC236}">
                  <a16:creationId xmlns:a16="http://schemas.microsoft.com/office/drawing/2014/main" id="{B96AFD55-4693-40C1-B7FA-9713A6854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43"/>
              <a:ext cx="1824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7200" b="1">
                <a:solidFill>
                  <a:srgbClr val="FF0000"/>
                </a:solidFill>
                <a:latin typeface="VNI-Duff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2541" name="AutoShape 25">
              <a:extLst>
                <a:ext uri="{FF2B5EF4-FFF2-40B4-BE49-F238E27FC236}">
                  <a16:creationId xmlns:a16="http://schemas.microsoft.com/office/drawing/2014/main" id="{F97576B1-D869-42A2-9B59-A8F38DF25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"/>
              <a:ext cx="576" cy="240"/>
            </a:xfrm>
            <a:prstGeom prst="ribbon2">
              <a:avLst>
                <a:gd name="adj1" fmla="val 12500"/>
                <a:gd name="adj2" fmla="val 50000"/>
              </a:avLst>
            </a:prstGeom>
            <a:gradFill rotWithShape="1">
              <a:gsLst>
                <a:gs pos="0">
                  <a:srgbClr val="FF91E2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2542" name="AutoShape 26">
              <a:extLst>
                <a:ext uri="{FF2B5EF4-FFF2-40B4-BE49-F238E27FC236}">
                  <a16:creationId xmlns:a16="http://schemas.microsoft.com/office/drawing/2014/main" id="{F4CC84C5-DFB6-4736-89D5-F53176CE1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92"/>
              <a:ext cx="576" cy="240"/>
            </a:xfrm>
            <a:prstGeom prst="ribbon2">
              <a:avLst>
                <a:gd name="adj1" fmla="val 12500"/>
                <a:gd name="adj2" fmla="val 50000"/>
              </a:avLst>
            </a:prstGeom>
            <a:gradFill rotWithShape="1">
              <a:gsLst>
                <a:gs pos="0">
                  <a:srgbClr val="FF91E2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22531" name="Picture 7" descr="POINSET2">
            <a:extLst>
              <a:ext uri="{FF2B5EF4-FFF2-40B4-BE49-F238E27FC236}">
                <a16:creationId xmlns:a16="http://schemas.microsoft.com/office/drawing/2014/main" id="{2EF0E7D0-9168-4D9F-98BF-7FD2BBCE2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POINSET2">
            <a:extLst>
              <a:ext uri="{FF2B5EF4-FFF2-40B4-BE49-F238E27FC236}">
                <a16:creationId xmlns:a16="http://schemas.microsoft.com/office/drawing/2014/main" id="{CC19AE6B-E2C5-4D32-BCE0-27BE6676E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4100" y="495300"/>
            <a:ext cx="3505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2" descr="j0232133">
            <a:extLst>
              <a:ext uri="{FF2B5EF4-FFF2-40B4-BE49-F238E27FC236}">
                <a16:creationId xmlns:a16="http://schemas.microsoft.com/office/drawing/2014/main" id="{BC438AFF-8CB9-46B9-B7D8-D9B2EC5E5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3688"/>
            <a:ext cx="502920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ac">
            <a:extLst>
              <a:ext uri="{FF2B5EF4-FFF2-40B4-BE49-F238E27FC236}">
                <a16:creationId xmlns:a16="http://schemas.microsoft.com/office/drawing/2014/main" id="{3A8A7DCB-2949-4DC6-82DB-25D6BB771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92300"/>
            <a:ext cx="2286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Oval 12">
            <a:extLst>
              <a:ext uri="{FF2B5EF4-FFF2-40B4-BE49-F238E27FC236}">
                <a16:creationId xmlns:a16="http://schemas.microsoft.com/office/drawing/2014/main" id="{A11DD114-98D0-4E61-9328-3F50497CE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038600"/>
            <a:ext cx="152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536" name="Oval 13">
            <a:extLst>
              <a:ext uri="{FF2B5EF4-FFF2-40B4-BE49-F238E27FC236}">
                <a16:creationId xmlns:a16="http://schemas.microsoft.com/office/drawing/2014/main" id="{50C78301-4B66-42FF-8D78-72F135771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8006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7663" name="Text Box 15">
            <a:extLst>
              <a:ext uri="{FF2B5EF4-FFF2-40B4-BE49-F238E27FC236}">
                <a16:creationId xmlns:a16="http://schemas.microsoft.com/office/drawing/2014/main" id="{FBF10639-0031-46C0-B3BC-8C48CA4A0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752600"/>
            <a:ext cx="6019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( 1924 – 1925)?</a:t>
            </a:r>
          </a:p>
        </p:txBody>
      </p:sp>
      <p:sp>
        <p:nvSpPr>
          <p:cNvPr id="22538" name="Rectangle 14">
            <a:extLst>
              <a:ext uri="{FF2B5EF4-FFF2-40B4-BE49-F238E27FC236}">
                <a16:creationId xmlns:a16="http://schemas.microsoft.com/office/drawing/2014/main" id="{45BD16BA-5298-4F1A-B7FF-C72A22EC2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219200"/>
            <a:ext cx="5486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88009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Hình ảnh có liên quan">
            <a:extLst>
              <a:ext uri="{FF2B5EF4-FFF2-40B4-BE49-F238E27FC236}">
                <a16:creationId xmlns:a16="http://schemas.microsoft.com/office/drawing/2014/main" id="{0F7298CE-9CF8-4419-9FCC-030E9D36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457200"/>
            <a:ext cx="9753601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>
            <a:extLst>
              <a:ext uri="{FF2B5EF4-FFF2-40B4-BE49-F238E27FC236}">
                <a16:creationId xmlns:a16="http://schemas.microsoft.com/office/drawing/2014/main" id="{80DF8F22-690E-4BA9-98CF-A473027EB7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628775"/>
            <a:ext cx="8229600" cy="1143000"/>
          </a:xfrm>
        </p:spPr>
        <p:txBody>
          <a:bodyPr/>
          <a:lstStyle/>
          <a:p>
            <a:endParaRPr lang="vi-VN" alt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6" name="TextBox 3">
            <a:extLst>
              <a:ext uri="{FF2B5EF4-FFF2-40B4-BE49-F238E27FC236}">
                <a16:creationId xmlns:a16="http://schemas.microsoft.com/office/drawing/2014/main" id="{9457CB57-7CC4-4918-8233-724F81B83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5011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TÌM HIỂU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CỦA NGUYỄN ÁI QUỐC Ở TRUNG QUỐC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( 1924 – 1925)</a:t>
            </a:r>
          </a:p>
        </p:txBody>
      </p:sp>
    </p:spTree>
    <p:extLst>
      <p:ext uri="{BB962C8B-B14F-4D97-AF65-F5344CB8AC3E}">
        <p14:creationId xmlns:p14="http://schemas.microsoft.com/office/powerpoint/2010/main" val="3592074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êu đề 1">
            <a:extLst>
              <a:ext uri="{FF2B5EF4-FFF2-40B4-BE49-F238E27FC236}">
                <a16:creationId xmlns:a16="http://schemas.microsoft.com/office/drawing/2014/main" id="{95D4F636-53AB-490E-ADF6-D412A2B65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25603" name="Chỗ dành sẵn cho Nội dung 4">
            <a:extLst>
              <a:ext uri="{FF2B5EF4-FFF2-40B4-BE49-F238E27FC236}">
                <a16:creationId xmlns:a16="http://schemas.microsoft.com/office/drawing/2014/main" id="{18E411B4-76F5-4E29-AB71-7E536DC4F5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Mũi tên: Chữ U 9">
            <a:extLst>
              <a:ext uri="{FF2B5EF4-FFF2-40B4-BE49-F238E27FC236}">
                <a16:creationId xmlns:a16="http://schemas.microsoft.com/office/drawing/2014/main" id="{2A8CD271-A864-4679-8547-AD5E5816681F}"/>
              </a:ext>
            </a:extLst>
          </p:cNvPr>
          <p:cNvSpPr/>
          <p:nvPr/>
        </p:nvSpPr>
        <p:spPr>
          <a:xfrm rot="5577579">
            <a:off x="5407819" y="1229519"/>
            <a:ext cx="2425700" cy="773112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chemeClr val="tx1"/>
              </a:solidFill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9FDA02A9-E7F4-40A5-8F8A-6EC54DFC350C}"/>
              </a:ext>
            </a:extLst>
          </p:cNvPr>
          <p:cNvSpPr/>
          <p:nvPr/>
        </p:nvSpPr>
        <p:spPr>
          <a:xfrm>
            <a:off x="4529138" y="-19050"/>
            <a:ext cx="1719262" cy="10572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LIÊN XÔ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1923</a:t>
            </a:r>
            <a:endParaRPr lang="vi-VN" sz="2400" b="1" dirty="0"/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916FEE7D-0E5C-4F5F-86B6-4EF059A56517}"/>
              </a:ext>
            </a:extLst>
          </p:cNvPr>
          <p:cNvSpPr/>
          <p:nvPr/>
        </p:nvSpPr>
        <p:spPr>
          <a:xfrm>
            <a:off x="3783013" y="1905000"/>
            <a:ext cx="2770187" cy="13716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TRUNG QUỐC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1924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227042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6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2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30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:\Documents and Settings\Admin\Desktop\Hội VNCMTN.jpg">
            <a:extLst>
              <a:ext uri="{FF2B5EF4-FFF2-40B4-BE49-F238E27FC236}">
                <a16:creationId xmlns:a16="http://schemas.microsoft.com/office/drawing/2014/main" id="{D2B9C03C-0AEA-4A6D-9EDC-B2E24C2B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29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>
            <a:extLst>
              <a:ext uri="{FF2B5EF4-FFF2-40B4-BE49-F238E27FC236}">
                <a16:creationId xmlns:a16="http://schemas.microsoft.com/office/drawing/2014/main" id="{8D0DB5C4-A2B4-4E1A-BAE2-F0D519F721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8915400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558741" imgH="3580496" progId="Word.Document.12">
                  <p:embed/>
                </p:oleObj>
              </mc:Choice>
              <mc:Fallback>
                <p:oleObj name="Document" r:id="rId2" imgW="4558741" imgH="3580496" progId="Word.Document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8915400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7997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41D7AA71-5AB1-4168-98CB-7A1926957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"/>
            <a:ext cx="853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19- BÀI 16</a:t>
            </a: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CỦA NGUYỄN ÁI QUỐC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NƯỚC NGOÀI TRONG NHỮNG NĂM 1919 - 1925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vi-VN" sz="32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219" name="Picture 5" descr="POINSET2">
            <a:extLst>
              <a:ext uri="{FF2B5EF4-FFF2-40B4-BE49-F238E27FC236}">
                <a16:creationId xmlns:a16="http://schemas.microsoft.com/office/drawing/2014/main" id="{71E8DA76-0AC0-49F3-ABDA-F086D4F6C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" y="0"/>
            <a:ext cx="1905217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POINSET2">
            <a:extLst>
              <a:ext uri="{FF2B5EF4-FFF2-40B4-BE49-F238E27FC236}">
                <a16:creationId xmlns:a16="http://schemas.microsoft.com/office/drawing/2014/main" id="{9EB80C62-2825-4522-BF2C-9407AF6DD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10400" y="4800600"/>
            <a:ext cx="19050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27" name="Rectangle 7">
            <a:extLst>
              <a:ext uri="{FF2B5EF4-FFF2-40B4-BE49-F238E27FC236}">
                <a16:creationId xmlns:a16="http://schemas.microsoft.com/office/drawing/2014/main" id="{9DAAD9DB-3FB3-49F4-BB94-5EEE40A5F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676400"/>
            <a:ext cx="7391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Arial" panose="020B0604020202020204" pitchFamily="34" charset="0"/>
              </a:rPr>
              <a:t>I. Nguyễn Ái Quốc ở Pháp ( 1917 – 1923)</a:t>
            </a:r>
          </a:p>
        </p:txBody>
      </p:sp>
      <p:sp>
        <p:nvSpPr>
          <p:cNvPr id="747528" name="Rectangle 8">
            <a:extLst>
              <a:ext uri="{FF2B5EF4-FFF2-40B4-BE49-F238E27FC236}">
                <a16:creationId xmlns:a16="http://schemas.microsoft.com/office/drawing/2014/main" id="{E3844109-5F56-43F7-8DEF-FB459603B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590800"/>
            <a:ext cx="7391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Arial" panose="020B0604020202020204" pitchFamily="34" charset="0"/>
              </a:rPr>
              <a:t>II. Nguyễn Ái Quốc ở Liên Xô ( 1923 – 1924)</a:t>
            </a:r>
          </a:p>
        </p:txBody>
      </p:sp>
      <p:sp>
        <p:nvSpPr>
          <p:cNvPr id="747530" name="Rectangle 10">
            <a:extLst>
              <a:ext uri="{FF2B5EF4-FFF2-40B4-BE49-F238E27FC236}">
                <a16:creationId xmlns:a16="http://schemas.microsoft.com/office/drawing/2014/main" id="{76F550EB-494D-4AB6-AD8A-F4E21DCD3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657600"/>
            <a:ext cx="830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Arial" panose="020B0604020202020204" pitchFamily="34" charset="0"/>
              </a:rPr>
              <a:t>III. Nguyễn Ái Quốc ở Trung Quốc ( 1924 – 1925)</a:t>
            </a:r>
          </a:p>
        </p:txBody>
      </p:sp>
    </p:spTree>
    <p:extLst>
      <p:ext uri="{BB962C8B-B14F-4D97-AF65-F5344CB8AC3E}">
        <p14:creationId xmlns:p14="http://schemas.microsoft.com/office/powerpoint/2010/main" val="27154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47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475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475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7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7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47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47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47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47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27" grpId="0"/>
      <p:bldP spid="747528" grpId="0"/>
      <p:bldP spid="7475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ình ảnh có liên quan">
            <a:extLst>
              <a:ext uri="{FF2B5EF4-FFF2-40B4-BE49-F238E27FC236}">
                <a16:creationId xmlns:a16="http://schemas.microsoft.com/office/drawing/2014/main" id="{26055E90-DBB6-4D29-A847-6B8850E7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04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D92FC3F2-FE81-4AAB-B94E-0AC1A2327AC7}"/>
              </a:ext>
            </a:extLst>
          </p:cNvPr>
          <p:cNvSpPr/>
          <p:nvPr/>
        </p:nvSpPr>
        <p:spPr>
          <a:xfrm>
            <a:off x="900113" y="1844675"/>
            <a:ext cx="7993062" cy="3240088"/>
          </a:xfrm>
          <a:prstGeom prst="cloudCallout">
            <a:avLst>
              <a:gd name="adj1" fmla="val -29400"/>
              <a:gd name="adj2" fmla="val 90186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mục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VNCMTN?</a:t>
            </a:r>
            <a:endParaRPr lang="en-US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41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ình ảnh có liên quan">
            <a:extLst>
              <a:ext uri="{FF2B5EF4-FFF2-40B4-BE49-F238E27FC236}">
                <a16:creationId xmlns:a16="http://schemas.microsoft.com/office/drawing/2014/main" id="{6876A399-4A41-4438-8A94-0D039D0BD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6100"/>
            <a:ext cx="9255125" cy="740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C3CA6CF4-AB11-435C-9D62-0779A5E184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884363"/>
            <a:ext cx="8686800" cy="4568825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en-US" altLang="vi-VN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tạo cán bộ cách mạng</a:t>
            </a:r>
          </a:p>
          <a:p>
            <a:pPr algn="just">
              <a:buFontTx/>
              <a:buChar char="-"/>
            </a:pPr>
            <a:r>
              <a:rPr lang="en-US" altLang="vi-VN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 chủ nghĩa Mác Lê nin truyền bá vào Việt Nam</a:t>
            </a:r>
          </a:p>
          <a:p>
            <a:pPr algn="just">
              <a:buFontTx/>
              <a:buChar char="-"/>
            </a:pPr>
            <a:r>
              <a:rPr lang="en-US" altLang="vi-VN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thành lập chính đảng vô sản ở Việt Nam</a:t>
            </a:r>
          </a:p>
          <a:p>
            <a:pPr algn="just">
              <a:buFont typeface="Wingdings 2" panose="05020102010507070707" pitchFamily="18" charset="2"/>
              <a:buNone/>
            </a:pPr>
            <a:r>
              <a:rPr lang="en-US" altLang="vi-VN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Đảng cộng sản)</a:t>
            </a:r>
          </a:p>
        </p:txBody>
      </p:sp>
    </p:spTree>
    <p:extLst>
      <p:ext uri="{BB962C8B-B14F-4D97-AF65-F5344CB8AC3E}">
        <p14:creationId xmlns:p14="http://schemas.microsoft.com/office/powerpoint/2010/main" val="1057864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96A586D7-BD2E-4C63-ABA9-1F2D0031D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4CE853FD-ABFE-43DE-B767-56EA7995EB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 altLang="vi-VN">
              <a:latin typeface="Constantia" panose="02030602050306030303" pitchFamily="18" charset="0"/>
            </a:endParaRPr>
          </a:p>
        </p:txBody>
      </p:sp>
      <p:pic>
        <p:nvPicPr>
          <p:cNvPr id="30724" name="Picture 2" descr="Hình ảnh có liên quan">
            <a:extLst>
              <a:ext uri="{FF2B5EF4-FFF2-40B4-BE49-F238E27FC236}">
                <a16:creationId xmlns:a16="http://schemas.microsoft.com/office/drawing/2014/main" id="{184F45DA-4FDC-4123-BA95-ECF180232A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361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443A2498-F64D-44FB-BD1D-D53DF3B0F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81000"/>
            <a:ext cx="853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20 - BÀI 16: HOẠT ĐỘNG CỦA NGUYỄN ÁI QUỐC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NƯỚC NGOÀI TRONG NHỮNG NĂM 1919 - 1925</a:t>
            </a:r>
          </a:p>
        </p:txBody>
      </p:sp>
      <p:pic>
        <p:nvPicPr>
          <p:cNvPr id="32771" name="Picture 5" descr="POINSET2">
            <a:extLst>
              <a:ext uri="{FF2B5EF4-FFF2-40B4-BE49-F238E27FC236}">
                <a16:creationId xmlns:a16="http://schemas.microsoft.com/office/drawing/2014/main" id="{560D2B2A-BD9C-4624-A75E-44C67CE1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67640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POINSET2">
            <a:extLst>
              <a:ext uri="{FF2B5EF4-FFF2-40B4-BE49-F238E27FC236}">
                <a16:creationId xmlns:a16="http://schemas.microsoft.com/office/drawing/2014/main" id="{4BFBE0DE-D844-4592-9B11-585495E5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10400" y="4800600"/>
            <a:ext cx="19050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27" name="Rectangle 7">
            <a:extLst>
              <a:ext uri="{FF2B5EF4-FFF2-40B4-BE49-F238E27FC236}">
                <a16:creationId xmlns:a16="http://schemas.microsoft.com/office/drawing/2014/main" id="{3DD7A2E9-234B-42F0-B677-0864B83CD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219200"/>
            <a:ext cx="7620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571500" indent="-5715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>
                <a:solidFill>
                  <a:srgbClr val="0070C0"/>
                </a:solidFill>
                <a:latin typeface="Arial" panose="020B0604020202020204" pitchFamily="34" charset="0"/>
              </a:rPr>
              <a:t>Tổ chức cộng sản Đoàn gồm 7 đồng chí: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vi-VN" sz="2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vi-VN" sz="2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2B397A-BC1B-4088-A5F2-C99095D61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981200"/>
            <a:ext cx="4724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b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b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b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b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b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endParaRPr lang="en-US" alt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3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47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475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475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NAQ TAI TRUNG QUOC">
            <a:extLst>
              <a:ext uri="{FF2B5EF4-FFF2-40B4-BE49-F238E27FC236}">
                <a16:creationId xmlns:a16="http://schemas.microsoft.com/office/drawing/2014/main" id="{772E324A-FCF4-46F8-B31C-8293E12C2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WordArt 9">
            <a:extLst>
              <a:ext uri="{FF2B5EF4-FFF2-40B4-BE49-F238E27FC236}">
                <a16:creationId xmlns:a16="http://schemas.microsoft.com/office/drawing/2014/main" id="{4A4BE3BF-83BB-467B-BFEA-5255AF543C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0"/>
            <a:ext cx="8001000" cy="1257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2400" kern="1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81512"/>
      </p:ext>
    </p:extLst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ACH DUONG KACH MENH">
            <a:extLst>
              <a:ext uri="{FF2B5EF4-FFF2-40B4-BE49-F238E27FC236}">
                <a16:creationId xmlns:a16="http://schemas.microsoft.com/office/drawing/2014/main" id="{17E99143-BA4F-427B-88C8-EF0345C1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AO THANH NIEN">
            <a:extLst>
              <a:ext uri="{FF2B5EF4-FFF2-40B4-BE49-F238E27FC236}">
                <a16:creationId xmlns:a16="http://schemas.microsoft.com/office/drawing/2014/main" id="{FD5A209B-B69B-408D-871A-4659B70B3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27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467475" y="188913"/>
            <a:ext cx="1920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WordArt 2"/>
          <p:cNvSpPr>
            <a:spLocks noChangeArrowheads="1" noChangeShapeType="1" noTextEdit="1"/>
          </p:cNvSpPr>
          <p:nvPr/>
        </p:nvSpPr>
        <p:spPr bwMode="auto">
          <a:xfrm rot="453257">
            <a:off x="1066800" y="0"/>
            <a:ext cx="4103688" cy="11779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7106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4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20000" scaled="1"/>
                </a:gradFill>
                <a:latin typeface="Times New Roman"/>
                <a:cs typeface="Times New Roman"/>
              </a:rPr>
              <a:t>Ai nhanh hơn?</a:t>
            </a:r>
            <a:endParaRPr lang="en-US" sz="40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492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0243" name="Rectangle 3" descr="Dotted diamond"/>
          <p:cNvSpPr>
            <a:spLocks noChangeArrowheads="1"/>
          </p:cNvSpPr>
          <p:nvPr/>
        </p:nvSpPr>
        <p:spPr bwMode="auto">
          <a:xfrm>
            <a:off x="1554480" y="2009775"/>
            <a:ext cx="6923314" cy="3046988"/>
          </a:xfrm>
          <a:prstGeom prst="rect">
            <a:avLst/>
          </a:prstGeom>
          <a:pattFill prst="dotDmnd">
            <a:fgClr>
              <a:schemeClr val="folHlink"/>
            </a:fgClr>
            <a:bgClr>
              <a:schemeClr val="bg1"/>
            </a:bgClr>
          </a:pattFill>
          <a:ln w="76200">
            <a:pattFill prst="diagBrick">
              <a:fgClr>
                <a:srgbClr val="FF99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itchFamily="34" charset="0"/>
                <a:cs typeface="+mn-cs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itchFamily="34" charset="0"/>
                <a:cs typeface="+mn-cs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+mn-cs"/>
              </a:rPr>
              <a:t>: 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03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phút</a:t>
            </a:r>
            <a:endParaRPr lang="en-US" sz="2400" dirty="0">
              <a:solidFill>
                <a:srgbClr val="0000FF"/>
              </a:solidFill>
              <a:latin typeface="Tahoma" pitchFamily="34" charset="0"/>
              <a:cs typeface="+mn-cs"/>
            </a:endParaRPr>
          </a:p>
          <a:p>
            <a:pPr algn="just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itchFamily="34" charset="0"/>
                <a:cs typeface="+mn-cs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itchFamily="34" charset="0"/>
                <a:cs typeface="+mn-cs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+mn-cs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Dán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phiếu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thích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hợp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hoàn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thiện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sơ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đồ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duy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hoạt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cách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mạng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Nguyễn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Ái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ahoma" pitchFamily="34" charset="0"/>
                <a:cs typeface="+mn-cs"/>
              </a:rPr>
              <a:t>ngoài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cs typeface="+mn-cs"/>
              </a:rPr>
              <a:t> 1919-1925 . </a:t>
            </a:r>
          </a:p>
          <a:p>
            <a:pPr algn="just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itchFamily="34" charset="0"/>
                <a:cs typeface="+mn-cs"/>
              </a:rPr>
              <a:t>Lưu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+mn-cs"/>
              </a:rPr>
              <a:t> ý: </a:t>
            </a:r>
          </a:p>
          <a:p>
            <a:pPr algn="just">
              <a:defRPr/>
            </a:pP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244" name="Rectangle 4" descr="Divot"/>
          <p:cNvSpPr>
            <a:spLocks noChangeArrowheads="1"/>
          </p:cNvSpPr>
          <p:nvPr/>
        </p:nvSpPr>
        <p:spPr bwMode="auto">
          <a:xfrm>
            <a:off x="5715000" y="1371600"/>
            <a:ext cx="2060575" cy="579438"/>
          </a:xfrm>
          <a:prstGeom prst="rect">
            <a:avLst/>
          </a:prstGeom>
          <a:pattFill prst="divot">
            <a:fgClr>
              <a:srgbClr val="FFCC00">
                <a:alpha val="56862"/>
              </a:srgbClr>
            </a:fgClr>
            <a:bgClr>
              <a:schemeClr val="bg1">
                <a:alpha val="56862"/>
              </a:schemeClr>
            </a:bgClr>
          </a:patt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CC3300"/>
                </a:solidFill>
                <a:latin typeface="Tahoma" pitchFamily="34" charset="0"/>
                <a:cs typeface="+mn-cs"/>
              </a:rPr>
              <a:t>Luật chơi</a:t>
            </a:r>
            <a:endParaRPr lang="en-US" sz="3200">
              <a:solidFill>
                <a:srgbClr val="CC3300"/>
              </a:solidFill>
              <a:latin typeface="Tahoma" pitchFamily="34" charset="0"/>
              <a:cs typeface="+mn-cs"/>
            </a:endParaRPr>
          </a:p>
        </p:txBody>
      </p:sp>
      <p:pic>
        <p:nvPicPr>
          <p:cNvPr id="7181" name="Picture 13" descr="5432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4288" y="115888"/>
            <a:ext cx="2209800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Niem326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9251950" y="6324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DUONG DEN NGAY VINH QUANG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9251950" y="13414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560D2B2A-BD9C-4624-A75E-44C67CE1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1417" cy="28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POINSET2">
            <a:extLst>
              <a:ext uri="{FF2B5EF4-FFF2-40B4-BE49-F238E27FC236}">
                <a16:creationId xmlns:a16="http://schemas.microsoft.com/office/drawing/2014/main" id="{4BFBE0DE-D844-4592-9B11-585495E5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77773" y="4206240"/>
            <a:ext cx="2774288" cy="26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5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17: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1" algn="just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560D2B2A-BD9C-4624-A75E-44C67CE1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277970" cy="313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OINSET2">
            <a:extLst>
              <a:ext uri="{FF2B5EF4-FFF2-40B4-BE49-F238E27FC236}">
                <a16:creationId xmlns:a16="http://schemas.microsoft.com/office/drawing/2014/main" id="{4BFBE0DE-D844-4592-9B11-585495E5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77773" y="4206240"/>
            <a:ext cx="2774288" cy="26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Hình ảnh 4">
            <a:extLst>
              <a:ext uri="{FF2B5EF4-FFF2-40B4-BE49-F238E27FC236}">
                <a16:creationId xmlns:a16="http://schemas.microsoft.com/office/drawing/2014/main" id="{4EF22D11-63C4-41BA-98C0-98EC69D9E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AA79D5D-3802-4CE0-A00E-8A45FEA9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E0FA804-6658-408E-B31D-2AC7CE387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4F78C6F-2C0F-4D9A-8F5F-5CB95062C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-39688"/>
            <a:ext cx="50546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7725AE0-8AE5-4754-AED9-A36B484CC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654425"/>
            <a:ext cx="4114801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BC95677D-D022-49C8-BE8E-56C6E7EF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54425"/>
            <a:ext cx="50800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òa Tấu – Như Có Bác Hồ Trong Ngày Vui Đại Thắng.mp3">
            <a:hlinkClick r:id="" action="ppaction://media"/>
            <a:extLst>
              <a:ext uri="{FF2B5EF4-FFF2-40B4-BE49-F238E27FC236}">
                <a16:creationId xmlns:a16="http://schemas.microsoft.com/office/drawing/2014/main" id="{4B426B15-468E-4601-B50D-7880584BA30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63" y="640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9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8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1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6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8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47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8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2750"/>
                            </p:stCondLst>
                            <p:childTnLst>
                              <p:par>
                                <p:cTn id="4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27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537026">
            <a:extLst>
              <a:ext uri="{FF2B5EF4-FFF2-40B4-BE49-F238E27FC236}">
                <a16:creationId xmlns:a16="http://schemas.microsoft.com/office/drawing/2014/main" id="{D09450CA-BE5C-4A4A-854F-955ABC1AC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63" name="Text Box 3">
            <a:extLst>
              <a:ext uri="{FF2B5EF4-FFF2-40B4-BE49-F238E27FC236}">
                <a16:creationId xmlns:a16="http://schemas.microsoft.com/office/drawing/2014/main" id="{CD6E785E-C16F-4306-BF05-60BB35C05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83058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Cảm ơn Thầy cô và các em đã về dự tiết học này.</a:t>
            </a:r>
          </a:p>
        </p:txBody>
      </p:sp>
      <p:pic>
        <p:nvPicPr>
          <p:cNvPr id="36868" name="Picture 4" descr="EARTH">
            <a:extLst>
              <a:ext uri="{FF2B5EF4-FFF2-40B4-BE49-F238E27FC236}">
                <a16:creationId xmlns:a16="http://schemas.microsoft.com/office/drawing/2014/main" id="{27696685-3C07-4E33-A2AD-F7F43C065E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79838"/>
            <a:ext cx="14478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7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7B260EB9-F4E2-4B38-B5C0-D6FB709A9C90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0163"/>
            <a:ext cx="5105400" cy="1273175"/>
            <a:chOff x="1488" y="0"/>
            <a:chExt cx="2784" cy="648"/>
          </a:xfrm>
        </p:grpSpPr>
        <p:sp>
          <p:nvSpPr>
            <p:cNvPr id="10251" name="Oval 23">
              <a:extLst>
                <a:ext uri="{FF2B5EF4-FFF2-40B4-BE49-F238E27FC236}">
                  <a16:creationId xmlns:a16="http://schemas.microsoft.com/office/drawing/2014/main" id="{A4324ECF-60B6-4F70-B185-A25CEB4B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0"/>
              <a:ext cx="2160" cy="624"/>
            </a:xfrm>
            <a:prstGeom prst="ellipse">
              <a:avLst/>
            </a:prstGeom>
            <a:gradFill rotWithShape="1">
              <a:gsLst>
                <a:gs pos="0">
                  <a:srgbClr val="A1FDCB"/>
                </a:gs>
                <a:gs pos="100000">
                  <a:schemeClr val="accent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252" name="Rectangle 24">
              <a:extLst>
                <a:ext uri="{FF2B5EF4-FFF2-40B4-BE49-F238E27FC236}">
                  <a16:creationId xmlns:a16="http://schemas.microsoft.com/office/drawing/2014/main" id="{BCBBAB21-EFA7-4C15-AA45-53DBC129D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43"/>
              <a:ext cx="1824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7200" b="1">
                <a:solidFill>
                  <a:srgbClr val="FF0000"/>
                </a:solidFill>
                <a:latin typeface="VNI-Duff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253" name="AutoShape 25">
              <a:extLst>
                <a:ext uri="{FF2B5EF4-FFF2-40B4-BE49-F238E27FC236}">
                  <a16:creationId xmlns:a16="http://schemas.microsoft.com/office/drawing/2014/main" id="{C69A7473-40FE-43A8-B69B-C6FFCA266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"/>
              <a:ext cx="576" cy="240"/>
            </a:xfrm>
            <a:prstGeom prst="ribbon2">
              <a:avLst>
                <a:gd name="adj1" fmla="val 12500"/>
                <a:gd name="adj2" fmla="val 50000"/>
              </a:avLst>
            </a:prstGeom>
            <a:gradFill rotWithShape="1">
              <a:gsLst>
                <a:gs pos="0">
                  <a:srgbClr val="FF91E2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254" name="AutoShape 26">
              <a:extLst>
                <a:ext uri="{FF2B5EF4-FFF2-40B4-BE49-F238E27FC236}">
                  <a16:creationId xmlns:a16="http://schemas.microsoft.com/office/drawing/2014/main" id="{633A4090-0D3F-4D2C-913A-CE82D0DB7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92"/>
              <a:ext cx="576" cy="240"/>
            </a:xfrm>
            <a:prstGeom prst="ribbon2">
              <a:avLst>
                <a:gd name="adj1" fmla="val 12500"/>
                <a:gd name="adj2" fmla="val 50000"/>
              </a:avLst>
            </a:prstGeom>
            <a:gradFill rotWithShape="1">
              <a:gsLst>
                <a:gs pos="0">
                  <a:srgbClr val="FF91E2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43" name="Picture 7" descr="POINSET2">
            <a:extLst>
              <a:ext uri="{FF2B5EF4-FFF2-40B4-BE49-F238E27FC236}">
                <a16:creationId xmlns:a16="http://schemas.microsoft.com/office/drawing/2014/main" id="{7D7FFE3C-5CDC-44BC-ACA1-67E0785F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 descr="POINSET2">
            <a:extLst>
              <a:ext uri="{FF2B5EF4-FFF2-40B4-BE49-F238E27FC236}">
                <a16:creationId xmlns:a16="http://schemas.microsoft.com/office/drawing/2014/main" id="{25B1A412-7AF1-46FF-8E77-B458B950B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4100" y="495300"/>
            <a:ext cx="3505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2" descr="j0232133">
            <a:extLst>
              <a:ext uri="{FF2B5EF4-FFF2-40B4-BE49-F238E27FC236}">
                <a16:creationId xmlns:a16="http://schemas.microsoft.com/office/drawing/2014/main" id="{6D15C410-068D-405F-923F-A6FC54AA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3688"/>
            <a:ext cx="502920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ac">
            <a:extLst>
              <a:ext uri="{FF2B5EF4-FFF2-40B4-BE49-F238E27FC236}">
                <a16:creationId xmlns:a16="http://schemas.microsoft.com/office/drawing/2014/main" id="{6D03BD69-928A-4C07-89AA-C9DFED234B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Oval 12">
            <a:extLst>
              <a:ext uri="{FF2B5EF4-FFF2-40B4-BE49-F238E27FC236}">
                <a16:creationId xmlns:a16="http://schemas.microsoft.com/office/drawing/2014/main" id="{92C78F1C-40E7-4D73-A9A4-84583A1B2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038600"/>
            <a:ext cx="152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248" name="Oval 13">
            <a:extLst>
              <a:ext uri="{FF2B5EF4-FFF2-40B4-BE49-F238E27FC236}">
                <a16:creationId xmlns:a16="http://schemas.microsoft.com/office/drawing/2014/main" id="{6B69ADDB-1E00-4A28-9CB4-9B58DD7E6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8006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7663" name="Text Box 15">
            <a:extLst>
              <a:ext uri="{FF2B5EF4-FFF2-40B4-BE49-F238E27FC236}">
                <a16:creationId xmlns:a16="http://schemas.microsoft.com/office/drawing/2014/main" id="{1FB15219-AD67-4DD5-A714-B7A27570B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752600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vi-VN" sz="2000" b="1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0250" name="Rectangle 14">
            <a:extLst>
              <a:ext uri="{FF2B5EF4-FFF2-40B4-BE49-F238E27FC236}">
                <a16:creationId xmlns:a16="http://schemas.microsoft.com/office/drawing/2014/main" id="{FB1C6A35-4053-4593-81CE-EC19EBCFA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19200"/>
            <a:ext cx="8458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BÀI TẬP NHÓM: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Tìm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hiểu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những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hoạt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động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Nguyễn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Ái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gian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ở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Pháp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( 1917 – 1923).</a:t>
            </a:r>
          </a:p>
        </p:txBody>
      </p:sp>
    </p:spTree>
    <p:extLst>
      <p:ext uri="{BB962C8B-B14F-4D97-AF65-F5344CB8AC3E}">
        <p14:creationId xmlns:p14="http://schemas.microsoft.com/office/powerpoint/2010/main" val="267566702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icture">
            <a:extLst>
              <a:ext uri="{FF2B5EF4-FFF2-40B4-BE49-F238E27FC236}">
                <a16:creationId xmlns:a16="http://schemas.microsoft.com/office/drawing/2014/main" id="{6D793956-2943-4C33-8664-D1CCC4262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7">
            <a:extLst>
              <a:ext uri="{FF2B5EF4-FFF2-40B4-BE49-F238E27FC236}">
                <a16:creationId xmlns:a16="http://schemas.microsoft.com/office/drawing/2014/main" id="{3494EAE5-E1D1-478C-88D2-9BF16AA137C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5791200"/>
            <a:ext cx="6705600" cy="762000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r>
              <a:rPr lang="en-AU" altLang="vi-VN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18/6/1919 gửi Bản yêu sách của nhân dân An Nam</a:t>
            </a:r>
          </a:p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r>
              <a:rPr lang="en-AU" altLang="vi-VN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 quyền tự do, dân chủ, quyền bình đẳng, quyền tự quyết</a:t>
            </a:r>
          </a:p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endParaRPr lang="en-US" altLang="vi-VN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1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3F5AC14A-CA85-4420-AAE2-2B67F0B7E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38200"/>
            <a:ext cx="85344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alt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2291" name="Picture 6" descr="POINSET2">
            <a:extLst>
              <a:ext uri="{FF2B5EF4-FFF2-40B4-BE49-F238E27FC236}">
                <a16:creationId xmlns:a16="http://schemas.microsoft.com/office/drawing/2014/main" id="{891405C5-7E01-4567-B173-5FFBC99AB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10400" y="4800600"/>
            <a:ext cx="19050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POINSET2">
            <a:extLst>
              <a:ext uri="{FF2B5EF4-FFF2-40B4-BE49-F238E27FC236}">
                <a16:creationId xmlns:a16="http://schemas.microsoft.com/office/drawing/2014/main" id="{AD61D511-8143-4676-B978-69D61876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52400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941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Picture 10">
            <a:extLst>
              <a:ext uri="{FF2B5EF4-FFF2-40B4-BE49-F238E27FC236}">
                <a16:creationId xmlns:a16="http://schemas.microsoft.com/office/drawing/2014/main" id="{46148223-CF9A-4309-BBBE-2EDC544C8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0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052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Picture 10">
            <a:extLst>
              <a:ext uri="{FF2B5EF4-FFF2-40B4-BE49-F238E27FC236}">
                <a16:creationId xmlns:a16="http://schemas.microsoft.com/office/drawing/2014/main" id="{2D2DC041-9E96-4EB5-A85D-85695D4F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419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3">
            <a:extLst>
              <a:ext uri="{FF2B5EF4-FFF2-40B4-BE49-F238E27FC236}">
                <a16:creationId xmlns:a16="http://schemas.microsoft.com/office/drawing/2014/main" id="{A7439D4C-33DE-4DB4-8A42-9EE1A8084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362200"/>
            <a:ext cx="46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</a:p>
        </p:txBody>
      </p:sp>
      <p:sp>
        <p:nvSpPr>
          <p:cNvPr id="14340" name="TextBox 4">
            <a:extLst>
              <a:ext uri="{FF2B5EF4-FFF2-40B4-BE49-F238E27FC236}">
                <a16:creationId xmlns:a16="http://schemas.microsoft.com/office/drawing/2014/main" id="{9351542D-8428-456F-92E0-C9CBACBD5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5146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>
                <a:solidFill>
                  <a:schemeClr val="tx1"/>
                </a:solidFill>
                <a:latin typeface="Arial" panose="020B0604020202020204" pitchFamily="34" charset="0"/>
              </a:rPr>
              <a:t>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ACB58-F449-4B61-8802-5A0FC0982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990600"/>
            <a:ext cx="42672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dấu bước ngoặt trong hoạt động của Nguyễn Ái Quốc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một người yêu nước trở thành một người cộng sản, từ chủ nghĩa yêu nước đến chủ nghĩa Mác – Lê nin và đi theo con đường CMVS.</a:t>
            </a:r>
          </a:p>
        </p:txBody>
      </p:sp>
    </p:spTree>
    <p:extLst>
      <p:ext uri="{BB962C8B-B14F-4D97-AF65-F5344CB8AC3E}">
        <p14:creationId xmlns:p14="http://schemas.microsoft.com/office/powerpoint/2010/main" val="3511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12FDDE2D-168B-4950-94E6-DA62C570F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3317875"/>
            <a:ext cx="1006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092B2D4F-F61E-4671-A69E-724574937140}"/>
              </a:ext>
            </a:extLst>
          </p:cNvPr>
          <p:cNvSpPr txBox="1">
            <a:spLocks noChangeArrowheads="1"/>
          </p:cNvSpPr>
          <p:nvPr/>
        </p:nvSpPr>
        <p:spPr bwMode="auto">
          <a:xfrm rot="540000">
            <a:off x="3886200" y="5486400"/>
            <a:ext cx="1676400" cy="82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VNI-Thufap2" pitchFamily="2" charset="0"/>
              <a:cs typeface="Arial" panose="020B0604020202020204" pitchFamily="34" charset="0"/>
            </a:endParaRPr>
          </a:p>
        </p:txBody>
      </p:sp>
      <p:pic>
        <p:nvPicPr>
          <p:cNvPr id="131079" name="Picture 7" descr="bao nguoi cung kho">
            <a:extLst>
              <a:ext uri="{FF2B5EF4-FFF2-40B4-BE49-F238E27FC236}">
                <a16:creationId xmlns:a16="http://schemas.microsoft.com/office/drawing/2014/main" id="{F1B8E683-D05B-486B-BDB5-22A75E2CC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191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icture 002">
            <a:extLst>
              <a:ext uri="{FF2B5EF4-FFF2-40B4-BE49-F238E27FC236}">
                <a16:creationId xmlns:a16="http://schemas.microsoft.com/office/drawing/2014/main" id="{4F705B17-09CA-4F60-88FD-2AE7D172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4191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9">
            <a:extLst>
              <a:ext uri="{FF2B5EF4-FFF2-40B4-BE49-F238E27FC236}">
                <a16:creationId xmlns:a16="http://schemas.microsoft.com/office/drawing/2014/main" id="{00D94B34-9378-4E99-A1CF-C9B526F49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0" y="5791200"/>
            <a:ext cx="4267200" cy="609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altLang="vi-VN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1922 viết Bản án chế độ thực dân Pháp</a:t>
            </a:r>
            <a:endParaRPr lang="en-US" altLang="vi-VN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84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480D30B5-BDA0-4346-91F3-FDB135E2015C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0163"/>
            <a:ext cx="5105400" cy="1273175"/>
            <a:chOff x="1488" y="0"/>
            <a:chExt cx="2784" cy="648"/>
          </a:xfrm>
        </p:grpSpPr>
        <p:sp>
          <p:nvSpPr>
            <p:cNvPr id="17419" name="Oval 23">
              <a:extLst>
                <a:ext uri="{FF2B5EF4-FFF2-40B4-BE49-F238E27FC236}">
                  <a16:creationId xmlns:a16="http://schemas.microsoft.com/office/drawing/2014/main" id="{D3F22641-3F1A-46A7-89F2-B0E776DB8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0"/>
              <a:ext cx="2160" cy="624"/>
            </a:xfrm>
            <a:prstGeom prst="ellipse">
              <a:avLst/>
            </a:prstGeom>
            <a:gradFill rotWithShape="1">
              <a:gsLst>
                <a:gs pos="0">
                  <a:srgbClr val="A1FDCB"/>
                </a:gs>
                <a:gs pos="100000">
                  <a:schemeClr val="accent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420" name="Rectangle 24">
              <a:extLst>
                <a:ext uri="{FF2B5EF4-FFF2-40B4-BE49-F238E27FC236}">
                  <a16:creationId xmlns:a16="http://schemas.microsoft.com/office/drawing/2014/main" id="{85465AAA-07CD-4747-B294-BFA91502E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43"/>
              <a:ext cx="1824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7200" b="1">
                <a:solidFill>
                  <a:srgbClr val="FF0000"/>
                </a:solidFill>
                <a:latin typeface="VNI-Duff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421" name="AutoShape 25">
              <a:extLst>
                <a:ext uri="{FF2B5EF4-FFF2-40B4-BE49-F238E27FC236}">
                  <a16:creationId xmlns:a16="http://schemas.microsoft.com/office/drawing/2014/main" id="{3BCFB5FA-6744-4886-8C1F-6BAE442F3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"/>
              <a:ext cx="576" cy="240"/>
            </a:xfrm>
            <a:prstGeom prst="ribbon2">
              <a:avLst>
                <a:gd name="adj1" fmla="val 12500"/>
                <a:gd name="adj2" fmla="val 50000"/>
              </a:avLst>
            </a:prstGeom>
            <a:gradFill rotWithShape="1">
              <a:gsLst>
                <a:gs pos="0">
                  <a:srgbClr val="FF91E2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422" name="AutoShape 26">
              <a:extLst>
                <a:ext uri="{FF2B5EF4-FFF2-40B4-BE49-F238E27FC236}">
                  <a16:creationId xmlns:a16="http://schemas.microsoft.com/office/drawing/2014/main" id="{E8D8E133-6E59-4930-A725-FE8FA89FD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92"/>
              <a:ext cx="576" cy="240"/>
            </a:xfrm>
            <a:prstGeom prst="ribbon2">
              <a:avLst>
                <a:gd name="adj1" fmla="val 12500"/>
                <a:gd name="adj2" fmla="val 50000"/>
              </a:avLst>
            </a:prstGeom>
            <a:gradFill rotWithShape="1">
              <a:gsLst>
                <a:gs pos="0">
                  <a:srgbClr val="FF91E2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7411" name="Picture 7" descr="POINSET2">
            <a:extLst>
              <a:ext uri="{FF2B5EF4-FFF2-40B4-BE49-F238E27FC236}">
                <a16:creationId xmlns:a16="http://schemas.microsoft.com/office/drawing/2014/main" id="{5060A34F-CCFE-41B7-96C1-287F59664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POINSET2">
            <a:extLst>
              <a:ext uri="{FF2B5EF4-FFF2-40B4-BE49-F238E27FC236}">
                <a16:creationId xmlns:a16="http://schemas.microsoft.com/office/drawing/2014/main" id="{86C902EC-7B04-4247-979C-E06BEFD4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4100" y="495300"/>
            <a:ext cx="3505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2" descr="j0232133">
            <a:extLst>
              <a:ext uri="{FF2B5EF4-FFF2-40B4-BE49-F238E27FC236}">
                <a16:creationId xmlns:a16="http://schemas.microsoft.com/office/drawing/2014/main" id="{1FC62CDC-97DF-4DB5-8BF6-B468EB866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3688"/>
            <a:ext cx="502920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ac">
            <a:extLst>
              <a:ext uri="{FF2B5EF4-FFF2-40B4-BE49-F238E27FC236}">
                <a16:creationId xmlns:a16="http://schemas.microsoft.com/office/drawing/2014/main" id="{6D5D912F-4805-4999-88F2-6006D457A7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92300"/>
            <a:ext cx="2286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Oval 12">
            <a:extLst>
              <a:ext uri="{FF2B5EF4-FFF2-40B4-BE49-F238E27FC236}">
                <a16:creationId xmlns:a16="http://schemas.microsoft.com/office/drawing/2014/main" id="{49C5660E-3E62-41AB-94DB-04DA46885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038600"/>
            <a:ext cx="152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416" name="Oval 13">
            <a:extLst>
              <a:ext uri="{FF2B5EF4-FFF2-40B4-BE49-F238E27FC236}">
                <a16:creationId xmlns:a16="http://schemas.microsoft.com/office/drawing/2014/main" id="{1FCBE9B9-2957-49DF-B288-0BDAA0BA1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8006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7663" name="Text Box 15">
            <a:extLst>
              <a:ext uri="{FF2B5EF4-FFF2-40B4-BE49-F238E27FC236}">
                <a16:creationId xmlns:a16="http://schemas.microsoft.com/office/drawing/2014/main" id="{D6F8F7A0-8F91-4815-A38E-C9C4BAA43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752600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vi-VN" sz="2000" b="1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7418" name="Rectangle 14">
            <a:extLst>
              <a:ext uri="{FF2B5EF4-FFF2-40B4-BE49-F238E27FC236}">
                <a16:creationId xmlns:a16="http://schemas.microsoft.com/office/drawing/2014/main" id="{8F88BD1A-884E-4727-A44B-AB2736F23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219200"/>
            <a:ext cx="5486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THẢO LUẬN (3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phút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Con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đường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cứu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Nguyễn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Ái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mới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khác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với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lớp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người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đi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(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Phan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Bội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Châu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Phan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Châu</a:t>
            </a:r>
            <a:r>
              <a:rPr lang="en-US" altLang="vi-V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Trinh . . .)?</a:t>
            </a:r>
          </a:p>
        </p:txBody>
      </p:sp>
    </p:spTree>
    <p:extLst>
      <p:ext uri="{BB962C8B-B14F-4D97-AF65-F5344CB8AC3E}">
        <p14:creationId xmlns:p14="http://schemas.microsoft.com/office/powerpoint/2010/main" val="174003054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7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</TotalTime>
  <Words>1177</Words>
  <Application>Microsoft Office PowerPoint</Application>
  <PresentationFormat>On-screen Show (4:3)</PresentationFormat>
  <Paragraphs>108</Paragraphs>
  <Slides>29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Constantia</vt:lpstr>
      <vt:lpstr>Tahoma</vt:lpstr>
      <vt:lpstr>Times New Roman</vt:lpstr>
      <vt:lpstr>VNI-Duff</vt:lpstr>
      <vt:lpstr>VNI-Thufap2</vt:lpstr>
      <vt:lpstr>VNI-Times</vt:lpstr>
      <vt:lpstr>Wingdings 2</vt:lpstr>
      <vt:lpstr>Office Theme</vt:lpstr>
      <vt:lpstr>Document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1922 viết Bản án chế độ thực dân Pháp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học ở nhà: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42</cp:revision>
  <dcterms:created xsi:type="dcterms:W3CDTF">2017-12-22T15:35:30Z</dcterms:created>
  <dcterms:modified xsi:type="dcterms:W3CDTF">2023-01-18T01:50:55Z</dcterms:modified>
</cp:coreProperties>
</file>