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6" r:id="rId2"/>
    <p:sldId id="268" r:id="rId3"/>
    <p:sldId id="266" r:id="rId4"/>
    <p:sldId id="269" r:id="rId5"/>
    <p:sldId id="271" r:id="rId6"/>
    <p:sldId id="272" r:id="rId7"/>
    <p:sldId id="275" r:id="rId8"/>
    <p:sldId id="261" r:id="rId9"/>
    <p:sldId id="262" r:id="rId10"/>
    <p:sldId id="273" r:id="rId11"/>
    <p:sldId id="264" r:id="rId12"/>
    <p:sldId id="265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ECC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08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F08CB-6E2E-4592-9F42-7B51187DC184}" type="datetimeFigureOut">
              <a:rPr lang="en-GB" smtClean="0"/>
              <a:t>06/04/2025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3C5B6-C53A-48D1-BE37-083FD17D3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31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3C5B6-C53A-48D1-BE37-083FD17D353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710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539F-ECE1-4066-BA49-C22CD0374A1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DE9E-F698-4F40-8A7F-1B78BF9BE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4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539F-ECE1-4066-BA49-C22CD0374A1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DE9E-F698-4F40-8A7F-1B78BF9BE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4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539F-ECE1-4066-BA49-C22CD0374A1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DE9E-F698-4F40-8A7F-1B78BF9BE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84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539F-ECE1-4066-BA49-C22CD0374A1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DE9E-F698-4F40-8A7F-1B78BF9BE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539F-ECE1-4066-BA49-C22CD0374A1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DE9E-F698-4F40-8A7F-1B78BF9BE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3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539F-ECE1-4066-BA49-C22CD0374A1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DE9E-F698-4F40-8A7F-1B78BF9BE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5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539F-ECE1-4066-BA49-C22CD0374A1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DE9E-F698-4F40-8A7F-1B78BF9BE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5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539F-ECE1-4066-BA49-C22CD0374A1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DE9E-F698-4F40-8A7F-1B78BF9BE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4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539F-ECE1-4066-BA49-C22CD0374A1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DE9E-F698-4F40-8A7F-1B78BF9BE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78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539F-ECE1-4066-BA49-C22CD0374A1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DE9E-F698-4F40-8A7F-1B78BF9BE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5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539F-ECE1-4066-BA49-C22CD0374A1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DE9E-F698-4F40-8A7F-1B78BF9BE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8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D539F-ECE1-4066-BA49-C22CD0374A1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5DE9E-F698-4F40-8A7F-1B78BF9BE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3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microsoft.com/office/2007/relationships/media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D988FD-9C4C-4ECC-A519-AC5A5E2A8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4018936" y="-9832"/>
            <a:ext cx="5125064" cy="6867832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F28A3B13-67F4-433A-8A9F-8E5BED891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0634" y="1996506"/>
            <a:ext cx="2388394" cy="4064459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92613" y="-422384"/>
            <a:ext cx="2506707" cy="6959549"/>
          </a:xfrm>
          <a:prstGeom prst="rect">
            <a:avLst/>
          </a:prstGeom>
        </p:spPr>
      </p:pic>
      <p:grpSp>
        <p:nvGrpSpPr>
          <p:cNvPr id="230" name="Group 229">
            <a:extLst>
              <a:ext uri="{FF2B5EF4-FFF2-40B4-BE49-F238E27FC236}">
                <a16:creationId xmlns:a16="http://schemas.microsoft.com/office/drawing/2014/main" id="{7CADFD3B-8992-4B3C-A090-5FB2FA64882B}"/>
              </a:ext>
            </a:extLst>
          </p:cNvPr>
          <p:cNvGrpSpPr/>
          <p:nvPr/>
        </p:nvGrpSpPr>
        <p:grpSpPr>
          <a:xfrm>
            <a:off x="1327013" y="742520"/>
            <a:ext cx="2016117" cy="1437720"/>
            <a:chOff x="2921495" y="4445840"/>
            <a:chExt cx="2688156" cy="1437720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2C0BBD1-895D-4E11-AA00-6822A951E804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238C430-66A9-4491-B19C-C84E1CC01BAA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E97C309-F46D-4938-B654-3227270EE319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D85DC73-2D2D-4524-8769-0D4AE5AAB2B9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207CFBE-7521-4186-8D6E-6E48069C3F70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C010132-F005-4ED7-9E33-94A236CD8C05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F280A90B-D0B9-4134-8165-4748E9CCA9A0}"/>
              </a:ext>
            </a:extLst>
          </p:cNvPr>
          <p:cNvGrpSpPr/>
          <p:nvPr/>
        </p:nvGrpSpPr>
        <p:grpSpPr>
          <a:xfrm>
            <a:off x="1211925" y="5380085"/>
            <a:ext cx="185267" cy="301737"/>
            <a:chOff x="1615899" y="5380084"/>
            <a:chExt cx="247023" cy="301737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A835375-17FA-409B-B1EA-C7600AF2D86A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CD94D7E-1E35-4C1F-ABE9-5B82A156D580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35BE843F-51EE-4940-A867-F8611D1E73B1}"/>
              </a:ext>
            </a:extLst>
          </p:cNvPr>
          <p:cNvSpPr/>
          <p:nvPr/>
        </p:nvSpPr>
        <p:spPr>
          <a:xfrm>
            <a:off x="233243" y="548405"/>
            <a:ext cx="164480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7EF14B3-9E06-403D-9FDE-9FF1006A45F5}"/>
              </a:ext>
            </a:extLst>
          </p:cNvPr>
          <p:cNvSpPr/>
          <p:nvPr/>
        </p:nvSpPr>
        <p:spPr>
          <a:xfrm>
            <a:off x="2115488" y="1357973"/>
            <a:ext cx="164480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2FD8D002-4C84-4FE9-A9CC-DA25C46960F6}"/>
              </a:ext>
            </a:extLst>
          </p:cNvPr>
          <p:cNvSpPr/>
          <p:nvPr/>
        </p:nvSpPr>
        <p:spPr>
          <a:xfrm>
            <a:off x="81448" y="4312896"/>
            <a:ext cx="164480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C6FE6F8D-C13C-470A-BD2C-C1A605B94A3C}"/>
              </a:ext>
            </a:extLst>
          </p:cNvPr>
          <p:cNvSpPr/>
          <p:nvPr/>
        </p:nvSpPr>
        <p:spPr>
          <a:xfrm>
            <a:off x="59754" y="3322986"/>
            <a:ext cx="402734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51F6FB0-2C31-4F3A-A9FD-F1C9678EA019}"/>
              </a:ext>
            </a:extLst>
          </p:cNvPr>
          <p:cNvGrpSpPr/>
          <p:nvPr/>
        </p:nvGrpSpPr>
        <p:grpSpPr>
          <a:xfrm>
            <a:off x="8027" y="3141235"/>
            <a:ext cx="488454" cy="648341"/>
            <a:chOff x="10703" y="3141234"/>
            <a:chExt cx="651272" cy="648341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0BEAB4E-B930-4F84-B996-EF32A8DF4395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5D6EC10-05A4-44E1-B331-08EB98C5E140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8223033-8F88-4D8E-8BF3-89C2914298A0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79B2584-F812-454E-977E-FB17DE125A1A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12589BF-65DA-414D-A1FF-6E9041909F5B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293664DA-E0C3-4AE9-AD5E-2298F02C812C}"/>
              </a:ext>
            </a:extLst>
          </p:cNvPr>
          <p:cNvGrpSpPr/>
          <p:nvPr/>
        </p:nvGrpSpPr>
        <p:grpSpPr>
          <a:xfrm>
            <a:off x="1463452" y="5756012"/>
            <a:ext cx="508619" cy="1196950"/>
            <a:chOff x="1951270" y="5756012"/>
            <a:chExt cx="678158" cy="1196950"/>
          </a:xfrm>
        </p:grpSpPr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EC29B8C-F4F5-45D1-B402-E9D19528BC6F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E1FB447-AA68-4D61-B513-35BB9753069C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D11B0A6-9D5A-4247-9D14-C063F8AB0F5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93AE928-9B2A-449C-8EAA-161B1237C3A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B707980-A465-407D-9F18-5C3DB1498130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3CB1CBC-ABE9-404E-A904-25D9396F0D7E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3F82144-D0D3-4AAB-B771-0F5F36192E0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2C792E23-4591-40F7-B8A8-BB62259FD81F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254DBEB-51DC-404C-9B6B-877553470EC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638B1C23-6BD6-4B6F-BF27-0F99284847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8956DE6-B1E0-4A23-BAC4-B28C9DCAD2FB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EE5CED74-667C-4AA2-8227-AEA6E8DAC3B7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9EB9D68-50B9-4889-8AE3-71C24D8C6CF8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66026A3-2123-4D2E-8374-5984B29A6837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E41E42A-8E09-488E-B049-CB39BEA0122E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0AB8711-A8B6-4CC8-906E-6C997A27649D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4685117-7F32-411C-9DE9-0BB741C9D256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9468412-0492-4F59-90B8-A48BB0CE0461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D672330-D2ED-4756-BBD0-4270E850F483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8656BFE0-996C-422E-BD62-91B89B96CF38}"/>
              </a:ext>
            </a:extLst>
          </p:cNvPr>
          <p:cNvGrpSpPr/>
          <p:nvPr/>
        </p:nvGrpSpPr>
        <p:grpSpPr>
          <a:xfrm>
            <a:off x="703129" y="123244"/>
            <a:ext cx="845561" cy="880576"/>
            <a:chOff x="937505" y="123244"/>
            <a:chExt cx="1127415" cy="880576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D8013CF-55FA-4FBB-9C29-79BA67B2B36B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E0564A2-679C-4857-97E5-A55789DF0CA4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FB9E9C6-384E-4D06-A69B-135DEF50B70B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CDDBFA4-BE47-4B59-9E09-ECC98C8330AC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4E9601A-F612-4B6A-B587-EBDD43C51F9F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E963BBB-FAEE-4E23-BFDC-358C42D58E4E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4C71A4-8716-474B-98E7-611AE10313B2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493B2DD-FC10-417A-A533-6806E234FA51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004FAC6-548D-4784-9CDD-03D8137A83D7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EC4619A-B7B3-4E22-B767-489FC70FB66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6A0C72B-EE53-4A80-B778-786C1FEEC84C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CDE6BC9-9BF0-49BB-88F4-AED80AC74BF4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7666673-03B0-4596-9A5D-658F2FF176B6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6DDA966-8A50-4E4D-B507-1E5AFE41D78A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4A0450A-384A-4651-AE5A-DBDFE440B1B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BB17E87-E1F0-45E2-9866-D00E1907289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5184C98-EA8B-43FA-B380-588BC84D14FA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04D09C2-83CB-4990-91CF-69407DE70E0F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7F6A2E2-B1EF-4953-B672-B353747ECAD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E2E1030-4474-4EE7-A82B-B3D6DEA02C8C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5519720-E224-44AD-AECF-E38F4DA9B17E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E325BED-CEB6-4F94-93A3-B999EE461934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70118570-0910-434E-8709-8DF62F9C1A37}"/>
              </a:ext>
            </a:extLst>
          </p:cNvPr>
          <p:cNvGrpSpPr/>
          <p:nvPr/>
        </p:nvGrpSpPr>
        <p:grpSpPr>
          <a:xfrm>
            <a:off x="66746" y="4835942"/>
            <a:ext cx="917292" cy="1897728"/>
            <a:chOff x="88994" y="4835942"/>
            <a:chExt cx="1223056" cy="1897728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1A656DA-A21E-4B04-A892-8782F0A1F8E3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950BE32-4067-4E89-8DCE-0994D0BC9BC9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8FE0154-9B17-4199-B96A-40405582B2B6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88839EE-3FE0-4D93-8FF0-A3661E92EAF5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956EE94-D0A2-4C4D-A546-3FB304EF911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B661EA3-B2E7-47D8-A9A1-A58608140B0A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16E625D-FE86-4689-9DA2-701EDE8E3599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24B7B9F9-A93B-4BC6-824B-4C2320695CF1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E5A0284-0D56-4CE4-85FD-8D86B6F86DA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5D3B476-DCFF-4D8F-80BC-7B5D16AED436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568D190-3EC5-4E1C-8882-171ABC9E3AB6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521595E-B209-4430-9DBD-91BC3007FEC4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D11A25E-0430-4D94-90BA-2EAE8729935C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5C610CE-A0BD-4C5D-887A-F3A303A9DF02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06BCB20-71D2-4252-9122-BB876469C88C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E329D11-19C1-4D72-A9FA-17F4CF102FFB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34B393C-1939-47C9-ABFC-142BAC99F493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3C697709-1DA5-496B-82DB-6C344050E42F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7C42B52-E230-4435-BF6A-765EAE5CD666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60039F31-AE28-4452-B515-EFC8192BF9A8}"/>
              </a:ext>
            </a:extLst>
          </p:cNvPr>
          <p:cNvSpPr/>
          <p:nvPr/>
        </p:nvSpPr>
        <p:spPr>
          <a:xfrm>
            <a:off x="3551945" y="1013234"/>
            <a:ext cx="304125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1F65A9A-BEF3-403A-B08B-9F44B796A0A8}"/>
              </a:ext>
            </a:extLst>
          </p:cNvPr>
          <p:cNvSpPr/>
          <p:nvPr/>
        </p:nvSpPr>
        <p:spPr>
          <a:xfrm>
            <a:off x="3521707" y="972753"/>
            <a:ext cx="304130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468A78A1-30B3-4866-AABB-96D9B416BA77}"/>
              </a:ext>
            </a:extLst>
          </p:cNvPr>
          <p:cNvSpPr/>
          <p:nvPr/>
        </p:nvSpPr>
        <p:spPr>
          <a:xfrm>
            <a:off x="3590651" y="1091691"/>
            <a:ext cx="139043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C94BEC67-6715-41E7-839E-EEB062F72EE4}"/>
              </a:ext>
            </a:extLst>
          </p:cNvPr>
          <p:cNvSpPr/>
          <p:nvPr/>
        </p:nvSpPr>
        <p:spPr>
          <a:xfrm>
            <a:off x="3513936" y="1077523"/>
            <a:ext cx="223348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5A02FAE1-3AAE-4063-887B-4B9B78293A87}"/>
              </a:ext>
            </a:extLst>
          </p:cNvPr>
          <p:cNvSpPr/>
          <p:nvPr/>
        </p:nvSpPr>
        <p:spPr>
          <a:xfrm>
            <a:off x="3505857" y="1062142"/>
            <a:ext cx="241142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31A5AECF-E33E-48F1-BE31-EBE09C7136F8}"/>
              </a:ext>
            </a:extLst>
          </p:cNvPr>
          <p:cNvSpPr/>
          <p:nvPr/>
        </p:nvSpPr>
        <p:spPr>
          <a:xfrm>
            <a:off x="3556346" y="1038056"/>
            <a:ext cx="232852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B00B157-B9B1-473E-8848-0994AF3B7852}"/>
              </a:ext>
            </a:extLst>
          </p:cNvPr>
          <p:cNvGrpSpPr/>
          <p:nvPr/>
        </p:nvGrpSpPr>
        <p:grpSpPr>
          <a:xfrm>
            <a:off x="-167922" y="1190389"/>
            <a:ext cx="958161" cy="1438063"/>
            <a:chOff x="-223896" y="1190389"/>
            <a:chExt cx="1277548" cy="1438063"/>
          </a:xfrm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3AB8BA4-70AF-46DC-BBE0-F70F67BD038F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0E15946-3D5E-4E6D-B48E-1A9883582D09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3C677C8-2477-4808-ACB9-475D9504E49F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1CEE75A-7DD1-4AB9-9012-976FED654592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1234B4D-4626-4527-977B-4111C2189F17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C8F08D3-B9EE-4728-BD26-CA06CF8E514A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DBD87A1-6280-47E4-93EF-2B266A2DD806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0D32F47-888C-4E7B-8CC3-B52D7B1098ED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1F843CB-445F-4530-A770-6EEA14961922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057B7B5-95A1-4983-AC3A-84048D833100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14A6C37-2EF5-47B8-A916-087FA758A09F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D23D827-0CE0-41EC-954F-93D2B7829233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9E9B1DE-9446-4627-AEF7-2AE07CDD100F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32E862D-BFDB-4653-B68B-1EECECFA4F35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81802F3-4228-4735-A8C8-77BFE7F63962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6B1D06F-1484-4891-9DF5-9E5A74BFB6A4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D0F453A-F89D-4BAB-82B0-E6CAE7AFB58C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4BB6FD6-4CA8-4954-B2B5-2C14C6D0EB49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19A4EBC-5BF1-4341-A4E9-E53F8A2B3A1F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6282F27-1F1F-4DE6-8154-689B5D3A0142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F9421D6-1059-4B27-BBDD-669BF388A413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37E2609-CF75-4164-A4AF-249230AD890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0CA3D23-5F0F-47CB-A2E3-E6E287FA8536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78FE70B9-B45D-459F-909E-66251D63D62E}"/>
              </a:ext>
            </a:extLst>
          </p:cNvPr>
          <p:cNvGrpSpPr/>
          <p:nvPr/>
        </p:nvGrpSpPr>
        <p:grpSpPr>
          <a:xfrm>
            <a:off x="2271415" y="-226049"/>
            <a:ext cx="1067352" cy="1356162"/>
            <a:chOff x="3028553" y="-226049"/>
            <a:chExt cx="1423136" cy="1356162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CB3B414-0081-4881-8E33-75985BFCEBC9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78CA952-271C-4C37-AFAA-42656B5EC4A0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C4450A3-A187-43C3-B01E-B3D1F3789572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D888F49-C4E8-4444-A8AF-40D6706B46FB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B509C8C-B568-464C-84FF-1B303C06AA9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2BA8DEFA-E4E7-41F9-A919-C7F96055D5E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7EFB02F0-1D6B-49AA-BA76-4F7C62924359}"/>
              </a:ext>
            </a:extLst>
          </p:cNvPr>
          <p:cNvGrpSpPr/>
          <p:nvPr/>
        </p:nvGrpSpPr>
        <p:grpSpPr>
          <a:xfrm>
            <a:off x="2802586" y="5995118"/>
            <a:ext cx="916982" cy="676808"/>
            <a:chOff x="3736781" y="5995118"/>
            <a:chExt cx="1222642" cy="676808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C9FCF99-ACAB-4457-B4B9-BEC5D34FB385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58CB10E7-D971-4914-A5BF-4B2BA18359A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7E868BB-D78A-4E54-81B8-4C0712B58866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940F8F2-DE67-4E71-9061-98DD4C373BA5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3C9A9BF5-2A66-45ED-95F9-CAE11F10A4FB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41E7B52-A418-4242-9EA2-BB990B0814BD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FC573D4-E368-4E55-B183-681F99D7927C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847BE9F1-58B1-427A-AEB7-870CFB9A1CAC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FF909AF2-7E73-4C61-B884-AC61778F7E1E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F71D6D9-544A-4CDA-ABD6-171284D4A283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085D850-5E35-44DD-98EE-EA5B3F92070B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C71501D6-4890-402C-AA3C-60081BF03E76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7656499A-4166-4383-98AE-4F026FCE2813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3826E89-7D3B-4DC5-B8FE-504D3A86106A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0E11003-2AEB-4CB4-8235-79528F975275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F341B21C-E3A6-431C-A540-0BEE8936BC88}"/>
              </a:ext>
            </a:extLst>
          </p:cNvPr>
          <p:cNvGrpSpPr/>
          <p:nvPr/>
        </p:nvGrpSpPr>
        <p:grpSpPr>
          <a:xfrm>
            <a:off x="4446593" y="5863084"/>
            <a:ext cx="1109735" cy="1132233"/>
            <a:chOff x="5928790" y="5863083"/>
            <a:chExt cx="1479647" cy="1132233"/>
          </a:xfrm>
        </p:grpSpPr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9B4B0B1-D2E8-4218-8ECA-E83F3190C1F9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412E91E-69B0-4071-8117-24A493A0DD3B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2630B7E-9730-4307-95A1-9C4BD372D7D5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0CC0493-FD80-450B-8E26-82263040CF48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5B41762-E253-44CA-9349-B29FDB27AEB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4" name="Graphic 71">
              <a:extLst>
                <a:ext uri="{FF2B5EF4-FFF2-40B4-BE49-F238E27FC236}">
                  <a16:creationId xmlns:a16="http://schemas.microsoft.com/office/drawing/2014/main" id="{3D25EC7F-2225-4B88-B69F-DEF83839F873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452A09C5-E7EC-4065-AFC4-DFA23FBFD373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2AF63A24-7B5D-43FD-B289-9ED528939E4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AA4FC674-94B2-4443-8B20-7A3E546D05D7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CEF3204D-5DE0-4659-9B25-035765EA5B7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9" name="Freeform: Shape 218">
            <a:extLst>
              <a:ext uri="{FF2B5EF4-FFF2-40B4-BE49-F238E27FC236}">
                <a16:creationId xmlns:a16="http://schemas.microsoft.com/office/drawing/2014/main" id="{8B7183D1-0BDD-4D82-A42F-32BF9EBE054D}"/>
              </a:ext>
            </a:extLst>
          </p:cNvPr>
          <p:cNvSpPr/>
          <p:nvPr/>
        </p:nvSpPr>
        <p:spPr>
          <a:xfrm>
            <a:off x="1148348" y="1656022"/>
            <a:ext cx="408591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0" name="Freeform: Shape 219">
            <a:extLst>
              <a:ext uri="{FF2B5EF4-FFF2-40B4-BE49-F238E27FC236}">
                <a16:creationId xmlns:a16="http://schemas.microsoft.com/office/drawing/2014/main" id="{8033956F-32BD-44FD-BB4D-09A9A16EB7D4}"/>
              </a:ext>
            </a:extLst>
          </p:cNvPr>
          <p:cNvSpPr/>
          <p:nvPr/>
        </p:nvSpPr>
        <p:spPr>
          <a:xfrm>
            <a:off x="4484970" y="5091624"/>
            <a:ext cx="283811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D2707DC-8DEE-4086-A6EE-B7598DDDB7C2}"/>
              </a:ext>
            </a:extLst>
          </p:cNvPr>
          <p:cNvGrpSpPr/>
          <p:nvPr/>
        </p:nvGrpSpPr>
        <p:grpSpPr>
          <a:xfrm>
            <a:off x="6086114" y="325387"/>
            <a:ext cx="2127313" cy="1911554"/>
            <a:chOff x="13929495" y="839483"/>
            <a:chExt cx="2836417" cy="1911554"/>
          </a:xfrm>
        </p:grpSpPr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682DBAB2-268E-4F21-AC4A-F84D71C90B99}"/>
                </a:ext>
              </a:extLst>
            </p:cNvPr>
            <p:cNvSpPr/>
            <p:nvPr/>
          </p:nvSpPr>
          <p:spPr>
            <a:xfrm>
              <a:off x="13929495" y="839483"/>
              <a:ext cx="2836417" cy="1911554"/>
            </a:xfrm>
            <a:custGeom>
              <a:avLst/>
              <a:gdLst>
                <a:gd name="connsiteX0" fmla="*/ 2302443 w 2836417"/>
                <a:gd name="connsiteY0" fmla="*/ 86 h 1911554"/>
                <a:gd name="connsiteX1" fmla="*/ 2667666 w 2836417"/>
                <a:gd name="connsiteY1" fmla="*/ 120106 h 1911554"/>
                <a:gd name="connsiteX2" fmla="*/ 2793163 w 2836417"/>
                <a:gd name="connsiteY2" fmla="*/ 559989 h 1911554"/>
                <a:gd name="connsiteX3" fmla="*/ 2833545 w 2836417"/>
                <a:gd name="connsiteY3" fmla="*/ 1116603 h 1911554"/>
                <a:gd name="connsiteX4" fmla="*/ 2722321 w 2836417"/>
                <a:gd name="connsiteY4" fmla="*/ 1370197 h 1911554"/>
                <a:gd name="connsiteX5" fmla="*/ 2499114 w 2836417"/>
                <a:gd name="connsiteY5" fmla="*/ 1428359 h 1911554"/>
                <a:gd name="connsiteX6" fmla="*/ 2452013 w 2836417"/>
                <a:gd name="connsiteY6" fmla="*/ 1430621 h 1911554"/>
                <a:gd name="connsiteX7" fmla="*/ 2456184 w 2836417"/>
                <a:gd name="connsiteY7" fmla="*/ 1421727 h 1911554"/>
                <a:gd name="connsiteX8" fmla="*/ 2421372 w 2836417"/>
                <a:gd name="connsiteY8" fmla="*/ 1432093 h 1911554"/>
                <a:gd name="connsiteX9" fmla="*/ 2452013 w 2836417"/>
                <a:gd name="connsiteY9" fmla="*/ 1430621 h 1911554"/>
                <a:gd name="connsiteX10" fmla="*/ 2342236 w 2836417"/>
                <a:gd name="connsiteY10" fmla="*/ 1664718 h 1911554"/>
                <a:gd name="connsiteX11" fmla="*/ 2209541 w 2836417"/>
                <a:gd name="connsiteY11" fmla="*/ 1900521 h 1911554"/>
                <a:gd name="connsiteX12" fmla="*/ 2137655 w 2836417"/>
                <a:gd name="connsiteY12" fmla="*/ 1896765 h 1911554"/>
                <a:gd name="connsiteX13" fmla="*/ 2100237 w 2836417"/>
                <a:gd name="connsiteY13" fmla="*/ 1465675 h 1911554"/>
                <a:gd name="connsiteX14" fmla="*/ 2144965 w 2836417"/>
                <a:gd name="connsiteY14" fmla="*/ 1461239 h 1911554"/>
                <a:gd name="connsiteX15" fmla="*/ 2098665 w 2836417"/>
                <a:gd name="connsiteY15" fmla="*/ 1447567 h 1911554"/>
                <a:gd name="connsiteX16" fmla="*/ 2100237 w 2836417"/>
                <a:gd name="connsiteY16" fmla="*/ 1465675 h 1911554"/>
                <a:gd name="connsiteX17" fmla="*/ 1919117 w 2836417"/>
                <a:gd name="connsiteY17" fmla="*/ 1483635 h 1911554"/>
                <a:gd name="connsiteX18" fmla="*/ 1236548 w 2836417"/>
                <a:gd name="connsiteY18" fmla="*/ 1511417 h 1911554"/>
                <a:gd name="connsiteX19" fmla="*/ 468945 w 2836417"/>
                <a:gd name="connsiteY19" fmla="*/ 1534402 h 1911554"/>
                <a:gd name="connsiteX20" fmla="*/ 461979 w 2836417"/>
                <a:gd name="connsiteY20" fmla="*/ 1532975 h 1911554"/>
                <a:gd name="connsiteX21" fmla="*/ 482358 w 2836417"/>
                <a:gd name="connsiteY21" fmla="*/ 1530771 h 1911554"/>
                <a:gd name="connsiteX22" fmla="*/ 478344 w 2836417"/>
                <a:gd name="connsiteY22" fmla="*/ 1506158 h 1911554"/>
                <a:gd name="connsiteX23" fmla="*/ 476275 w 2836417"/>
                <a:gd name="connsiteY23" fmla="*/ 1505870 h 1911554"/>
                <a:gd name="connsiteX24" fmla="*/ 655822 w 2836417"/>
                <a:gd name="connsiteY24" fmla="*/ 1506165 h 1911554"/>
                <a:gd name="connsiteX25" fmla="*/ 1217401 w 2836417"/>
                <a:gd name="connsiteY25" fmla="*/ 1483623 h 1911554"/>
                <a:gd name="connsiteX26" fmla="*/ 2125645 w 2836417"/>
                <a:gd name="connsiteY26" fmla="*/ 1433896 h 1911554"/>
                <a:gd name="connsiteX27" fmla="*/ 2171944 w 2836417"/>
                <a:gd name="connsiteY27" fmla="*/ 1447567 h 1911554"/>
                <a:gd name="connsiteX28" fmla="*/ 2201028 w 2836417"/>
                <a:gd name="connsiteY28" fmla="*/ 1782638 h 1911554"/>
                <a:gd name="connsiteX29" fmla="*/ 2139221 w 2836417"/>
                <a:gd name="connsiteY29" fmla="*/ 1892408 h 1911554"/>
                <a:gd name="connsiteX30" fmla="*/ 2210934 w 2836417"/>
                <a:gd name="connsiteY30" fmla="*/ 1896765 h 1911554"/>
                <a:gd name="connsiteX31" fmla="*/ 2201028 w 2836417"/>
                <a:gd name="connsiteY31" fmla="*/ 1782638 h 1911554"/>
                <a:gd name="connsiteX32" fmla="*/ 2271942 w 2836417"/>
                <a:gd name="connsiteY32" fmla="*/ 1656692 h 1911554"/>
                <a:gd name="connsiteX33" fmla="*/ 2385864 w 2836417"/>
                <a:gd name="connsiteY33" fmla="*/ 1413765 h 1911554"/>
                <a:gd name="connsiteX34" fmla="*/ 2420676 w 2836417"/>
                <a:gd name="connsiteY34" fmla="*/ 1403249 h 1911554"/>
                <a:gd name="connsiteX35" fmla="*/ 2658441 w 2836417"/>
                <a:gd name="connsiteY35" fmla="*/ 1355324 h 1911554"/>
                <a:gd name="connsiteX36" fmla="*/ 2755392 w 2836417"/>
                <a:gd name="connsiteY36" fmla="*/ 1166030 h 1911554"/>
                <a:gd name="connsiteX37" fmla="*/ 2759396 w 2836417"/>
                <a:gd name="connsiteY37" fmla="*/ 937826 h 1911554"/>
                <a:gd name="connsiteX38" fmla="*/ 2685595 w 2836417"/>
                <a:gd name="connsiteY38" fmla="*/ 382864 h 1911554"/>
                <a:gd name="connsiteX39" fmla="*/ 2457054 w 2836417"/>
                <a:gd name="connsiteY39" fmla="*/ 44388 h 1911554"/>
                <a:gd name="connsiteX40" fmla="*/ 2023820 w 2836417"/>
                <a:gd name="connsiteY40" fmla="*/ 42886 h 1911554"/>
                <a:gd name="connsiteX41" fmla="*/ 1018625 w 2836417"/>
                <a:gd name="connsiteY41" fmla="*/ 111242 h 1911554"/>
                <a:gd name="connsiteX42" fmla="*/ 633779 w 2836417"/>
                <a:gd name="connsiteY42" fmla="*/ 138585 h 1911554"/>
                <a:gd name="connsiteX43" fmla="*/ 212555 w 2836417"/>
                <a:gd name="connsiteY43" fmla="*/ 231128 h 1911554"/>
                <a:gd name="connsiteX44" fmla="*/ 79574 w 2836417"/>
                <a:gd name="connsiteY44" fmla="*/ 521229 h 1911554"/>
                <a:gd name="connsiteX45" fmla="*/ 87406 w 2836417"/>
                <a:gd name="connsiteY45" fmla="*/ 913788 h 1911554"/>
                <a:gd name="connsiteX46" fmla="*/ 419974 w 2836417"/>
                <a:gd name="connsiteY46" fmla="*/ 1498033 h 1911554"/>
                <a:gd name="connsiteX47" fmla="*/ 476275 w 2836417"/>
                <a:gd name="connsiteY47" fmla="*/ 1505870 h 1911554"/>
                <a:gd name="connsiteX48" fmla="*/ 468945 w 2836417"/>
                <a:gd name="connsiteY48" fmla="*/ 1505858 h 1911554"/>
                <a:gd name="connsiteX49" fmla="*/ 444394 w 2836417"/>
                <a:gd name="connsiteY49" fmla="*/ 1529372 h 1911554"/>
                <a:gd name="connsiteX50" fmla="*/ 461979 w 2836417"/>
                <a:gd name="connsiteY50" fmla="*/ 1532975 h 1911554"/>
                <a:gd name="connsiteX51" fmla="*/ 458501 w 2836417"/>
                <a:gd name="connsiteY51" fmla="*/ 1533351 h 1911554"/>
                <a:gd name="connsiteX52" fmla="*/ 16564 w 2836417"/>
                <a:gd name="connsiteY52" fmla="*/ 955854 h 1911554"/>
                <a:gd name="connsiteX53" fmla="*/ 8383 w 2836417"/>
                <a:gd name="connsiteY53" fmla="*/ 455877 h 1911554"/>
                <a:gd name="connsiteX54" fmla="*/ 186620 w 2836417"/>
                <a:gd name="connsiteY54" fmla="*/ 193720 h 1911554"/>
                <a:gd name="connsiteX55" fmla="*/ 626991 w 2836417"/>
                <a:gd name="connsiteY55" fmla="*/ 110190 h 1911554"/>
                <a:gd name="connsiteX56" fmla="*/ 1109310 w 2836417"/>
                <a:gd name="connsiteY56" fmla="*/ 76688 h 1911554"/>
                <a:gd name="connsiteX57" fmla="*/ 2171074 w 2836417"/>
                <a:gd name="connsiteY57" fmla="*/ 5628 h 1911554"/>
                <a:gd name="connsiteX58" fmla="*/ 2302443 w 2836417"/>
                <a:gd name="connsiteY58" fmla="*/ 86 h 19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836417" h="1911554">
                  <a:moveTo>
                    <a:pt x="2302443" y="86"/>
                  </a:moveTo>
                  <a:cubicBezTo>
                    <a:pt x="2441171" y="-1443"/>
                    <a:pt x="2592212" y="16445"/>
                    <a:pt x="2667666" y="120106"/>
                  </a:cubicBezTo>
                  <a:cubicBezTo>
                    <a:pt x="2755915" y="241645"/>
                    <a:pt x="2770884" y="422075"/>
                    <a:pt x="2793163" y="559989"/>
                  </a:cubicBezTo>
                  <a:cubicBezTo>
                    <a:pt x="2822579" y="743123"/>
                    <a:pt x="2844511" y="931516"/>
                    <a:pt x="2833545" y="1116603"/>
                  </a:cubicBezTo>
                  <a:cubicBezTo>
                    <a:pt x="2827975" y="1208396"/>
                    <a:pt x="2815791" y="1312207"/>
                    <a:pt x="2722321" y="1370197"/>
                  </a:cubicBezTo>
                  <a:cubicBezTo>
                    <a:pt x="2658224" y="1409972"/>
                    <a:pt x="2577972" y="1422873"/>
                    <a:pt x="2499114" y="1428359"/>
                  </a:cubicBezTo>
                  <a:lnTo>
                    <a:pt x="2452013" y="1430621"/>
                  </a:lnTo>
                  <a:lnTo>
                    <a:pt x="2456184" y="1421727"/>
                  </a:lnTo>
                  <a:lnTo>
                    <a:pt x="2421372" y="1432093"/>
                  </a:lnTo>
                  <a:lnTo>
                    <a:pt x="2452013" y="1430621"/>
                  </a:lnTo>
                  <a:lnTo>
                    <a:pt x="2342236" y="1664718"/>
                  </a:lnTo>
                  <a:cubicBezTo>
                    <a:pt x="2301105" y="1744564"/>
                    <a:pt x="2256850" y="1823211"/>
                    <a:pt x="2209541" y="1900521"/>
                  </a:cubicBezTo>
                  <a:cubicBezTo>
                    <a:pt x="2200664" y="1914943"/>
                    <a:pt x="2139395" y="1916746"/>
                    <a:pt x="2137655" y="1896765"/>
                  </a:cubicBezTo>
                  <a:lnTo>
                    <a:pt x="2100237" y="1465675"/>
                  </a:lnTo>
                  <a:lnTo>
                    <a:pt x="2144965" y="1461239"/>
                  </a:lnTo>
                  <a:lnTo>
                    <a:pt x="2098665" y="1447567"/>
                  </a:lnTo>
                  <a:lnTo>
                    <a:pt x="2100237" y="1465675"/>
                  </a:lnTo>
                  <a:lnTo>
                    <a:pt x="1919117" y="1483635"/>
                  </a:lnTo>
                  <a:cubicBezTo>
                    <a:pt x="1692084" y="1500459"/>
                    <a:pt x="1462260" y="1502854"/>
                    <a:pt x="1236548" y="1511417"/>
                  </a:cubicBezTo>
                  <a:cubicBezTo>
                    <a:pt x="982247" y="1520881"/>
                    <a:pt x="723594" y="1540261"/>
                    <a:pt x="468945" y="1534402"/>
                  </a:cubicBezTo>
                  <a:lnTo>
                    <a:pt x="461979" y="1532975"/>
                  </a:lnTo>
                  <a:lnTo>
                    <a:pt x="482358" y="1530771"/>
                  </a:lnTo>
                  <a:cubicBezTo>
                    <a:pt x="504127" y="1524299"/>
                    <a:pt x="515419" y="1508637"/>
                    <a:pt x="478344" y="1506158"/>
                  </a:cubicBezTo>
                  <a:lnTo>
                    <a:pt x="476275" y="1505870"/>
                  </a:lnTo>
                  <a:lnTo>
                    <a:pt x="655822" y="1506165"/>
                  </a:lnTo>
                  <a:cubicBezTo>
                    <a:pt x="843162" y="1502919"/>
                    <a:pt x="1031505" y="1490609"/>
                    <a:pt x="1217401" y="1483623"/>
                  </a:cubicBezTo>
                  <a:cubicBezTo>
                    <a:pt x="1518350" y="1472506"/>
                    <a:pt x="1827306" y="1472206"/>
                    <a:pt x="2125645" y="1433896"/>
                  </a:cubicBezTo>
                  <a:cubicBezTo>
                    <a:pt x="2137132" y="1432544"/>
                    <a:pt x="2170726" y="1432544"/>
                    <a:pt x="2171944" y="1447567"/>
                  </a:cubicBezTo>
                  <a:lnTo>
                    <a:pt x="2201028" y="1782638"/>
                  </a:lnTo>
                  <a:lnTo>
                    <a:pt x="2139221" y="1892408"/>
                  </a:lnTo>
                  <a:lnTo>
                    <a:pt x="2210934" y="1896765"/>
                  </a:lnTo>
                  <a:lnTo>
                    <a:pt x="2201028" y="1782638"/>
                  </a:lnTo>
                  <a:lnTo>
                    <a:pt x="2271942" y="1656692"/>
                  </a:lnTo>
                  <a:cubicBezTo>
                    <a:pt x="2313072" y="1576873"/>
                    <a:pt x="2351070" y="1495853"/>
                    <a:pt x="2385864" y="1413765"/>
                  </a:cubicBezTo>
                  <a:cubicBezTo>
                    <a:pt x="2389345" y="1404300"/>
                    <a:pt x="2412147" y="1403249"/>
                    <a:pt x="2420676" y="1403249"/>
                  </a:cubicBezTo>
                  <a:cubicBezTo>
                    <a:pt x="2499699" y="1400394"/>
                    <a:pt x="2591776" y="1397089"/>
                    <a:pt x="2658441" y="1355324"/>
                  </a:cubicBezTo>
                  <a:cubicBezTo>
                    <a:pt x="2729632" y="1310705"/>
                    <a:pt x="2747038" y="1237541"/>
                    <a:pt x="2755392" y="1166030"/>
                  </a:cubicBezTo>
                  <a:cubicBezTo>
                    <a:pt x="2762912" y="1090132"/>
                    <a:pt x="2764252" y="1013874"/>
                    <a:pt x="2759396" y="937826"/>
                  </a:cubicBezTo>
                  <a:cubicBezTo>
                    <a:pt x="2751093" y="751493"/>
                    <a:pt x="2726429" y="565973"/>
                    <a:pt x="2685595" y="382864"/>
                  </a:cubicBezTo>
                  <a:cubicBezTo>
                    <a:pt x="2654090" y="243447"/>
                    <a:pt x="2631984" y="96970"/>
                    <a:pt x="2457054" y="44388"/>
                  </a:cubicBezTo>
                  <a:cubicBezTo>
                    <a:pt x="2327206" y="5328"/>
                    <a:pt x="2160631" y="34022"/>
                    <a:pt x="2023820" y="42886"/>
                  </a:cubicBezTo>
                  <a:cubicBezTo>
                    <a:pt x="1688807" y="65020"/>
                    <a:pt x="1353742" y="87806"/>
                    <a:pt x="1018625" y="111242"/>
                  </a:cubicBezTo>
                  <a:cubicBezTo>
                    <a:pt x="889938" y="119756"/>
                    <a:pt x="761656" y="128869"/>
                    <a:pt x="633779" y="138585"/>
                  </a:cubicBezTo>
                  <a:cubicBezTo>
                    <a:pt x="492791" y="149101"/>
                    <a:pt x="327086" y="151505"/>
                    <a:pt x="212555" y="231128"/>
                  </a:cubicBezTo>
                  <a:cubicBezTo>
                    <a:pt x="104812" y="305794"/>
                    <a:pt x="83229" y="408554"/>
                    <a:pt x="79574" y="521229"/>
                  </a:cubicBezTo>
                  <a:cubicBezTo>
                    <a:pt x="74816" y="652732"/>
                    <a:pt x="77427" y="783586"/>
                    <a:pt x="87406" y="913788"/>
                  </a:cubicBezTo>
                  <a:cubicBezTo>
                    <a:pt x="102419" y="1119843"/>
                    <a:pt x="144051" y="1439453"/>
                    <a:pt x="419974" y="1498033"/>
                  </a:cubicBezTo>
                  <a:lnTo>
                    <a:pt x="476275" y="1505870"/>
                  </a:lnTo>
                  <a:lnTo>
                    <a:pt x="468945" y="1505858"/>
                  </a:lnTo>
                  <a:cubicBezTo>
                    <a:pt x="436309" y="1505182"/>
                    <a:pt x="428052" y="1520985"/>
                    <a:pt x="444394" y="1529372"/>
                  </a:cubicBezTo>
                  <a:lnTo>
                    <a:pt x="461979" y="1532975"/>
                  </a:lnTo>
                  <a:lnTo>
                    <a:pt x="458501" y="1533351"/>
                  </a:lnTo>
                  <a:cubicBezTo>
                    <a:pt x="119259" y="1509163"/>
                    <a:pt x="38147" y="1197429"/>
                    <a:pt x="16564" y="955854"/>
                  </a:cubicBezTo>
                  <a:cubicBezTo>
                    <a:pt x="1943" y="791198"/>
                    <a:pt x="-7804" y="621134"/>
                    <a:pt x="8383" y="455877"/>
                  </a:cubicBezTo>
                  <a:cubicBezTo>
                    <a:pt x="18827" y="347860"/>
                    <a:pt x="76789" y="250809"/>
                    <a:pt x="186620" y="193720"/>
                  </a:cubicBezTo>
                  <a:cubicBezTo>
                    <a:pt x="316295" y="126115"/>
                    <a:pt x="479737" y="121007"/>
                    <a:pt x="626991" y="110190"/>
                  </a:cubicBezTo>
                  <a:cubicBezTo>
                    <a:pt x="787939" y="98672"/>
                    <a:pt x="948711" y="87505"/>
                    <a:pt x="1109310" y="76688"/>
                  </a:cubicBezTo>
                  <a:cubicBezTo>
                    <a:pt x="1463522" y="52050"/>
                    <a:pt x="1817211" y="26360"/>
                    <a:pt x="2171074" y="5628"/>
                  </a:cubicBezTo>
                  <a:cubicBezTo>
                    <a:pt x="2211325" y="3262"/>
                    <a:pt x="2256200" y="595"/>
                    <a:pt x="2302443" y="86"/>
                  </a:cubicBezTo>
                  <a:close/>
                </a:path>
              </a:pathLst>
            </a:custGeom>
            <a:solidFill>
              <a:schemeClr val="accent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7B9930F0-083C-4892-A8F6-92F3A8EDB5CC}"/>
                </a:ext>
              </a:extLst>
            </p:cNvPr>
            <p:cNvSpPr/>
            <p:nvPr/>
          </p:nvSpPr>
          <p:spPr>
            <a:xfrm>
              <a:off x="14006763" y="863887"/>
              <a:ext cx="2684982" cy="1758234"/>
            </a:xfrm>
            <a:custGeom>
              <a:avLst/>
              <a:gdLst>
                <a:gd name="connsiteX0" fmla="*/ 2165779 w 2684982"/>
                <a:gd name="connsiteY0" fmla="*/ 1262 h 1758234"/>
                <a:gd name="connsiteX1" fmla="*/ 2379785 w 2684982"/>
                <a:gd name="connsiteY1" fmla="*/ 19984 h 1758234"/>
                <a:gd name="connsiteX2" fmla="*/ 2608326 w 2684982"/>
                <a:gd name="connsiteY2" fmla="*/ 358460 h 1758234"/>
                <a:gd name="connsiteX3" fmla="*/ 2682127 w 2684982"/>
                <a:gd name="connsiteY3" fmla="*/ 913422 h 1758234"/>
                <a:gd name="connsiteX4" fmla="*/ 2678123 w 2684982"/>
                <a:gd name="connsiteY4" fmla="*/ 1141626 h 1758234"/>
                <a:gd name="connsiteX5" fmla="*/ 2581172 w 2684982"/>
                <a:gd name="connsiteY5" fmla="*/ 1330920 h 1758234"/>
                <a:gd name="connsiteX6" fmla="*/ 2343407 w 2684982"/>
                <a:gd name="connsiteY6" fmla="*/ 1378845 h 1758234"/>
                <a:gd name="connsiteX7" fmla="*/ 2308595 w 2684982"/>
                <a:gd name="connsiteY7" fmla="*/ 1389361 h 1758234"/>
                <a:gd name="connsiteX8" fmla="*/ 2194673 w 2684982"/>
                <a:gd name="connsiteY8" fmla="*/ 1632288 h 1758234"/>
                <a:gd name="connsiteX9" fmla="*/ 2123759 w 2684982"/>
                <a:gd name="connsiteY9" fmla="*/ 1758234 h 1758234"/>
                <a:gd name="connsiteX10" fmla="*/ 2094675 w 2684982"/>
                <a:gd name="connsiteY10" fmla="*/ 1423163 h 1758234"/>
                <a:gd name="connsiteX11" fmla="*/ 2048376 w 2684982"/>
                <a:gd name="connsiteY11" fmla="*/ 1409492 h 1758234"/>
                <a:gd name="connsiteX12" fmla="*/ 1140132 w 2684982"/>
                <a:gd name="connsiteY12" fmla="*/ 1459219 h 1758234"/>
                <a:gd name="connsiteX13" fmla="*/ 578553 w 2684982"/>
                <a:gd name="connsiteY13" fmla="*/ 1481761 h 1758234"/>
                <a:gd name="connsiteX14" fmla="*/ 399006 w 2684982"/>
                <a:gd name="connsiteY14" fmla="*/ 1481466 h 1758234"/>
                <a:gd name="connsiteX15" fmla="*/ 342705 w 2684982"/>
                <a:gd name="connsiteY15" fmla="*/ 1473629 h 1758234"/>
                <a:gd name="connsiteX16" fmla="*/ 10137 w 2684982"/>
                <a:gd name="connsiteY16" fmla="*/ 889384 h 1758234"/>
                <a:gd name="connsiteX17" fmla="*/ 2305 w 2684982"/>
                <a:gd name="connsiteY17" fmla="*/ 496825 h 1758234"/>
                <a:gd name="connsiteX18" fmla="*/ 135286 w 2684982"/>
                <a:gd name="connsiteY18" fmla="*/ 206724 h 1758234"/>
                <a:gd name="connsiteX19" fmla="*/ 556510 w 2684982"/>
                <a:gd name="connsiteY19" fmla="*/ 114181 h 1758234"/>
                <a:gd name="connsiteX20" fmla="*/ 941356 w 2684982"/>
                <a:gd name="connsiteY20" fmla="*/ 86838 h 1758234"/>
                <a:gd name="connsiteX21" fmla="*/ 1946551 w 2684982"/>
                <a:gd name="connsiteY21" fmla="*/ 18482 h 1758234"/>
                <a:gd name="connsiteX22" fmla="*/ 2165779 w 2684982"/>
                <a:gd name="connsiteY22" fmla="*/ 1262 h 175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84982" h="1758234">
                  <a:moveTo>
                    <a:pt x="2165779" y="1262"/>
                  </a:moveTo>
                  <a:cubicBezTo>
                    <a:pt x="2240755" y="-2137"/>
                    <a:pt x="2314861" y="454"/>
                    <a:pt x="2379785" y="19984"/>
                  </a:cubicBezTo>
                  <a:cubicBezTo>
                    <a:pt x="2554715" y="72566"/>
                    <a:pt x="2576821" y="219043"/>
                    <a:pt x="2608326" y="358460"/>
                  </a:cubicBezTo>
                  <a:cubicBezTo>
                    <a:pt x="2649160" y="541569"/>
                    <a:pt x="2673824" y="727089"/>
                    <a:pt x="2682127" y="913422"/>
                  </a:cubicBezTo>
                  <a:cubicBezTo>
                    <a:pt x="2686983" y="989470"/>
                    <a:pt x="2685643" y="1065728"/>
                    <a:pt x="2678123" y="1141626"/>
                  </a:cubicBezTo>
                  <a:cubicBezTo>
                    <a:pt x="2669769" y="1213137"/>
                    <a:pt x="2652363" y="1286301"/>
                    <a:pt x="2581172" y="1330920"/>
                  </a:cubicBezTo>
                  <a:cubicBezTo>
                    <a:pt x="2514507" y="1372685"/>
                    <a:pt x="2422430" y="1375990"/>
                    <a:pt x="2343407" y="1378845"/>
                  </a:cubicBezTo>
                  <a:cubicBezTo>
                    <a:pt x="2334878" y="1378845"/>
                    <a:pt x="2312076" y="1379896"/>
                    <a:pt x="2308595" y="1389361"/>
                  </a:cubicBezTo>
                  <a:cubicBezTo>
                    <a:pt x="2273801" y="1471449"/>
                    <a:pt x="2235803" y="1552469"/>
                    <a:pt x="2194673" y="1632288"/>
                  </a:cubicBezTo>
                  <a:lnTo>
                    <a:pt x="2123759" y="1758234"/>
                  </a:lnTo>
                  <a:lnTo>
                    <a:pt x="2094675" y="1423163"/>
                  </a:lnTo>
                  <a:cubicBezTo>
                    <a:pt x="2093457" y="1408140"/>
                    <a:pt x="2059863" y="1408140"/>
                    <a:pt x="2048376" y="1409492"/>
                  </a:cubicBezTo>
                  <a:cubicBezTo>
                    <a:pt x="1750037" y="1447802"/>
                    <a:pt x="1441081" y="1448102"/>
                    <a:pt x="1140132" y="1459219"/>
                  </a:cubicBezTo>
                  <a:cubicBezTo>
                    <a:pt x="954236" y="1466205"/>
                    <a:pt x="765893" y="1478515"/>
                    <a:pt x="578553" y="1481761"/>
                  </a:cubicBezTo>
                  <a:lnTo>
                    <a:pt x="399006" y="1481466"/>
                  </a:lnTo>
                  <a:lnTo>
                    <a:pt x="342705" y="1473629"/>
                  </a:lnTo>
                  <a:cubicBezTo>
                    <a:pt x="66782" y="1415049"/>
                    <a:pt x="25150" y="1095439"/>
                    <a:pt x="10137" y="889384"/>
                  </a:cubicBezTo>
                  <a:cubicBezTo>
                    <a:pt x="158" y="759182"/>
                    <a:pt x="-2453" y="628328"/>
                    <a:pt x="2305" y="496825"/>
                  </a:cubicBezTo>
                  <a:cubicBezTo>
                    <a:pt x="5960" y="384150"/>
                    <a:pt x="27543" y="281390"/>
                    <a:pt x="135286" y="206724"/>
                  </a:cubicBezTo>
                  <a:cubicBezTo>
                    <a:pt x="249817" y="127101"/>
                    <a:pt x="415522" y="124697"/>
                    <a:pt x="556510" y="114181"/>
                  </a:cubicBezTo>
                  <a:cubicBezTo>
                    <a:pt x="684387" y="104465"/>
                    <a:pt x="812669" y="95352"/>
                    <a:pt x="941356" y="86838"/>
                  </a:cubicBezTo>
                  <a:cubicBezTo>
                    <a:pt x="1276473" y="63402"/>
                    <a:pt x="1611538" y="40616"/>
                    <a:pt x="1946551" y="18482"/>
                  </a:cubicBezTo>
                  <a:cubicBezTo>
                    <a:pt x="2014957" y="14050"/>
                    <a:pt x="2090803" y="4661"/>
                    <a:pt x="2165779" y="1262"/>
                  </a:cubicBezTo>
                  <a:close/>
                </a:path>
              </a:pathLst>
            </a:custGeom>
            <a:solidFill>
              <a:schemeClr val="bg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91163D79-AACC-4650-A48F-3210E922B8AD}"/>
                </a:ext>
              </a:extLst>
            </p:cNvPr>
            <p:cNvSpPr/>
            <p:nvPr/>
          </p:nvSpPr>
          <p:spPr>
            <a:xfrm>
              <a:off x="16350866" y="2261210"/>
              <a:ext cx="34812" cy="10366"/>
            </a:xfrm>
            <a:custGeom>
              <a:avLst/>
              <a:gdLst>
                <a:gd name="connsiteX0" fmla="*/ 34812 w 34812"/>
                <a:gd name="connsiteY0" fmla="*/ 0 h 10366"/>
                <a:gd name="connsiteX1" fmla="*/ 30641 w 34812"/>
                <a:gd name="connsiteY1" fmla="*/ 8894 h 10366"/>
                <a:gd name="connsiteX2" fmla="*/ 0 w 34812"/>
                <a:gd name="connsiteY2" fmla="*/ 10366 h 10366"/>
                <a:gd name="connsiteX3" fmla="*/ 34812 w 34812"/>
                <a:gd name="connsiteY3" fmla="*/ 0 h 1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12" h="10366">
                  <a:moveTo>
                    <a:pt x="34812" y="0"/>
                  </a:moveTo>
                  <a:lnTo>
                    <a:pt x="30641" y="8894"/>
                  </a:lnTo>
                  <a:lnTo>
                    <a:pt x="0" y="10366"/>
                  </a:lnTo>
                  <a:lnTo>
                    <a:pt x="34812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EA123CD5-27DD-455F-877A-B027D7125310}"/>
                </a:ext>
              </a:extLst>
            </p:cNvPr>
            <p:cNvSpPr/>
            <p:nvPr/>
          </p:nvSpPr>
          <p:spPr>
            <a:xfrm>
              <a:off x="16028159" y="2287050"/>
              <a:ext cx="46300" cy="18108"/>
            </a:xfrm>
            <a:custGeom>
              <a:avLst/>
              <a:gdLst>
                <a:gd name="connsiteX0" fmla="*/ 0 w 46300"/>
                <a:gd name="connsiteY0" fmla="*/ 0 h 18108"/>
                <a:gd name="connsiteX1" fmla="*/ 46300 w 46300"/>
                <a:gd name="connsiteY1" fmla="*/ 13672 h 18108"/>
                <a:gd name="connsiteX2" fmla="*/ 1572 w 46300"/>
                <a:gd name="connsiteY2" fmla="*/ 18108 h 18108"/>
                <a:gd name="connsiteX3" fmla="*/ 0 w 46300"/>
                <a:gd name="connsiteY3" fmla="*/ 0 h 1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00" h="18108">
                  <a:moveTo>
                    <a:pt x="0" y="0"/>
                  </a:moveTo>
                  <a:lnTo>
                    <a:pt x="46300" y="13672"/>
                  </a:lnTo>
                  <a:lnTo>
                    <a:pt x="1572" y="18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6D0CA89E-9273-47A3-A1DD-B00F87528D58}"/>
                </a:ext>
              </a:extLst>
            </p:cNvPr>
            <p:cNvSpPr/>
            <p:nvPr/>
          </p:nvSpPr>
          <p:spPr>
            <a:xfrm>
              <a:off x="14365738" y="2345319"/>
              <a:ext cx="66257" cy="27139"/>
            </a:xfrm>
            <a:custGeom>
              <a:avLst/>
              <a:gdLst>
                <a:gd name="connsiteX0" fmla="*/ 32702 w 66257"/>
                <a:gd name="connsiteY0" fmla="*/ 22 h 27139"/>
                <a:gd name="connsiteX1" fmla="*/ 40032 w 66257"/>
                <a:gd name="connsiteY1" fmla="*/ 34 h 27139"/>
                <a:gd name="connsiteX2" fmla="*/ 42101 w 66257"/>
                <a:gd name="connsiteY2" fmla="*/ 322 h 27139"/>
                <a:gd name="connsiteX3" fmla="*/ 46115 w 66257"/>
                <a:gd name="connsiteY3" fmla="*/ 24935 h 27139"/>
                <a:gd name="connsiteX4" fmla="*/ 25736 w 66257"/>
                <a:gd name="connsiteY4" fmla="*/ 27139 h 27139"/>
                <a:gd name="connsiteX5" fmla="*/ 8151 w 66257"/>
                <a:gd name="connsiteY5" fmla="*/ 23536 h 27139"/>
                <a:gd name="connsiteX6" fmla="*/ 32702 w 66257"/>
                <a:gd name="connsiteY6" fmla="*/ 22 h 2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257" h="27139">
                  <a:moveTo>
                    <a:pt x="32702" y="22"/>
                  </a:moveTo>
                  <a:lnTo>
                    <a:pt x="40032" y="34"/>
                  </a:lnTo>
                  <a:lnTo>
                    <a:pt x="42101" y="322"/>
                  </a:lnTo>
                  <a:cubicBezTo>
                    <a:pt x="79176" y="2801"/>
                    <a:pt x="67884" y="18463"/>
                    <a:pt x="46115" y="24935"/>
                  </a:cubicBezTo>
                  <a:lnTo>
                    <a:pt x="25736" y="27139"/>
                  </a:lnTo>
                  <a:lnTo>
                    <a:pt x="8151" y="23536"/>
                  </a:lnTo>
                  <a:cubicBezTo>
                    <a:pt x="-8191" y="15149"/>
                    <a:pt x="66" y="-654"/>
                    <a:pt x="32702" y="22"/>
                  </a:cubicBezTo>
                  <a:close/>
                </a:path>
              </a:pathLst>
            </a:custGeom>
            <a:solidFill>
              <a:schemeClr val="accent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DB80F53E-264B-4B35-AE9C-D639A40D3DA2}"/>
                </a:ext>
              </a:extLst>
            </p:cNvPr>
            <p:cNvSpPr/>
            <p:nvPr/>
          </p:nvSpPr>
          <p:spPr>
            <a:xfrm>
              <a:off x="16068716" y="2622121"/>
              <a:ext cx="71713" cy="114127"/>
            </a:xfrm>
            <a:custGeom>
              <a:avLst/>
              <a:gdLst>
                <a:gd name="connsiteX0" fmla="*/ 61807 w 71713"/>
                <a:gd name="connsiteY0" fmla="*/ 0 h 114127"/>
                <a:gd name="connsiteX1" fmla="*/ 71713 w 71713"/>
                <a:gd name="connsiteY1" fmla="*/ 114127 h 114127"/>
                <a:gd name="connsiteX2" fmla="*/ 0 w 71713"/>
                <a:gd name="connsiteY2" fmla="*/ 109770 h 114127"/>
                <a:gd name="connsiteX3" fmla="*/ 61807 w 71713"/>
                <a:gd name="connsiteY3" fmla="*/ 0 h 11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13" h="114127">
                  <a:moveTo>
                    <a:pt x="61807" y="0"/>
                  </a:moveTo>
                  <a:lnTo>
                    <a:pt x="71713" y="114127"/>
                  </a:lnTo>
                  <a:lnTo>
                    <a:pt x="0" y="109770"/>
                  </a:lnTo>
                  <a:lnTo>
                    <a:pt x="61807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5" name="TextBox 314">
            <a:extLst>
              <a:ext uri="{FF2B5EF4-FFF2-40B4-BE49-F238E27FC236}">
                <a16:creationId xmlns:a16="http://schemas.microsoft.com/office/drawing/2014/main" id="{1C65FAC2-4034-4044-8B5B-E11348915260}"/>
              </a:ext>
            </a:extLst>
          </p:cNvPr>
          <p:cNvSpPr txBox="1"/>
          <p:nvPr/>
        </p:nvSpPr>
        <p:spPr>
          <a:xfrm>
            <a:off x="6585597" y="375865"/>
            <a:ext cx="11598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Hello.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8E594E17-9895-4A4C-AFF0-86A214EB217D}"/>
              </a:ext>
            </a:extLst>
          </p:cNvPr>
          <p:cNvSpPr txBox="1"/>
          <p:nvPr/>
        </p:nvSpPr>
        <p:spPr>
          <a:xfrm>
            <a:off x="5259112" y="935032"/>
            <a:ext cx="4062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My Student.</a:t>
            </a:r>
          </a:p>
        </p:txBody>
      </p:sp>
      <p:sp>
        <p:nvSpPr>
          <p:cNvPr id="231" name="Google Shape;387;p28"/>
          <p:cNvSpPr txBox="1">
            <a:spLocks/>
          </p:cNvSpPr>
          <p:nvPr/>
        </p:nvSpPr>
        <p:spPr>
          <a:xfrm>
            <a:off x="546963" y="2637000"/>
            <a:ext cx="4644544" cy="15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lnSpc>
                <a:spcPct val="100000"/>
              </a:lnSpc>
              <a:defRPr/>
            </a:pP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 ĐẾN VỚI TIẾT HỌC KỸ NĂNG SỐNG</a:t>
            </a:r>
          </a:p>
        </p:txBody>
      </p:sp>
      <p:sp>
        <p:nvSpPr>
          <p:cNvPr id="234" name="Google Shape;387;p28"/>
          <p:cNvSpPr txBox="1">
            <a:spLocks/>
          </p:cNvSpPr>
          <p:nvPr/>
        </p:nvSpPr>
        <p:spPr>
          <a:xfrm>
            <a:off x="606129" y="2209160"/>
            <a:ext cx="4814542" cy="15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lnSpc>
                <a:spcPct val="100000"/>
              </a:lnSpc>
              <a:defRPr/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 ĐẾN VỚI TIẾT HỌC KỸ NĂNG SỐNG</a:t>
            </a:r>
          </a:p>
        </p:txBody>
      </p:sp>
    </p:spTree>
    <p:extLst>
      <p:ext uri="{BB962C8B-B14F-4D97-AF65-F5344CB8AC3E}">
        <p14:creationId xmlns:p14="http://schemas.microsoft.com/office/powerpoint/2010/main" val="1698849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椭圆 2"/>
          <p:cNvSpPr/>
          <p:nvPr/>
        </p:nvSpPr>
        <p:spPr>
          <a:xfrm>
            <a:off x="1990725" y="881063"/>
            <a:ext cx="5095875" cy="5095875"/>
          </a:xfrm>
          <a:prstGeom prst="ellipse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2847518"/>
            <a:ext cx="518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6000" b="1" i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III. </a:t>
            </a:r>
            <a:r>
              <a:rPr kumimoji="0" lang="en-US" altLang="zh-CN" sz="6000" b="1" i="1" kern="1200" cap="none" spc="0" normalizeH="0" baseline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6000" b="1" i="1" kern="1200" cap="none" spc="0" normalizeH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1" kern="1200" cap="none" spc="0" normalizeH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hành</a:t>
            </a:r>
            <a:endParaRPr kumimoji="0" lang="zh-CN" altLang="en-US" sz="6000" b="1" i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39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chemeClr val="tx2"/>
                </a:solidFill>
              </a:rPr>
              <a:t>XỬ LÍ TÌNH HUỐNG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b="1" dirty="0"/>
              <a:t>	</a:t>
            </a:r>
            <a:r>
              <a:rPr lang="en-US" b="1" dirty="0"/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47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800" b="1" dirty="0"/>
              <a:t>TỔNG KẾT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chemeClr val="bg1"/>
                </a:solidFill>
                <a:latin typeface="+mj-lt"/>
              </a:rPr>
              <a:t>- Nhắc lại những kiến thức đã học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66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5307807" y="3544491"/>
            <a:ext cx="368974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Add your text here and write down your opninon thank you add your text here</a:t>
            </a:r>
            <a:endParaRPr lang="zh-CN" altLang="en-US" sz="105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9939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vi-VN" sz="1400" dirty="0">
              <a:solidFill>
                <a:schemeClr val="bg1"/>
              </a:solidFill>
            </a:endParaRPr>
          </a:p>
        </p:txBody>
      </p:sp>
      <p:sp>
        <p:nvSpPr>
          <p:cNvPr id="19460" name="TextBox 3"/>
          <p:cNvSpPr txBox="1"/>
          <p:nvPr/>
        </p:nvSpPr>
        <p:spPr>
          <a:xfrm>
            <a:off x="976591" y="131799"/>
            <a:ext cx="7543799" cy="23891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4925" dirty="0">
                <a:solidFill>
                  <a:schemeClr val="bg1"/>
                </a:solidFill>
                <a:latin typeface="Montez" pitchFamily="2" charset="0"/>
              </a:rPr>
              <a:t>Thank</a:t>
            </a:r>
            <a:endParaRPr lang="zh-CN" altLang="en-US" sz="14925" dirty="0">
              <a:solidFill>
                <a:schemeClr val="bg1"/>
              </a:solidFill>
              <a:latin typeface="Montez" pitchFamily="2" charset="0"/>
            </a:endParaRPr>
          </a:p>
        </p:txBody>
      </p:sp>
      <p:sp>
        <p:nvSpPr>
          <p:cNvPr id="19461" name="TextBox 8"/>
          <p:cNvSpPr txBox="1"/>
          <p:nvPr/>
        </p:nvSpPr>
        <p:spPr>
          <a:xfrm>
            <a:off x="4403071" y="1546368"/>
            <a:ext cx="4429124" cy="23891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4925" dirty="0">
                <a:solidFill>
                  <a:schemeClr val="bg1"/>
                </a:solidFill>
                <a:latin typeface="Montez" pitchFamily="2" charset="0"/>
              </a:rPr>
              <a:t>you</a:t>
            </a:r>
            <a:endParaRPr lang="zh-CN" altLang="en-US" sz="14925" dirty="0">
              <a:solidFill>
                <a:schemeClr val="bg1"/>
              </a:solidFill>
              <a:latin typeface="Montez" pitchFamily="2" charset="0"/>
            </a:endParaRPr>
          </a:p>
        </p:txBody>
      </p:sp>
      <p:sp>
        <p:nvSpPr>
          <p:cNvPr id="10" name="KSO_Shape"/>
          <p:cNvSpPr/>
          <p:nvPr/>
        </p:nvSpPr>
        <p:spPr>
          <a:xfrm>
            <a:off x="8153400" y="3016268"/>
            <a:ext cx="211931" cy="211931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1" name="KSO_Shape"/>
          <p:cNvSpPr/>
          <p:nvPr/>
        </p:nvSpPr>
        <p:spPr>
          <a:xfrm>
            <a:off x="382330" y="1220391"/>
            <a:ext cx="211931" cy="211931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grpSp>
        <p:nvGrpSpPr>
          <p:cNvPr id="19469" name="组合 32"/>
          <p:cNvGrpSpPr/>
          <p:nvPr/>
        </p:nvGrpSpPr>
        <p:grpSpPr>
          <a:xfrm>
            <a:off x="4191000" y="5824537"/>
            <a:ext cx="1184672" cy="180975"/>
            <a:chOff x="5171650" y="6147506"/>
            <a:chExt cx="1578550" cy="240973"/>
          </a:xfrm>
        </p:grpSpPr>
        <p:sp>
          <p:nvSpPr>
            <p:cNvPr id="29" name="右大括号 28"/>
            <p:cNvSpPr/>
            <p:nvPr/>
          </p:nvSpPr>
          <p:spPr>
            <a:xfrm rot="5400000">
              <a:off x="5845988" y="5484267"/>
              <a:ext cx="229875" cy="1578550"/>
            </a:xfrm>
            <a:custGeom>
              <a:avLst/>
              <a:gdLst>
                <a:gd name="connsiteX0" fmla="*/ 0 w 214413"/>
                <a:gd name="connsiteY0" fmla="*/ 0 h 1578550"/>
                <a:gd name="connsiteX1" fmla="*/ 107207 w 214413"/>
                <a:gd name="connsiteY1" fmla="*/ 118193 h 1578550"/>
                <a:gd name="connsiteX2" fmla="*/ 107207 w 214413"/>
                <a:gd name="connsiteY2" fmla="*/ 664420 h 1578550"/>
                <a:gd name="connsiteX3" fmla="*/ 214414 w 214413"/>
                <a:gd name="connsiteY3" fmla="*/ 782613 h 1578550"/>
                <a:gd name="connsiteX4" fmla="*/ 107207 w 214413"/>
                <a:gd name="connsiteY4" fmla="*/ 900806 h 1578550"/>
                <a:gd name="connsiteX5" fmla="*/ 107207 w 214413"/>
                <a:gd name="connsiteY5" fmla="*/ 1460357 h 1578550"/>
                <a:gd name="connsiteX6" fmla="*/ 0 w 214413"/>
                <a:gd name="connsiteY6" fmla="*/ 1578550 h 1578550"/>
                <a:gd name="connsiteX7" fmla="*/ 0 w 214413"/>
                <a:gd name="connsiteY7" fmla="*/ 0 h 1578550"/>
                <a:gd name="connsiteX0-1" fmla="*/ 0 w 214413"/>
                <a:gd name="connsiteY0-2" fmla="*/ 0 h 1578550"/>
                <a:gd name="connsiteX1-3" fmla="*/ 107207 w 214413"/>
                <a:gd name="connsiteY1-4" fmla="*/ 118193 h 1578550"/>
                <a:gd name="connsiteX2-5" fmla="*/ 107207 w 214413"/>
                <a:gd name="connsiteY2-6" fmla="*/ 664420 h 1578550"/>
                <a:gd name="connsiteX3-7" fmla="*/ 214414 w 214413"/>
                <a:gd name="connsiteY3-8" fmla="*/ 782613 h 1578550"/>
                <a:gd name="connsiteX4-9" fmla="*/ 107207 w 214413"/>
                <a:gd name="connsiteY4-10" fmla="*/ 900806 h 1578550"/>
                <a:gd name="connsiteX5-11" fmla="*/ 107207 w 214413"/>
                <a:gd name="connsiteY5-12" fmla="*/ 1460357 h 1578550"/>
                <a:gd name="connsiteX6-13" fmla="*/ 0 w 214413"/>
                <a:gd name="connsiteY6-14" fmla="*/ 1578550 h 1578550"/>
                <a:gd name="connsiteX0-15" fmla="*/ 0 w 214414"/>
                <a:gd name="connsiteY0-16" fmla="*/ 0 h 1578550"/>
                <a:gd name="connsiteX1-17" fmla="*/ 107207 w 214414"/>
                <a:gd name="connsiteY1-18" fmla="*/ 118193 h 1578550"/>
                <a:gd name="connsiteX2-19" fmla="*/ 107207 w 214414"/>
                <a:gd name="connsiteY2-20" fmla="*/ 664420 h 1578550"/>
                <a:gd name="connsiteX3-21" fmla="*/ 214414 w 214414"/>
                <a:gd name="connsiteY3-22" fmla="*/ 782613 h 1578550"/>
                <a:gd name="connsiteX4-23" fmla="*/ 107207 w 214414"/>
                <a:gd name="connsiteY4-24" fmla="*/ 900806 h 1578550"/>
                <a:gd name="connsiteX5-25" fmla="*/ 107207 w 214414"/>
                <a:gd name="connsiteY5-26" fmla="*/ 1460357 h 1578550"/>
                <a:gd name="connsiteX6-27" fmla="*/ 0 w 214414"/>
                <a:gd name="connsiteY6-28" fmla="*/ 1578550 h 1578550"/>
                <a:gd name="connsiteX7-29" fmla="*/ 0 w 214414"/>
                <a:gd name="connsiteY7-30" fmla="*/ 0 h 1578550"/>
                <a:gd name="connsiteX0-31" fmla="*/ 0 w 214414"/>
                <a:gd name="connsiteY0-32" fmla="*/ 0 h 1578550"/>
                <a:gd name="connsiteX1-33" fmla="*/ 107207 w 214414"/>
                <a:gd name="connsiteY1-34" fmla="*/ 118193 h 1578550"/>
                <a:gd name="connsiteX2-35" fmla="*/ 107207 w 214414"/>
                <a:gd name="connsiteY2-36" fmla="*/ 664420 h 1578550"/>
                <a:gd name="connsiteX3-37" fmla="*/ 214414 w 214414"/>
                <a:gd name="connsiteY3-38" fmla="*/ 782613 h 1578550"/>
                <a:gd name="connsiteX4-39" fmla="*/ 107207 w 214414"/>
                <a:gd name="connsiteY4-40" fmla="*/ 900806 h 1578550"/>
                <a:gd name="connsiteX5-41" fmla="*/ 107207 w 214414"/>
                <a:gd name="connsiteY5-42" fmla="*/ 1460357 h 1578550"/>
                <a:gd name="connsiteX6-43" fmla="*/ 0 w 214414"/>
                <a:gd name="connsiteY6-44" fmla="*/ 1578550 h 1578550"/>
                <a:gd name="connsiteX0-45" fmla="*/ 14869 w 229283"/>
                <a:gd name="connsiteY0-46" fmla="*/ 0 h 1578550"/>
                <a:gd name="connsiteX1-47" fmla="*/ 122076 w 229283"/>
                <a:gd name="connsiteY1-48" fmla="*/ 118193 h 1578550"/>
                <a:gd name="connsiteX2-49" fmla="*/ 122076 w 229283"/>
                <a:gd name="connsiteY2-50" fmla="*/ 664420 h 1578550"/>
                <a:gd name="connsiteX3-51" fmla="*/ 229283 w 229283"/>
                <a:gd name="connsiteY3-52" fmla="*/ 782613 h 1578550"/>
                <a:gd name="connsiteX4-53" fmla="*/ 122076 w 229283"/>
                <a:gd name="connsiteY4-54" fmla="*/ 900806 h 1578550"/>
                <a:gd name="connsiteX5-55" fmla="*/ 122076 w 229283"/>
                <a:gd name="connsiteY5-56" fmla="*/ 1460357 h 1578550"/>
                <a:gd name="connsiteX6-57" fmla="*/ 14869 w 229283"/>
                <a:gd name="connsiteY6-58" fmla="*/ 1578550 h 1578550"/>
                <a:gd name="connsiteX7-59" fmla="*/ 14869 w 229283"/>
                <a:gd name="connsiteY7-60" fmla="*/ 0 h 1578550"/>
                <a:gd name="connsiteX0-61" fmla="*/ 0 w 229283"/>
                <a:gd name="connsiteY0-62" fmla="*/ 55756 h 1578550"/>
                <a:gd name="connsiteX1-63" fmla="*/ 122076 w 229283"/>
                <a:gd name="connsiteY1-64" fmla="*/ 118193 h 1578550"/>
                <a:gd name="connsiteX2-65" fmla="*/ 122076 w 229283"/>
                <a:gd name="connsiteY2-66" fmla="*/ 664420 h 1578550"/>
                <a:gd name="connsiteX3-67" fmla="*/ 229283 w 229283"/>
                <a:gd name="connsiteY3-68" fmla="*/ 782613 h 1578550"/>
                <a:gd name="connsiteX4-69" fmla="*/ 122076 w 229283"/>
                <a:gd name="connsiteY4-70" fmla="*/ 900806 h 1578550"/>
                <a:gd name="connsiteX5-71" fmla="*/ 122076 w 229283"/>
                <a:gd name="connsiteY5-72" fmla="*/ 1460357 h 1578550"/>
                <a:gd name="connsiteX6-73" fmla="*/ 14869 w 229283"/>
                <a:gd name="connsiteY6-74" fmla="*/ 1578550 h 1578550"/>
                <a:gd name="connsiteX0-75" fmla="*/ 14869 w 229283"/>
                <a:gd name="connsiteY0-76" fmla="*/ 0 h 1578550"/>
                <a:gd name="connsiteX1-77" fmla="*/ 122076 w 229283"/>
                <a:gd name="connsiteY1-78" fmla="*/ 118193 h 1578550"/>
                <a:gd name="connsiteX2-79" fmla="*/ 122076 w 229283"/>
                <a:gd name="connsiteY2-80" fmla="*/ 664420 h 1578550"/>
                <a:gd name="connsiteX3-81" fmla="*/ 229283 w 229283"/>
                <a:gd name="connsiteY3-82" fmla="*/ 782613 h 1578550"/>
                <a:gd name="connsiteX4-83" fmla="*/ 122076 w 229283"/>
                <a:gd name="connsiteY4-84" fmla="*/ 900806 h 1578550"/>
                <a:gd name="connsiteX5-85" fmla="*/ 122076 w 229283"/>
                <a:gd name="connsiteY5-86" fmla="*/ 1460357 h 1578550"/>
                <a:gd name="connsiteX6-87" fmla="*/ 14869 w 229283"/>
                <a:gd name="connsiteY6-88" fmla="*/ 1578550 h 1578550"/>
                <a:gd name="connsiteX7-89" fmla="*/ 14869 w 229283"/>
                <a:gd name="connsiteY7-90" fmla="*/ 0 h 1578550"/>
                <a:gd name="connsiteX0-91" fmla="*/ 0 w 229283"/>
                <a:gd name="connsiteY0-92" fmla="*/ 55756 h 1578550"/>
                <a:gd name="connsiteX1-93" fmla="*/ 122076 w 229283"/>
                <a:gd name="connsiteY1-94" fmla="*/ 118193 h 1578550"/>
                <a:gd name="connsiteX2-95" fmla="*/ 122076 w 229283"/>
                <a:gd name="connsiteY2-96" fmla="*/ 664420 h 1578550"/>
                <a:gd name="connsiteX3-97" fmla="*/ 229283 w 229283"/>
                <a:gd name="connsiteY3-98" fmla="*/ 782613 h 1578550"/>
                <a:gd name="connsiteX4-99" fmla="*/ 122076 w 229283"/>
                <a:gd name="connsiteY4-100" fmla="*/ 900806 h 1578550"/>
                <a:gd name="connsiteX5-101" fmla="*/ 122076 w 229283"/>
                <a:gd name="connsiteY5-102" fmla="*/ 1460357 h 1578550"/>
                <a:gd name="connsiteX6-103" fmla="*/ 14869 w 229283"/>
                <a:gd name="connsiteY6-104" fmla="*/ 1578550 h 1578550"/>
                <a:gd name="connsiteX0-105" fmla="*/ 14869 w 229283"/>
                <a:gd name="connsiteY0-106" fmla="*/ 0 h 1578550"/>
                <a:gd name="connsiteX1-107" fmla="*/ 122076 w 229283"/>
                <a:gd name="connsiteY1-108" fmla="*/ 118193 h 1578550"/>
                <a:gd name="connsiteX2-109" fmla="*/ 122076 w 229283"/>
                <a:gd name="connsiteY2-110" fmla="*/ 664420 h 1578550"/>
                <a:gd name="connsiteX3-111" fmla="*/ 229283 w 229283"/>
                <a:gd name="connsiteY3-112" fmla="*/ 782613 h 1578550"/>
                <a:gd name="connsiteX4-113" fmla="*/ 122076 w 229283"/>
                <a:gd name="connsiteY4-114" fmla="*/ 900806 h 1578550"/>
                <a:gd name="connsiteX5-115" fmla="*/ 122076 w 229283"/>
                <a:gd name="connsiteY5-116" fmla="*/ 1460357 h 1578550"/>
                <a:gd name="connsiteX6-117" fmla="*/ 14869 w 229283"/>
                <a:gd name="connsiteY6-118" fmla="*/ 1578550 h 1578550"/>
                <a:gd name="connsiteX7-119" fmla="*/ 14869 w 229283"/>
                <a:gd name="connsiteY7-120" fmla="*/ 0 h 1578550"/>
                <a:gd name="connsiteX0-121" fmla="*/ 0 w 229283"/>
                <a:gd name="connsiteY0-122" fmla="*/ 55756 h 1578550"/>
                <a:gd name="connsiteX1-123" fmla="*/ 122076 w 229283"/>
                <a:gd name="connsiteY1-124" fmla="*/ 118193 h 1578550"/>
                <a:gd name="connsiteX2-125" fmla="*/ 122076 w 229283"/>
                <a:gd name="connsiteY2-126" fmla="*/ 664420 h 1578550"/>
                <a:gd name="connsiteX3-127" fmla="*/ 229283 w 229283"/>
                <a:gd name="connsiteY3-128" fmla="*/ 782613 h 1578550"/>
                <a:gd name="connsiteX4-129" fmla="*/ 122076 w 229283"/>
                <a:gd name="connsiteY4-130" fmla="*/ 900806 h 1578550"/>
                <a:gd name="connsiteX5-131" fmla="*/ 122076 w 229283"/>
                <a:gd name="connsiteY5-132" fmla="*/ 1460357 h 1578550"/>
                <a:gd name="connsiteX6-133" fmla="*/ 14872 w 229283"/>
                <a:gd name="connsiteY6-134" fmla="*/ 1541379 h 1578550"/>
                <a:gd name="connsiteX0-135" fmla="*/ 14869 w 229283"/>
                <a:gd name="connsiteY0-136" fmla="*/ 0 h 1578550"/>
                <a:gd name="connsiteX1-137" fmla="*/ 122076 w 229283"/>
                <a:gd name="connsiteY1-138" fmla="*/ 118193 h 1578550"/>
                <a:gd name="connsiteX2-139" fmla="*/ 122076 w 229283"/>
                <a:gd name="connsiteY2-140" fmla="*/ 664420 h 1578550"/>
                <a:gd name="connsiteX3-141" fmla="*/ 229283 w 229283"/>
                <a:gd name="connsiteY3-142" fmla="*/ 782613 h 1578550"/>
                <a:gd name="connsiteX4-143" fmla="*/ 122076 w 229283"/>
                <a:gd name="connsiteY4-144" fmla="*/ 900806 h 1578550"/>
                <a:gd name="connsiteX5-145" fmla="*/ 122076 w 229283"/>
                <a:gd name="connsiteY5-146" fmla="*/ 1460357 h 1578550"/>
                <a:gd name="connsiteX6-147" fmla="*/ 14869 w 229283"/>
                <a:gd name="connsiteY6-148" fmla="*/ 1578550 h 1578550"/>
                <a:gd name="connsiteX7-149" fmla="*/ 14869 w 229283"/>
                <a:gd name="connsiteY7-150" fmla="*/ 0 h 1578550"/>
                <a:gd name="connsiteX0-151" fmla="*/ 0 w 229283"/>
                <a:gd name="connsiteY0-152" fmla="*/ 55756 h 1578550"/>
                <a:gd name="connsiteX1-153" fmla="*/ 122076 w 229283"/>
                <a:gd name="connsiteY1-154" fmla="*/ 118193 h 1578550"/>
                <a:gd name="connsiteX2-155" fmla="*/ 122076 w 229283"/>
                <a:gd name="connsiteY2-156" fmla="*/ 664420 h 1578550"/>
                <a:gd name="connsiteX3-157" fmla="*/ 229283 w 229283"/>
                <a:gd name="connsiteY3-158" fmla="*/ 782613 h 1578550"/>
                <a:gd name="connsiteX4-159" fmla="*/ 122076 w 229283"/>
                <a:gd name="connsiteY4-160" fmla="*/ 900806 h 1578550"/>
                <a:gd name="connsiteX5-161" fmla="*/ 122076 w 229283"/>
                <a:gd name="connsiteY5-162" fmla="*/ 1460357 h 1578550"/>
                <a:gd name="connsiteX6-163" fmla="*/ 14872 w 229283"/>
                <a:gd name="connsiteY6-164" fmla="*/ 1541379 h 1578550"/>
                <a:gd name="connsiteX0-165" fmla="*/ 14869 w 229283"/>
                <a:gd name="connsiteY0-166" fmla="*/ 0 h 1578550"/>
                <a:gd name="connsiteX1-167" fmla="*/ 122076 w 229283"/>
                <a:gd name="connsiteY1-168" fmla="*/ 118193 h 1578550"/>
                <a:gd name="connsiteX2-169" fmla="*/ 122076 w 229283"/>
                <a:gd name="connsiteY2-170" fmla="*/ 664420 h 1578550"/>
                <a:gd name="connsiteX3-171" fmla="*/ 229283 w 229283"/>
                <a:gd name="connsiteY3-172" fmla="*/ 782613 h 1578550"/>
                <a:gd name="connsiteX4-173" fmla="*/ 122076 w 229283"/>
                <a:gd name="connsiteY4-174" fmla="*/ 900806 h 1578550"/>
                <a:gd name="connsiteX5-175" fmla="*/ 122076 w 229283"/>
                <a:gd name="connsiteY5-176" fmla="*/ 1460357 h 1578550"/>
                <a:gd name="connsiteX6-177" fmla="*/ 14869 w 229283"/>
                <a:gd name="connsiteY6-178" fmla="*/ 1578550 h 1578550"/>
                <a:gd name="connsiteX7-179" fmla="*/ 14869 w 229283"/>
                <a:gd name="connsiteY7-180" fmla="*/ 0 h 1578550"/>
                <a:gd name="connsiteX0-181" fmla="*/ 0 w 229283"/>
                <a:gd name="connsiteY0-182" fmla="*/ 55756 h 1578550"/>
                <a:gd name="connsiteX1-183" fmla="*/ 122076 w 229283"/>
                <a:gd name="connsiteY1-184" fmla="*/ 118193 h 1578550"/>
                <a:gd name="connsiteX2-185" fmla="*/ 122076 w 229283"/>
                <a:gd name="connsiteY2-186" fmla="*/ 664420 h 1578550"/>
                <a:gd name="connsiteX3-187" fmla="*/ 229283 w 229283"/>
                <a:gd name="connsiteY3-188" fmla="*/ 782613 h 1578550"/>
                <a:gd name="connsiteX4-189" fmla="*/ 122076 w 229283"/>
                <a:gd name="connsiteY4-190" fmla="*/ 900806 h 1578550"/>
                <a:gd name="connsiteX5-191" fmla="*/ 122076 w 229283"/>
                <a:gd name="connsiteY5-192" fmla="*/ 1460357 h 1578550"/>
                <a:gd name="connsiteX6-193" fmla="*/ 14875 w 229283"/>
                <a:gd name="connsiteY6-194" fmla="*/ 1522794 h 15785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29283" h="1578550" stroke="0" extrusionOk="0">
                  <a:moveTo>
                    <a:pt x="14869" y="0"/>
                  </a:moveTo>
                  <a:cubicBezTo>
                    <a:pt x="74081" y="7434"/>
                    <a:pt x="122076" y="52917"/>
                    <a:pt x="122076" y="118193"/>
                  </a:cubicBezTo>
                  <a:lnTo>
                    <a:pt x="122076" y="664420"/>
                  </a:lnTo>
                  <a:cubicBezTo>
                    <a:pt x="122076" y="729696"/>
                    <a:pt x="170074" y="782613"/>
                    <a:pt x="229283" y="782613"/>
                  </a:cubicBezTo>
                  <a:cubicBezTo>
                    <a:pt x="170074" y="782613"/>
                    <a:pt x="122076" y="835530"/>
                    <a:pt x="122076" y="900806"/>
                  </a:cubicBezTo>
                  <a:lnTo>
                    <a:pt x="122076" y="1460357"/>
                  </a:lnTo>
                  <a:cubicBezTo>
                    <a:pt x="122076" y="1525633"/>
                    <a:pt x="74078" y="1578550"/>
                    <a:pt x="14869" y="1578550"/>
                  </a:cubicBezTo>
                  <a:lnTo>
                    <a:pt x="14869" y="0"/>
                  </a:lnTo>
                  <a:close/>
                </a:path>
                <a:path w="229283" h="1578550" fill="none">
                  <a:moveTo>
                    <a:pt x="0" y="55756"/>
                  </a:moveTo>
                  <a:cubicBezTo>
                    <a:pt x="66646" y="22302"/>
                    <a:pt x="122076" y="52917"/>
                    <a:pt x="122076" y="118193"/>
                  </a:cubicBezTo>
                  <a:lnTo>
                    <a:pt x="122076" y="664420"/>
                  </a:lnTo>
                  <a:cubicBezTo>
                    <a:pt x="122076" y="729696"/>
                    <a:pt x="170074" y="782613"/>
                    <a:pt x="229283" y="782613"/>
                  </a:cubicBezTo>
                  <a:cubicBezTo>
                    <a:pt x="170074" y="782613"/>
                    <a:pt x="122076" y="835530"/>
                    <a:pt x="122076" y="900806"/>
                  </a:cubicBezTo>
                  <a:lnTo>
                    <a:pt x="122076" y="1460357"/>
                  </a:lnTo>
                  <a:cubicBezTo>
                    <a:pt x="122076" y="1525633"/>
                    <a:pt x="77804" y="1567399"/>
                    <a:pt x="14875" y="1522794"/>
                  </a:cubicBezTo>
                </a:path>
              </a:pathLst>
            </a:custGeom>
            <a:ln w="12700">
              <a:solidFill>
                <a:srgbClr val="4B4D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6594725" y="6147506"/>
              <a:ext cx="103122" cy="90365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  <p:sp>
          <p:nvSpPr>
            <p:cNvPr id="34" name="任意多边形 33"/>
            <p:cNvSpPr/>
            <p:nvPr/>
          </p:nvSpPr>
          <p:spPr>
            <a:xfrm flipH="1">
              <a:off x="5222417" y="6155433"/>
              <a:ext cx="90429" cy="77682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</p:grpSp>
      <p:grpSp>
        <p:nvGrpSpPr>
          <p:cNvPr id="19470" name="组合 31"/>
          <p:cNvGrpSpPr/>
          <p:nvPr/>
        </p:nvGrpSpPr>
        <p:grpSpPr>
          <a:xfrm>
            <a:off x="4448175" y="5785247"/>
            <a:ext cx="665559" cy="234553"/>
            <a:chOff x="5513645" y="6043438"/>
            <a:chExt cx="888113" cy="363636"/>
          </a:xfrm>
        </p:grpSpPr>
        <p:sp>
          <p:nvSpPr>
            <p:cNvPr id="26" name="右大括号 25"/>
            <p:cNvSpPr/>
            <p:nvPr/>
          </p:nvSpPr>
          <p:spPr>
            <a:xfrm rot="5400000">
              <a:off x="5818746" y="5824064"/>
              <a:ext cx="284264" cy="881758"/>
            </a:xfrm>
            <a:custGeom>
              <a:avLst/>
              <a:gdLst>
                <a:gd name="connsiteX0" fmla="*/ 0 w 214413"/>
                <a:gd name="connsiteY0" fmla="*/ 0 h 881664"/>
                <a:gd name="connsiteX1" fmla="*/ 107207 w 214413"/>
                <a:gd name="connsiteY1" fmla="*/ 118193 h 881664"/>
                <a:gd name="connsiteX2" fmla="*/ 107207 w 214413"/>
                <a:gd name="connsiteY2" fmla="*/ 322639 h 881664"/>
                <a:gd name="connsiteX3" fmla="*/ 214414 w 214413"/>
                <a:gd name="connsiteY3" fmla="*/ 440832 h 881664"/>
                <a:gd name="connsiteX4" fmla="*/ 107207 w 214413"/>
                <a:gd name="connsiteY4" fmla="*/ 559025 h 881664"/>
                <a:gd name="connsiteX5" fmla="*/ 107207 w 214413"/>
                <a:gd name="connsiteY5" fmla="*/ 763471 h 881664"/>
                <a:gd name="connsiteX6" fmla="*/ 0 w 214413"/>
                <a:gd name="connsiteY6" fmla="*/ 881664 h 881664"/>
                <a:gd name="connsiteX7" fmla="*/ 0 w 214413"/>
                <a:gd name="connsiteY7" fmla="*/ 0 h 881664"/>
                <a:gd name="connsiteX0-1" fmla="*/ 0 w 214413"/>
                <a:gd name="connsiteY0-2" fmla="*/ 0 h 881664"/>
                <a:gd name="connsiteX1-3" fmla="*/ 107207 w 214413"/>
                <a:gd name="connsiteY1-4" fmla="*/ 118193 h 881664"/>
                <a:gd name="connsiteX2-5" fmla="*/ 107207 w 214413"/>
                <a:gd name="connsiteY2-6" fmla="*/ 322639 h 881664"/>
                <a:gd name="connsiteX3-7" fmla="*/ 214414 w 214413"/>
                <a:gd name="connsiteY3-8" fmla="*/ 440832 h 881664"/>
                <a:gd name="connsiteX4-9" fmla="*/ 107207 w 214413"/>
                <a:gd name="connsiteY4-10" fmla="*/ 559025 h 881664"/>
                <a:gd name="connsiteX5-11" fmla="*/ 107207 w 214413"/>
                <a:gd name="connsiteY5-12" fmla="*/ 763471 h 881664"/>
                <a:gd name="connsiteX6-13" fmla="*/ 0 w 214413"/>
                <a:gd name="connsiteY6-14" fmla="*/ 881664 h 881664"/>
                <a:gd name="connsiteX0-15" fmla="*/ 0 w 411422"/>
                <a:gd name="connsiteY0-16" fmla="*/ 0 h 881664"/>
                <a:gd name="connsiteX1-17" fmla="*/ 107207 w 411422"/>
                <a:gd name="connsiteY1-18" fmla="*/ 118193 h 881664"/>
                <a:gd name="connsiteX2-19" fmla="*/ 107207 w 411422"/>
                <a:gd name="connsiteY2-20" fmla="*/ 322639 h 881664"/>
                <a:gd name="connsiteX3-21" fmla="*/ 214414 w 411422"/>
                <a:gd name="connsiteY3-22" fmla="*/ 440832 h 881664"/>
                <a:gd name="connsiteX4-23" fmla="*/ 107207 w 411422"/>
                <a:gd name="connsiteY4-24" fmla="*/ 559025 h 881664"/>
                <a:gd name="connsiteX5-25" fmla="*/ 107207 w 411422"/>
                <a:gd name="connsiteY5-26" fmla="*/ 763471 h 881664"/>
                <a:gd name="connsiteX6-27" fmla="*/ 0 w 411422"/>
                <a:gd name="connsiteY6-28" fmla="*/ 881664 h 881664"/>
                <a:gd name="connsiteX7-29" fmla="*/ 0 w 411422"/>
                <a:gd name="connsiteY7-30" fmla="*/ 0 h 881664"/>
                <a:gd name="connsiteX0-31" fmla="*/ 0 w 411422"/>
                <a:gd name="connsiteY0-32" fmla="*/ 0 h 881664"/>
                <a:gd name="connsiteX1-33" fmla="*/ 107207 w 411422"/>
                <a:gd name="connsiteY1-34" fmla="*/ 118193 h 881664"/>
                <a:gd name="connsiteX2-35" fmla="*/ 107207 w 411422"/>
                <a:gd name="connsiteY2-36" fmla="*/ 322639 h 881664"/>
                <a:gd name="connsiteX3-37" fmla="*/ 411422 w 411422"/>
                <a:gd name="connsiteY3-38" fmla="*/ 433397 h 881664"/>
                <a:gd name="connsiteX4-39" fmla="*/ 107207 w 411422"/>
                <a:gd name="connsiteY4-40" fmla="*/ 559025 h 881664"/>
                <a:gd name="connsiteX5-41" fmla="*/ 107207 w 411422"/>
                <a:gd name="connsiteY5-42" fmla="*/ 763471 h 881664"/>
                <a:gd name="connsiteX6-43" fmla="*/ 0 w 411422"/>
                <a:gd name="connsiteY6-44" fmla="*/ 881664 h 88166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411422" h="881664" stroke="0" extrusionOk="0">
                  <a:moveTo>
                    <a:pt x="0" y="0"/>
                  </a:moveTo>
                  <a:cubicBezTo>
                    <a:pt x="59209" y="0"/>
                    <a:pt x="107207" y="52917"/>
                    <a:pt x="107207" y="118193"/>
                  </a:cubicBezTo>
                  <a:lnTo>
                    <a:pt x="107207" y="322639"/>
                  </a:lnTo>
                  <a:cubicBezTo>
                    <a:pt x="107207" y="387915"/>
                    <a:pt x="155205" y="440832"/>
                    <a:pt x="214414" y="440832"/>
                  </a:cubicBezTo>
                  <a:cubicBezTo>
                    <a:pt x="155205" y="440832"/>
                    <a:pt x="107207" y="493749"/>
                    <a:pt x="107207" y="559025"/>
                  </a:cubicBezTo>
                  <a:lnTo>
                    <a:pt x="107207" y="763471"/>
                  </a:lnTo>
                  <a:cubicBezTo>
                    <a:pt x="107207" y="828747"/>
                    <a:pt x="59209" y="881664"/>
                    <a:pt x="0" y="881664"/>
                  </a:cubicBezTo>
                  <a:lnTo>
                    <a:pt x="0" y="0"/>
                  </a:lnTo>
                  <a:close/>
                </a:path>
                <a:path w="411422" h="881664" fill="none">
                  <a:moveTo>
                    <a:pt x="0" y="0"/>
                  </a:moveTo>
                  <a:cubicBezTo>
                    <a:pt x="59209" y="0"/>
                    <a:pt x="107207" y="52917"/>
                    <a:pt x="107207" y="118193"/>
                  </a:cubicBezTo>
                  <a:lnTo>
                    <a:pt x="107207" y="322639"/>
                  </a:lnTo>
                  <a:cubicBezTo>
                    <a:pt x="107207" y="387915"/>
                    <a:pt x="352213" y="433397"/>
                    <a:pt x="411422" y="433397"/>
                  </a:cubicBezTo>
                  <a:cubicBezTo>
                    <a:pt x="352213" y="433397"/>
                    <a:pt x="107207" y="493749"/>
                    <a:pt x="107207" y="559025"/>
                  </a:cubicBezTo>
                  <a:lnTo>
                    <a:pt x="107207" y="763471"/>
                  </a:lnTo>
                  <a:cubicBezTo>
                    <a:pt x="107207" y="828747"/>
                    <a:pt x="59209" y="881664"/>
                    <a:pt x="0" y="881664"/>
                  </a:cubicBezTo>
                </a:path>
              </a:pathLst>
            </a:custGeom>
            <a:ln w="12700">
              <a:solidFill>
                <a:srgbClr val="4B4D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  <p:sp>
          <p:nvSpPr>
            <p:cNvPr id="36" name="任意多边形 35"/>
            <p:cNvSpPr/>
            <p:nvPr/>
          </p:nvSpPr>
          <p:spPr>
            <a:xfrm rot="5400000">
              <a:off x="6299105" y="6065534"/>
              <a:ext cx="105214" cy="90559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  <p:sp>
          <p:nvSpPr>
            <p:cNvPr id="40" name="任意多边形 39"/>
            <p:cNvSpPr/>
            <p:nvPr/>
          </p:nvSpPr>
          <p:spPr>
            <a:xfrm rot="5400000" flipV="1">
              <a:off x="5505651" y="6051432"/>
              <a:ext cx="103369" cy="87381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</p:grpSp>
      <p:grpSp>
        <p:nvGrpSpPr>
          <p:cNvPr id="19471" name="组合 42"/>
          <p:cNvGrpSpPr/>
          <p:nvPr/>
        </p:nvGrpSpPr>
        <p:grpSpPr>
          <a:xfrm flipV="1">
            <a:off x="4532709" y="5800725"/>
            <a:ext cx="506016" cy="213122"/>
            <a:chOff x="5513645" y="6043438"/>
            <a:chExt cx="888113" cy="363609"/>
          </a:xfrm>
        </p:grpSpPr>
        <p:sp>
          <p:nvSpPr>
            <p:cNvPr id="44" name="右大括号 25"/>
            <p:cNvSpPr/>
            <p:nvPr/>
          </p:nvSpPr>
          <p:spPr>
            <a:xfrm rot="5400000">
              <a:off x="5818644" y="5823934"/>
              <a:ext cx="284386" cy="881843"/>
            </a:xfrm>
            <a:custGeom>
              <a:avLst/>
              <a:gdLst>
                <a:gd name="connsiteX0" fmla="*/ 0 w 214413"/>
                <a:gd name="connsiteY0" fmla="*/ 0 h 881664"/>
                <a:gd name="connsiteX1" fmla="*/ 107207 w 214413"/>
                <a:gd name="connsiteY1" fmla="*/ 118193 h 881664"/>
                <a:gd name="connsiteX2" fmla="*/ 107207 w 214413"/>
                <a:gd name="connsiteY2" fmla="*/ 322639 h 881664"/>
                <a:gd name="connsiteX3" fmla="*/ 214414 w 214413"/>
                <a:gd name="connsiteY3" fmla="*/ 440832 h 881664"/>
                <a:gd name="connsiteX4" fmla="*/ 107207 w 214413"/>
                <a:gd name="connsiteY4" fmla="*/ 559025 h 881664"/>
                <a:gd name="connsiteX5" fmla="*/ 107207 w 214413"/>
                <a:gd name="connsiteY5" fmla="*/ 763471 h 881664"/>
                <a:gd name="connsiteX6" fmla="*/ 0 w 214413"/>
                <a:gd name="connsiteY6" fmla="*/ 881664 h 881664"/>
                <a:gd name="connsiteX7" fmla="*/ 0 w 214413"/>
                <a:gd name="connsiteY7" fmla="*/ 0 h 881664"/>
                <a:gd name="connsiteX0-1" fmla="*/ 0 w 214413"/>
                <a:gd name="connsiteY0-2" fmla="*/ 0 h 881664"/>
                <a:gd name="connsiteX1-3" fmla="*/ 107207 w 214413"/>
                <a:gd name="connsiteY1-4" fmla="*/ 118193 h 881664"/>
                <a:gd name="connsiteX2-5" fmla="*/ 107207 w 214413"/>
                <a:gd name="connsiteY2-6" fmla="*/ 322639 h 881664"/>
                <a:gd name="connsiteX3-7" fmla="*/ 214414 w 214413"/>
                <a:gd name="connsiteY3-8" fmla="*/ 440832 h 881664"/>
                <a:gd name="connsiteX4-9" fmla="*/ 107207 w 214413"/>
                <a:gd name="connsiteY4-10" fmla="*/ 559025 h 881664"/>
                <a:gd name="connsiteX5-11" fmla="*/ 107207 w 214413"/>
                <a:gd name="connsiteY5-12" fmla="*/ 763471 h 881664"/>
                <a:gd name="connsiteX6-13" fmla="*/ 0 w 214413"/>
                <a:gd name="connsiteY6-14" fmla="*/ 881664 h 881664"/>
                <a:gd name="connsiteX0-15" fmla="*/ 0 w 411422"/>
                <a:gd name="connsiteY0-16" fmla="*/ 0 h 881664"/>
                <a:gd name="connsiteX1-17" fmla="*/ 107207 w 411422"/>
                <a:gd name="connsiteY1-18" fmla="*/ 118193 h 881664"/>
                <a:gd name="connsiteX2-19" fmla="*/ 107207 w 411422"/>
                <a:gd name="connsiteY2-20" fmla="*/ 322639 h 881664"/>
                <a:gd name="connsiteX3-21" fmla="*/ 214414 w 411422"/>
                <a:gd name="connsiteY3-22" fmla="*/ 440832 h 881664"/>
                <a:gd name="connsiteX4-23" fmla="*/ 107207 w 411422"/>
                <a:gd name="connsiteY4-24" fmla="*/ 559025 h 881664"/>
                <a:gd name="connsiteX5-25" fmla="*/ 107207 w 411422"/>
                <a:gd name="connsiteY5-26" fmla="*/ 763471 h 881664"/>
                <a:gd name="connsiteX6-27" fmla="*/ 0 w 411422"/>
                <a:gd name="connsiteY6-28" fmla="*/ 881664 h 881664"/>
                <a:gd name="connsiteX7-29" fmla="*/ 0 w 411422"/>
                <a:gd name="connsiteY7-30" fmla="*/ 0 h 881664"/>
                <a:gd name="connsiteX0-31" fmla="*/ 0 w 411422"/>
                <a:gd name="connsiteY0-32" fmla="*/ 0 h 881664"/>
                <a:gd name="connsiteX1-33" fmla="*/ 107207 w 411422"/>
                <a:gd name="connsiteY1-34" fmla="*/ 118193 h 881664"/>
                <a:gd name="connsiteX2-35" fmla="*/ 107207 w 411422"/>
                <a:gd name="connsiteY2-36" fmla="*/ 322639 h 881664"/>
                <a:gd name="connsiteX3-37" fmla="*/ 411422 w 411422"/>
                <a:gd name="connsiteY3-38" fmla="*/ 433397 h 881664"/>
                <a:gd name="connsiteX4-39" fmla="*/ 107207 w 411422"/>
                <a:gd name="connsiteY4-40" fmla="*/ 559025 h 881664"/>
                <a:gd name="connsiteX5-41" fmla="*/ 107207 w 411422"/>
                <a:gd name="connsiteY5-42" fmla="*/ 763471 h 881664"/>
                <a:gd name="connsiteX6-43" fmla="*/ 0 w 411422"/>
                <a:gd name="connsiteY6-44" fmla="*/ 881664 h 88166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411422" h="881664" stroke="0" extrusionOk="0">
                  <a:moveTo>
                    <a:pt x="0" y="0"/>
                  </a:moveTo>
                  <a:cubicBezTo>
                    <a:pt x="59209" y="0"/>
                    <a:pt x="107207" y="52917"/>
                    <a:pt x="107207" y="118193"/>
                  </a:cubicBezTo>
                  <a:lnTo>
                    <a:pt x="107207" y="322639"/>
                  </a:lnTo>
                  <a:cubicBezTo>
                    <a:pt x="107207" y="387915"/>
                    <a:pt x="155205" y="440832"/>
                    <a:pt x="214414" y="440832"/>
                  </a:cubicBezTo>
                  <a:cubicBezTo>
                    <a:pt x="155205" y="440832"/>
                    <a:pt x="107207" y="493749"/>
                    <a:pt x="107207" y="559025"/>
                  </a:cubicBezTo>
                  <a:lnTo>
                    <a:pt x="107207" y="763471"/>
                  </a:lnTo>
                  <a:cubicBezTo>
                    <a:pt x="107207" y="828747"/>
                    <a:pt x="59209" y="881664"/>
                    <a:pt x="0" y="881664"/>
                  </a:cubicBezTo>
                  <a:lnTo>
                    <a:pt x="0" y="0"/>
                  </a:lnTo>
                  <a:close/>
                </a:path>
                <a:path w="411422" h="881664" fill="none">
                  <a:moveTo>
                    <a:pt x="0" y="0"/>
                  </a:moveTo>
                  <a:cubicBezTo>
                    <a:pt x="59209" y="0"/>
                    <a:pt x="107207" y="52917"/>
                    <a:pt x="107207" y="118193"/>
                  </a:cubicBezTo>
                  <a:lnTo>
                    <a:pt x="107207" y="322639"/>
                  </a:lnTo>
                  <a:cubicBezTo>
                    <a:pt x="107207" y="387915"/>
                    <a:pt x="352213" y="433397"/>
                    <a:pt x="411422" y="433397"/>
                  </a:cubicBezTo>
                  <a:cubicBezTo>
                    <a:pt x="352213" y="433397"/>
                    <a:pt x="107207" y="493749"/>
                    <a:pt x="107207" y="559025"/>
                  </a:cubicBezTo>
                  <a:lnTo>
                    <a:pt x="107207" y="763471"/>
                  </a:lnTo>
                  <a:cubicBezTo>
                    <a:pt x="107207" y="828747"/>
                    <a:pt x="59209" y="881664"/>
                    <a:pt x="0" y="881664"/>
                  </a:cubicBezTo>
                </a:path>
              </a:pathLst>
            </a:custGeom>
            <a:ln w="12700">
              <a:solidFill>
                <a:srgbClr val="4B4D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  <p:sp>
          <p:nvSpPr>
            <p:cNvPr id="45" name="任意多边形 44"/>
            <p:cNvSpPr/>
            <p:nvPr/>
          </p:nvSpPr>
          <p:spPr>
            <a:xfrm rot="5400000">
              <a:off x="6298761" y="6066560"/>
              <a:ext cx="103599" cy="89855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  <p:sp>
          <p:nvSpPr>
            <p:cNvPr id="46" name="任意多边形 45"/>
            <p:cNvSpPr/>
            <p:nvPr/>
          </p:nvSpPr>
          <p:spPr>
            <a:xfrm rot="5400000" flipV="1">
              <a:off x="5505730" y="6051354"/>
              <a:ext cx="103599" cy="87766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</p:grpSp>
      <p:sp>
        <p:nvSpPr>
          <p:cNvPr id="3" name="Rectangle 2"/>
          <p:cNvSpPr/>
          <p:nvPr/>
        </p:nvSpPr>
        <p:spPr>
          <a:xfrm>
            <a:off x="9939" y="4076669"/>
            <a:ext cx="8987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      </a:t>
            </a:r>
            <a:r>
              <a:rPr lang="vi-VN" sz="2800" b="1" dirty="0">
                <a:latin typeface="+mj-lt"/>
              </a:rPr>
              <a:t>Không ai thực sự vui vẻ nếu không sống yêu thương. </a:t>
            </a:r>
            <a:endParaRPr lang="vi-VN" sz="2800" b="1" i="0" dirty="0">
              <a:effectLst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18580" y="4592794"/>
            <a:ext cx="7603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 </a:t>
            </a:r>
            <a:endParaRPr lang="vi-VN" sz="2400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67399" y="4667370"/>
            <a:ext cx="3266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(Thomas Aquinas)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507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5307807" y="3294460"/>
            <a:ext cx="368974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Add your text here and write down your opninon thank you add your text here</a:t>
            </a:r>
            <a:endParaRPr lang="zh-CN" altLang="en-US" sz="105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-3313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 dirty="0"/>
          </a:p>
        </p:txBody>
      </p:sp>
      <p:grpSp>
        <p:nvGrpSpPr>
          <p:cNvPr id="6156" name="组合 71"/>
          <p:cNvGrpSpPr/>
          <p:nvPr/>
        </p:nvGrpSpPr>
        <p:grpSpPr>
          <a:xfrm>
            <a:off x="3810000" y="2249090"/>
            <a:ext cx="1183481" cy="180975"/>
            <a:chOff x="5171650" y="6147506"/>
            <a:chExt cx="1578550" cy="240973"/>
          </a:xfrm>
        </p:grpSpPr>
        <p:sp>
          <p:nvSpPr>
            <p:cNvPr id="73" name="右大括号 28"/>
            <p:cNvSpPr/>
            <p:nvPr/>
          </p:nvSpPr>
          <p:spPr>
            <a:xfrm rot="5400000">
              <a:off x="5845987" y="5484265"/>
              <a:ext cx="229876" cy="1578550"/>
            </a:xfrm>
            <a:custGeom>
              <a:avLst/>
              <a:gdLst>
                <a:gd name="connsiteX0" fmla="*/ 0 w 214413"/>
                <a:gd name="connsiteY0" fmla="*/ 0 h 1578550"/>
                <a:gd name="connsiteX1" fmla="*/ 107207 w 214413"/>
                <a:gd name="connsiteY1" fmla="*/ 118193 h 1578550"/>
                <a:gd name="connsiteX2" fmla="*/ 107207 w 214413"/>
                <a:gd name="connsiteY2" fmla="*/ 664420 h 1578550"/>
                <a:gd name="connsiteX3" fmla="*/ 214414 w 214413"/>
                <a:gd name="connsiteY3" fmla="*/ 782613 h 1578550"/>
                <a:gd name="connsiteX4" fmla="*/ 107207 w 214413"/>
                <a:gd name="connsiteY4" fmla="*/ 900806 h 1578550"/>
                <a:gd name="connsiteX5" fmla="*/ 107207 w 214413"/>
                <a:gd name="connsiteY5" fmla="*/ 1460357 h 1578550"/>
                <a:gd name="connsiteX6" fmla="*/ 0 w 214413"/>
                <a:gd name="connsiteY6" fmla="*/ 1578550 h 1578550"/>
                <a:gd name="connsiteX7" fmla="*/ 0 w 214413"/>
                <a:gd name="connsiteY7" fmla="*/ 0 h 1578550"/>
                <a:gd name="connsiteX0-1" fmla="*/ 0 w 214413"/>
                <a:gd name="connsiteY0-2" fmla="*/ 0 h 1578550"/>
                <a:gd name="connsiteX1-3" fmla="*/ 107207 w 214413"/>
                <a:gd name="connsiteY1-4" fmla="*/ 118193 h 1578550"/>
                <a:gd name="connsiteX2-5" fmla="*/ 107207 w 214413"/>
                <a:gd name="connsiteY2-6" fmla="*/ 664420 h 1578550"/>
                <a:gd name="connsiteX3-7" fmla="*/ 214414 w 214413"/>
                <a:gd name="connsiteY3-8" fmla="*/ 782613 h 1578550"/>
                <a:gd name="connsiteX4-9" fmla="*/ 107207 w 214413"/>
                <a:gd name="connsiteY4-10" fmla="*/ 900806 h 1578550"/>
                <a:gd name="connsiteX5-11" fmla="*/ 107207 w 214413"/>
                <a:gd name="connsiteY5-12" fmla="*/ 1460357 h 1578550"/>
                <a:gd name="connsiteX6-13" fmla="*/ 0 w 214413"/>
                <a:gd name="connsiteY6-14" fmla="*/ 1578550 h 1578550"/>
                <a:gd name="connsiteX0-15" fmla="*/ 0 w 214414"/>
                <a:gd name="connsiteY0-16" fmla="*/ 0 h 1578550"/>
                <a:gd name="connsiteX1-17" fmla="*/ 107207 w 214414"/>
                <a:gd name="connsiteY1-18" fmla="*/ 118193 h 1578550"/>
                <a:gd name="connsiteX2-19" fmla="*/ 107207 w 214414"/>
                <a:gd name="connsiteY2-20" fmla="*/ 664420 h 1578550"/>
                <a:gd name="connsiteX3-21" fmla="*/ 214414 w 214414"/>
                <a:gd name="connsiteY3-22" fmla="*/ 782613 h 1578550"/>
                <a:gd name="connsiteX4-23" fmla="*/ 107207 w 214414"/>
                <a:gd name="connsiteY4-24" fmla="*/ 900806 h 1578550"/>
                <a:gd name="connsiteX5-25" fmla="*/ 107207 w 214414"/>
                <a:gd name="connsiteY5-26" fmla="*/ 1460357 h 1578550"/>
                <a:gd name="connsiteX6-27" fmla="*/ 0 w 214414"/>
                <a:gd name="connsiteY6-28" fmla="*/ 1578550 h 1578550"/>
                <a:gd name="connsiteX7-29" fmla="*/ 0 w 214414"/>
                <a:gd name="connsiteY7-30" fmla="*/ 0 h 1578550"/>
                <a:gd name="connsiteX0-31" fmla="*/ 0 w 214414"/>
                <a:gd name="connsiteY0-32" fmla="*/ 0 h 1578550"/>
                <a:gd name="connsiteX1-33" fmla="*/ 107207 w 214414"/>
                <a:gd name="connsiteY1-34" fmla="*/ 118193 h 1578550"/>
                <a:gd name="connsiteX2-35" fmla="*/ 107207 w 214414"/>
                <a:gd name="connsiteY2-36" fmla="*/ 664420 h 1578550"/>
                <a:gd name="connsiteX3-37" fmla="*/ 214414 w 214414"/>
                <a:gd name="connsiteY3-38" fmla="*/ 782613 h 1578550"/>
                <a:gd name="connsiteX4-39" fmla="*/ 107207 w 214414"/>
                <a:gd name="connsiteY4-40" fmla="*/ 900806 h 1578550"/>
                <a:gd name="connsiteX5-41" fmla="*/ 107207 w 214414"/>
                <a:gd name="connsiteY5-42" fmla="*/ 1460357 h 1578550"/>
                <a:gd name="connsiteX6-43" fmla="*/ 0 w 214414"/>
                <a:gd name="connsiteY6-44" fmla="*/ 1578550 h 1578550"/>
                <a:gd name="connsiteX0-45" fmla="*/ 14869 w 229283"/>
                <a:gd name="connsiteY0-46" fmla="*/ 0 h 1578550"/>
                <a:gd name="connsiteX1-47" fmla="*/ 122076 w 229283"/>
                <a:gd name="connsiteY1-48" fmla="*/ 118193 h 1578550"/>
                <a:gd name="connsiteX2-49" fmla="*/ 122076 w 229283"/>
                <a:gd name="connsiteY2-50" fmla="*/ 664420 h 1578550"/>
                <a:gd name="connsiteX3-51" fmla="*/ 229283 w 229283"/>
                <a:gd name="connsiteY3-52" fmla="*/ 782613 h 1578550"/>
                <a:gd name="connsiteX4-53" fmla="*/ 122076 w 229283"/>
                <a:gd name="connsiteY4-54" fmla="*/ 900806 h 1578550"/>
                <a:gd name="connsiteX5-55" fmla="*/ 122076 w 229283"/>
                <a:gd name="connsiteY5-56" fmla="*/ 1460357 h 1578550"/>
                <a:gd name="connsiteX6-57" fmla="*/ 14869 w 229283"/>
                <a:gd name="connsiteY6-58" fmla="*/ 1578550 h 1578550"/>
                <a:gd name="connsiteX7-59" fmla="*/ 14869 w 229283"/>
                <a:gd name="connsiteY7-60" fmla="*/ 0 h 1578550"/>
                <a:gd name="connsiteX0-61" fmla="*/ 0 w 229283"/>
                <a:gd name="connsiteY0-62" fmla="*/ 55756 h 1578550"/>
                <a:gd name="connsiteX1-63" fmla="*/ 122076 w 229283"/>
                <a:gd name="connsiteY1-64" fmla="*/ 118193 h 1578550"/>
                <a:gd name="connsiteX2-65" fmla="*/ 122076 w 229283"/>
                <a:gd name="connsiteY2-66" fmla="*/ 664420 h 1578550"/>
                <a:gd name="connsiteX3-67" fmla="*/ 229283 w 229283"/>
                <a:gd name="connsiteY3-68" fmla="*/ 782613 h 1578550"/>
                <a:gd name="connsiteX4-69" fmla="*/ 122076 w 229283"/>
                <a:gd name="connsiteY4-70" fmla="*/ 900806 h 1578550"/>
                <a:gd name="connsiteX5-71" fmla="*/ 122076 w 229283"/>
                <a:gd name="connsiteY5-72" fmla="*/ 1460357 h 1578550"/>
                <a:gd name="connsiteX6-73" fmla="*/ 14869 w 229283"/>
                <a:gd name="connsiteY6-74" fmla="*/ 1578550 h 1578550"/>
                <a:gd name="connsiteX0-75" fmla="*/ 14869 w 229283"/>
                <a:gd name="connsiteY0-76" fmla="*/ 0 h 1578550"/>
                <a:gd name="connsiteX1-77" fmla="*/ 122076 w 229283"/>
                <a:gd name="connsiteY1-78" fmla="*/ 118193 h 1578550"/>
                <a:gd name="connsiteX2-79" fmla="*/ 122076 w 229283"/>
                <a:gd name="connsiteY2-80" fmla="*/ 664420 h 1578550"/>
                <a:gd name="connsiteX3-81" fmla="*/ 229283 w 229283"/>
                <a:gd name="connsiteY3-82" fmla="*/ 782613 h 1578550"/>
                <a:gd name="connsiteX4-83" fmla="*/ 122076 w 229283"/>
                <a:gd name="connsiteY4-84" fmla="*/ 900806 h 1578550"/>
                <a:gd name="connsiteX5-85" fmla="*/ 122076 w 229283"/>
                <a:gd name="connsiteY5-86" fmla="*/ 1460357 h 1578550"/>
                <a:gd name="connsiteX6-87" fmla="*/ 14869 w 229283"/>
                <a:gd name="connsiteY6-88" fmla="*/ 1578550 h 1578550"/>
                <a:gd name="connsiteX7-89" fmla="*/ 14869 w 229283"/>
                <a:gd name="connsiteY7-90" fmla="*/ 0 h 1578550"/>
                <a:gd name="connsiteX0-91" fmla="*/ 0 w 229283"/>
                <a:gd name="connsiteY0-92" fmla="*/ 55756 h 1578550"/>
                <a:gd name="connsiteX1-93" fmla="*/ 122076 w 229283"/>
                <a:gd name="connsiteY1-94" fmla="*/ 118193 h 1578550"/>
                <a:gd name="connsiteX2-95" fmla="*/ 122076 w 229283"/>
                <a:gd name="connsiteY2-96" fmla="*/ 664420 h 1578550"/>
                <a:gd name="connsiteX3-97" fmla="*/ 229283 w 229283"/>
                <a:gd name="connsiteY3-98" fmla="*/ 782613 h 1578550"/>
                <a:gd name="connsiteX4-99" fmla="*/ 122076 w 229283"/>
                <a:gd name="connsiteY4-100" fmla="*/ 900806 h 1578550"/>
                <a:gd name="connsiteX5-101" fmla="*/ 122076 w 229283"/>
                <a:gd name="connsiteY5-102" fmla="*/ 1460357 h 1578550"/>
                <a:gd name="connsiteX6-103" fmla="*/ 14869 w 229283"/>
                <a:gd name="connsiteY6-104" fmla="*/ 1578550 h 1578550"/>
                <a:gd name="connsiteX0-105" fmla="*/ 14869 w 229283"/>
                <a:gd name="connsiteY0-106" fmla="*/ 0 h 1578550"/>
                <a:gd name="connsiteX1-107" fmla="*/ 122076 w 229283"/>
                <a:gd name="connsiteY1-108" fmla="*/ 118193 h 1578550"/>
                <a:gd name="connsiteX2-109" fmla="*/ 122076 w 229283"/>
                <a:gd name="connsiteY2-110" fmla="*/ 664420 h 1578550"/>
                <a:gd name="connsiteX3-111" fmla="*/ 229283 w 229283"/>
                <a:gd name="connsiteY3-112" fmla="*/ 782613 h 1578550"/>
                <a:gd name="connsiteX4-113" fmla="*/ 122076 w 229283"/>
                <a:gd name="connsiteY4-114" fmla="*/ 900806 h 1578550"/>
                <a:gd name="connsiteX5-115" fmla="*/ 122076 w 229283"/>
                <a:gd name="connsiteY5-116" fmla="*/ 1460357 h 1578550"/>
                <a:gd name="connsiteX6-117" fmla="*/ 14869 w 229283"/>
                <a:gd name="connsiteY6-118" fmla="*/ 1578550 h 1578550"/>
                <a:gd name="connsiteX7-119" fmla="*/ 14869 w 229283"/>
                <a:gd name="connsiteY7-120" fmla="*/ 0 h 1578550"/>
                <a:gd name="connsiteX0-121" fmla="*/ 0 w 229283"/>
                <a:gd name="connsiteY0-122" fmla="*/ 55756 h 1578550"/>
                <a:gd name="connsiteX1-123" fmla="*/ 122076 w 229283"/>
                <a:gd name="connsiteY1-124" fmla="*/ 118193 h 1578550"/>
                <a:gd name="connsiteX2-125" fmla="*/ 122076 w 229283"/>
                <a:gd name="connsiteY2-126" fmla="*/ 664420 h 1578550"/>
                <a:gd name="connsiteX3-127" fmla="*/ 229283 w 229283"/>
                <a:gd name="connsiteY3-128" fmla="*/ 782613 h 1578550"/>
                <a:gd name="connsiteX4-129" fmla="*/ 122076 w 229283"/>
                <a:gd name="connsiteY4-130" fmla="*/ 900806 h 1578550"/>
                <a:gd name="connsiteX5-131" fmla="*/ 122076 w 229283"/>
                <a:gd name="connsiteY5-132" fmla="*/ 1460357 h 1578550"/>
                <a:gd name="connsiteX6-133" fmla="*/ 14872 w 229283"/>
                <a:gd name="connsiteY6-134" fmla="*/ 1541379 h 1578550"/>
                <a:gd name="connsiteX0-135" fmla="*/ 14869 w 229283"/>
                <a:gd name="connsiteY0-136" fmla="*/ 0 h 1578550"/>
                <a:gd name="connsiteX1-137" fmla="*/ 122076 w 229283"/>
                <a:gd name="connsiteY1-138" fmla="*/ 118193 h 1578550"/>
                <a:gd name="connsiteX2-139" fmla="*/ 122076 w 229283"/>
                <a:gd name="connsiteY2-140" fmla="*/ 664420 h 1578550"/>
                <a:gd name="connsiteX3-141" fmla="*/ 229283 w 229283"/>
                <a:gd name="connsiteY3-142" fmla="*/ 782613 h 1578550"/>
                <a:gd name="connsiteX4-143" fmla="*/ 122076 w 229283"/>
                <a:gd name="connsiteY4-144" fmla="*/ 900806 h 1578550"/>
                <a:gd name="connsiteX5-145" fmla="*/ 122076 w 229283"/>
                <a:gd name="connsiteY5-146" fmla="*/ 1460357 h 1578550"/>
                <a:gd name="connsiteX6-147" fmla="*/ 14869 w 229283"/>
                <a:gd name="connsiteY6-148" fmla="*/ 1578550 h 1578550"/>
                <a:gd name="connsiteX7-149" fmla="*/ 14869 w 229283"/>
                <a:gd name="connsiteY7-150" fmla="*/ 0 h 1578550"/>
                <a:gd name="connsiteX0-151" fmla="*/ 0 w 229283"/>
                <a:gd name="connsiteY0-152" fmla="*/ 55756 h 1578550"/>
                <a:gd name="connsiteX1-153" fmla="*/ 122076 w 229283"/>
                <a:gd name="connsiteY1-154" fmla="*/ 118193 h 1578550"/>
                <a:gd name="connsiteX2-155" fmla="*/ 122076 w 229283"/>
                <a:gd name="connsiteY2-156" fmla="*/ 664420 h 1578550"/>
                <a:gd name="connsiteX3-157" fmla="*/ 229283 w 229283"/>
                <a:gd name="connsiteY3-158" fmla="*/ 782613 h 1578550"/>
                <a:gd name="connsiteX4-159" fmla="*/ 122076 w 229283"/>
                <a:gd name="connsiteY4-160" fmla="*/ 900806 h 1578550"/>
                <a:gd name="connsiteX5-161" fmla="*/ 122076 w 229283"/>
                <a:gd name="connsiteY5-162" fmla="*/ 1460357 h 1578550"/>
                <a:gd name="connsiteX6-163" fmla="*/ 14872 w 229283"/>
                <a:gd name="connsiteY6-164" fmla="*/ 1541379 h 1578550"/>
                <a:gd name="connsiteX0-165" fmla="*/ 14869 w 229283"/>
                <a:gd name="connsiteY0-166" fmla="*/ 0 h 1578550"/>
                <a:gd name="connsiteX1-167" fmla="*/ 122076 w 229283"/>
                <a:gd name="connsiteY1-168" fmla="*/ 118193 h 1578550"/>
                <a:gd name="connsiteX2-169" fmla="*/ 122076 w 229283"/>
                <a:gd name="connsiteY2-170" fmla="*/ 664420 h 1578550"/>
                <a:gd name="connsiteX3-171" fmla="*/ 229283 w 229283"/>
                <a:gd name="connsiteY3-172" fmla="*/ 782613 h 1578550"/>
                <a:gd name="connsiteX4-173" fmla="*/ 122076 w 229283"/>
                <a:gd name="connsiteY4-174" fmla="*/ 900806 h 1578550"/>
                <a:gd name="connsiteX5-175" fmla="*/ 122076 w 229283"/>
                <a:gd name="connsiteY5-176" fmla="*/ 1460357 h 1578550"/>
                <a:gd name="connsiteX6-177" fmla="*/ 14869 w 229283"/>
                <a:gd name="connsiteY6-178" fmla="*/ 1578550 h 1578550"/>
                <a:gd name="connsiteX7-179" fmla="*/ 14869 w 229283"/>
                <a:gd name="connsiteY7-180" fmla="*/ 0 h 1578550"/>
                <a:gd name="connsiteX0-181" fmla="*/ 0 w 229283"/>
                <a:gd name="connsiteY0-182" fmla="*/ 55756 h 1578550"/>
                <a:gd name="connsiteX1-183" fmla="*/ 122076 w 229283"/>
                <a:gd name="connsiteY1-184" fmla="*/ 118193 h 1578550"/>
                <a:gd name="connsiteX2-185" fmla="*/ 122076 w 229283"/>
                <a:gd name="connsiteY2-186" fmla="*/ 664420 h 1578550"/>
                <a:gd name="connsiteX3-187" fmla="*/ 229283 w 229283"/>
                <a:gd name="connsiteY3-188" fmla="*/ 782613 h 1578550"/>
                <a:gd name="connsiteX4-189" fmla="*/ 122076 w 229283"/>
                <a:gd name="connsiteY4-190" fmla="*/ 900806 h 1578550"/>
                <a:gd name="connsiteX5-191" fmla="*/ 122076 w 229283"/>
                <a:gd name="connsiteY5-192" fmla="*/ 1460357 h 1578550"/>
                <a:gd name="connsiteX6-193" fmla="*/ 14875 w 229283"/>
                <a:gd name="connsiteY6-194" fmla="*/ 1522794 h 15785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29283" h="1578550" stroke="0" extrusionOk="0">
                  <a:moveTo>
                    <a:pt x="14869" y="0"/>
                  </a:moveTo>
                  <a:cubicBezTo>
                    <a:pt x="74081" y="7434"/>
                    <a:pt x="122076" y="52917"/>
                    <a:pt x="122076" y="118193"/>
                  </a:cubicBezTo>
                  <a:lnTo>
                    <a:pt x="122076" y="664420"/>
                  </a:lnTo>
                  <a:cubicBezTo>
                    <a:pt x="122076" y="729696"/>
                    <a:pt x="170074" y="782613"/>
                    <a:pt x="229283" y="782613"/>
                  </a:cubicBezTo>
                  <a:cubicBezTo>
                    <a:pt x="170074" y="782613"/>
                    <a:pt x="122076" y="835530"/>
                    <a:pt x="122076" y="900806"/>
                  </a:cubicBezTo>
                  <a:lnTo>
                    <a:pt x="122076" y="1460357"/>
                  </a:lnTo>
                  <a:cubicBezTo>
                    <a:pt x="122076" y="1525633"/>
                    <a:pt x="74078" y="1578550"/>
                    <a:pt x="14869" y="1578550"/>
                  </a:cubicBezTo>
                  <a:lnTo>
                    <a:pt x="14869" y="0"/>
                  </a:lnTo>
                  <a:close/>
                </a:path>
                <a:path w="229283" h="1578550" fill="none">
                  <a:moveTo>
                    <a:pt x="0" y="55756"/>
                  </a:moveTo>
                  <a:cubicBezTo>
                    <a:pt x="66646" y="22302"/>
                    <a:pt x="122076" y="52917"/>
                    <a:pt x="122076" y="118193"/>
                  </a:cubicBezTo>
                  <a:lnTo>
                    <a:pt x="122076" y="664420"/>
                  </a:lnTo>
                  <a:cubicBezTo>
                    <a:pt x="122076" y="729696"/>
                    <a:pt x="170074" y="782613"/>
                    <a:pt x="229283" y="782613"/>
                  </a:cubicBezTo>
                  <a:cubicBezTo>
                    <a:pt x="170074" y="782613"/>
                    <a:pt x="122076" y="835530"/>
                    <a:pt x="122076" y="900806"/>
                  </a:cubicBezTo>
                  <a:lnTo>
                    <a:pt x="122076" y="1460357"/>
                  </a:lnTo>
                  <a:cubicBezTo>
                    <a:pt x="122076" y="1525633"/>
                    <a:pt x="77804" y="1567399"/>
                    <a:pt x="14875" y="1522794"/>
                  </a:cubicBezTo>
                </a:path>
              </a:pathLst>
            </a:custGeom>
            <a:ln w="12700">
              <a:solidFill>
                <a:srgbClr val="4B4D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  <p:sp>
          <p:nvSpPr>
            <p:cNvPr id="74" name="任意多边形 73"/>
            <p:cNvSpPr/>
            <p:nvPr/>
          </p:nvSpPr>
          <p:spPr>
            <a:xfrm>
              <a:off x="6594568" y="6147506"/>
              <a:ext cx="103226" cy="90364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  <p:sp>
          <p:nvSpPr>
            <p:cNvPr id="75" name="任意多边形 74"/>
            <p:cNvSpPr/>
            <p:nvPr/>
          </p:nvSpPr>
          <p:spPr>
            <a:xfrm flipH="1">
              <a:off x="5222469" y="6155432"/>
              <a:ext cx="90521" cy="77683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</p:grpSp>
      <p:grpSp>
        <p:nvGrpSpPr>
          <p:cNvPr id="6157" name="组合 75"/>
          <p:cNvGrpSpPr/>
          <p:nvPr/>
        </p:nvGrpSpPr>
        <p:grpSpPr>
          <a:xfrm>
            <a:off x="4065985" y="2209800"/>
            <a:ext cx="665559" cy="233363"/>
            <a:chOff x="5513645" y="6043438"/>
            <a:chExt cx="888113" cy="363636"/>
          </a:xfrm>
        </p:grpSpPr>
        <p:sp>
          <p:nvSpPr>
            <p:cNvPr id="77" name="右大括号 25"/>
            <p:cNvSpPr/>
            <p:nvPr/>
          </p:nvSpPr>
          <p:spPr>
            <a:xfrm rot="5400000">
              <a:off x="5818022" y="5823339"/>
              <a:ext cx="285714" cy="881758"/>
            </a:xfrm>
            <a:custGeom>
              <a:avLst/>
              <a:gdLst>
                <a:gd name="connsiteX0" fmla="*/ 0 w 214413"/>
                <a:gd name="connsiteY0" fmla="*/ 0 h 881664"/>
                <a:gd name="connsiteX1" fmla="*/ 107207 w 214413"/>
                <a:gd name="connsiteY1" fmla="*/ 118193 h 881664"/>
                <a:gd name="connsiteX2" fmla="*/ 107207 w 214413"/>
                <a:gd name="connsiteY2" fmla="*/ 322639 h 881664"/>
                <a:gd name="connsiteX3" fmla="*/ 214414 w 214413"/>
                <a:gd name="connsiteY3" fmla="*/ 440832 h 881664"/>
                <a:gd name="connsiteX4" fmla="*/ 107207 w 214413"/>
                <a:gd name="connsiteY4" fmla="*/ 559025 h 881664"/>
                <a:gd name="connsiteX5" fmla="*/ 107207 w 214413"/>
                <a:gd name="connsiteY5" fmla="*/ 763471 h 881664"/>
                <a:gd name="connsiteX6" fmla="*/ 0 w 214413"/>
                <a:gd name="connsiteY6" fmla="*/ 881664 h 881664"/>
                <a:gd name="connsiteX7" fmla="*/ 0 w 214413"/>
                <a:gd name="connsiteY7" fmla="*/ 0 h 881664"/>
                <a:gd name="connsiteX0-1" fmla="*/ 0 w 214413"/>
                <a:gd name="connsiteY0-2" fmla="*/ 0 h 881664"/>
                <a:gd name="connsiteX1-3" fmla="*/ 107207 w 214413"/>
                <a:gd name="connsiteY1-4" fmla="*/ 118193 h 881664"/>
                <a:gd name="connsiteX2-5" fmla="*/ 107207 w 214413"/>
                <a:gd name="connsiteY2-6" fmla="*/ 322639 h 881664"/>
                <a:gd name="connsiteX3-7" fmla="*/ 214414 w 214413"/>
                <a:gd name="connsiteY3-8" fmla="*/ 440832 h 881664"/>
                <a:gd name="connsiteX4-9" fmla="*/ 107207 w 214413"/>
                <a:gd name="connsiteY4-10" fmla="*/ 559025 h 881664"/>
                <a:gd name="connsiteX5-11" fmla="*/ 107207 w 214413"/>
                <a:gd name="connsiteY5-12" fmla="*/ 763471 h 881664"/>
                <a:gd name="connsiteX6-13" fmla="*/ 0 w 214413"/>
                <a:gd name="connsiteY6-14" fmla="*/ 881664 h 881664"/>
                <a:gd name="connsiteX0-15" fmla="*/ 0 w 411422"/>
                <a:gd name="connsiteY0-16" fmla="*/ 0 h 881664"/>
                <a:gd name="connsiteX1-17" fmla="*/ 107207 w 411422"/>
                <a:gd name="connsiteY1-18" fmla="*/ 118193 h 881664"/>
                <a:gd name="connsiteX2-19" fmla="*/ 107207 w 411422"/>
                <a:gd name="connsiteY2-20" fmla="*/ 322639 h 881664"/>
                <a:gd name="connsiteX3-21" fmla="*/ 214414 w 411422"/>
                <a:gd name="connsiteY3-22" fmla="*/ 440832 h 881664"/>
                <a:gd name="connsiteX4-23" fmla="*/ 107207 w 411422"/>
                <a:gd name="connsiteY4-24" fmla="*/ 559025 h 881664"/>
                <a:gd name="connsiteX5-25" fmla="*/ 107207 w 411422"/>
                <a:gd name="connsiteY5-26" fmla="*/ 763471 h 881664"/>
                <a:gd name="connsiteX6-27" fmla="*/ 0 w 411422"/>
                <a:gd name="connsiteY6-28" fmla="*/ 881664 h 881664"/>
                <a:gd name="connsiteX7-29" fmla="*/ 0 w 411422"/>
                <a:gd name="connsiteY7-30" fmla="*/ 0 h 881664"/>
                <a:gd name="connsiteX0-31" fmla="*/ 0 w 411422"/>
                <a:gd name="connsiteY0-32" fmla="*/ 0 h 881664"/>
                <a:gd name="connsiteX1-33" fmla="*/ 107207 w 411422"/>
                <a:gd name="connsiteY1-34" fmla="*/ 118193 h 881664"/>
                <a:gd name="connsiteX2-35" fmla="*/ 107207 w 411422"/>
                <a:gd name="connsiteY2-36" fmla="*/ 322639 h 881664"/>
                <a:gd name="connsiteX3-37" fmla="*/ 411422 w 411422"/>
                <a:gd name="connsiteY3-38" fmla="*/ 433397 h 881664"/>
                <a:gd name="connsiteX4-39" fmla="*/ 107207 w 411422"/>
                <a:gd name="connsiteY4-40" fmla="*/ 559025 h 881664"/>
                <a:gd name="connsiteX5-41" fmla="*/ 107207 w 411422"/>
                <a:gd name="connsiteY5-42" fmla="*/ 763471 h 881664"/>
                <a:gd name="connsiteX6-43" fmla="*/ 0 w 411422"/>
                <a:gd name="connsiteY6-44" fmla="*/ 881664 h 88166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411422" h="881664" stroke="0" extrusionOk="0">
                  <a:moveTo>
                    <a:pt x="0" y="0"/>
                  </a:moveTo>
                  <a:cubicBezTo>
                    <a:pt x="59209" y="0"/>
                    <a:pt x="107207" y="52917"/>
                    <a:pt x="107207" y="118193"/>
                  </a:cubicBezTo>
                  <a:lnTo>
                    <a:pt x="107207" y="322639"/>
                  </a:lnTo>
                  <a:cubicBezTo>
                    <a:pt x="107207" y="387915"/>
                    <a:pt x="155205" y="440832"/>
                    <a:pt x="214414" y="440832"/>
                  </a:cubicBezTo>
                  <a:cubicBezTo>
                    <a:pt x="155205" y="440832"/>
                    <a:pt x="107207" y="493749"/>
                    <a:pt x="107207" y="559025"/>
                  </a:cubicBezTo>
                  <a:lnTo>
                    <a:pt x="107207" y="763471"/>
                  </a:lnTo>
                  <a:cubicBezTo>
                    <a:pt x="107207" y="828747"/>
                    <a:pt x="59209" y="881664"/>
                    <a:pt x="0" y="881664"/>
                  </a:cubicBezTo>
                  <a:lnTo>
                    <a:pt x="0" y="0"/>
                  </a:lnTo>
                  <a:close/>
                </a:path>
                <a:path w="411422" h="881664" fill="none">
                  <a:moveTo>
                    <a:pt x="0" y="0"/>
                  </a:moveTo>
                  <a:cubicBezTo>
                    <a:pt x="59209" y="0"/>
                    <a:pt x="107207" y="52917"/>
                    <a:pt x="107207" y="118193"/>
                  </a:cubicBezTo>
                  <a:lnTo>
                    <a:pt x="107207" y="322639"/>
                  </a:lnTo>
                  <a:cubicBezTo>
                    <a:pt x="107207" y="387915"/>
                    <a:pt x="352213" y="433397"/>
                    <a:pt x="411422" y="433397"/>
                  </a:cubicBezTo>
                  <a:cubicBezTo>
                    <a:pt x="352213" y="433397"/>
                    <a:pt x="107207" y="493749"/>
                    <a:pt x="107207" y="559025"/>
                  </a:cubicBezTo>
                  <a:lnTo>
                    <a:pt x="107207" y="763471"/>
                  </a:lnTo>
                  <a:cubicBezTo>
                    <a:pt x="107207" y="828747"/>
                    <a:pt x="59209" y="881664"/>
                    <a:pt x="0" y="881664"/>
                  </a:cubicBezTo>
                </a:path>
              </a:pathLst>
            </a:custGeom>
            <a:ln w="12700">
              <a:solidFill>
                <a:srgbClr val="4B4D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  <p:sp>
          <p:nvSpPr>
            <p:cNvPr id="78" name="任意多边形 77"/>
            <p:cNvSpPr/>
            <p:nvPr/>
          </p:nvSpPr>
          <p:spPr>
            <a:xfrm rot="5400000">
              <a:off x="6299764" y="6064950"/>
              <a:ext cx="103896" cy="90559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  <p:sp>
          <p:nvSpPr>
            <p:cNvPr id="79" name="任意多边形 78"/>
            <p:cNvSpPr/>
            <p:nvPr/>
          </p:nvSpPr>
          <p:spPr>
            <a:xfrm rot="5400000" flipV="1">
              <a:off x="5505387" y="6051697"/>
              <a:ext cx="103896" cy="87381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</p:grpSp>
      <p:grpSp>
        <p:nvGrpSpPr>
          <p:cNvPr id="6158" name="组合 79"/>
          <p:cNvGrpSpPr/>
          <p:nvPr/>
        </p:nvGrpSpPr>
        <p:grpSpPr>
          <a:xfrm flipV="1">
            <a:off x="4150519" y="2225278"/>
            <a:ext cx="506016" cy="213122"/>
            <a:chOff x="5513645" y="6043438"/>
            <a:chExt cx="888113" cy="363609"/>
          </a:xfrm>
        </p:grpSpPr>
        <p:sp>
          <p:nvSpPr>
            <p:cNvPr id="81" name="右大括号 25"/>
            <p:cNvSpPr/>
            <p:nvPr/>
          </p:nvSpPr>
          <p:spPr>
            <a:xfrm rot="5400000">
              <a:off x="5818643" y="5823932"/>
              <a:ext cx="284387" cy="881843"/>
            </a:xfrm>
            <a:custGeom>
              <a:avLst/>
              <a:gdLst>
                <a:gd name="connsiteX0" fmla="*/ 0 w 214413"/>
                <a:gd name="connsiteY0" fmla="*/ 0 h 881664"/>
                <a:gd name="connsiteX1" fmla="*/ 107207 w 214413"/>
                <a:gd name="connsiteY1" fmla="*/ 118193 h 881664"/>
                <a:gd name="connsiteX2" fmla="*/ 107207 w 214413"/>
                <a:gd name="connsiteY2" fmla="*/ 322639 h 881664"/>
                <a:gd name="connsiteX3" fmla="*/ 214414 w 214413"/>
                <a:gd name="connsiteY3" fmla="*/ 440832 h 881664"/>
                <a:gd name="connsiteX4" fmla="*/ 107207 w 214413"/>
                <a:gd name="connsiteY4" fmla="*/ 559025 h 881664"/>
                <a:gd name="connsiteX5" fmla="*/ 107207 w 214413"/>
                <a:gd name="connsiteY5" fmla="*/ 763471 h 881664"/>
                <a:gd name="connsiteX6" fmla="*/ 0 w 214413"/>
                <a:gd name="connsiteY6" fmla="*/ 881664 h 881664"/>
                <a:gd name="connsiteX7" fmla="*/ 0 w 214413"/>
                <a:gd name="connsiteY7" fmla="*/ 0 h 881664"/>
                <a:gd name="connsiteX0-1" fmla="*/ 0 w 214413"/>
                <a:gd name="connsiteY0-2" fmla="*/ 0 h 881664"/>
                <a:gd name="connsiteX1-3" fmla="*/ 107207 w 214413"/>
                <a:gd name="connsiteY1-4" fmla="*/ 118193 h 881664"/>
                <a:gd name="connsiteX2-5" fmla="*/ 107207 w 214413"/>
                <a:gd name="connsiteY2-6" fmla="*/ 322639 h 881664"/>
                <a:gd name="connsiteX3-7" fmla="*/ 214414 w 214413"/>
                <a:gd name="connsiteY3-8" fmla="*/ 440832 h 881664"/>
                <a:gd name="connsiteX4-9" fmla="*/ 107207 w 214413"/>
                <a:gd name="connsiteY4-10" fmla="*/ 559025 h 881664"/>
                <a:gd name="connsiteX5-11" fmla="*/ 107207 w 214413"/>
                <a:gd name="connsiteY5-12" fmla="*/ 763471 h 881664"/>
                <a:gd name="connsiteX6-13" fmla="*/ 0 w 214413"/>
                <a:gd name="connsiteY6-14" fmla="*/ 881664 h 881664"/>
                <a:gd name="connsiteX0-15" fmla="*/ 0 w 411422"/>
                <a:gd name="connsiteY0-16" fmla="*/ 0 h 881664"/>
                <a:gd name="connsiteX1-17" fmla="*/ 107207 w 411422"/>
                <a:gd name="connsiteY1-18" fmla="*/ 118193 h 881664"/>
                <a:gd name="connsiteX2-19" fmla="*/ 107207 w 411422"/>
                <a:gd name="connsiteY2-20" fmla="*/ 322639 h 881664"/>
                <a:gd name="connsiteX3-21" fmla="*/ 214414 w 411422"/>
                <a:gd name="connsiteY3-22" fmla="*/ 440832 h 881664"/>
                <a:gd name="connsiteX4-23" fmla="*/ 107207 w 411422"/>
                <a:gd name="connsiteY4-24" fmla="*/ 559025 h 881664"/>
                <a:gd name="connsiteX5-25" fmla="*/ 107207 w 411422"/>
                <a:gd name="connsiteY5-26" fmla="*/ 763471 h 881664"/>
                <a:gd name="connsiteX6-27" fmla="*/ 0 w 411422"/>
                <a:gd name="connsiteY6-28" fmla="*/ 881664 h 881664"/>
                <a:gd name="connsiteX7-29" fmla="*/ 0 w 411422"/>
                <a:gd name="connsiteY7-30" fmla="*/ 0 h 881664"/>
                <a:gd name="connsiteX0-31" fmla="*/ 0 w 411422"/>
                <a:gd name="connsiteY0-32" fmla="*/ 0 h 881664"/>
                <a:gd name="connsiteX1-33" fmla="*/ 107207 w 411422"/>
                <a:gd name="connsiteY1-34" fmla="*/ 118193 h 881664"/>
                <a:gd name="connsiteX2-35" fmla="*/ 107207 w 411422"/>
                <a:gd name="connsiteY2-36" fmla="*/ 322639 h 881664"/>
                <a:gd name="connsiteX3-37" fmla="*/ 411422 w 411422"/>
                <a:gd name="connsiteY3-38" fmla="*/ 433397 h 881664"/>
                <a:gd name="connsiteX4-39" fmla="*/ 107207 w 411422"/>
                <a:gd name="connsiteY4-40" fmla="*/ 559025 h 881664"/>
                <a:gd name="connsiteX5-41" fmla="*/ 107207 w 411422"/>
                <a:gd name="connsiteY5-42" fmla="*/ 763471 h 881664"/>
                <a:gd name="connsiteX6-43" fmla="*/ 0 w 411422"/>
                <a:gd name="connsiteY6-44" fmla="*/ 881664 h 88166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411422" h="881664" stroke="0" extrusionOk="0">
                  <a:moveTo>
                    <a:pt x="0" y="0"/>
                  </a:moveTo>
                  <a:cubicBezTo>
                    <a:pt x="59209" y="0"/>
                    <a:pt x="107207" y="52917"/>
                    <a:pt x="107207" y="118193"/>
                  </a:cubicBezTo>
                  <a:lnTo>
                    <a:pt x="107207" y="322639"/>
                  </a:lnTo>
                  <a:cubicBezTo>
                    <a:pt x="107207" y="387915"/>
                    <a:pt x="155205" y="440832"/>
                    <a:pt x="214414" y="440832"/>
                  </a:cubicBezTo>
                  <a:cubicBezTo>
                    <a:pt x="155205" y="440832"/>
                    <a:pt x="107207" y="493749"/>
                    <a:pt x="107207" y="559025"/>
                  </a:cubicBezTo>
                  <a:lnTo>
                    <a:pt x="107207" y="763471"/>
                  </a:lnTo>
                  <a:cubicBezTo>
                    <a:pt x="107207" y="828747"/>
                    <a:pt x="59209" y="881664"/>
                    <a:pt x="0" y="881664"/>
                  </a:cubicBezTo>
                  <a:lnTo>
                    <a:pt x="0" y="0"/>
                  </a:lnTo>
                  <a:close/>
                </a:path>
                <a:path w="411422" h="881664" fill="none">
                  <a:moveTo>
                    <a:pt x="0" y="0"/>
                  </a:moveTo>
                  <a:cubicBezTo>
                    <a:pt x="59209" y="0"/>
                    <a:pt x="107207" y="52917"/>
                    <a:pt x="107207" y="118193"/>
                  </a:cubicBezTo>
                  <a:lnTo>
                    <a:pt x="107207" y="322639"/>
                  </a:lnTo>
                  <a:cubicBezTo>
                    <a:pt x="107207" y="387915"/>
                    <a:pt x="352213" y="433397"/>
                    <a:pt x="411422" y="433397"/>
                  </a:cubicBezTo>
                  <a:cubicBezTo>
                    <a:pt x="352213" y="433397"/>
                    <a:pt x="107207" y="493749"/>
                    <a:pt x="107207" y="559025"/>
                  </a:cubicBezTo>
                  <a:lnTo>
                    <a:pt x="107207" y="763471"/>
                  </a:lnTo>
                  <a:cubicBezTo>
                    <a:pt x="107207" y="828747"/>
                    <a:pt x="59209" y="881664"/>
                    <a:pt x="0" y="881664"/>
                  </a:cubicBezTo>
                </a:path>
              </a:pathLst>
            </a:custGeom>
            <a:ln w="12700">
              <a:solidFill>
                <a:srgbClr val="4B4D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  <p:sp>
          <p:nvSpPr>
            <p:cNvPr id="82" name="任意多边形 81"/>
            <p:cNvSpPr/>
            <p:nvPr/>
          </p:nvSpPr>
          <p:spPr>
            <a:xfrm rot="5400000">
              <a:off x="6298762" y="6066561"/>
              <a:ext cx="103598" cy="89855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  <p:sp>
          <p:nvSpPr>
            <p:cNvPr id="83" name="任意多边形 82"/>
            <p:cNvSpPr/>
            <p:nvPr/>
          </p:nvSpPr>
          <p:spPr>
            <a:xfrm rot="5400000" flipV="1">
              <a:off x="5505730" y="6051354"/>
              <a:ext cx="103598" cy="87766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/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457200" y="533400"/>
            <a:ext cx="8229600" cy="15620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 chơi:</a:t>
            </a:r>
            <a:br>
              <a:rPr lang="vi-VN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vi-VN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chiếc hộp âm nhạc 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480107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6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au-Yeu-Ba-Xuan-Mai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06.5968" end="131922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" y="1219200"/>
            <a:ext cx="411162" cy="411162"/>
          </a:xfrm>
        </p:spPr>
      </p:pic>
      <p:pic>
        <p:nvPicPr>
          <p:cNvPr id="3" name="MV OST- Nhạc phim Gia Đình Là Số 1 - Bài hát- Gia đình là số 1 - Trình bày- Hoàng Dan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205" end="13833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" y="1905000"/>
            <a:ext cx="406400" cy="406400"/>
          </a:xfrm>
          <a:prstGeom prst="rect">
            <a:avLst/>
          </a:prstGeom>
        </p:spPr>
      </p:pic>
      <p:pic>
        <p:nvPicPr>
          <p:cNvPr id="9" name="Lớp Chúng Ta Đoàn Kết - Nhạc Thiếu Nhi Có Lờ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31845" end="52273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0478" y="2616344"/>
            <a:ext cx="406400" cy="406400"/>
          </a:xfrm>
          <a:prstGeom prst="rect">
            <a:avLst/>
          </a:prstGeom>
        </p:spPr>
      </p:pic>
      <p:pic>
        <p:nvPicPr>
          <p:cNvPr id="11" name="TẾT LÀ SUM VẦY - ĐỖ HOÀNG DƯƠNG, SUNI HẠ LINH, MLEE, XESI, H&amp;M CHANNEL... - OFFICIAL MUSIC VIDE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1840" end="170057.9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0295" y="3327688"/>
            <a:ext cx="406400" cy="406400"/>
          </a:xfrm>
          <a:prstGeom prst="rect">
            <a:avLst/>
          </a:prstGeom>
        </p:spPr>
      </p:pic>
      <p:pic>
        <p:nvPicPr>
          <p:cNvPr id="13" name="Demi Lovato - I Love Me (Lyric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30409" end="146158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0295" y="4091709"/>
            <a:ext cx="406400" cy="4064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8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765" y="685800"/>
            <a:ext cx="7239000" cy="884238"/>
          </a:xfrm>
        </p:spPr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Cháu yêu bà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49017" y="1676400"/>
            <a:ext cx="723900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0" y="2713182"/>
            <a:ext cx="723900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235765" y="3840162"/>
            <a:ext cx="723900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219200" y="4906962"/>
            <a:ext cx="723900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love me</a:t>
            </a:r>
          </a:p>
        </p:txBody>
      </p:sp>
      <p:sp>
        <p:nvSpPr>
          <p:cNvPr id="15" name="KSO_Shape"/>
          <p:cNvSpPr/>
          <p:nvPr/>
        </p:nvSpPr>
        <p:spPr>
          <a:xfrm>
            <a:off x="2759765" y="984893"/>
            <a:ext cx="456095" cy="411162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6" name="KSO_Shape"/>
          <p:cNvSpPr/>
          <p:nvPr/>
        </p:nvSpPr>
        <p:spPr>
          <a:xfrm>
            <a:off x="2362200" y="1986567"/>
            <a:ext cx="456095" cy="411162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7" name="KSO_Shape"/>
          <p:cNvSpPr/>
          <p:nvPr/>
        </p:nvSpPr>
        <p:spPr>
          <a:xfrm>
            <a:off x="1941442" y="2997924"/>
            <a:ext cx="456095" cy="411162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8" name="KSO_Shape"/>
          <p:cNvSpPr/>
          <p:nvPr/>
        </p:nvSpPr>
        <p:spPr>
          <a:xfrm>
            <a:off x="2362200" y="4096538"/>
            <a:ext cx="456095" cy="411162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9" name="KSO_Shape"/>
          <p:cNvSpPr/>
          <p:nvPr/>
        </p:nvSpPr>
        <p:spPr>
          <a:xfrm>
            <a:off x="2987812" y="5147951"/>
            <a:ext cx="456095" cy="411162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5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2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0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49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8" grpId="0"/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/>
          <p:cNvSpPr/>
          <p:nvPr/>
        </p:nvSpPr>
        <p:spPr>
          <a:xfrm>
            <a:off x="23191" y="0"/>
            <a:ext cx="9144000" cy="6858000"/>
          </a:xfrm>
          <a:prstGeom prst="rect">
            <a:avLst/>
          </a:prstGeom>
          <a:blipFill dpi="0" rotWithShape="1">
            <a:blip r:embed="rId2">
              <a:alphaModFix amt="8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Demi Lovato trình diễn đẫm nước mắt trong màn tái xuất tại Grammy 2020, cả  khán đài đứng dậy vỗ tay không ngớ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7010400" cy="465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472281"/>
            <a:ext cx="723900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Demi Lovato</a:t>
            </a:r>
          </a:p>
        </p:txBody>
      </p:sp>
    </p:spTree>
    <p:extLst>
      <p:ext uri="{BB962C8B-B14F-4D97-AF65-F5344CB8AC3E}">
        <p14:creationId xmlns:p14="http://schemas.microsoft.com/office/powerpoint/2010/main" val="1004802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H_Picture_1"/>
          <p:cNvSpPr/>
          <p:nvPr>
            <p:custDataLst>
              <p:tags r:id="rId1"/>
            </p:custDataLst>
          </p:nvPr>
        </p:nvSpPr>
        <p:spPr>
          <a:xfrm>
            <a:off x="1924050" y="0"/>
            <a:ext cx="7219950" cy="6904038"/>
          </a:xfrm>
          <a:custGeom>
            <a:avLst/>
            <a:gdLst/>
            <a:ahLst/>
            <a:cxnLst>
              <a:cxn ang="0">
                <a:pos x="17020890" y="6760415"/>
              </a:cxn>
              <a:cxn ang="0">
                <a:pos x="16980976" y="0"/>
              </a:cxn>
              <a:cxn ang="0">
                <a:pos x="0" y="5463968"/>
              </a:cxn>
              <a:cxn ang="0">
                <a:pos x="2748340" y="6790728"/>
              </a:cxn>
              <a:cxn ang="0">
                <a:pos x="17020890" y="6760415"/>
              </a:cxn>
            </a:cxnLst>
            <a:rect l="0" t="0" r="0" b="0"/>
            <a:pathLst>
              <a:path w="5416169" h="6908800">
                <a:moveTo>
                  <a:pt x="5415607" y="6877957"/>
                </a:moveTo>
                <a:cubicBezTo>
                  <a:pt x="5419840" y="4581071"/>
                  <a:pt x="5398674" y="2296886"/>
                  <a:pt x="5402907" y="0"/>
                </a:cubicBezTo>
                <a:lnTo>
                  <a:pt x="0" y="5558971"/>
                </a:lnTo>
                <a:lnTo>
                  <a:pt x="874450" y="6908800"/>
                </a:lnTo>
                <a:lnTo>
                  <a:pt x="5415607" y="687795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04" y="304800"/>
            <a:ext cx="9144000" cy="3886200"/>
          </a:xfrm>
          <a:ln>
            <a:noFill/>
          </a:ln>
        </p:spPr>
        <p:txBody>
          <a:bodyPr>
            <a:noAutofit/>
            <a:scene3d>
              <a:camera prst="perspectiveFront"/>
              <a:lightRig rig="threePt" dir="t"/>
            </a:scene3d>
          </a:bodyPr>
          <a:lstStyle/>
          <a:p>
            <a:pPr marL="0" indent="0" algn="ctr">
              <a:buNone/>
            </a:pPr>
            <a:r>
              <a:rPr lang="en-US" sz="80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80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80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80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8000" b="1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01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椭圆 2"/>
          <p:cNvSpPr/>
          <p:nvPr/>
        </p:nvSpPr>
        <p:spPr>
          <a:xfrm>
            <a:off x="1990725" y="881063"/>
            <a:ext cx="5095875" cy="5095875"/>
          </a:xfrm>
          <a:prstGeom prst="ellipse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4039" y="2838963"/>
            <a:ext cx="47459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6000" b="1" i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II. </a:t>
            </a:r>
            <a:r>
              <a:rPr kumimoji="0" lang="en-US" altLang="zh-CN" sz="6000" b="1" i="1" kern="1200" cap="none" spc="0" normalizeH="0" baseline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Khám</a:t>
            </a:r>
            <a:r>
              <a:rPr kumimoji="0" lang="en-US" altLang="zh-CN" sz="6000" b="1" i="1" kern="1200" cap="none" spc="0" normalizeH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1" kern="1200" cap="none" spc="0" normalizeH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phá</a:t>
            </a:r>
            <a:endParaRPr kumimoji="0" lang="zh-CN" altLang="en-US" sz="6000" b="1" i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5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8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815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Chia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Sân Chơi Thể Thao Tiếp Sức PNG , Chạy, Trò Chơi, Sinh Viên PNG  miễn phí tải tập tin PSDComment và Vecto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6858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19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mình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thắn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bận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17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………..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86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2162759"/>
  <p:tag name="MH_LIBRARY" val="GRAPHIC"/>
  <p:tag name="MH_TYPE" val="Pictur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464</Words>
  <Application>Microsoft Office PowerPoint</Application>
  <PresentationFormat>On-screen Show (4:3)</PresentationFormat>
  <Paragraphs>36</Paragraphs>
  <Slides>13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2005_iannnnnMTV</vt:lpstr>
      <vt:lpstr>Arial</vt:lpstr>
      <vt:lpstr>Calibri</vt:lpstr>
      <vt:lpstr>Montez</vt:lpstr>
      <vt:lpstr>Times New Roman</vt:lpstr>
      <vt:lpstr>Office Theme</vt:lpstr>
      <vt:lpstr>PowerPoint Presentation</vt:lpstr>
      <vt:lpstr>PowerPoint Presentation</vt:lpstr>
      <vt:lpstr>Cháu yêu bà</vt:lpstr>
      <vt:lpstr>PowerPoint Presentation</vt:lpstr>
      <vt:lpstr>PowerPoint Presentation</vt:lpstr>
      <vt:lpstr>PowerPoint Presentation</vt:lpstr>
      <vt:lpstr>Trò chơi:  Chia sẻ tiếp sức  </vt:lpstr>
      <vt:lpstr>Yêu thương bản thân mình là:</vt:lpstr>
      <vt:lpstr>Yêu thương bản thân mình là:</vt:lpstr>
      <vt:lpstr>PowerPoint Presentation</vt:lpstr>
      <vt:lpstr>XỬ LÍ TÌNH HUỐNG</vt:lpstr>
      <vt:lpstr>TỔNG KẾT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Út Nguyễn Thị</cp:lastModifiedBy>
  <cp:revision>32</cp:revision>
  <dcterms:created xsi:type="dcterms:W3CDTF">2022-10-13T07:13:23Z</dcterms:created>
  <dcterms:modified xsi:type="dcterms:W3CDTF">2025-04-06T13:40:30Z</dcterms:modified>
</cp:coreProperties>
</file>