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2" r:id="rId5"/>
    <p:sldId id="267" r:id="rId6"/>
    <p:sldId id="265" r:id="rId7"/>
    <p:sldId id="264" r:id="rId8"/>
    <p:sldId id="259" r:id="rId9"/>
    <p:sldId id="268" r:id="rId10"/>
    <p:sldId id="270" r:id="rId11"/>
    <p:sldId id="374" r:id="rId12"/>
    <p:sldId id="375" r:id="rId13"/>
    <p:sldId id="269" r:id="rId14"/>
    <p:sldId id="260" r:id="rId15"/>
    <p:sldId id="263" r:id="rId16"/>
    <p:sldId id="271" r:id="rId17"/>
    <p:sldId id="266" r:id="rId18"/>
    <p:sldId id="273" r:id="rId19"/>
    <p:sldId id="275" r:id="rId20"/>
    <p:sldId id="376" r:id="rId21"/>
    <p:sldId id="377" r:id="rId22"/>
    <p:sldId id="276" r:id="rId23"/>
    <p:sldId id="272" r:id="rId24"/>
    <p:sldId id="277" r:id="rId25"/>
    <p:sldId id="278" r:id="rId26"/>
    <p:sldId id="27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7DA9"/>
    <a:srgbClr val="FFD64F"/>
    <a:srgbClr val="FEF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3" autoAdjust="0"/>
    <p:restoredTop sz="94660"/>
  </p:normalViewPr>
  <p:slideViewPr>
    <p:cSldViewPr snapToGrid="0" showGuides="1">
      <p:cViewPr varScale="1">
        <p:scale>
          <a:sx n="85" d="100"/>
          <a:sy n="85" d="100"/>
        </p:scale>
        <p:origin x="62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chemeClr val="accent2">
                <a:lumMod val="20000"/>
                <a:lumOff val="80000"/>
              </a:schemeClr>
            </a:solidFill>
            <a:ln w="25400">
              <a:solidFill>
                <a:srgbClr val="324B82"/>
              </a:solidFill>
            </a:ln>
          </c:spPr>
          <c:dPt>
            <c:idx val="0"/>
            <c:bubble3D val="0"/>
            <c:spPr>
              <a:solidFill>
                <a:srgbClr val="697DA9"/>
              </a:solidFill>
              <a:ln w="25400">
                <a:solidFill>
                  <a:srgbClr val="324B82"/>
                </a:solidFill>
              </a:ln>
              <a:effectLst/>
            </c:spPr>
            <c:extLst>
              <c:ext xmlns:c16="http://schemas.microsoft.com/office/drawing/2014/chart" uri="{C3380CC4-5D6E-409C-BE32-E72D297353CC}">
                <c16:uniqueId val="{00000001-6E66-4752-A12E-25611E7C4FAD}"/>
              </c:ext>
            </c:extLst>
          </c:dPt>
          <c:dPt>
            <c:idx val="1"/>
            <c:bubble3D val="0"/>
            <c:spPr>
              <a:solidFill>
                <a:srgbClr val="FFD64F"/>
              </a:solidFill>
              <a:ln w="25400">
                <a:solidFill>
                  <a:srgbClr val="324B82"/>
                </a:solidFill>
              </a:ln>
              <a:effectLst/>
            </c:spPr>
            <c:extLst>
              <c:ext xmlns:c16="http://schemas.microsoft.com/office/drawing/2014/chart" uri="{C3380CC4-5D6E-409C-BE32-E72D297353CC}">
                <c16:uniqueId val="{00000003-6E66-4752-A12E-25611E7C4FAD}"/>
              </c:ext>
            </c:extLst>
          </c:dPt>
          <c:dPt>
            <c:idx val="2"/>
            <c:bubble3D val="0"/>
            <c:spPr>
              <a:solidFill>
                <a:schemeClr val="accent1">
                  <a:lumMod val="20000"/>
                  <a:lumOff val="80000"/>
                </a:schemeClr>
              </a:solidFill>
              <a:ln w="25400">
                <a:solidFill>
                  <a:srgbClr val="324B82"/>
                </a:solidFill>
              </a:ln>
              <a:effectLst/>
            </c:spPr>
            <c:extLst>
              <c:ext xmlns:c16="http://schemas.microsoft.com/office/drawing/2014/chart" uri="{C3380CC4-5D6E-409C-BE32-E72D297353CC}">
                <c16:uniqueId val="{00000005-6E66-4752-A12E-25611E7C4FAD}"/>
              </c:ext>
            </c:extLst>
          </c:dPt>
          <c:dLbls>
            <c:dLbl>
              <c:idx val="0"/>
              <c:layout>
                <c:manualLayout>
                  <c:x val="0"/>
                  <c:y val="-0.61330159664387285"/>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32578C"/>
                        </a:solidFill>
                        <a:latin typeface="方正静蕾简体" panose="02000000000000000000" pitchFamily="2" charset="-122"/>
                        <a:ea typeface="方正静蕾简体" panose="02000000000000000000" pitchFamily="2" charset="-122"/>
                        <a:cs typeface="+mn-cs"/>
                      </a:defRPr>
                    </a:pPr>
                    <a:fld id="{07DBEA7F-13B0-40B5-92EF-48BB6BFB3C9A}" type="VALUE">
                      <a:rPr lang="en-US" altLang="zh-CN" sz="1100">
                        <a:latin typeface="Microsoft YaHei UI" panose="020B0503020204020204" pitchFamily="34" charset="-122"/>
                        <a:ea typeface="Microsoft YaHei UI" panose="020B0503020204020204" pitchFamily="34" charset="-122"/>
                      </a:rPr>
                      <a:pPr>
                        <a:defRPr sz="1100" b="1">
                          <a:latin typeface="方正静蕾简体" panose="02000000000000000000" pitchFamily="2" charset="-122"/>
                          <a:ea typeface="方正静蕾简体" panose="02000000000000000000" pitchFamily="2" charset="-122"/>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32578C"/>
                      </a:solidFill>
                      <a:latin typeface="方正静蕾简体" panose="02000000000000000000" pitchFamily="2" charset="-122"/>
                      <a:ea typeface="方正静蕾简体" panose="02000000000000000000" pitchFamily="2" charset="-122"/>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E66-4752-A12E-25611E7C4FAD}"/>
                </c:ext>
              </c:extLst>
            </c:dLbl>
            <c:dLbl>
              <c:idx val="1"/>
              <c:delete val="1"/>
              <c:extLst>
                <c:ext xmlns:c15="http://schemas.microsoft.com/office/drawing/2012/chart" uri="{CE6537A1-D6FC-4f65-9D91-7224C49458BB}"/>
                <c:ext xmlns:c16="http://schemas.microsoft.com/office/drawing/2014/chart" uri="{C3380CC4-5D6E-409C-BE32-E72D297353CC}">
                  <c16:uniqueId val="{00000003-6E66-4752-A12E-25611E7C4FAD}"/>
                </c:ext>
              </c:extLst>
            </c:dLbl>
            <c:dLbl>
              <c:idx val="2"/>
              <c:delete val="1"/>
              <c:extLst>
                <c:ext xmlns:c15="http://schemas.microsoft.com/office/drawing/2012/chart" uri="{CE6537A1-D6FC-4f65-9D91-7224C49458BB}"/>
                <c:ext xmlns:c16="http://schemas.microsoft.com/office/drawing/2014/chart" uri="{C3380CC4-5D6E-409C-BE32-E72D297353CC}">
                  <c16:uniqueId val="{00000005-6E66-4752-A12E-25611E7C4FA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32578C"/>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c:v>
                </c:pt>
                <c:pt idx="1">
                  <c:v>B</c:v>
                </c:pt>
                <c:pt idx="2">
                  <c:v>C</c:v>
                </c:pt>
              </c:strCache>
            </c:strRef>
          </c:cat>
          <c:val>
            <c:numRef>
              <c:f>Sheet1!$B$2:$B$4</c:f>
              <c:numCache>
                <c:formatCode>0%</c:formatCode>
                <c:ptCount val="3"/>
                <c:pt idx="0">
                  <c:v>0.64</c:v>
                </c:pt>
                <c:pt idx="1">
                  <c:v>0.28000000000000003</c:v>
                </c:pt>
                <c:pt idx="2">
                  <c:v>0.1</c:v>
                </c:pt>
              </c:numCache>
            </c:numRef>
          </c:val>
          <c:extLst>
            <c:ext xmlns:c16="http://schemas.microsoft.com/office/drawing/2014/chart" uri="{C3380CC4-5D6E-409C-BE32-E72D297353CC}">
              <c16:uniqueId val="{00000006-6E66-4752-A12E-25611E7C4FAD}"/>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rgbClr val="32578C"/>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0.79558</cdr:x>
      <cdr:y>0.14215</cdr:y>
    </cdr:from>
    <cdr:to>
      <cdr:x>0.84391</cdr:x>
      <cdr:y>0.19458</cdr:y>
    </cdr:to>
    <cdr:cxnSp macro="">
      <cdr:nvCxnSpPr>
        <cdr:cNvPr id="3" name="直接连接符 2">
          <a:extLst xmlns:a="http://schemas.openxmlformats.org/drawingml/2006/main">
            <a:ext uri="{FF2B5EF4-FFF2-40B4-BE49-F238E27FC236}">
              <a16:creationId xmlns:a16="http://schemas.microsoft.com/office/drawing/2014/main" id="{A08F9C1D-7CAB-4A73-8D71-6C026F39BFAA}"/>
            </a:ext>
          </a:extLst>
        </cdr:cNvPr>
        <cdr:cNvCxnSpPr/>
      </cdr:nvCxnSpPr>
      <cdr:spPr>
        <a:xfrm xmlns:a="http://schemas.openxmlformats.org/drawingml/2006/main" flipH="1">
          <a:off x="3051250" y="603107"/>
          <a:ext cx="185352" cy="222422"/>
        </a:xfrm>
        <a:prstGeom xmlns:a="http://schemas.openxmlformats.org/drawingml/2006/main" prst="line">
          <a:avLst/>
        </a:prstGeom>
        <a:ln xmlns:a="http://schemas.openxmlformats.org/drawingml/2006/main" w="25400" cap="rnd">
          <a:solidFill>
            <a:srgbClr val="406999"/>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BD179F1D-E65B-4E95-A33B-CE13F0B5EEDB}" type="datetimeFigureOut">
              <a:rPr lang="zh-CN" altLang="en-US" smtClean="0"/>
              <a:pPr/>
              <a:t>2024/4/4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79F43661-B6AF-4818-960E-E1703A3816EA}" type="slidenum">
              <a:rPr lang="zh-CN" altLang="en-US" smtClean="0"/>
              <a:pPr/>
              <a:t>‹#›</a:t>
            </a:fld>
            <a:endParaRPr lang="zh-CN" altLang="en-US"/>
          </a:p>
        </p:txBody>
      </p:sp>
    </p:spTree>
    <p:extLst>
      <p:ext uri="{BB962C8B-B14F-4D97-AF65-F5344CB8AC3E}">
        <p14:creationId xmlns:p14="http://schemas.microsoft.com/office/powerpoint/2010/main" val="115480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a:t>
            </a:fld>
            <a:endParaRPr lang="zh-CN" altLang="en-US"/>
          </a:p>
        </p:txBody>
      </p:sp>
    </p:spTree>
    <p:extLst>
      <p:ext uri="{BB962C8B-B14F-4D97-AF65-F5344CB8AC3E}">
        <p14:creationId xmlns:p14="http://schemas.microsoft.com/office/powerpoint/2010/main" val="97366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10</a:t>
            </a:fld>
            <a:endParaRPr lang="zh-CN" altLang="en-US"/>
          </a:p>
        </p:txBody>
      </p:sp>
    </p:spTree>
    <p:extLst>
      <p:ext uri="{BB962C8B-B14F-4D97-AF65-F5344CB8AC3E}">
        <p14:creationId xmlns:p14="http://schemas.microsoft.com/office/powerpoint/2010/main" val="399387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11</a:t>
            </a:fld>
            <a:endParaRPr lang="zh-CN" altLang="en-US"/>
          </a:p>
        </p:txBody>
      </p:sp>
    </p:spTree>
    <p:extLst>
      <p:ext uri="{BB962C8B-B14F-4D97-AF65-F5344CB8AC3E}">
        <p14:creationId xmlns:p14="http://schemas.microsoft.com/office/powerpoint/2010/main" val="23466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12</a:t>
            </a:fld>
            <a:endParaRPr lang="zh-CN" altLang="en-US"/>
          </a:p>
        </p:txBody>
      </p:sp>
    </p:spTree>
    <p:extLst>
      <p:ext uri="{BB962C8B-B14F-4D97-AF65-F5344CB8AC3E}">
        <p14:creationId xmlns:p14="http://schemas.microsoft.com/office/powerpoint/2010/main" val="232530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13</a:t>
            </a:fld>
            <a:endParaRPr lang="zh-CN" altLang="en-US"/>
          </a:p>
        </p:txBody>
      </p:sp>
    </p:spTree>
    <p:extLst>
      <p:ext uri="{BB962C8B-B14F-4D97-AF65-F5344CB8AC3E}">
        <p14:creationId xmlns:p14="http://schemas.microsoft.com/office/powerpoint/2010/main" val="366942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14</a:t>
            </a:fld>
            <a:endParaRPr lang="zh-CN" altLang="en-US"/>
          </a:p>
        </p:txBody>
      </p:sp>
    </p:spTree>
    <p:extLst>
      <p:ext uri="{BB962C8B-B14F-4D97-AF65-F5344CB8AC3E}">
        <p14:creationId xmlns:p14="http://schemas.microsoft.com/office/powerpoint/2010/main" val="167844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15</a:t>
            </a:fld>
            <a:endParaRPr lang="zh-CN" altLang="en-US"/>
          </a:p>
        </p:txBody>
      </p:sp>
    </p:spTree>
    <p:extLst>
      <p:ext uri="{BB962C8B-B14F-4D97-AF65-F5344CB8AC3E}">
        <p14:creationId xmlns:p14="http://schemas.microsoft.com/office/powerpoint/2010/main" val="282545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16</a:t>
            </a:fld>
            <a:endParaRPr lang="zh-CN" altLang="en-US"/>
          </a:p>
        </p:txBody>
      </p:sp>
    </p:spTree>
    <p:extLst>
      <p:ext uri="{BB962C8B-B14F-4D97-AF65-F5344CB8AC3E}">
        <p14:creationId xmlns:p14="http://schemas.microsoft.com/office/powerpoint/2010/main" val="58154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17</a:t>
            </a:fld>
            <a:endParaRPr lang="zh-CN" altLang="en-US"/>
          </a:p>
        </p:txBody>
      </p:sp>
    </p:spTree>
    <p:extLst>
      <p:ext uri="{BB962C8B-B14F-4D97-AF65-F5344CB8AC3E}">
        <p14:creationId xmlns:p14="http://schemas.microsoft.com/office/powerpoint/2010/main" val="204359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18</a:t>
            </a:fld>
            <a:endParaRPr lang="zh-CN" altLang="en-US"/>
          </a:p>
        </p:txBody>
      </p:sp>
    </p:spTree>
    <p:extLst>
      <p:ext uri="{BB962C8B-B14F-4D97-AF65-F5344CB8AC3E}">
        <p14:creationId xmlns:p14="http://schemas.microsoft.com/office/powerpoint/2010/main" val="340059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19</a:t>
            </a:fld>
            <a:endParaRPr lang="zh-CN" altLang="en-US"/>
          </a:p>
        </p:txBody>
      </p:sp>
    </p:spTree>
    <p:extLst>
      <p:ext uri="{BB962C8B-B14F-4D97-AF65-F5344CB8AC3E}">
        <p14:creationId xmlns:p14="http://schemas.microsoft.com/office/powerpoint/2010/main" val="143961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a:t>
            </a:fld>
            <a:endParaRPr lang="zh-CN" altLang="en-US"/>
          </a:p>
        </p:txBody>
      </p:sp>
    </p:spTree>
    <p:extLst>
      <p:ext uri="{BB962C8B-B14F-4D97-AF65-F5344CB8AC3E}">
        <p14:creationId xmlns:p14="http://schemas.microsoft.com/office/powerpoint/2010/main" val="4058401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20</a:t>
            </a:fld>
            <a:endParaRPr lang="zh-CN" altLang="en-US"/>
          </a:p>
        </p:txBody>
      </p:sp>
    </p:spTree>
    <p:extLst>
      <p:ext uri="{BB962C8B-B14F-4D97-AF65-F5344CB8AC3E}">
        <p14:creationId xmlns:p14="http://schemas.microsoft.com/office/powerpoint/2010/main" val="2056874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21</a:t>
            </a:fld>
            <a:endParaRPr lang="zh-CN" altLang="en-US"/>
          </a:p>
        </p:txBody>
      </p:sp>
    </p:spTree>
    <p:extLst>
      <p:ext uri="{BB962C8B-B14F-4D97-AF65-F5344CB8AC3E}">
        <p14:creationId xmlns:p14="http://schemas.microsoft.com/office/powerpoint/2010/main" val="2639794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342506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770263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24</a:t>
            </a:fld>
            <a:endParaRPr lang="zh-CN" altLang="en-US"/>
          </a:p>
        </p:txBody>
      </p:sp>
    </p:spTree>
    <p:extLst>
      <p:ext uri="{BB962C8B-B14F-4D97-AF65-F5344CB8AC3E}">
        <p14:creationId xmlns:p14="http://schemas.microsoft.com/office/powerpoint/2010/main" val="3837987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25</a:t>
            </a:fld>
            <a:endParaRPr lang="zh-CN" altLang="en-US"/>
          </a:p>
        </p:txBody>
      </p:sp>
    </p:spTree>
    <p:extLst>
      <p:ext uri="{BB962C8B-B14F-4D97-AF65-F5344CB8AC3E}">
        <p14:creationId xmlns:p14="http://schemas.microsoft.com/office/powerpoint/2010/main" val="15783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26</a:t>
            </a:fld>
            <a:endParaRPr lang="zh-CN" altLang="en-US"/>
          </a:p>
        </p:txBody>
      </p:sp>
    </p:spTree>
    <p:extLst>
      <p:ext uri="{BB962C8B-B14F-4D97-AF65-F5344CB8AC3E}">
        <p14:creationId xmlns:p14="http://schemas.microsoft.com/office/powerpoint/2010/main" val="308542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3</a:t>
            </a:fld>
            <a:endParaRPr lang="zh-CN" altLang="en-US"/>
          </a:p>
        </p:txBody>
      </p:sp>
    </p:spTree>
    <p:extLst>
      <p:ext uri="{BB962C8B-B14F-4D97-AF65-F5344CB8AC3E}">
        <p14:creationId xmlns:p14="http://schemas.microsoft.com/office/powerpoint/2010/main" val="159667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4</a:t>
            </a:fld>
            <a:endParaRPr lang="zh-CN" altLang="en-US"/>
          </a:p>
        </p:txBody>
      </p:sp>
    </p:spTree>
    <p:extLst>
      <p:ext uri="{BB962C8B-B14F-4D97-AF65-F5344CB8AC3E}">
        <p14:creationId xmlns:p14="http://schemas.microsoft.com/office/powerpoint/2010/main" val="174118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5</a:t>
            </a:fld>
            <a:endParaRPr lang="zh-CN" altLang="en-US"/>
          </a:p>
        </p:txBody>
      </p:sp>
    </p:spTree>
    <p:extLst>
      <p:ext uri="{BB962C8B-B14F-4D97-AF65-F5344CB8AC3E}">
        <p14:creationId xmlns:p14="http://schemas.microsoft.com/office/powerpoint/2010/main" val="111722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6</a:t>
            </a:fld>
            <a:endParaRPr lang="zh-CN" altLang="en-US"/>
          </a:p>
        </p:txBody>
      </p:sp>
    </p:spTree>
    <p:extLst>
      <p:ext uri="{BB962C8B-B14F-4D97-AF65-F5344CB8AC3E}">
        <p14:creationId xmlns:p14="http://schemas.microsoft.com/office/powerpoint/2010/main" val="109779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7</a:t>
            </a:fld>
            <a:endParaRPr lang="zh-CN" altLang="en-US"/>
          </a:p>
        </p:txBody>
      </p:sp>
    </p:spTree>
    <p:extLst>
      <p:ext uri="{BB962C8B-B14F-4D97-AF65-F5344CB8AC3E}">
        <p14:creationId xmlns:p14="http://schemas.microsoft.com/office/powerpoint/2010/main" val="292405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8</a:t>
            </a:fld>
            <a:endParaRPr lang="zh-CN" altLang="en-US"/>
          </a:p>
        </p:txBody>
      </p:sp>
    </p:spTree>
    <p:extLst>
      <p:ext uri="{BB962C8B-B14F-4D97-AF65-F5344CB8AC3E}">
        <p14:creationId xmlns:p14="http://schemas.microsoft.com/office/powerpoint/2010/main" val="240193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9</a:t>
            </a:fld>
            <a:endParaRPr lang="zh-CN" altLang="en-US"/>
          </a:p>
        </p:txBody>
      </p:sp>
    </p:spTree>
    <p:extLst>
      <p:ext uri="{BB962C8B-B14F-4D97-AF65-F5344CB8AC3E}">
        <p14:creationId xmlns:p14="http://schemas.microsoft.com/office/powerpoint/2010/main" val="138063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9348494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376292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4276061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6528228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8718242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2677059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7967977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775267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094585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0069761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546481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86F836F4-26FF-4706-ABAC-CF8EFC532E1E}" type="datetimeFigureOut">
              <a:rPr lang="zh-CN" altLang="en-US" smtClean="0"/>
              <a:pPr/>
              <a:t>2024/4/4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6D04AF4D-372C-49F8-B50F-9C9837B2F27D}"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251719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2.png"/><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image" Target="../media/image1.jpe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notesSlide" Target="../notesSlides/notesSlide1.xml"/><Relationship Id="rId5" Type="http://schemas.openxmlformats.org/officeDocument/2006/relationships/tags" Target="../tags/tag6.xml"/><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8.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3.xml"/><Relationship Id="rId7" Type="http://schemas.openxmlformats.org/officeDocument/2006/relationships/image" Target="../media/image1.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34.xml"/></Relationships>
</file>

<file path=ppt/slides/_rels/slide1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tags" Target="../tags/tag37.xml"/><Relationship Id="rId7" Type="http://schemas.openxmlformats.org/officeDocument/2006/relationships/notesSlide" Target="../notesSlides/notesSlide15.xml"/><Relationship Id="rId12" Type="http://schemas.openxmlformats.org/officeDocument/2006/relationships/image" Target="../media/image31.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7.xml"/><Relationship Id="rId11" Type="http://schemas.openxmlformats.org/officeDocument/2006/relationships/image" Target="../media/image30.jpg"/><Relationship Id="rId5" Type="http://schemas.openxmlformats.org/officeDocument/2006/relationships/tags" Target="../tags/tag39.xml"/><Relationship Id="rId10" Type="http://schemas.openxmlformats.org/officeDocument/2006/relationships/image" Target="../media/image10.png"/><Relationship Id="rId4" Type="http://schemas.openxmlformats.org/officeDocument/2006/relationships/tags" Target="../tags/tag38.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6.emf"/><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4.jpeg"/><Relationship Id="rId5" Type="http://schemas.openxmlformats.org/officeDocument/2006/relationships/tags" Target="../tags/tag13.xml"/><Relationship Id="rId10" Type="http://schemas.openxmlformats.org/officeDocument/2006/relationships/notesSlide" Target="../notesSlides/notesSlide2.xml"/><Relationship Id="rId4" Type="http://schemas.openxmlformats.org/officeDocument/2006/relationships/tags" Target="../tags/tag12.xml"/><Relationship Id="rId9"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3.xml"/><Relationship Id="rId7" Type="http://schemas.openxmlformats.org/officeDocument/2006/relationships/image" Target="../media/image1.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4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9.xml"/><Relationship Id="rId7" Type="http://schemas.openxmlformats.org/officeDocument/2006/relationships/image" Target="../media/image1.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20.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jpg"/><Relationship Id="rId3" Type="http://schemas.openxmlformats.org/officeDocument/2006/relationships/tags" Target="../tags/tag25.xml"/><Relationship Id="rId7" Type="http://schemas.openxmlformats.org/officeDocument/2006/relationships/image" Target="../media/image9.png"/><Relationship Id="rId12" Type="http://schemas.openxmlformats.org/officeDocument/2006/relationships/image" Target="../media/image15.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jpg"/><Relationship Id="rId11" Type="http://schemas.openxmlformats.org/officeDocument/2006/relationships/image" Target="../media/image14.png"/><Relationship Id="rId5" Type="http://schemas.openxmlformats.org/officeDocument/2006/relationships/notesSlide" Target="../notesSlides/notesSlide5.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8.xml"/><Relationship Id="rId7" Type="http://schemas.openxmlformats.org/officeDocument/2006/relationships/image" Target="../media/image1.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5"/>
          <p:cNvPicPr>
            <a:picLocks noChangeAspect="1"/>
          </p:cNvPicPr>
          <p:nvPr>
            <p:custDataLst>
              <p:tags r:id="rId1"/>
            </p:custDataLst>
          </p:nvPr>
        </p:nvPicPr>
        <p:blipFill rotWithShape="1">
          <a:blip r:embed="rId12"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8" name="PA_库_椭圆 7"/>
          <p:cNvSpPr/>
          <p:nvPr>
            <p:custDataLst>
              <p:tags r:id="rId2"/>
            </p:custDataLst>
          </p:nvPr>
        </p:nvSpPr>
        <p:spPr>
          <a:xfrm>
            <a:off x="7554520" y="1173078"/>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9" name="PA_库_图片 8"/>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7940842" y="1168770"/>
            <a:ext cx="4271212" cy="4271212"/>
          </a:xfrm>
          <a:prstGeom prst="rect">
            <a:avLst/>
          </a:prstGeom>
        </p:spPr>
      </p:pic>
      <p:sp>
        <p:nvSpPr>
          <p:cNvPr id="10" name="PA_库_文本框 9"/>
          <p:cNvSpPr txBox="1"/>
          <p:nvPr>
            <p:custDataLst>
              <p:tags r:id="rId4"/>
            </p:custDataLst>
          </p:nvPr>
        </p:nvSpPr>
        <p:spPr>
          <a:xfrm>
            <a:off x="12031" y="2069720"/>
            <a:ext cx="10063973" cy="1938992"/>
          </a:xfrm>
          <a:prstGeom prst="rect">
            <a:avLst/>
          </a:prstGeom>
          <a:noFill/>
        </p:spPr>
        <p:txBody>
          <a:bodyPr wrap="none" rtlCol="0">
            <a:spAutoFit/>
          </a:bodyPr>
          <a:lstStyle/>
          <a:p>
            <a:pPr lvl="0" algn="ctr" defTabSz="1500505"/>
            <a:r>
              <a:rPr lang="en-US" altLang="zh-CN" sz="54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Bài</a:t>
            </a:r>
            <a:r>
              <a:rPr lang="en-US" altLang="zh-CN" sz="5400" b="1" dirty="0">
                <a:solidFill>
                  <a:srgbClr val="C00000"/>
                </a:solidFill>
                <a:latin typeface="Amazone" panose="03020702060507090A04" pitchFamily="66" charset="-93"/>
                <a:ea typeface="Slogan" panose="02020500000000000000" pitchFamily="18" charset="-93"/>
                <a:cs typeface="Slogan" panose="02020500000000000000" pitchFamily="18" charset="-93"/>
              </a:rPr>
              <a:t> 32: </a:t>
            </a:r>
          </a:p>
          <a:p>
            <a:pPr lvl="0" algn="ctr" defTabSz="1500505"/>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Nhiên</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liệu</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và</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năng</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lượng</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tái</a:t>
            </a:r>
            <a:r>
              <a:rPr lang="en-US" altLang="zh-CN" sz="6600" b="1" dirty="0">
                <a:solidFill>
                  <a:srgbClr val="C00000"/>
                </a:solidFill>
                <a:latin typeface="Amazone" panose="03020702060507090A04" pitchFamily="66" charset="-93"/>
                <a:ea typeface="Slogan" panose="02020500000000000000" pitchFamily="18" charset="-93"/>
                <a:cs typeface="Slogan" panose="02020500000000000000" pitchFamily="18" charset="-93"/>
              </a:rPr>
              <a:t> </a:t>
            </a:r>
            <a:r>
              <a:rPr lang="en-US" altLang="zh-CN" sz="6600" b="1" dirty="0" err="1">
                <a:solidFill>
                  <a:srgbClr val="C00000"/>
                </a:solidFill>
                <a:latin typeface="Amazone" panose="03020702060507090A04" pitchFamily="66" charset="-93"/>
                <a:ea typeface="Slogan" panose="02020500000000000000" pitchFamily="18" charset="-93"/>
                <a:cs typeface="Slogan" panose="02020500000000000000" pitchFamily="18" charset="-93"/>
              </a:rPr>
              <a:t>tạo</a:t>
            </a:r>
            <a:endParaRPr lang="zh-CN" altLang="en-US" sz="6600" b="1" dirty="0">
              <a:solidFill>
                <a:srgbClr val="C00000"/>
              </a:solidFill>
              <a:latin typeface="Amazone" panose="03020702060507090A04" pitchFamily="66" charset="-93"/>
              <a:ea typeface="Slogan" panose="02020500000000000000" pitchFamily="18" charset="-93"/>
              <a:cs typeface="Slogan" panose="02020500000000000000" pitchFamily="18" charset="-93"/>
            </a:endParaRPr>
          </a:p>
        </p:txBody>
      </p:sp>
      <p:sp>
        <p:nvSpPr>
          <p:cNvPr id="11" name="PA_库_任意多边形 10"/>
          <p:cNvSpPr/>
          <p:nvPr>
            <p:custDataLst>
              <p:tags r:id="rId5"/>
            </p:custDataLst>
          </p:nvPr>
        </p:nvSpPr>
        <p:spPr>
          <a:xfrm>
            <a:off x="2033337" y="3307864"/>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3" name="PA_598c3f173fc19">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82806" y="1869747"/>
            <a:ext cx="609600" cy="609600"/>
          </a:xfrm>
          <a:prstGeom prst="rect">
            <a:avLst/>
          </a:prstGeom>
        </p:spPr>
      </p:pic>
      <p:sp>
        <p:nvSpPr>
          <p:cNvPr id="12" name="PA_文本框 3">
            <a:extLst>
              <a:ext uri="{FF2B5EF4-FFF2-40B4-BE49-F238E27FC236}">
                <a16:creationId xmlns:a16="http://schemas.microsoft.com/office/drawing/2014/main" id="{EAA241C3-D19F-4D85-930A-5C21E7041C8E}"/>
              </a:ext>
            </a:extLst>
          </p:cNvPr>
          <p:cNvSpPr txBox="1">
            <a:spLocks noChangeArrowheads="1"/>
          </p:cNvSpPr>
          <p:nvPr>
            <p:custDataLst>
              <p:tags r:id="rId9"/>
            </p:custDataLst>
          </p:nvPr>
        </p:nvSpPr>
        <p:spPr bwMode="auto">
          <a:xfrm>
            <a:off x="1643270" y="4551411"/>
            <a:ext cx="644915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gn="ctr" eaLnBrk="1" hangingPunct="1">
              <a:lnSpc>
                <a:spcPct val="100000"/>
              </a:lnSpc>
              <a:spcBef>
                <a:spcPct val="0"/>
              </a:spcBef>
              <a:buFontTx/>
              <a:buNone/>
            </a:pPr>
            <a:r>
              <a:rPr lang="en-US" altLang="zh-CN" sz="4000" b="1" dirty="0" err="1">
                <a:solidFill>
                  <a:srgbClr val="0070C0"/>
                </a:solidFill>
                <a:latin typeface="Amazone" panose="03020702060507090A04" pitchFamily="66" charset="-93"/>
                <a:ea typeface="方正静蕾简体"/>
                <a:cs typeface="方正静蕾简体"/>
              </a:rPr>
              <a:t>Giáo</a:t>
            </a:r>
            <a:r>
              <a:rPr lang="en-US" altLang="zh-CN" sz="4000" b="1" dirty="0">
                <a:solidFill>
                  <a:srgbClr val="0070C0"/>
                </a:solidFill>
                <a:latin typeface="Amazone" panose="03020702060507090A04" pitchFamily="66" charset="-93"/>
                <a:ea typeface="方正静蕾简体"/>
                <a:cs typeface="方正静蕾简体"/>
              </a:rPr>
              <a:t> </a:t>
            </a:r>
            <a:r>
              <a:rPr lang="en-US" altLang="zh-CN" sz="4000" b="1" dirty="0" err="1">
                <a:solidFill>
                  <a:srgbClr val="0070C0"/>
                </a:solidFill>
                <a:latin typeface="Amazone" panose="03020702060507090A04" pitchFamily="66" charset="-93"/>
                <a:ea typeface="方正静蕾简体"/>
                <a:cs typeface="方正静蕾简体"/>
              </a:rPr>
              <a:t>viên</a:t>
            </a:r>
            <a:r>
              <a:rPr lang="en-US" altLang="zh-CN" sz="4000" b="1" dirty="0">
                <a:solidFill>
                  <a:srgbClr val="0070C0"/>
                </a:solidFill>
                <a:latin typeface="Amazone" panose="03020702060507090A04" pitchFamily="66" charset="-93"/>
                <a:ea typeface="方正静蕾简体"/>
                <a:cs typeface="方正静蕾简体"/>
              </a:rPr>
              <a:t>: </a:t>
            </a:r>
            <a:r>
              <a:rPr lang="en-US" altLang="zh-CN" sz="4000" b="1" dirty="0" err="1">
                <a:solidFill>
                  <a:srgbClr val="0070C0"/>
                </a:solidFill>
                <a:latin typeface="Amazone" panose="03020702060507090A04" pitchFamily="66" charset="-93"/>
                <a:ea typeface="方正静蕾简体"/>
                <a:cs typeface="方正静蕾简体"/>
              </a:rPr>
              <a:t>Lưu</a:t>
            </a:r>
            <a:r>
              <a:rPr lang="en-US" altLang="zh-CN" sz="4000" b="1" dirty="0">
                <a:solidFill>
                  <a:srgbClr val="0070C0"/>
                </a:solidFill>
                <a:latin typeface="Amazone" panose="03020702060507090A04" pitchFamily="66" charset="-93"/>
                <a:ea typeface="方正静蕾简体"/>
                <a:cs typeface="方正静蕾简体"/>
              </a:rPr>
              <a:t> </a:t>
            </a:r>
            <a:r>
              <a:rPr lang="en-US" altLang="zh-CN" sz="4000" b="1" dirty="0" err="1">
                <a:solidFill>
                  <a:srgbClr val="0070C0"/>
                </a:solidFill>
                <a:latin typeface="Amazone" panose="03020702060507090A04" pitchFamily="66" charset="-93"/>
                <a:ea typeface="方正静蕾简体"/>
                <a:cs typeface="方正静蕾简体"/>
              </a:rPr>
              <a:t>Thị</a:t>
            </a:r>
            <a:r>
              <a:rPr lang="en-US" altLang="zh-CN" sz="4000" b="1" dirty="0">
                <a:solidFill>
                  <a:srgbClr val="0070C0"/>
                </a:solidFill>
                <a:latin typeface="Amazone" panose="03020702060507090A04" pitchFamily="66" charset="-93"/>
                <a:ea typeface="方正静蕾简体"/>
                <a:cs typeface="方正静蕾简体"/>
              </a:rPr>
              <a:t> Vân Trang</a:t>
            </a:r>
            <a:endParaRPr lang="zh-CN" altLang="en-US" sz="4000" b="1" dirty="0">
              <a:solidFill>
                <a:srgbClr val="0070C0"/>
              </a:solidFill>
              <a:latin typeface="Amazone" panose="03020702060507090A04" pitchFamily="66" charset="-93"/>
              <a:ea typeface="方正静蕾简体"/>
              <a:cs typeface="方正静蕾简体"/>
            </a:endParaRPr>
          </a:p>
        </p:txBody>
      </p:sp>
    </p:spTree>
    <p:extLst>
      <p:ext uri="{BB962C8B-B14F-4D97-AF65-F5344CB8AC3E}">
        <p14:creationId xmlns:p14="http://schemas.microsoft.com/office/powerpoint/2010/main" val="359972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528" fill="hold" grpId="0" nodeType="withEffect">
                                  <p:stCondLst>
                                    <p:cond delay="25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 calcmode="lin" valueType="num">
                                      <p:cBhvr>
                                        <p:cTn id="11" dur="500" fill="hold"/>
                                        <p:tgtEl>
                                          <p:spTgt spid="8"/>
                                        </p:tgtEl>
                                        <p:attrNameLst>
                                          <p:attrName>ppt_x</p:attrName>
                                        </p:attrNameLst>
                                      </p:cBhvr>
                                      <p:tavLst>
                                        <p:tav tm="0">
                                          <p:val>
                                            <p:fltVal val="0.5"/>
                                          </p:val>
                                        </p:tav>
                                        <p:tav tm="100000">
                                          <p:val>
                                            <p:strVal val="#ppt_x"/>
                                          </p:val>
                                        </p:tav>
                                      </p:tavLst>
                                    </p:anim>
                                    <p:anim calcmode="lin" valueType="num">
                                      <p:cBhvr>
                                        <p:cTn id="12" dur="500" fill="hold"/>
                                        <p:tgtEl>
                                          <p:spTgt spid="8"/>
                                        </p:tgtEl>
                                        <p:attrNameLst>
                                          <p:attrName>ppt_y</p:attrName>
                                        </p:attrNameLst>
                                      </p:cBhvr>
                                      <p:tavLst>
                                        <p:tav tm="0">
                                          <p:val>
                                            <p:fltVal val="0.5"/>
                                          </p:val>
                                        </p:tav>
                                        <p:tav tm="100000">
                                          <p:val>
                                            <p:strVal val="#ppt_y"/>
                                          </p:val>
                                        </p:tav>
                                      </p:tavLst>
                                    </p:anim>
                                  </p:childTnLst>
                                </p:cTn>
                              </p:par>
                              <p:par>
                                <p:cTn id="13" presetID="23" presetClass="entr" presetSubtype="528"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2" presetClass="entr" presetSubtype="8" decel="100000" fill="hold" grpId="0" nodeType="withEffect">
                                  <p:stCondLst>
                                    <p:cond delay="25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500" fill="hold"/>
                                        <p:tgtEl>
                                          <p:spTgt spid="10"/>
                                        </p:tgtEl>
                                        <p:attrNameLst>
                                          <p:attrName>ppt_x</p:attrName>
                                        </p:attrNameLst>
                                      </p:cBhvr>
                                      <p:tavLst>
                                        <p:tav tm="0">
                                          <p:val>
                                            <p:strVal val="0-#ppt_w/2"/>
                                          </p:val>
                                        </p:tav>
                                        <p:tav tm="100000">
                                          <p:val>
                                            <p:strVal val="#ppt_x"/>
                                          </p:val>
                                        </p:tav>
                                      </p:tavLst>
                                    </p:anim>
                                    <p:anim calcmode="lin" valueType="num">
                                      <p:cBhvr additive="base">
                                        <p:cTn id="22" dur="1500" fill="hold"/>
                                        <p:tgtEl>
                                          <p:spTgt spid="10"/>
                                        </p:tgtEl>
                                        <p:attrNameLst>
                                          <p:attrName>ppt_y</p:attrName>
                                        </p:attrNameLst>
                                      </p:cBhvr>
                                      <p:tavLst>
                                        <p:tav tm="0">
                                          <p:val>
                                            <p:strVal val="#ppt_y"/>
                                          </p:val>
                                        </p:tav>
                                        <p:tav tm="100000">
                                          <p:val>
                                            <p:strVal val="#ppt_y"/>
                                          </p:val>
                                        </p:tav>
                                      </p:tavLst>
                                    </p:anim>
                                    <p:set>
                                      <p:cBhvr>
                                        <p:cTn id="23" dur="1" fill="hold">
                                          <p:stCondLst>
                                            <p:cond delay="0"/>
                                          </p:stCondLst>
                                        </p:cTn>
                                        <p:tgtEl>
                                          <p:spTgt spid="10"/>
                                        </p:tgtEl>
                                        <p:attrNameLst>
                                          <p:attrName>style.visibility</p:attrName>
                                        </p:attrNameLst>
                                      </p:cBhvr>
                                      <p:to>
                                        <p:strVal val="visible"/>
                                      </p:to>
                                    </p:set>
                                    <p:anim to="" calcmode="lin" valueType="num">
                                      <p:cBhvr>
                                        <p:cTn id="24" dur="1500" fill="hold">
                                          <p:stCondLst>
                                            <p:cond delay="0"/>
                                          </p:stCondLst>
                                        </p:cTn>
                                        <p:tgtEl>
                                          <p:spTgt spid="10"/>
                                        </p:tgtEl>
                                        <p:attrNameLst>
                                          <p:attrName>ppt_w</p:attrName>
                                        </p:attrNameLst>
                                      </p:cBhvr>
                                      <p:tavLst>
                                        <p:tav tm="0">
                                          <p:val>
                                            <p:strVal val="0"/>
                                          </p:val>
                                        </p:tav>
                                        <p:tav tm="100000">
                                          <p:val>
                                            <p:strVal val="#ppt_w"/>
                                          </p:val>
                                        </p:tav>
                                      </p:tavLst>
                                    </p:anim>
                                    <p:anim to="" calcmode="lin" valueType="num">
                                      <p:cBhvr>
                                        <p:cTn id="25" dur="1500" fill="hold">
                                          <p:stCondLst>
                                            <p:cond delay="0"/>
                                          </p:stCondLst>
                                        </p:cTn>
                                        <p:tgtEl>
                                          <p:spTgt spid="10"/>
                                        </p:tgtEl>
                                        <p:attrNameLst>
                                          <p:attrName>ppt_h</p:attrName>
                                        </p:attrNameLst>
                                      </p:cBhvr>
                                      <p:tavLst>
                                        <p:tav tm="0">
                                          <p:val>
                                            <p:strVal val="0"/>
                                          </p:val>
                                        </p:tav>
                                        <p:tav tm="100000">
                                          <p:val>
                                            <p:strVal val="#ppt_h"/>
                                          </p:val>
                                        </p:tav>
                                      </p:tavLst>
                                    </p:anim>
                                    <p:animEffect filter="fade">
                                      <p:cBhvr>
                                        <p:cTn id="26" dur="1500">
                                          <p:stCondLst>
                                            <p:cond delay="0"/>
                                          </p:stCondLst>
                                        </p:cTn>
                                        <p:tgtEl>
                                          <p:spTgt spid="10"/>
                                        </p:tgtEl>
                                      </p:cBhvr>
                                    </p:animEffect>
                                  </p:childTnLst>
                                </p:cTn>
                              </p:par>
                              <p:par>
                                <p:cTn id="27" presetID="2" presetClass="entr" presetSubtype="8" decel="100000" fill="hold" grpId="0" nodeType="withEffect" nodePh="1">
                                  <p:stCondLst>
                                    <p:cond delay="250"/>
                                  </p:stCondLst>
                                  <p:endCondLst>
                                    <p:cond evt="begin" delay="0">
                                      <p:tn val="27"/>
                                    </p:cond>
                                  </p:endCondLst>
                                  <p:childTnLst>
                                    <p:set>
                                      <p:cBhvr>
                                        <p:cTn id="28"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9"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0"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31"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32"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33"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34" dur="1500">
                                          <p:stCondLst>
                                            <p:cond delay="0"/>
                                          </p:stCondLst>
                                        </p:cTn>
                                        <p:tgtEl>
                                          <p:spTgt spid="11">
                                            <p:txEl>
                                              <p:charRg st="4294967295" end="4294967295"/>
                                            </p:txEl>
                                          </p:spTgt>
                                        </p:tgtEl>
                                      </p:cBhvr>
                                    </p:animEffect>
                                  </p:childTnLst>
                                </p:cTn>
                              </p:par>
                            </p:childTnLst>
                          </p:cTn>
                        </p:par>
                        <p:par>
                          <p:cTn id="35" fill="hold">
                            <p:stCondLst>
                              <p:cond delay="1750"/>
                            </p:stCondLst>
                            <p:childTnLst>
                              <p:par>
                                <p:cTn id="36" presetID="12" presetClass="entr" presetSubtype="4" fill="hold" grpId="0" nodeType="afterEffect">
                                  <p:stCondLst>
                                    <p:cond delay="0"/>
                                  </p:stCondLst>
                                  <p:iterate type="lt">
                                    <p:tmPct val="15000"/>
                                  </p:iterate>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3"/>
                </p:tgtEl>
              </p:cMediaNode>
            </p:audio>
          </p:childTnLst>
        </p:cTn>
      </p:par>
    </p:tnLst>
    <p:bldLst>
      <p:bldP spid="8" grpId="0" animBg="1"/>
      <p:bldP spid="10" grpId="0" autoUpdateAnimBg="0"/>
      <p:bldP spid="11" grpId="0" autoUpdateAnimBg="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75" name="图片 40964" descr="1-40">
            <a:extLst>
              <a:ext uri="{FF2B5EF4-FFF2-40B4-BE49-F238E27FC236}">
                <a16:creationId xmlns:a16="http://schemas.microsoft.com/office/drawing/2014/main" id="{E856D64A-D985-49DC-AD8A-4B963718A877}"/>
              </a:ext>
            </a:extLst>
          </p:cNvPr>
          <p:cNvPicPr>
            <a:picLocks noChangeAspect="1"/>
          </p:cNvPicPr>
          <p:nvPr/>
        </p:nvPicPr>
        <p:blipFill>
          <a:blip r:embed="rId4"/>
          <a:stretch>
            <a:fillRect/>
          </a:stretch>
        </p:blipFill>
        <p:spPr>
          <a:xfrm>
            <a:off x="2429906" y="2837859"/>
            <a:ext cx="2592803" cy="1907586"/>
          </a:xfrm>
          <a:prstGeom prst="rect">
            <a:avLst/>
          </a:prstGeom>
          <a:noFill/>
          <a:ln w="9525">
            <a:noFill/>
          </a:ln>
        </p:spPr>
      </p:pic>
      <p:pic>
        <p:nvPicPr>
          <p:cNvPr id="76" name="图片 40966" descr="1-39">
            <a:extLst>
              <a:ext uri="{FF2B5EF4-FFF2-40B4-BE49-F238E27FC236}">
                <a16:creationId xmlns:a16="http://schemas.microsoft.com/office/drawing/2014/main" id="{AF41BB57-219B-4799-9261-14D3B538B266}"/>
              </a:ext>
            </a:extLst>
          </p:cNvPr>
          <p:cNvPicPr>
            <a:picLocks noChangeAspect="1"/>
          </p:cNvPicPr>
          <p:nvPr/>
        </p:nvPicPr>
        <p:blipFill rotWithShape="1">
          <a:blip r:embed="rId5"/>
          <a:srcRect r="65177"/>
          <a:stretch/>
        </p:blipFill>
        <p:spPr>
          <a:xfrm>
            <a:off x="4974661" y="382567"/>
            <a:ext cx="7305690" cy="4916984"/>
          </a:xfrm>
          <a:prstGeom prst="rect">
            <a:avLst/>
          </a:prstGeom>
          <a:noFill/>
          <a:ln w="9525">
            <a:noFill/>
          </a:ln>
        </p:spPr>
      </p:pic>
      <p:sp>
        <p:nvSpPr>
          <p:cNvPr id="77" name="矩形 1">
            <a:extLst>
              <a:ext uri="{FF2B5EF4-FFF2-40B4-BE49-F238E27FC236}">
                <a16:creationId xmlns:a16="http://schemas.microsoft.com/office/drawing/2014/main" id="{7DE7C5BF-1E16-415C-9D28-D439E8A5AFD2}"/>
              </a:ext>
            </a:extLst>
          </p:cNvPr>
          <p:cNvSpPr/>
          <p:nvPr/>
        </p:nvSpPr>
        <p:spPr>
          <a:xfrm>
            <a:off x="179929" y="382567"/>
            <a:ext cx="5547676" cy="537840"/>
          </a:xfrm>
          <a:prstGeom prst="rect">
            <a:avLst/>
          </a:prstGeom>
        </p:spPr>
        <p:txBody>
          <a:bodyPr wrap="square">
            <a:spAutoFit/>
          </a:bodyPr>
          <a:lstStyle/>
          <a:p>
            <a:pPr defTabSz="1085915">
              <a:spcBef>
                <a:spcPct val="50000"/>
              </a:spcBef>
            </a:pPr>
            <a:r>
              <a:rPr lang="vi-VN" sz="2895" dirty="0">
                <a:latin typeface="Amazone" panose="03020702060507090A04" pitchFamily="66" charset="-93"/>
                <a:ea typeface="Segoe UI" panose="020B0502040204020203" pitchFamily="34" charset="0"/>
              </a:rPr>
              <a:t>1. Hình ảnh sau sử dụng năng lượng gì? </a:t>
            </a:r>
            <a:endParaRPr lang="zh-CN" altLang="en-US" sz="2895" dirty="0">
              <a:latin typeface="Amazone" panose="03020702060507090A04" pitchFamily="66" charset="-93"/>
            </a:endParaRPr>
          </a:p>
        </p:txBody>
      </p:sp>
      <p:sp>
        <p:nvSpPr>
          <p:cNvPr id="78" name="矩形 2">
            <a:extLst>
              <a:ext uri="{FF2B5EF4-FFF2-40B4-BE49-F238E27FC236}">
                <a16:creationId xmlns:a16="http://schemas.microsoft.com/office/drawing/2014/main" id="{5D7DBC9E-6F77-4170-9C5D-6A906CA77EB3}"/>
              </a:ext>
            </a:extLst>
          </p:cNvPr>
          <p:cNvSpPr/>
          <p:nvPr/>
        </p:nvSpPr>
        <p:spPr>
          <a:xfrm>
            <a:off x="764057" y="845667"/>
            <a:ext cx="7191873" cy="537840"/>
          </a:xfrm>
          <a:prstGeom prst="rect">
            <a:avLst/>
          </a:prstGeom>
        </p:spPr>
        <p:txBody>
          <a:bodyPr wrap="square">
            <a:spAutoFit/>
          </a:bodyPr>
          <a:lstStyle/>
          <a:p>
            <a:r>
              <a:rPr lang="vi-VN" sz="2895" dirty="0">
                <a:latin typeface="Amazone" panose="03020702060507090A04" pitchFamily="66" charset="-93"/>
              </a:rPr>
              <a:t>Sử dụng năng lượng gió.</a:t>
            </a:r>
          </a:p>
        </p:txBody>
      </p:sp>
      <p:sp>
        <p:nvSpPr>
          <p:cNvPr id="79" name="矩形 3">
            <a:extLst>
              <a:ext uri="{FF2B5EF4-FFF2-40B4-BE49-F238E27FC236}">
                <a16:creationId xmlns:a16="http://schemas.microsoft.com/office/drawing/2014/main" id="{17542369-BCAF-4389-BC8C-27915C3DB0AC}"/>
              </a:ext>
            </a:extLst>
          </p:cNvPr>
          <p:cNvSpPr/>
          <p:nvPr/>
        </p:nvSpPr>
        <p:spPr>
          <a:xfrm>
            <a:off x="268841" y="1383132"/>
            <a:ext cx="5149664" cy="983346"/>
          </a:xfrm>
          <a:prstGeom prst="rect">
            <a:avLst/>
          </a:prstGeom>
        </p:spPr>
        <p:txBody>
          <a:bodyPr wrap="square">
            <a:spAutoFit/>
          </a:bodyPr>
          <a:lstStyle/>
          <a:p>
            <a:pPr defTabSz="1085915">
              <a:spcBef>
                <a:spcPct val="50000"/>
              </a:spcBef>
            </a:pPr>
            <a:r>
              <a:rPr lang="vi-VN" sz="2895" dirty="0">
                <a:latin typeface="Amazone" panose="03020702060507090A04" pitchFamily="66" charset="-93"/>
              </a:rPr>
              <a:t>2. Nguồn cung cấp năng lượng đó như thế nào? </a:t>
            </a:r>
            <a:endParaRPr lang="zh-CN" altLang="en-US" sz="2895" dirty="0">
              <a:latin typeface="Amazone" panose="03020702060507090A04" pitchFamily="66" charset="-93"/>
            </a:endParaRPr>
          </a:p>
        </p:txBody>
      </p:sp>
      <p:sp>
        <p:nvSpPr>
          <p:cNvPr id="80" name="矩形 3">
            <a:extLst>
              <a:ext uri="{FF2B5EF4-FFF2-40B4-BE49-F238E27FC236}">
                <a16:creationId xmlns:a16="http://schemas.microsoft.com/office/drawing/2014/main" id="{53122C60-3BB2-46A1-88B3-46409A5E7F67}"/>
              </a:ext>
            </a:extLst>
          </p:cNvPr>
          <p:cNvSpPr/>
          <p:nvPr/>
        </p:nvSpPr>
        <p:spPr>
          <a:xfrm>
            <a:off x="279535" y="2371622"/>
            <a:ext cx="5149664" cy="983346"/>
          </a:xfrm>
          <a:prstGeom prst="rect">
            <a:avLst/>
          </a:prstGeom>
        </p:spPr>
        <p:txBody>
          <a:bodyPr wrap="square">
            <a:spAutoFit/>
          </a:bodyPr>
          <a:lstStyle/>
          <a:p>
            <a:pPr defTabSz="1085915">
              <a:spcBef>
                <a:spcPct val="50000"/>
              </a:spcBef>
            </a:pPr>
            <a:r>
              <a:rPr lang="vi-VN" sz="2895" dirty="0">
                <a:latin typeface="Amazone" panose="03020702060507090A04" pitchFamily="66" charset="-93"/>
                <a:ea typeface="Segoe UI" panose="020B0502040204020203" pitchFamily="34" charset="0"/>
              </a:rPr>
              <a:t>Nguồn cung cấp năng lượng đó được xem như vô hạn. </a:t>
            </a:r>
            <a:endParaRPr lang="zh-CN" altLang="en-US" sz="2895" dirty="0">
              <a:latin typeface="Amazone" panose="03020702060507090A04" pitchFamily="66" charset="-93"/>
            </a:endParaRPr>
          </a:p>
        </p:txBody>
      </p:sp>
      <p:sp>
        <p:nvSpPr>
          <p:cNvPr id="81" name="矩形 3">
            <a:extLst>
              <a:ext uri="{FF2B5EF4-FFF2-40B4-BE49-F238E27FC236}">
                <a16:creationId xmlns:a16="http://schemas.microsoft.com/office/drawing/2014/main" id="{91E594DC-73AA-49AF-B90D-4B1E5420AA94}"/>
              </a:ext>
            </a:extLst>
          </p:cNvPr>
          <p:cNvSpPr/>
          <p:nvPr/>
        </p:nvSpPr>
        <p:spPr>
          <a:xfrm>
            <a:off x="179929" y="4817282"/>
            <a:ext cx="12342934" cy="549381"/>
          </a:xfrm>
          <a:prstGeom prst="rect">
            <a:avLst/>
          </a:prstGeom>
        </p:spPr>
        <p:txBody>
          <a:bodyPr wrap="square">
            <a:spAutoFit/>
          </a:bodyPr>
          <a:lstStyle/>
          <a:p>
            <a:pPr indent="130512" algn="just">
              <a:lnSpc>
                <a:spcPct val="107000"/>
              </a:lnSpc>
              <a:spcAft>
                <a:spcPts val="579"/>
              </a:spcAft>
            </a:pPr>
            <a:r>
              <a:rPr lang="vi-VN" sz="2895" dirty="0">
                <a:latin typeface="Amazone" panose="03020702060507090A04" pitchFamily="66" charset="-93"/>
                <a:ea typeface="Segoe UI" panose="020B0502040204020203" pitchFamily="34" charset="0"/>
                <a:cs typeface="Times New Roman" panose="02020603050405020304" pitchFamily="18" charset="0"/>
              </a:rPr>
              <a:t>3. Theo nguồn gốc vật chất của năng lượng, </a:t>
            </a:r>
            <a:r>
              <a:rPr lang="vi-VN" sz="2895" dirty="0">
                <a:latin typeface="Amazone" panose="03020702060507090A04" pitchFamily="66" charset="-93"/>
              </a:rPr>
              <a:t>năng lượng gió </a:t>
            </a:r>
            <a:r>
              <a:rPr lang="vi-VN" sz="2895" dirty="0">
                <a:latin typeface="Amazone" panose="03020702060507090A04" pitchFamily="66" charset="-93"/>
                <a:ea typeface="Segoe UI" panose="020B0502040204020203" pitchFamily="34" charset="0"/>
                <a:cs typeface="Times New Roman" panose="02020603050405020304" pitchFamily="18" charset="0"/>
              </a:rPr>
              <a:t>thuộc dạng năng lượng nào?</a:t>
            </a:r>
            <a:endParaRPr lang="vi-VN" sz="2895" dirty="0">
              <a:latin typeface="Amazone" panose="03020702060507090A04" pitchFamily="66" charset="-93"/>
              <a:ea typeface="Arial" panose="020B0604020202020204" pitchFamily="34" charset="0"/>
              <a:cs typeface="Times New Roman" panose="02020603050405020304" pitchFamily="18" charset="0"/>
            </a:endParaRPr>
          </a:p>
        </p:txBody>
      </p:sp>
      <p:sp>
        <p:nvSpPr>
          <p:cNvPr id="82" name="矩形 3">
            <a:extLst>
              <a:ext uri="{FF2B5EF4-FFF2-40B4-BE49-F238E27FC236}">
                <a16:creationId xmlns:a16="http://schemas.microsoft.com/office/drawing/2014/main" id="{3B387157-19D4-48B3-AF4D-53717AC83886}"/>
              </a:ext>
            </a:extLst>
          </p:cNvPr>
          <p:cNvSpPr/>
          <p:nvPr/>
        </p:nvSpPr>
        <p:spPr>
          <a:xfrm>
            <a:off x="179929" y="5413000"/>
            <a:ext cx="11804206" cy="1026050"/>
          </a:xfrm>
          <a:prstGeom prst="rect">
            <a:avLst/>
          </a:prstGeom>
        </p:spPr>
        <p:txBody>
          <a:bodyPr wrap="square">
            <a:spAutoFit/>
          </a:bodyPr>
          <a:lstStyle/>
          <a:p>
            <a:pPr indent="130512" algn="just">
              <a:lnSpc>
                <a:spcPct val="107000"/>
              </a:lnSpc>
              <a:spcAft>
                <a:spcPts val="579"/>
              </a:spcAft>
            </a:pPr>
            <a:r>
              <a:rPr lang="vi-VN" sz="2895" dirty="0">
                <a:latin typeface="Amazone" panose="03020702060507090A04" pitchFamily="66" charset="-93"/>
                <a:ea typeface="Segoe UI" panose="020B0502040204020203" pitchFamily="34" charset="0"/>
                <a:cs typeface="Times New Roman" panose="02020603050405020304" pitchFamily="18" charset="0"/>
              </a:rPr>
              <a:t>Theo nguổn gốc vật chất của năng lượng, </a:t>
            </a:r>
            <a:r>
              <a:rPr lang="vi-VN" sz="2895" dirty="0">
                <a:latin typeface="Amazone" panose="03020702060507090A04" pitchFamily="66" charset="-93"/>
              </a:rPr>
              <a:t>năng lượng gió</a:t>
            </a:r>
            <a:r>
              <a:rPr lang="vi-VN" sz="2895" dirty="0">
                <a:latin typeface="Amazone" panose="03020702060507090A04" pitchFamily="66" charset="-93"/>
                <a:ea typeface="Segoe UI" panose="020B0502040204020203" pitchFamily="34" charset="0"/>
                <a:cs typeface="Times New Roman" panose="02020603050405020304" pitchFamily="18" charset="0"/>
              </a:rPr>
              <a:t> thuộc dạng năng lượng tái tạo.</a:t>
            </a:r>
            <a:endParaRPr lang="vi-VN" sz="2895" dirty="0">
              <a:latin typeface="Amazone" panose="03020702060507090A04" pitchFamily="66" charset="-93"/>
              <a:ea typeface="Arial" panose="020B0604020202020204" pitchFamily="34" charset="0"/>
              <a:cs typeface="Times New Roman" panose="02020603050405020304" pitchFamily="18" charset="0"/>
            </a:endParaRPr>
          </a:p>
        </p:txBody>
      </p:sp>
      <p:pic>
        <p:nvPicPr>
          <p:cNvPr id="83" name="Picture 82">
            <a:extLst>
              <a:ext uri="{FF2B5EF4-FFF2-40B4-BE49-F238E27FC236}">
                <a16:creationId xmlns:a16="http://schemas.microsoft.com/office/drawing/2014/main" id="{6738A494-FCF8-4530-9AE5-C97059461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3870" y="1065996"/>
            <a:ext cx="5784767" cy="3322012"/>
          </a:xfrm>
          <a:prstGeom prst="rect">
            <a:avLst/>
          </a:prstGeom>
        </p:spPr>
      </p:pic>
    </p:spTree>
    <p:extLst>
      <p:ext uri="{BB962C8B-B14F-4D97-AF65-F5344CB8AC3E}">
        <p14:creationId xmlns:p14="http://schemas.microsoft.com/office/powerpoint/2010/main" val="201515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Horizont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p:cTn id="12" dur="1000" fill="hold"/>
                                        <p:tgtEl>
                                          <p:spTgt spid="75"/>
                                        </p:tgtEl>
                                        <p:attrNameLst>
                                          <p:attrName>ppt_w</p:attrName>
                                        </p:attrNameLst>
                                      </p:cBhvr>
                                      <p:tavLst>
                                        <p:tav tm="0">
                                          <p:val>
                                            <p:fltVal val="0"/>
                                          </p:val>
                                        </p:tav>
                                        <p:tav tm="100000">
                                          <p:val>
                                            <p:strVal val="#ppt_w"/>
                                          </p:val>
                                        </p:tav>
                                      </p:tavLst>
                                    </p:anim>
                                    <p:anim calcmode="lin" valueType="num">
                                      <p:cBhvr>
                                        <p:cTn id="13" dur="1000" fill="hold"/>
                                        <p:tgtEl>
                                          <p:spTgt spid="75"/>
                                        </p:tgtEl>
                                        <p:attrNameLst>
                                          <p:attrName>ppt_h</p:attrName>
                                        </p:attrNameLst>
                                      </p:cBhvr>
                                      <p:tavLst>
                                        <p:tav tm="0">
                                          <p:val>
                                            <p:fltVal val="0"/>
                                          </p:val>
                                        </p:tav>
                                        <p:tav tm="100000">
                                          <p:val>
                                            <p:strVal val="#ppt_h"/>
                                          </p:val>
                                        </p:tav>
                                      </p:tavLst>
                                    </p:anim>
                                    <p:anim calcmode="lin" valueType="num">
                                      <p:cBhvr>
                                        <p:cTn id="14" dur="1000" fill="hold"/>
                                        <p:tgtEl>
                                          <p:spTgt spid="7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ppt_x"/>
                                          </p:val>
                                        </p:tav>
                                        <p:tav tm="100000">
                                          <p:val>
                                            <p:strVal val="#ppt_x"/>
                                          </p:val>
                                        </p:tav>
                                      </p:tavLst>
                                    </p:anim>
                                    <p:anim calcmode="lin" valueType="num">
                                      <p:cBhvr additive="base">
                                        <p:cTn id="2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1000"/>
                                        <p:tgtEl>
                                          <p:spTgt spid="79"/>
                                        </p:tgtEl>
                                      </p:cBhvr>
                                    </p:animEffect>
                                    <p:anim calcmode="lin" valueType="num">
                                      <p:cBhvr>
                                        <p:cTn id="27" dur="1000" fill="hold"/>
                                        <p:tgtEl>
                                          <p:spTgt spid="79"/>
                                        </p:tgtEl>
                                        <p:attrNameLst>
                                          <p:attrName>ppt_x</p:attrName>
                                        </p:attrNameLst>
                                      </p:cBhvr>
                                      <p:tavLst>
                                        <p:tav tm="0">
                                          <p:val>
                                            <p:strVal val="#ppt_x"/>
                                          </p:val>
                                        </p:tav>
                                        <p:tav tm="100000">
                                          <p:val>
                                            <p:strVal val="#ppt_x"/>
                                          </p:val>
                                        </p:tav>
                                      </p:tavLst>
                                    </p:anim>
                                    <p:anim calcmode="lin" valueType="num">
                                      <p:cBhvr>
                                        <p:cTn id="2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arn(inVertical)">
                                      <p:cBhvr>
                                        <p:cTn id="33" dur="500"/>
                                        <p:tgtEl>
                                          <p:spTgt spid="8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barn(inVertical)">
                                      <p:cBhvr>
                                        <p:cTn id="38" dur="500"/>
                                        <p:tgtEl>
                                          <p:spTgt spid="8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circle(in)">
                                      <p:cBhvr>
                                        <p:cTn id="43"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p:bldP spid="79" grpId="0"/>
      <p:bldP spid="80" grpId="1"/>
      <p:bldP spid="81" grpId="0"/>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40964" descr="1-40">
            <a:extLst>
              <a:ext uri="{FF2B5EF4-FFF2-40B4-BE49-F238E27FC236}">
                <a16:creationId xmlns:a16="http://schemas.microsoft.com/office/drawing/2014/main" id="{60626D40-A8D5-4F3F-9496-5567793F3832}"/>
              </a:ext>
            </a:extLst>
          </p:cNvPr>
          <p:cNvPicPr>
            <a:picLocks noChangeAspect="1"/>
          </p:cNvPicPr>
          <p:nvPr/>
        </p:nvPicPr>
        <p:blipFill>
          <a:blip r:embed="rId4"/>
          <a:stretch>
            <a:fillRect/>
          </a:stretch>
        </p:blipFill>
        <p:spPr>
          <a:xfrm>
            <a:off x="9231782" y="3596271"/>
            <a:ext cx="2592803" cy="1907586"/>
          </a:xfrm>
          <a:prstGeom prst="rect">
            <a:avLst/>
          </a:prstGeom>
          <a:noFill/>
          <a:ln w="9525">
            <a:noFill/>
          </a:ln>
        </p:spPr>
      </p:pic>
      <p:pic>
        <p:nvPicPr>
          <p:cNvPr id="12" name="图片 40966" descr="1-39">
            <a:extLst>
              <a:ext uri="{FF2B5EF4-FFF2-40B4-BE49-F238E27FC236}">
                <a16:creationId xmlns:a16="http://schemas.microsoft.com/office/drawing/2014/main" id="{40793EF6-045A-462A-A7F1-5DE356D4A934}"/>
              </a:ext>
            </a:extLst>
          </p:cNvPr>
          <p:cNvPicPr>
            <a:picLocks noChangeAspect="1"/>
          </p:cNvPicPr>
          <p:nvPr/>
        </p:nvPicPr>
        <p:blipFill rotWithShape="1">
          <a:blip r:embed="rId5"/>
          <a:srcRect r="65177"/>
          <a:stretch/>
        </p:blipFill>
        <p:spPr>
          <a:xfrm>
            <a:off x="1542002" y="-308883"/>
            <a:ext cx="8723199" cy="4916984"/>
          </a:xfrm>
          <a:prstGeom prst="rect">
            <a:avLst/>
          </a:prstGeom>
          <a:noFill/>
          <a:ln w="9525">
            <a:noFill/>
          </a:ln>
        </p:spPr>
      </p:pic>
      <p:sp>
        <p:nvSpPr>
          <p:cNvPr id="13" name="矩形 1">
            <a:extLst>
              <a:ext uri="{FF2B5EF4-FFF2-40B4-BE49-F238E27FC236}">
                <a16:creationId xmlns:a16="http://schemas.microsoft.com/office/drawing/2014/main" id="{1AB9C931-B286-4C60-95FC-C799CE379F9B}"/>
              </a:ext>
            </a:extLst>
          </p:cNvPr>
          <p:cNvSpPr/>
          <p:nvPr/>
        </p:nvSpPr>
        <p:spPr>
          <a:xfrm>
            <a:off x="394824" y="4169350"/>
            <a:ext cx="5547676" cy="537840"/>
          </a:xfrm>
          <a:prstGeom prst="rect">
            <a:avLst/>
          </a:prstGeom>
        </p:spPr>
        <p:txBody>
          <a:bodyPr wrap="square">
            <a:spAutoFit/>
          </a:bodyPr>
          <a:lstStyle/>
          <a:p>
            <a:pPr defTabSz="1085915">
              <a:spcBef>
                <a:spcPct val="50000"/>
              </a:spcBef>
            </a:pPr>
            <a:r>
              <a:rPr lang="vi-VN" sz="2895" dirty="0">
                <a:latin typeface="Amazone" panose="03020702060507090A04" pitchFamily="66" charset="-93"/>
                <a:ea typeface="Segoe UI" panose="020B0502040204020203" pitchFamily="34" charset="0"/>
              </a:rPr>
              <a:t>1. Hình ảnh sau sử dụng năng lượng gì? </a:t>
            </a:r>
            <a:endParaRPr lang="zh-CN" altLang="en-US" sz="2895" dirty="0">
              <a:latin typeface="Amazone" panose="03020702060507090A04" pitchFamily="66" charset="-93"/>
            </a:endParaRPr>
          </a:p>
        </p:txBody>
      </p:sp>
      <p:sp>
        <p:nvSpPr>
          <p:cNvPr id="14" name="矩形 3">
            <a:extLst>
              <a:ext uri="{FF2B5EF4-FFF2-40B4-BE49-F238E27FC236}">
                <a16:creationId xmlns:a16="http://schemas.microsoft.com/office/drawing/2014/main" id="{B99FC224-7B6C-42C2-BCCB-A16D7D10F8FD}"/>
              </a:ext>
            </a:extLst>
          </p:cNvPr>
          <p:cNvSpPr/>
          <p:nvPr/>
        </p:nvSpPr>
        <p:spPr>
          <a:xfrm>
            <a:off x="311233" y="4873373"/>
            <a:ext cx="7921483" cy="537840"/>
          </a:xfrm>
          <a:prstGeom prst="rect">
            <a:avLst/>
          </a:prstGeom>
        </p:spPr>
        <p:txBody>
          <a:bodyPr wrap="square">
            <a:spAutoFit/>
          </a:bodyPr>
          <a:lstStyle/>
          <a:p>
            <a:pPr defTabSz="1085915">
              <a:spcBef>
                <a:spcPct val="50000"/>
              </a:spcBef>
            </a:pPr>
            <a:r>
              <a:rPr lang="vi-VN" sz="2895" dirty="0">
                <a:latin typeface="Amazone" panose="03020702060507090A04" pitchFamily="66" charset="-93"/>
              </a:rPr>
              <a:t>2. Nguồn cung cấp năng lượng đó như thế nào? </a:t>
            </a:r>
            <a:endParaRPr lang="zh-CN" altLang="en-US" sz="2895" dirty="0">
              <a:latin typeface="Amazone" panose="03020702060507090A04" pitchFamily="66" charset="-93"/>
            </a:endParaRPr>
          </a:p>
        </p:txBody>
      </p:sp>
      <p:sp>
        <p:nvSpPr>
          <p:cNvPr id="15" name="矩形 3">
            <a:extLst>
              <a:ext uri="{FF2B5EF4-FFF2-40B4-BE49-F238E27FC236}">
                <a16:creationId xmlns:a16="http://schemas.microsoft.com/office/drawing/2014/main" id="{262A36F5-DA50-4B3E-9391-028524DBA27B}"/>
              </a:ext>
            </a:extLst>
          </p:cNvPr>
          <p:cNvSpPr/>
          <p:nvPr/>
        </p:nvSpPr>
        <p:spPr>
          <a:xfrm>
            <a:off x="82110" y="5622015"/>
            <a:ext cx="12342934" cy="549381"/>
          </a:xfrm>
          <a:prstGeom prst="rect">
            <a:avLst/>
          </a:prstGeom>
        </p:spPr>
        <p:txBody>
          <a:bodyPr wrap="square">
            <a:spAutoFit/>
          </a:bodyPr>
          <a:lstStyle/>
          <a:p>
            <a:pPr indent="130512" algn="just">
              <a:lnSpc>
                <a:spcPct val="107000"/>
              </a:lnSpc>
              <a:spcAft>
                <a:spcPts val="579"/>
              </a:spcAft>
            </a:pPr>
            <a:r>
              <a:rPr lang="vi-VN" sz="2895" dirty="0">
                <a:latin typeface="Amazone" panose="03020702060507090A04" pitchFamily="66" charset="-93"/>
                <a:ea typeface="Segoe UI" panose="020B0502040204020203" pitchFamily="34" charset="0"/>
                <a:cs typeface="Times New Roman" panose="02020603050405020304" pitchFamily="18" charset="0"/>
              </a:rPr>
              <a:t>3. Theo nguồn gốc vật chất của năng lượng, </a:t>
            </a:r>
            <a:r>
              <a:rPr lang="vi-VN" sz="2895" dirty="0">
                <a:latin typeface="Amazone" panose="03020702060507090A04" pitchFamily="66" charset="-93"/>
              </a:rPr>
              <a:t>năng lượng gió </a:t>
            </a:r>
            <a:r>
              <a:rPr lang="vi-VN" sz="2895" dirty="0">
                <a:latin typeface="Amazone" panose="03020702060507090A04" pitchFamily="66" charset="-93"/>
                <a:ea typeface="Segoe UI" panose="020B0502040204020203" pitchFamily="34" charset="0"/>
                <a:cs typeface="Times New Roman" panose="02020603050405020304" pitchFamily="18" charset="0"/>
              </a:rPr>
              <a:t>thuộc dạng năng lượng nào?</a:t>
            </a:r>
            <a:endParaRPr lang="vi-VN" sz="2895" dirty="0">
              <a:latin typeface="Amazone" panose="03020702060507090A04" pitchFamily="66" charset="-93"/>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0ED3F27-881A-4082-B68D-894DE69FE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7917" y="361867"/>
            <a:ext cx="6971319" cy="3334691"/>
          </a:xfrm>
          <a:prstGeom prst="rect">
            <a:avLst/>
          </a:prstGeom>
        </p:spPr>
      </p:pic>
      <p:sp>
        <p:nvSpPr>
          <p:cNvPr id="17" name="Cloud 16">
            <a:extLst>
              <a:ext uri="{FF2B5EF4-FFF2-40B4-BE49-F238E27FC236}">
                <a16:creationId xmlns:a16="http://schemas.microsoft.com/office/drawing/2014/main" id="{140CFA66-90F2-462E-B481-72B9C1280923}"/>
              </a:ext>
            </a:extLst>
          </p:cNvPr>
          <p:cNvSpPr/>
          <p:nvPr/>
        </p:nvSpPr>
        <p:spPr>
          <a:xfrm>
            <a:off x="24447" y="361866"/>
            <a:ext cx="2428317" cy="1451568"/>
          </a:xfrm>
          <a:prstGeom prst="cloud">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8" dirty="0" err="1">
                <a:solidFill>
                  <a:srgbClr val="FF0000"/>
                </a:solidFill>
                <a:latin typeface="Amazone" panose="03020702060507090A04" pitchFamily="66" charset="-93"/>
              </a:rPr>
              <a:t>Tương</a:t>
            </a:r>
            <a:r>
              <a:rPr lang="en-US" sz="3908" dirty="0">
                <a:solidFill>
                  <a:srgbClr val="FF0000"/>
                </a:solidFill>
                <a:latin typeface="Amazone" panose="03020702060507090A04" pitchFamily="66" charset="-93"/>
              </a:rPr>
              <a:t> </a:t>
            </a:r>
            <a:r>
              <a:rPr lang="en-US" sz="3908" dirty="0" err="1">
                <a:solidFill>
                  <a:srgbClr val="FF0000"/>
                </a:solidFill>
                <a:latin typeface="Amazone" panose="03020702060507090A04" pitchFamily="66" charset="-93"/>
              </a:rPr>
              <a:t>tự</a:t>
            </a:r>
            <a:endParaRPr lang="vi-VN" sz="3908" dirty="0">
              <a:solidFill>
                <a:srgbClr val="FF0000"/>
              </a:solidFill>
              <a:latin typeface="Amazone" panose="03020702060507090A04" pitchFamily="66" charset="-93"/>
            </a:endParaRPr>
          </a:p>
        </p:txBody>
      </p:sp>
    </p:spTree>
    <p:extLst>
      <p:ext uri="{BB962C8B-B14F-4D97-AF65-F5344CB8AC3E}">
        <p14:creationId xmlns:p14="http://schemas.microsoft.com/office/powerpoint/2010/main" val="13254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76" name="TextBox 75">
            <a:extLst>
              <a:ext uri="{FF2B5EF4-FFF2-40B4-BE49-F238E27FC236}">
                <a16:creationId xmlns:a16="http://schemas.microsoft.com/office/drawing/2014/main" id="{2E442E12-C0E7-4DCB-B6FD-902A3532934E}"/>
              </a:ext>
            </a:extLst>
          </p:cNvPr>
          <p:cNvSpPr txBox="1"/>
          <p:nvPr/>
        </p:nvSpPr>
        <p:spPr>
          <a:xfrm>
            <a:off x="2513624" y="1643623"/>
            <a:ext cx="8726488" cy="4524315"/>
          </a:xfrm>
          <a:prstGeom prst="rect">
            <a:avLst/>
          </a:prstGeom>
          <a:noFill/>
        </p:spPr>
        <p:txBody>
          <a:bodyPr wrap="square">
            <a:spAutoFit/>
          </a:bodyPr>
          <a:lstStyle/>
          <a:p>
            <a:r>
              <a:rPr lang="vi-VN" sz="3200" b="0" i="0" dirty="0">
                <a:solidFill>
                  <a:srgbClr val="333333"/>
                </a:solidFill>
                <a:effectLst/>
                <a:latin typeface="Amazone" panose="03020702060507090A04" pitchFamily="66" charset="-93"/>
              </a:rPr>
              <a:t>	</a:t>
            </a:r>
            <a:r>
              <a:rPr lang="en-US" altLang="zh-CN" sz="3200" b="1" dirty="0">
                <a:solidFill>
                  <a:srgbClr val="7030A0"/>
                </a:solidFill>
                <a:latin typeface="Microsoft YaHei UI" panose="020B0503020204020204" pitchFamily="34" charset="-122"/>
                <a:ea typeface="Microsoft YaHei UI" panose="020B0503020204020204" pitchFamily="34" charset="-122"/>
              </a:rPr>
              <a:t>II. </a:t>
            </a:r>
            <a:r>
              <a:rPr lang="en-US" altLang="zh-CN" sz="3200" b="1" dirty="0" err="1">
                <a:solidFill>
                  <a:srgbClr val="7030A0"/>
                </a:solidFill>
                <a:latin typeface="Amazone" panose="03020702060507090A04" pitchFamily="66" charset="-93"/>
                <a:ea typeface="Microsoft YaHei UI" panose="020B0503020204020204" pitchFamily="34" charset="-122"/>
              </a:rPr>
              <a:t>Năng</a:t>
            </a:r>
            <a:r>
              <a:rPr lang="en-US" altLang="zh-CN" sz="3200" b="1" dirty="0">
                <a:solidFill>
                  <a:srgbClr val="7030A0"/>
                </a:solidFill>
                <a:latin typeface="Amazone" panose="03020702060507090A04" pitchFamily="66" charset="-93"/>
                <a:ea typeface="Microsoft YaHei UI" panose="020B0503020204020204" pitchFamily="34" charset="-122"/>
              </a:rPr>
              <a:t> </a:t>
            </a:r>
            <a:r>
              <a:rPr lang="en-US" altLang="zh-CN" sz="3200" b="1" dirty="0" err="1">
                <a:solidFill>
                  <a:srgbClr val="7030A0"/>
                </a:solidFill>
                <a:latin typeface="Amazone" panose="03020702060507090A04" pitchFamily="66" charset="-93"/>
                <a:ea typeface="Microsoft YaHei UI" panose="020B0503020204020204" pitchFamily="34" charset="-122"/>
              </a:rPr>
              <a:t>lượng</a:t>
            </a:r>
            <a:r>
              <a:rPr lang="en-US" altLang="zh-CN" sz="3200" b="1" dirty="0">
                <a:solidFill>
                  <a:srgbClr val="7030A0"/>
                </a:solidFill>
                <a:latin typeface="Amazone" panose="03020702060507090A04" pitchFamily="66" charset="-93"/>
                <a:ea typeface="Microsoft YaHei UI" panose="020B0503020204020204" pitchFamily="34" charset="-122"/>
              </a:rPr>
              <a:t> </a:t>
            </a:r>
            <a:r>
              <a:rPr lang="en-US" altLang="zh-CN" sz="3200" b="1" dirty="0" err="1">
                <a:solidFill>
                  <a:srgbClr val="7030A0"/>
                </a:solidFill>
                <a:latin typeface="Amazone" panose="03020702060507090A04" pitchFamily="66" charset="-93"/>
                <a:ea typeface="Microsoft YaHei UI" panose="020B0503020204020204" pitchFamily="34" charset="-122"/>
              </a:rPr>
              <a:t>tái</a:t>
            </a:r>
            <a:r>
              <a:rPr lang="en-US" altLang="zh-CN" sz="3200" b="1" dirty="0">
                <a:solidFill>
                  <a:srgbClr val="7030A0"/>
                </a:solidFill>
                <a:latin typeface="Amazone" panose="03020702060507090A04" pitchFamily="66" charset="-93"/>
                <a:ea typeface="Microsoft YaHei UI" panose="020B0503020204020204" pitchFamily="34" charset="-122"/>
              </a:rPr>
              <a:t> </a:t>
            </a:r>
            <a:r>
              <a:rPr lang="en-US" altLang="zh-CN" sz="3200" b="1" dirty="0" err="1">
                <a:solidFill>
                  <a:srgbClr val="7030A0"/>
                </a:solidFill>
                <a:latin typeface="Amazone" panose="03020702060507090A04" pitchFamily="66" charset="-93"/>
                <a:ea typeface="Microsoft YaHei UI" panose="020B0503020204020204" pitchFamily="34" charset="-122"/>
              </a:rPr>
              <a:t>tạo</a:t>
            </a:r>
            <a:endParaRPr lang="zh-CN" altLang="en-US" sz="1600" dirty="0">
              <a:solidFill>
                <a:srgbClr val="7030A0"/>
              </a:solidFill>
              <a:latin typeface="Amazone" panose="03020702060507090A04" pitchFamily="66" charset="-93"/>
              <a:ea typeface="Microsoft YaHei UI" panose="020B0503020204020204" pitchFamily="34" charset="-122"/>
            </a:endParaRPr>
          </a:p>
          <a:p>
            <a:r>
              <a:rPr lang="vi-VN" sz="3200" b="0" i="0" dirty="0">
                <a:solidFill>
                  <a:srgbClr val="333333"/>
                </a:solidFill>
                <a:effectLst/>
                <a:latin typeface="Amazone" panose="03020702060507090A04" pitchFamily="66" charset="-93"/>
              </a:rPr>
              <a:t>- </a:t>
            </a:r>
            <a:r>
              <a:rPr lang="vi-VN" sz="3200" dirty="0">
                <a:latin typeface="Amazone" panose="03020702060507090A04" pitchFamily="66" charset="-93"/>
              </a:rPr>
              <a:t>Nhiên liệu hóa thạch có hạn và với việc khai thác như hiện nay, nguồn nhiên liệu này sẽ dần không còn đủ phục vụ nhu cầu sử dụng của con người.</a:t>
            </a:r>
          </a:p>
          <a:p>
            <a:r>
              <a:rPr lang="vi-VN" sz="3200" dirty="0">
                <a:latin typeface="Amazone" panose="03020702060507090A04" pitchFamily="66" charset="-93"/>
              </a:rPr>
              <a:t>- Các nhà khoa học đang cố gắng tìm kiếm các năng lượng thay thế như năng lượng gió, năng lượng sóng biển và thủy triều, năng lượng Mặt Trời,...Các năng lượng này gọi chung là </a:t>
            </a:r>
            <a:r>
              <a:rPr lang="vi-VN" sz="3200" b="1" dirty="0">
                <a:latin typeface="Amazone" panose="03020702060507090A04" pitchFamily="66" charset="-93"/>
              </a:rPr>
              <a:t>năng lượng tái tạo</a:t>
            </a:r>
            <a:r>
              <a:rPr lang="vi-VN" sz="3200" dirty="0">
                <a:latin typeface="Amazone" panose="03020702060507090A04" pitchFamily="66" charset="-93"/>
              </a:rPr>
              <a:t>.</a:t>
            </a:r>
          </a:p>
          <a:p>
            <a:endParaRPr lang="vi-VN" sz="3200" dirty="0">
              <a:latin typeface="Amazone" panose="03020702060507090A04" pitchFamily="66" charset="-93"/>
            </a:endParaRPr>
          </a:p>
        </p:txBody>
      </p:sp>
      <p:pic>
        <p:nvPicPr>
          <p:cNvPr id="80" name="Graphic 79" descr="Teacher">
            <a:extLst>
              <a:ext uri="{FF2B5EF4-FFF2-40B4-BE49-F238E27FC236}">
                <a16:creationId xmlns:a16="http://schemas.microsoft.com/office/drawing/2014/main" id="{77D006C1-207F-40BE-8E41-211FD7FA2E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8520" y="1416844"/>
            <a:ext cx="914400" cy="914400"/>
          </a:xfrm>
          <a:prstGeom prst="rect">
            <a:avLst/>
          </a:prstGeom>
        </p:spPr>
      </p:pic>
    </p:spTree>
    <p:extLst>
      <p:ext uri="{BB962C8B-B14F-4D97-AF65-F5344CB8AC3E}">
        <p14:creationId xmlns:p14="http://schemas.microsoft.com/office/powerpoint/2010/main" val="372781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16" presetClass="entr" presetSubtype="2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65" name="任意多边形 64"/>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Microsoft YaHei UI" panose="020B0503020204020204" pitchFamily="34" charset="-122"/>
              <a:ea typeface="Microsoft YaHei UI" panose="020B0503020204020204" pitchFamily="34" charset="-122"/>
            </a:endParaRPr>
          </a:p>
        </p:txBody>
      </p:sp>
      <p:sp>
        <p:nvSpPr>
          <p:cNvPr id="66" name="任意多边形 65"/>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Microsoft YaHei UI" panose="020B0503020204020204" pitchFamily="34" charset="-122"/>
              <a:ea typeface="Microsoft YaHei UI" panose="020B0503020204020204" pitchFamily="34" charset="-122"/>
            </a:endParaRPr>
          </a:p>
        </p:txBody>
      </p:sp>
      <p:sp>
        <p:nvSpPr>
          <p:cNvPr id="88" name="任意多边形 87"/>
          <p:cNvSpPr/>
          <p:nvPr/>
        </p:nvSpPr>
        <p:spPr>
          <a:xfrm>
            <a:off x="9340307" y="4759327"/>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 fmla="*/ 140036 w 3217003"/>
              <a:gd name="connsiteY0" fmla="*/ 227006 h 1913305"/>
              <a:gd name="connsiteX1" fmla="*/ 330536 w 3217003"/>
              <a:gd name="connsiteY1" fmla="*/ 1674806 h 1913305"/>
              <a:gd name="connsiteX2" fmla="*/ 2692736 w 3217003"/>
              <a:gd name="connsiteY2" fmla="*/ 1760531 h 1913305"/>
              <a:gd name="connsiteX3" fmla="*/ 3016586 w 3217003"/>
              <a:gd name="connsiteY3" fmla="*/ 160331 h 1913305"/>
              <a:gd name="connsiteX4" fmla="*/ 197186 w 3217003"/>
              <a:gd name="connsiteY4" fmla="*/ 141281 h 1913305"/>
              <a:gd name="connsiteX0" fmla="*/ 62188 w 3139155"/>
              <a:gd name="connsiteY0" fmla="*/ 227006 h 1913305"/>
              <a:gd name="connsiteX1" fmla="*/ 252688 w 3139155"/>
              <a:gd name="connsiteY1" fmla="*/ 1674806 h 1913305"/>
              <a:gd name="connsiteX2" fmla="*/ 2614888 w 3139155"/>
              <a:gd name="connsiteY2" fmla="*/ 1760531 h 1913305"/>
              <a:gd name="connsiteX3" fmla="*/ 2938738 w 3139155"/>
              <a:gd name="connsiteY3" fmla="*/ 160331 h 1913305"/>
              <a:gd name="connsiteX4" fmla="*/ 119338 w 3139155"/>
              <a:gd name="connsiteY4" fmla="*/ 141281 h 1913305"/>
              <a:gd name="connsiteX0" fmla="*/ 95605 w 3174752"/>
              <a:gd name="connsiteY0" fmla="*/ 227006 h 1967205"/>
              <a:gd name="connsiteX1" fmla="*/ 228955 w 3174752"/>
              <a:gd name="connsiteY1" fmla="*/ 1779581 h 1967205"/>
              <a:gd name="connsiteX2" fmla="*/ 2648305 w 3174752"/>
              <a:gd name="connsiteY2" fmla="*/ 1760531 h 1967205"/>
              <a:gd name="connsiteX3" fmla="*/ 2972155 w 3174752"/>
              <a:gd name="connsiteY3" fmla="*/ 160331 h 1967205"/>
              <a:gd name="connsiteX4" fmla="*/ 152755 w 3174752"/>
              <a:gd name="connsiteY4" fmla="*/ 141281 h 1967205"/>
              <a:gd name="connsiteX0" fmla="*/ 0 w 3079147"/>
              <a:gd name="connsiteY0" fmla="*/ 227006 h 1902586"/>
              <a:gd name="connsiteX1" fmla="*/ 133350 w 3079147"/>
              <a:gd name="connsiteY1" fmla="*/ 1779581 h 1902586"/>
              <a:gd name="connsiteX2" fmla="*/ 2552700 w 3079147"/>
              <a:gd name="connsiteY2" fmla="*/ 1760531 h 1902586"/>
              <a:gd name="connsiteX3" fmla="*/ 2876550 w 3079147"/>
              <a:gd name="connsiteY3" fmla="*/ 160331 h 1902586"/>
              <a:gd name="connsiteX4" fmla="*/ 57150 w 3079147"/>
              <a:gd name="connsiteY4" fmla="*/ 141281 h 1902586"/>
              <a:gd name="connsiteX0" fmla="*/ 9625 w 3090241"/>
              <a:gd name="connsiteY0" fmla="*/ 227006 h 1933691"/>
              <a:gd name="connsiteX1" fmla="*/ 104875 w 3090241"/>
              <a:gd name="connsiteY1" fmla="*/ 1846256 h 1933691"/>
              <a:gd name="connsiteX2" fmla="*/ 2562325 w 3090241"/>
              <a:gd name="connsiteY2" fmla="*/ 1760531 h 1933691"/>
              <a:gd name="connsiteX3" fmla="*/ 2886175 w 3090241"/>
              <a:gd name="connsiteY3" fmla="*/ 160331 h 1933691"/>
              <a:gd name="connsiteX4" fmla="*/ 66775 w 3090241"/>
              <a:gd name="connsiteY4" fmla="*/ 141281 h 1933691"/>
              <a:gd name="connsiteX0" fmla="*/ 145124 w 3382515"/>
              <a:gd name="connsiteY0" fmla="*/ 229650 h 2029685"/>
              <a:gd name="connsiteX1" fmla="*/ 240374 w 3382515"/>
              <a:gd name="connsiteY1" fmla="*/ 1848900 h 2029685"/>
              <a:gd name="connsiteX2" fmla="*/ 3040724 w 3382515"/>
              <a:gd name="connsiteY2" fmla="*/ 1801275 h 2029685"/>
              <a:gd name="connsiteX3" fmla="*/ 3021674 w 3382515"/>
              <a:gd name="connsiteY3" fmla="*/ 162975 h 2029685"/>
              <a:gd name="connsiteX4" fmla="*/ 202274 w 3382515"/>
              <a:gd name="connsiteY4" fmla="*/ 143925 h 2029685"/>
              <a:gd name="connsiteX0" fmla="*/ 145124 w 3267646"/>
              <a:gd name="connsiteY0" fmla="*/ 229650 h 1964648"/>
              <a:gd name="connsiteX1" fmla="*/ 240374 w 3267646"/>
              <a:gd name="connsiteY1" fmla="*/ 1848900 h 1964648"/>
              <a:gd name="connsiteX2" fmla="*/ 3040724 w 3267646"/>
              <a:gd name="connsiteY2" fmla="*/ 1801275 h 1964648"/>
              <a:gd name="connsiteX3" fmla="*/ 3021674 w 3267646"/>
              <a:gd name="connsiteY3" fmla="*/ 162975 h 1964648"/>
              <a:gd name="connsiteX4" fmla="*/ 202274 w 3267646"/>
              <a:gd name="connsiteY4" fmla="*/ 143925 h 1964648"/>
              <a:gd name="connsiteX0" fmla="*/ 0 w 3122522"/>
              <a:gd name="connsiteY0" fmla="*/ 229650 h 1880061"/>
              <a:gd name="connsiteX1" fmla="*/ 95250 w 3122522"/>
              <a:gd name="connsiteY1" fmla="*/ 1848900 h 1880061"/>
              <a:gd name="connsiteX2" fmla="*/ 2895600 w 3122522"/>
              <a:gd name="connsiteY2" fmla="*/ 1801275 h 1880061"/>
              <a:gd name="connsiteX3" fmla="*/ 2876550 w 3122522"/>
              <a:gd name="connsiteY3" fmla="*/ 162975 h 1880061"/>
              <a:gd name="connsiteX4" fmla="*/ 57150 w 3122522"/>
              <a:gd name="connsiteY4" fmla="*/ 143925 h 1880061"/>
              <a:gd name="connsiteX0" fmla="*/ 0 w 3028753"/>
              <a:gd name="connsiteY0" fmla="*/ 170255 h 1820666"/>
              <a:gd name="connsiteX1" fmla="*/ 95250 w 3028753"/>
              <a:gd name="connsiteY1" fmla="*/ 1789505 h 1820666"/>
              <a:gd name="connsiteX2" fmla="*/ 2895600 w 3028753"/>
              <a:gd name="connsiteY2" fmla="*/ 1741880 h 1820666"/>
              <a:gd name="connsiteX3" fmla="*/ 2876550 w 3028753"/>
              <a:gd name="connsiteY3" fmla="*/ 103580 h 1820666"/>
              <a:gd name="connsiteX4" fmla="*/ 57150 w 3028753"/>
              <a:gd name="connsiteY4" fmla="*/ 84530 h 1820666"/>
              <a:gd name="connsiteX0" fmla="*/ 0 w 2990850"/>
              <a:gd name="connsiteY0" fmla="*/ 163901 h 1814312"/>
              <a:gd name="connsiteX1" fmla="*/ 95250 w 2990850"/>
              <a:gd name="connsiteY1" fmla="*/ 1783151 h 1814312"/>
              <a:gd name="connsiteX2" fmla="*/ 2895600 w 2990850"/>
              <a:gd name="connsiteY2" fmla="*/ 1735526 h 1814312"/>
              <a:gd name="connsiteX3" fmla="*/ 2876550 w 2990850"/>
              <a:gd name="connsiteY3" fmla="*/ 97226 h 1814312"/>
              <a:gd name="connsiteX4" fmla="*/ 57150 w 2990850"/>
              <a:gd name="connsiteY4" fmla="*/ 78176 h 18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latin typeface="Microsoft YaHei UI" panose="020B0503020204020204" pitchFamily="34" charset="-122"/>
              <a:ea typeface="Microsoft YaHei UI" panose="020B0503020204020204" pitchFamily="34" charset="-122"/>
            </a:endParaRPr>
          </a:p>
        </p:txBody>
      </p:sp>
      <p:sp>
        <p:nvSpPr>
          <p:cNvPr id="89" name="任意多边形 88"/>
          <p:cNvSpPr/>
          <p:nvPr/>
        </p:nvSpPr>
        <p:spPr>
          <a:xfrm>
            <a:off x="9545107" y="3937039"/>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 fmla="*/ 140036 w 3217003"/>
              <a:gd name="connsiteY0" fmla="*/ 227006 h 1913305"/>
              <a:gd name="connsiteX1" fmla="*/ 330536 w 3217003"/>
              <a:gd name="connsiteY1" fmla="*/ 1674806 h 1913305"/>
              <a:gd name="connsiteX2" fmla="*/ 2692736 w 3217003"/>
              <a:gd name="connsiteY2" fmla="*/ 1760531 h 1913305"/>
              <a:gd name="connsiteX3" fmla="*/ 3016586 w 3217003"/>
              <a:gd name="connsiteY3" fmla="*/ 160331 h 1913305"/>
              <a:gd name="connsiteX4" fmla="*/ 197186 w 3217003"/>
              <a:gd name="connsiteY4" fmla="*/ 141281 h 1913305"/>
              <a:gd name="connsiteX0" fmla="*/ 62188 w 3139155"/>
              <a:gd name="connsiteY0" fmla="*/ 227006 h 1913305"/>
              <a:gd name="connsiteX1" fmla="*/ 252688 w 3139155"/>
              <a:gd name="connsiteY1" fmla="*/ 1674806 h 1913305"/>
              <a:gd name="connsiteX2" fmla="*/ 2614888 w 3139155"/>
              <a:gd name="connsiteY2" fmla="*/ 1760531 h 1913305"/>
              <a:gd name="connsiteX3" fmla="*/ 2938738 w 3139155"/>
              <a:gd name="connsiteY3" fmla="*/ 160331 h 1913305"/>
              <a:gd name="connsiteX4" fmla="*/ 119338 w 3139155"/>
              <a:gd name="connsiteY4" fmla="*/ 141281 h 1913305"/>
              <a:gd name="connsiteX0" fmla="*/ 95605 w 3174752"/>
              <a:gd name="connsiteY0" fmla="*/ 227006 h 1967205"/>
              <a:gd name="connsiteX1" fmla="*/ 228955 w 3174752"/>
              <a:gd name="connsiteY1" fmla="*/ 1779581 h 1967205"/>
              <a:gd name="connsiteX2" fmla="*/ 2648305 w 3174752"/>
              <a:gd name="connsiteY2" fmla="*/ 1760531 h 1967205"/>
              <a:gd name="connsiteX3" fmla="*/ 2972155 w 3174752"/>
              <a:gd name="connsiteY3" fmla="*/ 160331 h 1967205"/>
              <a:gd name="connsiteX4" fmla="*/ 152755 w 3174752"/>
              <a:gd name="connsiteY4" fmla="*/ 141281 h 1967205"/>
              <a:gd name="connsiteX0" fmla="*/ 0 w 3079147"/>
              <a:gd name="connsiteY0" fmla="*/ 227006 h 1902586"/>
              <a:gd name="connsiteX1" fmla="*/ 133350 w 3079147"/>
              <a:gd name="connsiteY1" fmla="*/ 1779581 h 1902586"/>
              <a:gd name="connsiteX2" fmla="*/ 2552700 w 3079147"/>
              <a:gd name="connsiteY2" fmla="*/ 1760531 h 1902586"/>
              <a:gd name="connsiteX3" fmla="*/ 2876550 w 3079147"/>
              <a:gd name="connsiteY3" fmla="*/ 160331 h 1902586"/>
              <a:gd name="connsiteX4" fmla="*/ 57150 w 3079147"/>
              <a:gd name="connsiteY4" fmla="*/ 141281 h 1902586"/>
              <a:gd name="connsiteX0" fmla="*/ 9625 w 3090241"/>
              <a:gd name="connsiteY0" fmla="*/ 227006 h 1933691"/>
              <a:gd name="connsiteX1" fmla="*/ 104875 w 3090241"/>
              <a:gd name="connsiteY1" fmla="*/ 1846256 h 1933691"/>
              <a:gd name="connsiteX2" fmla="*/ 2562325 w 3090241"/>
              <a:gd name="connsiteY2" fmla="*/ 1760531 h 1933691"/>
              <a:gd name="connsiteX3" fmla="*/ 2886175 w 3090241"/>
              <a:gd name="connsiteY3" fmla="*/ 160331 h 1933691"/>
              <a:gd name="connsiteX4" fmla="*/ 66775 w 3090241"/>
              <a:gd name="connsiteY4" fmla="*/ 141281 h 1933691"/>
              <a:gd name="connsiteX0" fmla="*/ 145124 w 3382515"/>
              <a:gd name="connsiteY0" fmla="*/ 229650 h 2029685"/>
              <a:gd name="connsiteX1" fmla="*/ 240374 w 3382515"/>
              <a:gd name="connsiteY1" fmla="*/ 1848900 h 2029685"/>
              <a:gd name="connsiteX2" fmla="*/ 3040724 w 3382515"/>
              <a:gd name="connsiteY2" fmla="*/ 1801275 h 2029685"/>
              <a:gd name="connsiteX3" fmla="*/ 3021674 w 3382515"/>
              <a:gd name="connsiteY3" fmla="*/ 162975 h 2029685"/>
              <a:gd name="connsiteX4" fmla="*/ 202274 w 3382515"/>
              <a:gd name="connsiteY4" fmla="*/ 143925 h 2029685"/>
              <a:gd name="connsiteX0" fmla="*/ 145124 w 3267646"/>
              <a:gd name="connsiteY0" fmla="*/ 229650 h 1964648"/>
              <a:gd name="connsiteX1" fmla="*/ 240374 w 3267646"/>
              <a:gd name="connsiteY1" fmla="*/ 1848900 h 1964648"/>
              <a:gd name="connsiteX2" fmla="*/ 3040724 w 3267646"/>
              <a:gd name="connsiteY2" fmla="*/ 1801275 h 1964648"/>
              <a:gd name="connsiteX3" fmla="*/ 3021674 w 3267646"/>
              <a:gd name="connsiteY3" fmla="*/ 162975 h 1964648"/>
              <a:gd name="connsiteX4" fmla="*/ 202274 w 3267646"/>
              <a:gd name="connsiteY4" fmla="*/ 143925 h 1964648"/>
              <a:gd name="connsiteX0" fmla="*/ 0 w 3122522"/>
              <a:gd name="connsiteY0" fmla="*/ 229650 h 1880061"/>
              <a:gd name="connsiteX1" fmla="*/ 95250 w 3122522"/>
              <a:gd name="connsiteY1" fmla="*/ 1848900 h 1880061"/>
              <a:gd name="connsiteX2" fmla="*/ 2895600 w 3122522"/>
              <a:gd name="connsiteY2" fmla="*/ 1801275 h 1880061"/>
              <a:gd name="connsiteX3" fmla="*/ 2876550 w 3122522"/>
              <a:gd name="connsiteY3" fmla="*/ 162975 h 1880061"/>
              <a:gd name="connsiteX4" fmla="*/ 57150 w 3122522"/>
              <a:gd name="connsiteY4" fmla="*/ 143925 h 1880061"/>
              <a:gd name="connsiteX0" fmla="*/ 0 w 3028753"/>
              <a:gd name="connsiteY0" fmla="*/ 170255 h 1820666"/>
              <a:gd name="connsiteX1" fmla="*/ 95250 w 3028753"/>
              <a:gd name="connsiteY1" fmla="*/ 1789505 h 1820666"/>
              <a:gd name="connsiteX2" fmla="*/ 2895600 w 3028753"/>
              <a:gd name="connsiteY2" fmla="*/ 1741880 h 1820666"/>
              <a:gd name="connsiteX3" fmla="*/ 2876550 w 3028753"/>
              <a:gd name="connsiteY3" fmla="*/ 103580 h 1820666"/>
              <a:gd name="connsiteX4" fmla="*/ 57150 w 3028753"/>
              <a:gd name="connsiteY4" fmla="*/ 84530 h 1820666"/>
              <a:gd name="connsiteX0" fmla="*/ 0 w 2990850"/>
              <a:gd name="connsiteY0" fmla="*/ 163901 h 1814312"/>
              <a:gd name="connsiteX1" fmla="*/ 95250 w 2990850"/>
              <a:gd name="connsiteY1" fmla="*/ 1783151 h 1814312"/>
              <a:gd name="connsiteX2" fmla="*/ 2895600 w 2990850"/>
              <a:gd name="connsiteY2" fmla="*/ 1735526 h 1814312"/>
              <a:gd name="connsiteX3" fmla="*/ 2876550 w 2990850"/>
              <a:gd name="connsiteY3" fmla="*/ 97226 h 1814312"/>
              <a:gd name="connsiteX4" fmla="*/ 57150 w 2990850"/>
              <a:gd name="connsiteY4" fmla="*/ 78176 h 18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latin typeface="Microsoft YaHei UI" panose="020B0503020204020204" pitchFamily="34" charset="-122"/>
              <a:ea typeface="Microsoft YaHei UI" panose="020B0503020204020204" pitchFamily="34" charset="-122"/>
            </a:endParaRPr>
          </a:p>
        </p:txBody>
      </p:sp>
      <p:sp>
        <p:nvSpPr>
          <p:cNvPr id="90" name="任意多边形 89"/>
          <p:cNvSpPr/>
          <p:nvPr/>
        </p:nvSpPr>
        <p:spPr>
          <a:xfrm>
            <a:off x="9275643" y="3137553"/>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 fmla="*/ 140036 w 3217003"/>
              <a:gd name="connsiteY0" fmla="*/ 227006 h 1913305"/>
              <a:gd name="connsiteX1" fmla="*/ 330536 w 3217003"/>
              <a:gd name="connsiteY1" fmla="*/ 1674806 h 1913305"/>
              <a:gd name="connsiteX2" fmla="*/ 2692736 w 3217003"/>
              <a:gd name="connsiteY2" fmla="*/ 1760531 h 1913305"/>
              <a:gd name="connsiteX3" fmla="*/ 3016586 w 3217003"/>
              <a:gd name="connsiteY3" fmla="*/ 160331 h 1913305"/>
              <a:gd name="connsiteX4" fmla="*/ 197186 w 3217003"/>
              <a:gd name="connsiteY4" fmla="*/ 141281 h 1913305"/>
              <a:gd name="connsiteX0" fmla="*/ 62188 w 3139155"/>
              <a:gd name="connsiteY0" fmla="*/ 227006 h 1913305"/>
              <a:gd name="connsiteX1" fmla="*/ 252688 w 3139155"/>
              <a:gd name="connsiteY1" fmla="*/ 1674806 h 1913305"/>
              <a:gd name="connsiteX2" fmla="*/ 2614888 w 3139155"/>
              <a:gd name="connsiteY2" fmla="*/ 1760531 h 1913305"/>
              <a:gd name="connsiteX3" fmla="*/ 2938738 w 3139155"/>
              <a:gd name="connsiteY3" fmla="*/ 160331 h 1913305"/>
              <a:gd name="connsiteX4" fmla="*/ 119338 w 3139155"/>
              <a:gd name="connsiteY4" fmla="*/ 141281 h 1913305"/>
              <a:gd name="connsiteX0" fmla="*/ 95605 w 3174752"/>
              <a:gd name="connsiteY0" fmla="*/ 227006 h 1967205"/>
              <a:gd name="connsiteX1" fmla="*/ 228955 w 3174752"/>
              <a:gd name="connsiteY1" fmla="*/ 1779581 h 1967205"/>
              <a:gd name="connsiteX2" fmla="*/ 2648305 w 3174752"/>
              <a:gd name="connsiteY2" fmla="*/ 1760531 h 1967205"/>
              <a:gd name="connsiteX3" fmla="*/ 2972155 w 3174752"/>
              <a:gd name="connsiteY3" fmla="*/ 160331 h 1967205"/>
              <a:gd name="connsiteX4" fmla="*/ 152755 w 3174752"/>
              <a:gd name="connsiteY4" fmla="*/ 141281 h 1967205"/>
              <a:gd name="connsiteX0" fmla="*/ 0 w 3079147"/>
              <a:gd name="connsiteY0" fmla="*/ 227006 h 1902586"/>
              <a:gd name="connsiteX1" fmla="*/ 133350 w 3079147"/>
              <a:gd name="connsiteY1" fmla="*/ 1779581 h 1902586"/>
              <a:gd name="connsiteX2" fmla="*/ 2552700 w 3079147"/>
              <a:gd name="connsiteY2" fmla="*/ 1760531 h 1902586"/>
              <a:gd name="connsiteX3" fmla="*/ 2876550 w 3079147"/>
              <a:gd name="connsiteY3" fmla="*/ 160331 h 1902586"/>
              <a:gd name="connsiteX4" fmla="*/ 57150 w 3079147"/>
              <a:gd name="connsiteY4" fmla="*/ 141281 h 1902586"/>
              <a:gd name="connsiteX0" fmla="*/ 9625 w 3090241"/>
              <a:gd name="connsiteY0" fmla="*/ 227006 h 1933691"/>
              <a:gd name="connsiteX1" fmla="*/ 104875 w 3090241"/>
              <a:gd name="connsiteY1" fmla="*/ 1846256 h 1933691"/>
              <a:gd name="connsiteX2" fmla="*/ 2562325 w 3090241"/>
              <a:gd name="connsiteY2" fmla="*/ 1760531 h 1933691"/>
              <a:gd name="connsiteX3" fmla="*/ 2886175 w 3090241"/>
              <a:gd name="connsiteY3" fmla="*/ 160331 h 1933691"/>
              <a:gd name="connsiteX4" fmla="*/ 66775 w 3090241"/>
              <a:gd name="connsiteY4" fmla="*/ 141281 h 1933691"/>
              <a:gd name="connsiteX0" fmla="*/ 145124 w 3382515"/>
              <a:gd name="connsiteY0" fmla="*/ 229650 h 2029685"/>
              <a:gd name="connsiteX1" fmla="*/ 240374 w 3382515"/>
              <a:gd name="connsiteY1" fmla="*/ 1848900 h 2029685"/>
              <a:gd name="connsiteX2" fmla="*/ 3040724 w 3382515"/>
              <a:gd name="connsiteY2" fmla="*/ 1801275 h 2029685"/>
              <a:gd name="connsiteX3" fmla="*/ 3021674 w 3382515"/>
              <a:gd name="connsiteY3" fmla="*/ 162975 h 2029685"/>
              <a:gd name="connsiteX4" fmla="*/ 202274 w 3382515"/>
              <a:gd name="connsiteY4" fmla="*/ 143925 h 2029685"/>
              <a:gd name="connsiteX0" fmla="*/ 145124 w 3267646"/>
              <a:gd name="connsiteY0" fmla="*/ 229650 h 1964648"/>
              <a:gd name="connsiteX1" fmla="*/ 240374 w 3267646"/>
              <a:gd name="connsiteY1" fmla="*/ 1848900 h 1964648"/>
              <a:gd name="connsiteX2" fmla="*/ 3040724 w 3267646"/>
              <a:gd name="connsiteY2" fmla="*/ 1801275 h 1964648"/>
              <a:gd name="connsiteX3" fmla="*/ 3021674 w 3267646"/>
              <a:gd name="connsiteY3" fmla="*/ 162975 h 1964648"/>
              <a:gd name="connsiteX4" fmla="*/ 202274 w 3267646"/>
              <a:gd name="connsiteY4" fmla="*/ 143925 h 1964648"/>
              <a:gd name="connsiteX0" fmla="*/ 0 w 3122522"/>
              <a:gd name="connsiteY0" fmla="*/ 229650 h 1880061"/>
              <a:gd name="connsiteX1" fmla="*/ 95250 w 3122522"/>
              <a:gd name="connsiteY1" fmla="*/ 1848900 h 1880061"/>
              <a:gd name="connsiteX2" fmla="*/ 2895600 w 3122522"/>
              <a:gd name="connsiteY2" fmla="*/ 1801275 h 1880061"/>
              <a:gd name="connsiteX3" fmla="*/ 2876550 w 3122522"/>
              <a:gd name="connsiteY3" fmla="*/ 162975 h 1880061"/>
              <a:gd name="connsiteX4" fmla="*/ 57150 w 3122522"/>
              <a:gd name="connsiteY4" fmla="*/ 143925 h 1880061"/>
              <a:gd name="connsiteX0" fmla="*/ 0 w 3028753"/>
              <a:gd name="connsiteY0" fmla="*/ 170255 h 1820666"/>
              <a:gd name="connsiteX1" fmla="*/ 95250 w 3028753"/>
              <a:gd name="connsiteY1" fmla="*/ 1789505 h 1820666"/>
              <a:gd name="connsiteX2" fmla="*/ 2895600 w 3028753"/>
              <a:gd name="connsiteY2" fmla="*/ 1741880 h 1820666"/>
              <a:gd name="connsiteX3" fmla="*/ 2876550 w 3028753"/>
              <a:gd name="connsiteY3" fmla="*/ 103580 h 1820666"/>
              <a:gd name="connsiteX4" fmla="*/ 57150 w 3028753"/>
              <a:gd name="connsiteY4" fmla="*/ 84530 h 1820666"/>
              <a:gd name="connsiteX0" fmla="*/ 0 w 2990850"/>
              <a:gd name="connsiteY0" fmla="*/ 163901 h 1814312"/>
              <a:gd name="connsiteX1" fmla="*/ 95250 w 2990850"/>
              <a:gd name="connsiteY1" fmla="*/ 1783151 h 1814312"/>
              <a:gd name="connsiteX2" fmla="*/ 2895600 w 2990850"/>
              <a:gd name="connsiteY2" fmla="*/ 1735526 h 1814312"/>
              <a:gd name="connsiteX3" fmla="*/ 2876550 w 2990850"/>
              <a:gd name="connsiteY3" fmla="*/ 97226 h 1814312"/>
              <a:gd name="connsiteX4" fmla="*/ 57150 w 2990850"/>
              <a:gd name="connsiteY4" fmla="*/ 78176 h 18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latin typeface="Microsoft YaHei UI" panose="020B0503020204020204" pitchFamily="34" charset="-122"/>
              <a:ea typeface="Microsoft YaHei UI" panose="020B0503020204020204" pitchFamily="34" charset="-122"/>
            </a:endParaRPr>
          </a:p>
        </p:txBody>
      </p:sp>
      <p:sp>
        <p:nvSpPr>
          <p:cNvPr id="91" name="任意多边形 90"/>
          <p:cNvSpPr/>
          <p:nvPr/>
        </p:nvSpPr>
        <p:spPr>
          <a:xfrm>
            <a:off x="9079205" y="2317102"/>
            <a:ext cx="1130135" cy="822715"/>
          </a:xfrm>
          <a:custGeom>
            <a:avLst/>
            <a:gdLst>
              <a:gd name="connsiteX0" fmla="*/ 220909 w 3116901"/>
              <a:gd name="connsiteY0" fmla="*/ 465131 h 1901593"/>
              <a:gd name="connsiteX1" fmla="*/ 230434 w 3116901"/>
              <a:gd name="connsiteY1" fmla="*/ 1674806 h 1901593"/>
              <a:gd name="connsiteX2" fmla="*/ 2592634 w 3116901"/>
              <a:gd name="connsiteY2" fmla="*/ 1760531 h 1901593"/>
              <a:gd name="connsiteX3" fmla="*/ 2916484 w 3116901"/>
              <a:gd name="connsiteY3" fmla="*/ 160331 h 1901593"/>
              <a:gd name="connsiteX4" fmla="*/ 97084 w 3116901"/>
              <a:gd name="connsiteY4" fmla="*/ 141281 h 1901593"/>
              <a:gd name="connsiteX0" fmla="*/ 140036 w 3217003"/>
              <a:gd name="connsiteY0" fmla="*/ 227006 h 1913305"/>
              <a:gd name="connsiteX1" fmla="*/ 330536 w 3217003"/>
              <a:gd name="connsiteY1" fmla="*/ 1674806 h 1913305"/>
              <a:gd name="connsiteX2" fmla="*/ 2692736 w 3217003"/>
              <a:gd name="connsiteY2" fmla="*/ 1760531 h 1913305"/>
              <a:gd name="connsiteX3" fmla="*/ 3016586 w 3217003"/>
              <a:gd name="connsiteY3" fmla="*/ 160331 h 1913305"/>
              <a:gd name="connsiteX4" fmla="*/ 197186 w 3217003"/>
              <a:gd name="connsiteY4" fmla="*/ 141281 h 1913305"/>
              <a:gd name="connsiteX0" fmla="*/ 62188 w 3139155"/>
              <a:gd name="connsiteY0" fmla="*/ 227006 h 1913305"/>
              <a:gd name="connsiteX1" fmla="*/ 252688 w 3139155"/>
              <a:gd name="connsiteY1" fmla="*/ 1674806 h 1913305"/>
              <a:gd name="connsiteX2" fmla="*/ 2614888 w 3139155"/>
              <a:gd name="connsiteY2" fmla="*/ 1760531 h 1913305"/>
              <a:gd name="connsiteX3" fmla="*/ 2938738 w 3139155"/>
              <a:gd name="connsiteY3" fmla="*/ 160331 h 1913305"/>
              <a:gd name="connsiteX4" fmla="*/ 119338 w 3139155"/>
              <a:gd name="connsiteY4" fmla="*/ 141281 h 1913305"/>
              <a:gd name="connsiteX0" fmla="*/ 95605 w 3174752"/>
              <a:gd name="connsiteY0" fmla="*/ 227006 h 1967205"/>
              <a:gd name="connsiteX1" fmla="*/ 228955 w 3174752"/>
              <a:gd name="connsiteY1" fmla="*/ 1779581 h 1967205"/>
              <a:gd name="connsiteX2" fmla="*/ 2648305 w 3174752"/>
              <a:gd name="connsiteY2" fmla="*/ 1760531 h 1967205"/>
              <a:gd name="connsiteX3" fmla="*/ 2972155 w 3174752"/>
              <a:gd name="connsiteY3" fmla="*/ 160331 h 1967205"/>
              <a:gd name="connsiteX4" fmla="*/ 152755 w 3174752"/>
              <a:gd name="connsiteY4" fmla="*/ 141281 h 1967205"/>
              <a:gd name="connsiteX0" fmla="*/ 0 w 3079147"/>
              <a:gd name="connsiteY0" fmla="*/ 227006 h 1902586"/>
              <a:gd name="connsiteX1" fmla="*/ 133350 w 3079147"/>
              <a:gd name="connsiteY1" fmla="*/ 1779581 h 1902586"/>
              <a:gd name="connsiteX2" fmla="*/ 2552700 w 3079147"/>
              <a:gd name="connsiteY2" fmla="*/ 1760531 h 1902586"/>
              <a:gd name="connsiteX3" fmla="*/ 2876550 w 3079147"/>
              <a:gd name="connsiteY3" fmla="*/ 160331 h 1902586"/>
              <a:gd name="connsiteX4" fmla="*/ 57150 w 3079147"/>
              <a:gd name="connsiteY4" fmla="*/ 141281 h 1902586"/>
              <a:gd name="connsiteX0" fmla="*/ 9625 w 3090241"/>
              <a:gd name="connsiteY0" fmla="*/ 227006 h 1933691"/>
              <a:gd name="connsiteX1" fmla="*/ 104875 w 3090241"/>
              <a:gd name="connsiteY1" fmla="*/ 1846256 h 1933691"/>
              <a:gd name="connsiteX2" fmla="*/ 2562325 w 3090241"/>
              <a:gd name="connsiteY2" fmla="*/ 1760531 h 1933691"/>
              <a:gd name="connsiteX3" fmla="*/ 2886175 w 3090241"/>
              <a:gd name="connsiteY3" fmla="*/ 160331 h 1933691"/>
              <a:gd name="connsiteX4" fmla="*/ 66775 w 3090241"/>
              <a:gd name="connsiteY4" fmla="*/ 141281 h 1933691"/>
              <a:gd name="connsiteX0" fmla="*/ 145124 w 3382515"/>
              <a:gd name="connsiteY0" fmla="*/ 229650 h 2029685"/>
              <a:gd name="connsiteX1" fmla="*/ 240374 w 3382515"/>
              <a:gd name="connsiteY1" fmla="*/ 1848900 h 2029685"/>
              <a:gd name="connsiteX2" fmla="*/ 3040724 w 3382515"/>
              <a:gd name="connsiteY2" fmla="*/ 1801275 h 2029685"/>
              <a:gd name="connsiteX3" fmla="*/ 3021674 w 3382515"/>
              <a:gd name="connsiteY3" fmla="*/ 162975 h 2029685"/>
              <a:gd name="connsiteX4" fmla="*/ 202274 w 3382515"/>
              <a:gd name="connsiteY4" fmla="*/ 143925 h 2029685"/>
              <a:gd name="connsiteX0" fmla="*/ 145124 w 3267646"/>
              <a:gd name="connsiteY0" fmla="*/ 229650 h 1964648"/>
              <a:gd name="connsiteX1" fmla="*/ 240374 w 3267646"/>
              <a:gd name="connsiteY1" fmla="*/ 1848900 h 1964648"/>
              <a:gd name="connsiteX2" fmla="*/ 3040724 w 3267646"/>
              <a:gd name="connsiteY2" fmla="*/ 1801275 h 1964648"/>
              <a:gd name="connsiteX3" fmla="*/ 3021674 w 3267646"/>
              <a:gd name="connsiteY3" fmla="*/ 162975 h 1964648"/>
              <a:gd name="connsiteX4" fmla="*/ 202274 w 3267646"/>
              <a:gd name="connsiteY4" fmla="*/ 143925 h 1964648"/>
              <a:gd name="connsiteX0" fmla="*/ 0 w 3122522"/>
              <a:gd name="connsiteY0" fmla="*/ 229650 h 1880061"/>
              <a:gd name="connsiteX1" fmla="*/ 95250 w 3122522"/>
              <a:gd name="connsiteY1" fmla="*/ 1848900 h 1880061"/>
              <a:gd name="connsiteX2" fmla="*/ 2895600 w 3122522"/>
              <a:gd name="connsiteY2" fmla="*/ 1801275 h 1880061"/>
              <a:gd name="connsiteX3" fmla="*/ 2876550 w 3122522"/>
              <a:gd name="connsiteY3" fmla="*/ 162975 h 1880061"/>
              <a:gd name="connsiteX4" fmla="*/ 57150 w 3122522"/>
              <a:gd name="connsiteY4" fmla="*/ 143925 h 1880061"/>
              <a:gd name="connsiteX0" fmla="*/ 0 w 3028753"/>
              <a:gd name="connsiteY0" fmla="*/ 170255 h 1820666"/>
              <a:gd name="connsiteX1" fmla="*/ 95250 w 3028753"/>
              <a:gd name="connsiteY1" fmla="*/ 1789505 h 1820666"/>
              <a:gd name="connsiteX2" fmla="*/ 2895600 w 3028753"/>
              <a:gd name="connsiteY2" fmla="*/ 1741880 h 1820666"/>
              <a:gd name="connsiteX3" fmla="*/ 2876550 w 3028753"/>
              <a:gd name="connsiteY3" fmla="*/ 103580 h 1820666"/>
              <a:gd name="connsiteX4" fmla="*/ 57150 w 3028753"/>
              <a:gd name="connsiteY4" fmla="*/ 84530 h 1820666"/>
              <a:gd name="connsiteX0" fmla="*/ 0 w 2990850"/>
              <a:gd name="connsiteY0" fmla="*/ 163901 h 1814312"/>
              <a:gd name="connsiteX1" fmla="*/ 95250 w 2990850"/>
              <a:gd name="connsiteY1" fmla="*/ 1783151 h 1814312"/>
              <a:gd name="connsiteX2" fmla="*/ 2895600 w 2990850"/>
              <a:gd name="connsiteY2" fmla="*/ 1735526 h 1814312"/>
              <a:gd name="connsiteX3" fmla="*/ 2876550 w 2990850"/>
              <a:gd name="connsiteY3" fmla="*/ 97226 h 1814312"/>
              <a:gd name="connsiteX4" fmla="*/ 57150 w 2990850"/>
              <a:gd name="connsiteY4" fmla="*/ 78176 h 18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1814312">
                <a:moveTo>
                  <a:pt x="0" y="163901"/>
                </a:moveTo>
                <a:cubicBezTo>
                  <a:pt x="7143" y="775088"/>
                  <a:pt x="-6350" y="1711713"/>
                  <a:pt x="95250" y="1783151"/>
                </a:cubicBezTo>
                <a:cubicBezTo>
                  <a:pt x="196850" y="1854589"/>
                  <a:pt x="2774950" y="1787913"/>
                  <a:pt x="2895600" y="1735526"/>
                </a:cubicBezTo>
                <a:cubicBezTo>
                  <a:pt x="3016250" y="1683139"/>
                  <a:pt x="3035300" y="202001"/>
                  <a:pt x="2876550" y="97226"/>
                </a:cubicBezTo>
                <a:cubicBezTo>
                  <a:pt x="2717800" y="-7549"/>
                  <a:pt x="1258887" y="-47237"/>
                  <a:pt x="57150" y="78176"/>
                </a:cubicBezTo>
              </a:path>
            </a:pathLst>
          </a:custGeom>
          <a:solidFill>
            <a:schemeClr val="bg1"/>
          </a:solid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latin typeface="Microsoft YaHei UI" panose="020B0503020204020204" pitchFamily="34" charset="-122"/>
              <a:ea typeface="Microsoft YaHei UI" panose="020B0503020204020204" pitchFamily="34" charset="-122"/>
            </a:endParaRPr>
          </a:p>
        </p:txBody>
      </p:sp>
      <p:grpSp>
        <p:nvGrpSpPr>
          <p:cNvPr id="92" name="组合 91"/>
          <p:cNvGrpSpPr/>
          <p:nvPr/>
        </p:nvGrpSpPr>
        <p:grpSpPr>
          <a:xfrm>
            <a:off x="7093278" y="5562618"/>
            <a:ext cx="3425497" cy="117458"/>
            <a:chOff x="1717000" y="5597856"/>
            <a:chExt cx="4320000" cy="156725"/>
          </a:xfrm>
        </p:grpSpPr>
        <p:sp>
          <p:nvSpPr>
            <p:cNvPr id="93" name="任意多边形 92"/>
            <p:cNvSpPr/>
            <p:nvPr/>
          </p:nvSpPr>
          <p:spPr>
            <a:xfrm>
              <a:off x="1717000" y="5597856"/>
              <a:ext cx="4320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4" name="任意多边形 93"/>
            <p:cNvSpPr/>
            <p:nvPr/>
          </p:nvSpPr>
          <p:spPr>
            <a:xfrm>
              <a:off x="1930198"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5" name="任意多边形 94"/>
            <p:cNvSpPr/>
            <p:nvPr/>
          </p:nvSpPr>
          <p:spPr>
            <a:xfrm>
              <a:off x="2224383"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6" name="任意多边形 95"/>
            <p:cNvSpPr/>
            <p:nvPr/>
          </p:nvSpPr>
          <p:spPr>
            <a:xfrm>
              <a:off x="2509506"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7" name="任意多边形 96"/>
            <p:cNvSpPr/>
            <p:nvPr/>
          </p:nvSpPr>
          <p:spPr>
            <a:xfrm>
              <a:off x="2742619"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nvGrpSpPr>
            <p:cNvPr id="98" name="组合 97"/>
            <p:cNvGrpSpPr/>
            <p:nvPr/>
          </p:nvGrpSpPr>
          <p:grpSpPr>
            <a:xfrm>
              <a:off x="3036804" y="5605218"/>
              <a:ext cx="1311708" cy="148199"/>
              <a:chOff x="3036804" y="5605218"/>
              <a:chExt cx="1311708" cy="148199"/>
            </a:xfrm>
          </p:grpSpPr>
          <p:sp>
            <p:nvSpPr>
              <p:cNvPr id="105" name="任意多边形 104"/>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6" name="任意多边形 105"/>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7" name="任意多边形 106"/>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8" name="任意多边形 107"/>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9" name="任意多边形 108"/>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99" name="组合 98"/>
            <p:cNvGrpSpPr/>
            <p:nvPr/>
          </p:nvGrpSpPr>
          <p:grpSpPr>
            <a:xfrm>
              <a:off x="4461628" y="5606382"/>
              <a:ext cx="1311708" cy="148199"/>
              <a:chOff x="3036804" y="5605218"/>
              <a:chExt cx="1311708" cy="148199"/>
            </a:xfrm>
          </p:grpSpPr>
          <p:sp>
            <p:nvSpPr>
              <p:cNvPr id="100" name="任意多边形 99"/>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1" name="任意多边形 100"/>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2" name="任意多边形 101"/>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3" name="任意多边形 102"/>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4" name="任意多边形 103"/>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grpSp>
        <p:nvGrpSpPr>
          <p:cNvPr id="110" name="组合 109"/>
          <p:cNvGrpSpPr/>
          <p:nvPr/>
        </p:nvGrpSpPr>
        <p:grpSpPr>
          <a:xfrm>
            <a:off x="9447248" y="2489200"/>
            <a:ext cx="530038" cy="479782"/>
            <a:chOff x="5022041" y="2580739"/>
            <a:chExt cx="549363" cy="710185"/>
          </a:xfrm>
        </p:grpSpPr>
        <p:sp>
          <p:nvSpPr>
            <p:cNvPr id="111" name="任意多边形 110"/>
            <p:cNvSpPr/>
            <p:nvPr/>
          </p:nvSpPr>
          <p:spPr>
            <a:xfrm>
              <a:off x="5079052" y="2582210"/>
              <a:ext cx="492352" cy="637767"/>
            </a:xfrm>
            <a:custGeom>
              <a:avLst/>
              <a:gdLst>
                <a:gd name="connsiteX0" fmla="*/ 32289 w 519628"/>
                <a:gd name="connsiteY0" fmla="*/ 542167 h 542167"/>
                <a:gd name="connsiteX1" fmla="*/ 58047 w 519628"/>
                <a:gd name="connsiteY1" fmla="*/ 265271 h 542167"/>
                <a:gd name="connsiteX2" fmla="*/ 51607 w 519628"/>
                <a:gd name="connsiteY2" fmla="*/ 33451 h 542167"/>
                <a:gd name="connsiteX3" fmla="*/ 457292 w 519628"/>
                <a:gd name="connsiteY3" fmla="*/ 7693 h 542167"/>
                <a:gd name="connsiteX4" fmla="*/ 431534 w 519628"/>
                <a:gd name="connsiteY4" fmla="*/ 181558 h 542167"/>
                <a:gd name="connsiteX5" fmla="*/ 502368 w 519628"/>
                <a:gd name="connsiteY5" fmla="*/ 316786 h 542167"/>
                <a:gd name="connsiteX6" fmla="*/ 58047 w 519628"/>
                <a:gd name="connsiteY6" fmla="*/ 355423 h 542167"/>
                <a:gd name="connsiteX0" fmla="*/ 0 w 487339"/>
                <a:gd name="connsiteY0" fmla="*/ 542167 h 542167"/>
                <a:gd name="connsiteX1" fmla="*/ 25758 w 487339"/>
                <a:gd name="connsiteY1" fmla="*/ 265271 h 542167"/>
                <a:gd name="connsiteX2" fmla="*/ 19318 w 487339"/>
                <a:gd name="connsiteY2" fmla="*/ 33451 h 542167"/>
                <a:gd name="connsiteX3" fmla="*/ 425003 w 487339"/>
                <a:gd name="connsiteY3" fmla="*/ 7693 h 542167"/>
                <a:gd name="connsiteX4" fmla="*/ 399245 w 487339"/>
                <a:gd name="connsiteY4" fmla="*/ 181558 h 542167"/>
                <a:gd name="connsiteX5" fmla="*/ 470079 w 487339"/>
                <a:gd name="connsiteY5" fmla="*/ 316786 h 542167"/>
                <a:gd name="connsiteX6" fmla="*/ 25758 w 487339"/>
                <a:gd name="connsiteY6" fmla="*/ 355423 h 542167"/>
                <a:gd name="connsiteX0" fmla="*/ 0 w 487339"/>
                <a:gd name="connsiteY0" fmla="*/ 542167 h 542167"/>
                <a:gd name="connsiteX1" fmla="*/ 25758 w 487339"/>
                <a:gd name="connsiteY1" fmla="*/ 265271 h 542167"/>
                <a:gd name="connsiteX2" fmla="*/ 19318 w 487339"/>
                <a:gd name="connsiteY2" fmla="*/ 33451 h 542167"/>
                <a:gd name="connsiteX3" fmla="*/ 425003 w 487339"/>
                <a:gd name="connsiteY3" fmla="*/ 7693 h 542167"/>
                <a:gd name="connsiteX4" fmla="*/ 399245 w 487339"/>
                <a:gd name="connsiteY4" fmla="*/ 181558 h 542167"/>
                <a:gd name="connsiteX5" fmla="*/ 470079 w 487339"/>
                <a:gd name="connsiteY5" fmla="*/ 316786 h 542167"/>
                <a:gd name="connsiteX6" fmla="*/ 25758 w 487339"/>
                <a:gd name="connsiteY6" fmla="*/ 355423 h 542167"/>
                <a:gd name="connsiteX0" fmla="*/ 0 w 487339"/>
                <a:gd name="connsiteY0" fmla="*/ 547114 h 547114"/>
                <a:gd name="connsiteX1" fmla="*/ 25758 w 487339"/>
                <a:gd name="connsiteY1" fmla="*/ 270218 h 547114"/>
                <a:gd name="connsiteX2" fmla="*/ 0 w 487339"/>
                <a:gd name="connsiteY2" fmla="*/ 19080 h 547114"/>
                <a:gd name="connsiteX3" fmla="*/ 425003 w 487339"/>
                <a:gd name="connsiteY3" fmla="*/ 12640 h 547114"/>
                <a:gd name="connsiteX4" fmla="*/ 399245 w 487339"/>
                <a:gd name="connsiteY4" fmla="*/ 186505 h 547114"/>
                <a:gd name="connsiteX5" fmla="*/ 470079 w 487339"/>
                <a:gd name="connsiteY5" fmla="*/ 321733 h 547114"/>
                <a:gd name="connsiteX6" fmla="*/ 25758 w 487339"/>
                <a:gd name="connsiteY6" fmla="*/ 360370 h 547114"/>
                <a:gd name="connsiteX0" fmla="*/ 31481 w 518820"/>
                <a:gd name="connsiteY0" fmla="*/ 576837 h 576837"/>
                <a:gd name="connsiteX1" fmla="*/ 31481 w 518820"/>
                <a:gd name="connsiteY1" fmla="*/ 48803 h 576837"/>
                <a:gd name="connsiteX2" fmla="*/ 456484 w 518820"/>
                <a:gd name="connsiteY2" fmla="*/ 42363 h 576837"/>
                <a:gd name="connsiteX3" fmla="*/ 430726 w 518820"/>
                <a:gd name="connsiteY3" fmla="*/ 216228 h 576837"/>
                <a:gd name="connsiteX4" fmla="*/ 501560 w 518820"/>
                <a:gd name="connsiteY4" fmla="*/ 351456 h 576837"/>
                <a:gd name="connsiteX5" fmla="*/ 57239 w 518820"/>
                <a:gd name="connsiteY5" fmla="*/ 390093 h 576837"/>
                <a:gd name="connsiteX0" fmla="*/ 46469 w 514490"/>
                <a:gd name="connsiteY0" fmla="*/ 654110 h 654110"/>
                <a:gd name="connsiteX1" fmla="*/ 27151 w 514490"/>
                <a:gd name="connsiteY1" fmla="*/ 48803 h 654110"/>
                <a:gd name="connsiteX2" fmla="*/ 452154 w 514490"/>
                <a:gd name="connsiteY2" fmla="*/ 42363 h 654110"/>
                <a:gd name="connsiteX3" fmla="*/ 426396 w 514490"/>
                <a:gd name="connsiteY3" fmla="*/ 216228 h 654110"/>
                <a:gd name="connsiteX4" fmla="*/ 497230 w 514490"/>
                <a:gd name="connsiteY4" fmla="*/ 351456 h 654110"/>
                <a:gd name="connsiteX5" fmla="*/ 52909 w 514490"/>
                <a:gd name="connsiteY5" fmla="*/ 390093 h 654110"/>
                <a:gd name="connsiteX0" fmla="*/ 57060 w 512202"/>
                <a:gd name="connsiteY0" fmla="*/ 673429 h 673429"/>
                <a:gd name="connsiteX1" fmla="*/ 24863 w 512202"/>
                <a:gd name="connsiteY1" fmla="*/ 48803 h 673429"/>
                <a:gd name="connsiteX2" fmla="*/ 449866 w 512202"/>
                <a:gd name="connsiteY2" fmla="*/ 42363 h 673429"/>
                <a:gd name="connsiteX3" fmla="*/ 424108 w 512202"/>
                <a:gd name="connsiteY3" fmla="*/ 216228 h 673429"/>
                <a:gd name="connsiteX4" fmla="*/ 494942 w 512202"/>
                <a:gd name="connsiteY4" fmla="*/ 351456 h 673429"/>
                <a:gd name="connsiteX5" fmla="*/ 50621 w 512202"/>
                <a:gd name="connsiteY5" fmla="*/ 390093 h 673429"/>
                <a:gd name="connsiteX0" fmla="*/ 68004 w 510267"/>
                <a:gd name="connsiteY0" fmla="*/ 660550 h 660550"/>
                <a:gd name="connsiteX1" fmla="*/ 22928 w 510267"/>
                <a:gd name="connsiteY1" fmla="*/ 48803 h 660550"/>
                <a:gd name="connsiteX2" fmla="*/ 447931 w 510267"/>
                <a:gd name="connsiteY2" fmla="*/ 42363 h 660550"/>
                <a:gd name="connsiteX3" fmla="*/ 422173 w 510267"/>
                <a:gd name="connsiteY3" fmla="*/ 216228 h 660550"/>
                <a:gd name="connsiteX4" fmla="*/ 493007 w 510267"/>
                <a:gd name="connsiteY4" fmla="*/ 351456 h 660550"/>
                <a:gd name="connsiteX5" fmla="*/ 48686 w 510267"/>
                <a:gd name="connsiteY5" fmla="*/ 390093 h 660550"/>
                <a:gd name="connsiteX0" fmla="*/ 68004 w 510267"/>
                <a:gd name="connsiteY0" fmla="*/ 641946 h 641946"/>
                <a:gd name="connsiteX1" fmla="*/ 22928 w 510267"/>
                <a:gd name="connsiteY1" fmla="*/ 30199 h 641946"/>
                <a:gd name="connsiteX2" fmla="*/ 447931 w 510267"/>
                <a:gd name="connsiteY2" fmla="*/ 23759 h 641946"/>
                <a:gd name="connsiteX3" fmla="*/ 422173 w 510267"/>
                <a:gd name="connsiteY3" fmla="*/ 197624 h 641946"/>
                <a:gd name="connsiteX4" fmla="*/ 493007 w 510267"/>
                <a:gd name="connsiteY4" fmla="*/ 332852 h 641946"/>
                <a:gd name="connsiteX5" fmla="*/ 48686 w 510267"/>
                <a:gd name="connsiteY5" fmla="*/ 371489 h 641946"/>
                <a:gd name="connsiteX0" fmla="*/ 50716 w 492979"/>
                <a:gd name="connsiteY0" fmla="*/ 641946 h 641946"/>
                <a:gd name="connsiteX1" fmla="*/ 5640 w 492979"/>
                <a:gd name="connsiteY1" fmla="*/ 30199 h 641946"/>
                <a:gd name="connsiteX2" fmla="*/ 430643 w 492979"/>
                <a:gd name="connsiteY2" fmla="*/ 23759 h 641946"/>
                <a:gd name="connsiteX3" fmla="*/ 404885 w 492979"/>
                <a:gd name="connsiteY3" fmla="*/ 197624 h 641946"/>
                <a:gd name="connsiteX4" fmla="*/ 475719 w 492979"/>
                <a:gd name="connsiteY4" fmla="*/ 332852 h 641946"/>
                <a:gd name="connsiteX5" fmla="*/ 31398 w 492979"/>
                <a:gd name="connsiteY5" fmla="*/ 371489 h 641946"/>
                <a:gd name="connsiteX0" fmla="*/ 50716 w 492352"/>
                <a:gd name="connsiteY0" fmla="*/ 641946 h 641946"/>
                <a:gd name="connsiteX1" fmla="*/ 5640 w 492352"/>
                <a:gd name="connsiteY1" fmla="*/ 30199 h 641946"/>
                <a:gd name="connsiteX2" fmla="*/ 430643 w 492352"/>
                <a:gd name="connsiteY2" fmla="*/ 23759 h 641946"/>
                <a:gd name="connsiteX3" fmla="*/ 404885 w 492352"/>
                <a:gd name="connsiteY3" fmla="*/ 197624 h 641946"/>
                <a:gd name="connsiteX4" fmla="*/ 475719 w 492352"/>
                <a:gd name="connsiteY4" fmla="*/ 332852 h 641946"/>
                <a:gd name="connsiteX5" fmla="*/ 41271 w 492352"/>
                <a:gd name="connsiteY5" fmla="*/ 414063 h 641946"/>
                <a:gd name="connsiteX0" fmla="*/ 50716 w 492352"/>
                <a:gd name="connsiteY0" fmla="*/ 641946 h 641946"/>
                <a:gd name="connsiteX1" fmla="*/ 5640 w 492352"/>
                <a:gd name="connsiteY1" fmla="*/ 30199 h 641946"/>
                <a:gd name="connsiteX2" fmla="*/ 430643 w 492352"/>
                <a:gd name="connsiteY2" fmla="*/ 23759 h 641946"/>
                <a:gd name="connsiteX3" fmla="*/ 404885 w 492352"/>
                <a:gd name="connsiteY3" fmla="*/ 197624 h 641946"/>
                <a:gd name="connsiteX4" fmla="*/ 475719 w 492352"/>
                <a:gd name="connsiteY4" fmla="*/ 375427 h 641946"/>
                <a:gd name="connsiteX5" fmla="*/ 41271 w 492352"/>
                <a:gd name="connsiteY5" fmla="*/ 414063 h 64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52" h="641946">
                  <a:moveTo>
                    <a:pt x="50716" y="641946"/>
                  </a:moveTo>
                  <a:cubicBezTo>
                    <a:pt x="50716" y="531939"/>
                    <a:pt x="-20118" y="80641"/>
                    <a:pt x="5640" y="30199"/>
                  </a:cubicBezTo>
                  <a:cubicBezTo>
                    <a:pt x="18519" y="-13804"/>
                    <a:pt x="364102" y="-4145"/>
                    <a:pt x="430643" y="23759"/>
                  </a:cubicBezTo>
                  <a:cubicBezTo>
                    <a:pt x="497184" y="51663"/>
                    <a:pt x="397372" y="139013"/>
                    <a:pt x="404885" y="197624"/>
                  </a:cubicBezTo>
                  <a:cubicBezTo>
                    <a:pt x="412398" y="256235"/>
                    <a:pt x="536321" y="339354"/>
                    <a:pt x="475719" y="375427"/>
                  </a:cubicBezTo>
                  <a:cubicBezTo>
                    <a:pt x="415117" y="411500"/>
                    <a:pt x="232307" y="409233"/>
                    <a:pt x="41271" y="414063"/>
                  </a:cubicBezTo>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2" name="任意多边形 111"/>
            <p:cNvSpPr/>
            <p:nvPr/>
          </p:nvSpPr>
          <p:spPr>
            <a:xfrm>
              <a:off x="5022041" y="2580739"/>
              <a:ext cx="109554" cy="710185"/>
            </a:xfrm>
            <a:custGeom>
              <a:avLst/>
              <a:gdLst>
                <a:gd name="connsiteX0" fmla="*/ 112017 w 112017"/>
                <a:gd name="connsiteY0" fmla="*/ 696729 h 767654"/>
                <a:gd name="connsiteX1" fmla="*/ 45342 w 112017"/>
                <a:gd name="connsiteY1" fmla="*/ 708636 h 767654"/>
                <a:gd name="connsiteX2" fmla="*/ 98 w 112017"/>
                <a:gd name="connsiteY2" fmla="*/ 56173 h 767654"/>
                <a:gd name="connsiteX3" fmla="*/ 57248 w 112017"/>
                <a:gd name="connsiteY3" fmla="*/ 77604 h 767654"/>
                <a:gd name="connsiteX0" fmla="*/ 119143 w 119143"/>
                <a:gd name="connsiteY0" fmla="*/ 652894 h 717346"/>
                <a:gd name="connsiteX1" fmla="*/ 52468 w 119143"/>
                <a:gd name="connsiteY1" fmla="*/ 664801 h 717346"/>
                <a:gd name="connsiteX2" fmla="*/ 81 w 119143"/>
                <a:gd name="connsiteY2" fmla="*/ 102825 h 717346"/>
                <a:gd name="connsiteX3" fmla="*/ 64374 w 119143"/>
                <a:gd name="connsiteY3" fmla="*/ 33769 h 717346"/>
                <a:gd name="connsiteX0" fmla="*/ 109642 w 109642"/>
                <a:gd name="connsiteY0" fmla="*/ 650888 h 714832"/>
                <a:gd name="connsiteX1" fmla="*/ 42967 w 109642"/>
                <a:gd name="connsiteY1" fmla="*/ 662795 h 714832"/>
                <a:gd name="connsiteX2" fmla="*/ 105 w 109642"/>
                <a:gd name="connsiteY2" fmla="*/ 107963 h 714832"/>
                <a:gd name="connsiteX3" fmla="*/ 54873 w 109642"/>
                <a:gd name="connsiteY3" fmla="*/ 31763 h 714832"/>
                <a:gd name="connsiteX0" fmla="*/ 109554 w 109554"/>
                <a:gd name="connsiteY0" fmla="*/ 650616 h 710185"/>
                <a:gd name="connsiteX1" fmla="*/ 59548 w 109554"/>
                <a:gd name="connsiteY1" fmla="*/ 655379 h 710185"/>
                <a:gd name="connsiteX2" fmla="*/ 17 w 109554"/>
                <a:gd name="connsiteY2" fmla="*/ 107691 h 710185"/>
                <a:gd name="connsiteX3" fmla="*/ 54785 w 109554"/>
                <a:gd name="connsiteY3" fmla="*/ 31491 h 710185"/>
              </a:gdLst>
              <a:ahLst/>
              <a:cxnLst>
                <a:cxn ang="0">
                  <a:pos x="connsiteX0" y="connsiteY0"/>
                </a:cxn>
                <a:cxn ang="0">
                  <a:pos x="connsiteX1" y="connsiteY1"/>
                </a:cxn>
                <a:cxn ang="0">
                  <a:pos x="connsiteX2" y="connsiteY2"/>
                </a:cxn>
                <a:cxn ang="0">
                  <a:pos x="connsiteX3" y="connsiteY3"/>
                </a:cxn>
              </a:cxnLst>
              <a:rect l="l" t="t" r="r" b="b"/>
              <a:pathLst>
                <a:path w="109554" h="710185">
                  <a:moveTo>
                    <a:pt x="109554" y="650616"/>
                  </a:moveTo>
                  <a:cubicBezTo>
                    <a:pt x="85543" y="709949"/>
                    <a:pt x="77804" y="745866"/>
                    <a:pt x="59548" y="655379"/>
                  </a:cubicBezTo>
                  <a:cubicBezTo>
                    <a:pt x="41292" y="564892"/>
                    <a:pt x="811" y="211672"/>
                    <a:pt x="17" y="107691"/>
                  </a:cubicBezTo>
                  <a:cubicBezTo>
                    <a:pt x="-777" y="3710"/>
                    <a:pt x="27202" y="-31811"/>
                    <a:pt x="54785" y="31491"/>
                  </a:cubicBezTo>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113" name="组合 112"/>
          <p:cNvGrpSpPr/>
          <p:nvPr/>
        </p:nvGrpSpPr>
        <p:grpSpPr>
          <a:xfrm>
            <a:off x="9580807" y="3346040"/>
            <a:ext cx="514197" cy="445077"/>
            <a:chOff x="5690320" y="3267617"/>
            <a:chExt cx="794412" cy="687626"/>
          </a:xfrm>
        </p:grpSpPr>
        <p:sp>
          <p:nvSpPr>
            <p:cNvPr id="114" name="任意多边形 113"/>
            <p:cNvSpPr/>
            <p:nvPr/>
          </p:nvSpPr>
          <p:spPr>
            <a:xfrm>
              <a:off x="5690320" y="3267617"/>
              <a:ext cx="686763" cy="661661"/>
            </a:xfrm>
            <a:custGeom>
              <a:avLst/>
              <a:gdLst>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 fmla="*/ 469 w 730791"/>
                <a:gd name="connsiteY0" fmla="*/ 433464 h 664661"/>
                <a:gd name="connsiteX1" fmla="*/ 297649 w 730791"/>
                <a:gd name="connsiteY1" fmla="*/ 90564 h 664661"/>
                <a:gd name="connsiteX2" fmla="*/ 651979 w 730791"/>
                <a:gd name="connsiteY2" fmla="*/ 10554 h 664661"/>
                <a:gd name="connsiteX3" fmla="*/ 709129 w 730791"/>
                <a:gd name="connsiteY3" fmla="*/ 296304 h 664661"/>
                <a:gd name="connsiteX4" fmla="*/ 366229 w 730791"/>
                <a:gd name="connsiteY4" fmla="*/ 662064 h 664661"/>
                <a:gd name="connsiteX5" fmla="*/ 469 w 730791"/>
                <a:gd name="connsiteY5" fmla="*/ 433464 h 664661"/>
                <a:gd name="connsiteX0" fmla="*/ 469 w 730791"/>
                <a:gd name="connsiteY0" fmla="*/ 433464 h 664661"/>
                <a:gd name="connsiteX1" fmla="*/ 297649 w 730791"/>
                <a:gd name="connsiteY1" fmla="*/ 90564 h 664661"/>
                <a:gd name="connsiteX2" fmla="*/ 651979 w 730791"/>
                <a:gd name="connsiteY2" fmla="*/ 10554 h 664661"/>
                <a:gd name="connsiteX3" fmla="*/ 709129 w 730791"/>
                <a:gd name="connsiteY3" fmla="*/ 296304 h 664661"/>
                <a:gd name="connsiteX4" fmla="*/ 366229 w 730791"/>
                <a:gd name="connsiteY4" fmla="*/ 662064 h 664661"/>
                <a:gd name="connsiteX5" fmla="*/ 469 w 730791"/>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531 w 710817"/>
                <a:gd name="connsiteY0" fmla="*/ 438731 h 669984"/>
                <a:gd name="connsiteX1" fmla="*/ 293803 w 710817"/>
                <a:gd name="connsiteY1" fmla="*/ 72385 h 669984"/>
                <a:gd name="connsiteX2" fmla="*/ 652041 w 710817"/>
                <a:gd name="connsiteY2" fmla="*/ 15821 h 669984"/>
                <a:gd name="connsiteX3" fmla="*/ 709191 w 710817"/>
                <a:gd name="connsiteY3" fmla="*/ 301571 h 669984"/>
                <a:gd name="connsiteX4" fmla="*/ 366291 w 710817"/>
                <a:gd name="connsiteY4" fmla="*/ 667331 h 669984"/>
                <a:gd name="connsiteX5" fmla="*/ 531 w 710817"/>
                <a:gd name="connsiteY5" fmla="*/ 438731 h 669984"/>
                <a:gd name="connsiteX0" fmla="*/ 531 w 709332"/>
                <a:gd name="connsiteY0" fmla="*/ 431937 h 663190"/>
                <a:gd name="connsiteX1" fmla="*/ 293803 w 709332"/>
                <a:gd name="connsiteY1" fmla="*/ 65591 h 663190"/>
                <a:gd name="connsiteX2" fmla="*/ 652041 w 709332"/>
                <a:gd name="connsiteY2" fmla="*/ 9027 h 663190"/>
                <a:gd name="connsiteX3" fmla="*/ 709191 w 709332"/>
                <a:gd name="connsiteY3" fmla="*/ 294777 h 663190"/>
                <a:gd name="connsiteX4" fmla="*/ 366291 w 709332"/>
                <a:gd name="connsiteY4" fmla="*/ 660537 h 663190"/>
                <a:gd name="connsiteX5" fmla="*/ 531 w 709332"/>
                <a:gd name="connsiteY5" fmla="*/ 431937 h 663190"/>
                <a:gd name="connsiteX0" fmla="*/ 531 w 701684"/>
                <a:gd name="connsiteY0" fmla="*/ 440728 h 670878"/>
                <a:gd name="connsiteX1" fmla="*/ 293803 w 701684"/>
                <a:gd name="connsiteY1" fmla="*/ 74382 h 670878"/>
                <a:gd name="connsiteX2" fmla="*/ 652041 w 701684"/>
                <a:gd name="connsiteY2" fmla="*/ 17818 h 670878"/>
                <a:gd name="connsiteX3" fmla="*/ 697468 w 701684"/>
                <a:gd name="connsiteY3" fmla="*/ 330922 h 670878"/>
                <a:gd name="connsiteX4" fmla="*/ 366291 w 701684"/>
                <a:gd name="connsiteY4" fmla="*/ 669328 h 670878"/>
                <a:gd name="connsiteX5" fmla="*/ 531 w 701684"/>
                <a:gd name="connsiteY5" fmla="*/ 440728 h 670878"/>
                <a:gd name="connsiteX0" fmla="*/ 531 w 698454"/>
                <a:gd name="connsiteY0" fmla="*/ 432217 h 662367"/>
                <a:gd name="connsiteX1" fmla="*/ 293803 w 698454"/>
                <a:gd name="connsiteY1" fmla="*/ 65871 h 662367"/>
                <a:gd name="connsiteX2" fmla="*/ 652041 w 698454"/>
                <a:gd name="connsiteY2" fmla="*/ 9307 h 662367"/>
                <a:gd name="connsiteX3" fmla="*/ 697468 w 698454"/>
                <a:gd name="connsiteY3" fmla="*/ 322411 h 662367"/>
                <a:gd name="connsiteX4" fmla="*/ 366291 w 698454"/>
                <a:gd name="connsiteY4" fmla="*/ 660817 h 662367"/>
                <a:gd name="connsiteX5" fmla="*/ 531 w 698454"/>
                <a:gd name="connsiteY5" fmla="*/ 432217 h 662367"/>
                <a:gd name="connsiteX0" fmla="*/ 531 w 698454"/>
                <a:gd name="connsiteY0" fmla="*/ 432217 h 661046"/>
                <a:gd name="connsiteX1" fmla="*/ 293803 w 698454"/>
                <a:gd name="connsiteY1" fmla="*/ 65871 h 661046"/>
                <a:gd name="connsiteX2" fmla="*/ 652041 w 698454"/>
                <a:gd name="connsiteY2" fmla="*/ 9307 h 661046"/>
                <a:gd name="connsiteX3" fmla="*/ 697468 w 698454"/>
                <a:gd name="connsiteY3" fmla="*/ 322411 h 661046"/>
                <a:gd name="connsiteX4" fmla="*/ 366291 w 698454"/>
                <a:gd name="connsiteY4" fmla="*/ 660817 h 661046"/>
                <a:gd name="connsiteX5" fmla="*/ 531 w 698454"/>
                <a:gd name="connsiteY5" fmla="*/ 432217 h 661046"/>
                <a:gd name="connsiteX0" fmla="*/ 531 w 698454"/>
                <a:gd name="connsiteY0" fmla="*/ 432217 h 660989"/>
                <a:gd name="connsiteX1" fmla="*/ 293803 w 698454"/>
                <a:gd name="connsiteY1" fmla="*/ 65871 h 660989"/>
                <a:gd name="connsiteX2" fmla="*/ 652041 w 698454"/>
                <a:gd name="connsiteY2" fmla="*/ 9307 h 660989"/>
                <a:gd name="connsiteX3" fmla="*/ 697468 w 698454"/>
                <a:gd name="connsiteY3" fmla="*/ 322411 h 660989"/>
                <a:gd name="connsiteX4" fmla="*/ 366291 w 698454"/>
                <a:gd name="connsiteY4" fmla="*/ 660817 h 660989"/>
                <a:gd name="connsiteX5" fmla="*/ 531 w 698454"/>
                <a:gd name="connsiteY5" fmla="*/ 432217 h 660989"/>
                <a:gd name="connsiteX0" fmla="*/ 600 w 675077"/>
                <a:gd name="connsiteY0" fmla="*/ 420494 h 661744"/>
                <a:gd name="connsiteX1" fmla="*/ 270426 w 675077"/>
                <a:gd name="connsiteY1" fmla="*/ 65871 h 661744"/>
                <a:gd name="connsiteX2" fmla="*/ 628664 w 675077"/>
                <a:gd name="connsiteY2" fmla="*/ 9307 h 661744"/>
                <a:gd name="connsiteX3" fmla="*/ 674091 w 675077"/>
                <a:gd name="connsiteY3" fmla="*/ 322411 h 661744"/>
                <a:gd name="connsiteX4" fmla="*/ 342914 w 675077"/>
                <a:gd name="connsiteY4" fmla="*/ 660817 h 661744"/>
                <a:gd name="connsiteX5" fmla="*/ 600 w 675077"/>
                <a:gd name="connsiteY5" fmla="*/ 420494 h 661744"/>
                <a:gd name="connsiteX0" fmla="*/ 563 w 686763"/>
                <a:gd name="connsiteY0" fmla="*/ 416587 h 661661"/>
                <a:gd name="connsiteX1" fmla="*/ 282112 w 686763"/>
                <a:gd name="connsiteY1" fmla="*/ 65871 h 661661"/>
                <a:gd name="connsiteX2" fmla="*/ 640350 w 686763"/>
                <a:gd name="connsiteY2" fmla="*/ 9307 h 661661"/>
                <a:gd name="connsiteX3" fmla="*/ 685777 w 686763"/>
                <a:gd name="connsiteY3" fmla="*/ 322411 h 661661"/>
                <a:gd name="connsiteX4" fmla="*/ 354600 w 686763"/>
                <a:gd name="connsiteY4" fmla="*/ 660817 h 661661"/>
                <a:gd name="connsiteX5" fmla="*/ 563 w 686763"/>
                <a:gd name="connsiteY5" fmla="*/ 416587 h 66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763" h="661661">
                  <a:moveTo>
                    <a:pt x="563" y="416587"/>
                  </a:moveTo>
                  <a:cubicBezTo>
                    <a:pt x="-11518" y="364321"/>
                    <a:pt x="173527" y="136356"/>
                    <a:pt x="282112" y="65871"/>
                  </a:cubicBezTo>
                  <a:cubicBezTo>
                    <a:pt x="470707" y="6816"/>
                    <a:pt x="588704" y="-13911"/>
                    <a:pt x="640350" y="9307"/>
                  </a:cubicBezTo>
                  <a:cubicBezTo>
                    <a:pt x="691996" y="32525"/>
                    <a:pt x="687682" y="168106"/>
                    <a:pt x="685777" y="322411"/>
                  </a:cubicBezTo>
                  <a:cubicBezTo>
                    <a:pt x="638152" y="430996"/>
                    <a:pt x="468802" y="645121"/>
                    <a:pt x="354600" y="660817"/>
                  </a:cubicBezTo>
                  <a:cubicBezTo>
                    <a:pt x="240398" y="676513"/>
                    <a:pt x="12644" y="468853"/>
                    <a:pt x="563" y="416587"/>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UI" panose="020B0503020204020204" pitchFamily="34" charset="-122"/>
                <a:ea typeface="Microsoft YaHei UI" panose="020B0503020204020204" pitchFamily="34" charset="-122"/>
              </a:endParaRPr>
            </a:p>
          </p:txBody>
        </p:sp>
        <p:sp>
          <p:nvSpPr>
            <p:cNvPr id="115" name="任意多边形 114"/>
            <p:cNvSpPr/>
            <p:nvPr/>
          </p:nvSpPr>
          <p:spPr>
            <a:xfrm>
              <a:off x="5805065" y="3288003"/>
              <a:ext cx="679667" cy="667240"/>
            </a:xfrm>
            <a:custGeom>
              <a:avLst/>
              <a:gdLst>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 fmla="*/ 469 w 730791"/>
                <a:gd name="connsiteY0" fmla="*/ 434813 h 666010"/>
                <a:gd name="connsiteX1" fmla="*/ 297649 w 730791"/>
                <a:gd name="connsiteY1" fmla="*/ 91913 h 666010"/>
                <a:gd name="connsiteX2" fmla="*/ 651979 w 730791"/>
                <a:gd name="connsiteY2" fmla="*/ 11903 h 666010"/>
                <a:gd name="connsiteX3" fmla="*/ 709129 w 730791"/>
                <a:gd name="connsiteY3" fmla="*/ 297653 h 666010"/>
                <a:gd name="connsiteX4" fmla="*/ 366229 w 730791"/>
                <a:gd name="connsiteY4" fmla="*/ 663413 h 666010"/>
                <a:gd name="connsiteX5" fmla="*/ 469 w 730791"/>
                <a:gd name="connsiteY5" fmla="*/ 434813 h 666010"/>
                <a:gd name="connsiteX0" fmla="*/ 469 w 730791"/>
                <a:gd name="connsiteY0" fmla="*/ 433464 h 664661"/>
                <a:gd name="connsiteX1" fmla="*/ 297649 w 730791"/>
                <a:gd name="connsiteY1" fmla="*/ 90564 h 664661"/>
                <a:gd name="connsiteX2" fmla="*/ 651979 w 730791"/>
                <a:gd name="connsiteY2" fmla="*/ 10554 h 664661"/>
                <a:gd name="connsiteX3" fmla="*/ 709129 w 730791"/>
                <a:gd name="connsiteY3" fmla="*/ 296304 h 664661"/>
                <a:gd name="connsiteX4" fmla="*/ 366229 w 730791"/>
                <a:gd name="connsiteY4" fmla="*/ 662064 h 664661"/>
                <a:gd name="connsiteX5" fmla="*/ 469 w 730791"/>
                <a:gd name="connsiteY5" fmla="*/ 433464 h 664661"/>
                <a:gd name="connsiteX0" fmla="*/ 469 w 730791"/>
                <a:gd name="connsiteY0" fmla="*/ 433464 h 664661"/>
                <a:gd name="connsiteX1" fmla="*/ 297649 w 730791"/>
                <a:gd name="connsiteY1" fmla="*/ 90564 h 664661"/>
                <a:gd name="connsiteX2" fmla="*/ 651979 w 730791"/>
                <a:gd name="connsiteY2" fmla="*/ 10554 h 664661"/>
                <a:gd name="connsiteX3" fmla="*/ 709129 w 730791"/>
                <a:gd name="connsiteY3" fmla="*/ 296304 h 664661"/>
                <a:gd name="connsiteX4" fmla="*/ 366229 w 730791"/>
                <a:gd name="connsiteY4" fmla="*/ 662064 h 664661"/>
                <a:gd name="connsiteX5" fmla="*/ 469 w 730791"/>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469 w 710653"/>
                <a:gd name="connsiteY0" fmla="*/ 433464 h 664661"/>
                <a:gd name="connsiteX1" fmla="*/ 297649 w 710653"/>
                <a:gd name="connsiteY1" fmla="*/ 90564 h 664661"/>
                <a:gd name="connsiteX2" fmla="*/ 651979 w 710653"/>
                <a:gd name="connsiteY2" fmla="*/ 10554 h 664661"/>
                <a:gd name="connsiteX3" fmla="*/ 709129 w 710653"/>
                <a:gd name="connsiteY3" fmla="*/ 296304 h 664661"/>
                <a:gd name="connsiteX4" fmla="*/ 366229 w 710653"/>
                <a:gd name="connsiteY4" fmla="*/ 662064 h 664661"/>
                <a:gd name="connsiteX5" fmla="*/ 469 w 710653"/>
                <a:gd name="connsiteY5" fmla="*/ 433464 h 664661"/>
                <a:gd name="connsiteX0" fmla="*/ 531 w 710817"/>
                <a:gd name="connsiteY0" fmla="*/ 438731 h 669984"/>
                <a:gd name="connsiteX1" fmla="*/ 293803 w 710817"/>
                <a:gd name="connsiteY1" fmla="*/ 72385 h 669984"/>
                <a:gd name="connsiteX2" fmla="*/ 652041 w 710817"/>
                <a:gd name="connsiteY2" fmla="*/ 15821 h 669984"/>
                <a:gd name="connsiteX3" fmla="*/ 709191 w 710817"/>
                <a:gd name="connsiteY3" fmla="*/ 301571 h 669984"/>
                <a:gd name="connsiteX4" fmla="*/ 366291 w 710817"/>
                <a:gd name="connsiteY4" fmla="*/ 667331 h 669984"/>
                <a:gd name="connsiteX5" fmla="*/ 531 w 710817"/>
                <a:gd name="connsiteY5" fmla="*/ 438731 h 669984"/>
                <a:gd name="connsiteX0" fmla="*/ 531 w 709332"/>
                <a:gd name="connsiteY0" fmla="*/ 431937 h 663190"/>
                <a:gd name="connsiteX1" fmla="*/ 293803 w 709332"/>
                <a:gd name="connsiteY1" fmla="*/ 65591 h 663190"/>
                <a:gd name="connsiteX2" fmla="*/ 652041 w 709332"/>
                <a:gd name="connsiteY2" fmla="*/ 9027 h 663190"/>
                <a:gd name="connsiteX3" fmla="*/ 709191 w 709332"/>
                <a:gd name="connsiteY3" fmla="*/ 294777 h 663190"/>
                <a:gd name="connsiteX4" fmla="*/ 366291 w 709332"/>
                <a:gd name="connsiteY4" fmla="*/ 660537 h 663190"/>
                <a:gd name="connsiteX5" fmla="*/ 531 w 709332"/>
                <a:gd name="connsiteY5" fmla="*/ 431937 h 663190"/>
                <a:gd name="connsiteX0" fmla="*/ 531 w 701684"/>
                <a:gd name="connsiteY0" fmla="*/ 440728 h 670878"/>
                <a:gd name="connsiteX1" fmla="*/ 293803 w 701684"/>
                <a:gd name="connsiteY1" fmla="*/ 74382 h 670878"/>
                <a:gd name="connsiteX2" fmla="*/ 652041 w 701684"/>
                <a:gd name="connsiteY2" fmla="*/ 17818 h 670878"/>
                <a:gd name="connsiteX3" fmla="*/ 697468 w 701684"/>
                <a:gd name="connsiteY3" fmla="*/ 330922 h 670878"/>
                <a:gd name="connsiteX4" fmla="*/ 366291 w 701684"/>
                <a:gd name="connsiteY4" fmla="*/ 669328 h 670878"/>
                <a:gd name="connsiteX5" fmla="*/ 531 w 701684"/>
                <a:gd name="connsiteY5" fmla="*/ 440728 h 670878"/>
                <a:gd name="connsiteX0" fmla="*/ 531 w 698454"/>
                <a:gd name="connsiteY0" fmla="*/ 432217 h 662367"/>
                <a:gd name="connsiteX1" fmla="*/ 293803 w 698454"/>
                <a:gd name="connsiteY1" fmla="*/ 65871 h 662367"/>
                <a:gd name="connsiteX2" fmla="*/ 652041 w 698454"/>
                <a:gd name="connsiteY2" fmla="*/ 9307 h 662367"/>
                <a:gd name="connsiteX3" fmla="*/ 697468 w 698454"/>
                <a:gd name="connsiteY3" fmla="*/ 322411 h 662367"/>
                <a:gd name="connsiteX4" fmla="*/ 366291 w 698454"/>
                <a:gd name="connsiteY4" fmla="*/ 660817 h 662367"/>
                <a:gd name="connsiteX5" fmla="*/ 531 w 698454"/>
                <a:gd name="connsiteY5" fmla="*/ 432217 h 662367"/>
                <a:gd name="connsiteX0" fmla="*/ 531 w 698454"/>
                <a:gd name="connsiteY0" fmla="*/ 432217 h 661046"/>
                <a:gd name="connsiteX1" fmla="*/ 293803 w 698454"/>
                <a:gd name="connsiteY1" fmla="*/ 65871 h 661046"/>
                <a:gd name="connsiteX2" fmla="*/ 652041 w 698454"/>
                <a:gd name="connsiteY2" fmla="*/ 9307 h 661046"/>
                <a:gd name="connsiteX3" fmla="*/ 697468 w 698454"/>
                <a:gd name="connsiteY3" fmla="*/ 322411 h 661046"/>
                <a:gd name="connsiteX4" fmla="*/ 366291 w 698454"/>
                <a:gd name="connsiteY4" fmla="*/ 660817 h 661046"/>
                <a:gd name="connsiteX5" fmla="*/ 531 w 698454"/>
                <a:gd name="connsiteY5" fmla="*/ 432217 h 661046"/>
                <a:gd name="connsiteX0" fmla="*/ 531 w 698454"/>
                <a:gd name="connsiteY0" fmla="*/ 432217 h 660989"/>
                <a:gd name="connsiteX1" fmla="*/ 293803 w 698454"/>
                <a:gd name="connsiteY1" fmla="*/ 65871 h 660989"/>
                <a:gd name="connsiteX2" fmla="*/ 652041 w 698454"/>
                <a:gd name="connsiteY2" fmla="*/ 9307 h 660989"/>
                <a:gd name="connsiteX3" fmla="*/ 697468 w 698454"/>
                <a:gd name="connsiteY3" fmla="*/ 322411 h 660989"/>
                <a:gd name="connsiteX4" fmla="*/ 366291 w 698454"/>
                <a:gd name="connsiteY4" fmla="*/ 660817 h 660989"/>
                <a:gd name="connsiteX5" fmla="*/ 531 w 698454"/>
                <a:gd name="connsiteY5" fmla="*/ 432217 h 660989"/>
                <a:gd name="connsiteX0" fmla="*/ 600 w 675077"/>
                <a:gd name="connsiteY0" fmla="*/ 420494 h 661744"/>
                <a:gd name="connsiteX1" fmla="*/ 270426 w 675077"/>
                <a:gd name="connsiteY1" fmla="*/ 65871 h 661744"/>
                <a:gd name="connsiteX2" fmla="*/ 628664 w 675077"/>
                <a:gd name="connsiteY2" fmla="*/ 9307 h 661744"/>
                <a:gd name="connsiteX3" fmla="*/ 674091 w 675077"/>
                <a:gd name="connsiteY3" fmla="*/ 322411 h 661744"/>
                <a:gd name="connsiteX4" fmla="*/ 342914 w 675077"/>
                <a:gd name="connsiteY4" fmla="*/ 660817 h 661744"/>
                <a:gd name="connsiteX5" fmla="*/ 600 w 675077"/>
                <a:gd name="connsiteY5" fmla="*/ 420494 h 661744"/>
                <a:gd name="connsiteX0" fmla="*/ 563 w 686763"/>
                <a:gd name="connsiteY0" fmla="*/ 416587 h 661661"/>
                <a:gd name="connsiteX1" fmla="*/ 282112 w 686763"/>
                <a:gd name="connsiteY1" fmla="*/ 65871 h 661661"/>
                <a:gd name="connsiteX2" fmla="*/ 640350 w 686763"/>
                <a:gd name="connsiteY2" fmla="*/ 9307 h 661661"/>
                <a:gd name="connsiteX3" fmla="*/ 685777 w 686763"/>
                <a:gd name="connsiteY3" fmla="*/ 322411 h 661661"/>
                <a:gd name="connsiteX4" fmla="*/ 354600 w 686763"/>
                <a:gd name="connsiteY4" fmla="*/ 660817 h 661661"/>
                <a:gd name="connsiteX5" fmla="*/ 563 w 686763"/>
                <a:gd name="connsiteY5" fmla="*/ 416587 h 661661"/>
                <a:gd name="connsiteX0" fmla="*/ 757 w 637215"/>
                <a:gd name="connsiteY0" fmla="*/ 416587 h 661661"/>
                <a:gd name="connsiteX1" fmla="*/ 232564 w 637215"/>
                <a:gd name="connsiteY1" fmla="*/ 65871 h 661661"/>
                <a:gd name="connsiteX2" fmla="*/ 590802 w 637215"/>
                <a:gd name="connsiteY2" fmla="*/ 9307 h 661661"/>
                <a:gd name="connsiteX3" fmla="*/ 636229 w 637215"/>
                <a:gd name="connsiteY3" fmla="*/ 322411 h 661661"/>
                <a:gd name="connsiteX4" fmla="*/ 305052 w 637215"/>
                <a:gd name="connsiteY4" fmla="*/ 660817 h 661661"/>
                <a:gd name="connsiteX5" fmla="*/ 757 w 637215"/>
                <a:gd name="connsiteY5" fmla="*/ 416587 h 661661"/>
                <a:gd name="connsiteX0" fmla="*/ 363 w 639171"/>
                <a:gd name="connsiteY0" fmla="*/ 418480 h 663748"/>
                <a:gd name="connsiteX1" fmla="*/ 252068 w 639171"/>
                <a:gd name="connsiteY1" fmla="*/ 97609 h 663748"/>
                <a:gd name="connsiteX2" fmla="*/ 590408 w 639171"/>
                <a:gd name="connsiteY2" fmla="*/ 11200 h 663748"/>
                <a:gd name="connsiteX3" fmla="*/ 635835 w 639171"/>
                <a:gd name="connsiteY3" fmla="*/ 324304 h 663748"/>
                <a:gd name="connsiteX4" fmla="*/ 304658 w 639171"/>
                <a:gd name="connsiteY4" fmla="*/ 662710 h 663748"/>
                <a:gd name="connsiteX5" fmla="*/ 363 w 639171"/>
                <a:gd name="connsiteY5" fmla="*/ 418480 h 663748"/>
                <a:gd name="connsiteX0" fmla="*/ 363 w 639171"/>
                <a:gd name="connsiteY0" fmla="*/ 418480 h 663750"/>
                <a:gd name="connsiteX1" fmla="*/ 252068 w 639171"/>
                <a:gd name="connsiteY1" fmla="*/ 97609 h 663750"/>
                <a:gd name="connsiteX2" fmla="*/ 590408 w 639171"/>
                <a:gd name="connsiteY2" fmla="*/ 11200 h 663750"/>
                <a:gd name="connsiteX3" fmla="*/ 635835 w 639171"/>
                <a:gd name="connsiteY3" fmla="*/ 324304 h 663750"/>
                <a:gd name="connsiteX4" fmla="*/ 304658 w 639171"/>
                <a:gd name="connsiteY4" fmla="*/ 662710 h 663750"/>
                <a:gd name="connsiteX5" fmla="*/ 363 w 639171"/>
                <a:gd name="connsiteY5" fmla="*/ 418480 h 663750"/>
                <a:gd name="connsiteX0" fmla="*/ 755 w 640444"/>
                <a:gd name="connsiteY0" fmla="*/ 422546 h 667835"/>
                <a:gd name="connsiteX1" fmla="*/ 232562 w 640444"/>
                <a:gd name="connsiteY1" fmla="*/ 81777 h 667835"/>
                <a:gd name="connsiteX2" fmla="*/ 590800 w 640444"/>
                <a:gd name="connsiteY2" fmla="*/ 15266 h 667835"/>
                <a:gd name="connsiteX3" fmla="*/ 636227 w 640444"/>
                <a:gd name="connsiteY3" fmla="*/ 328370 h 667835"/>
                <a:gd name="connsiteX4" fmla="*/ 305050 w 640444"/>
                <a:gd name="connsiteY4" fmla="*/ 666776 h 667835"/>
                <a:gd name="connsiteX5" fmla="*/ 755 w 640444"/>
                <a:gd name="connsiteY5" fmla="*/ 422546 h 667835"/>
                <a:gd name="connsiteX0" fmla="*/ 217 w 639905"/>
                <a:gd name="connsiteY0" fmla="*/ 422546 h 667568"/>
                <a:gd name="connsiteX1" fmla="*/ 232024 w 639905"/>
                <a:gd name="connsiteY1" fmla="*/ 81777 h 667568"/>
                <a:gd name="connsiteX2" fmla="*/ 590262 w 639905"/>
                <a:gd name="connsiteY2" fmla="*/ 15266 h 667568"/>
                <a:gd name="connsiteX3" fmla="*/ 635689 w 639905"/>
                <a:gd name="connsiteY3" fmla="*/ 328370 h 667568"/>
                <a:gd name="connsiteX4" fmla="*/ 304512 w 639905"/>
                <a:gd name="connsiteY4" fmla="*/ 666776 h 667568"/>
                <a:gd name="connsiteX5" fmla="*/ 217 w 639905"/>
                <a:gd name="connsiteY5" fmla="*/ 422546 h 667568"/>
                <a:gd name="connsiteX0" fmla="*/ 185 w 679669"/>
                <a:gd name="connsiteY0" fmla="*/ 402649 h 667240"/>
                <a:gd name="connsiteX1" fmla="*/ 271788 w 679669"/>
                <a:gd name="connsiteY1" fmla="*/ 81777 h 667240"/>
                <a:gd name="connsiteX2" fmla="*/ 630026 w 679669"/>
                <a:gd name="connsiteY2" fmla="*/ 15266 h 667240"/>
                <a:gd name="connsiteX3" fmla="*/ 675453 w 679669"/>
                <a:gd name="connsiteY3" fmla="*/ 328370 h 667240"/>
                <a:gd name="connsiteX4" fmla="*/ 344276 w 679669"/>
                <a:gd name="connsiteY4" fmla="*/ 666776 h 667240"/>
                <a:gd name="connsiteX5" fmla="*/ 185 w 679669"/>
                <a:gd name="connsiteY5" fmla="*/ 402649 h 66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69" h="667240">
                  <a:moveTo>
                    <a:pt x="185" y="402649"/>
                  </a:moveTo>
                  <a:cubicBezTo>
                    <a:pt x="8002" y="364842"/>
                    <a:pt x="163203" y="152262"/>
                    <a:pt x="271788" y="81777"/>
                  </a:cubicBezTo>
                  <a:cubicBezTo>
                    <a:pt x="460383" y="22722"/>
                    <a:pt x="562749" y="-25833"/>
                    <a:pt x="630026" y="15266"/>
                  </a:cubicBezTo>
                  <a:cubicBezTo>
                    <a:pt x="697304" y="56365"/>
                    <a:pt x="677358" y="174065"/>
                    <a:pt x="675453" y="328370"/>
                  </a:cubicBezTo>
                  <a:cubicBezTo>
                    <a:pt x="627828" y="436955"/>
                    <a:pt x="456821" y="654396"/>
                    <a:pt x="344276" y="666776"/>
                  </a:cubicBezTo>
                  <a:cubicBezTo>
                    <a:pt x="231731" y="679156"/>
                    <a:pt x="-7632" y="440456"/>
                    <a:pt x="185" y="402649"/>
                  </a:cubicBezTo>
                  <a:close/>
                </a:path>
              </a:pathLst>
            </a:custGeom>
            <a:solidFill>
              <a:schemeClr val="bg1"/>
            </a:solid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UI" panose="020B0503020204020204" pitchFamily="34" charset="-122"/>
                <a:ea typeface="Microsoft YaHei UI" panose="020B0503020204020204" pitchFamily="34" charset="-122"/>
              </a:endParaRPr>
            </a:p>
          </p:txBody>
        </p:sp>
        <p:sp>
          <p:nvSpPr>
            <p:cNvPr id="116" name="椭圆 31"/>
            <p:cNvSpPr/>
            <p:nvPr/>
          </p:nvSpPr>
          <p:spPr>
            <a:xfrm>
              <a:off x="6249821" y="3447064"/>
              <a:ext cx="107962" cy="9838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117" name="组合 116"/>
          <p:cNvGrpSpPr/>
          <p:nvPr/>
        </p:nvGrpSpPr>
        <p:grpSpPr>
          <a:xfrm>
            <a:off x="9855714" y="4140851"/>
            <a:ext cx="465375" cy="517530"/>
            <a:chOff x="5376001" y="4090869"/>
            <a:chExt cx="465375" cy="517530"/>
          </a:xfrm>
        </p:grpSpPr>
        <p:sp>
          <p:nvSpPr>
            <p:cNvPr id="118" name="任意多边形 117"/>
            <p:cNvSpPr/>
            <p:nvPr/>
          </p:nvSpPr>
          <p:spPr>
            <a:xfrm rot="20467880">
              <a:off x="5376001" y="4090869"/>
              <a:ext cx="465375" cy="517530"/>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 fmla="*/ 1517526 w 1954966"/>
                <a:gd name="connsiteY0" fmla="*/ 523716 h 2116969"/>
                <a:gd name="connsiteX1" fmla="*/ 1837300 w 1954966"/>
                <a:gd name="connsiteY1" fmla="*/ 427342 h 2116969"/>
                <a:gd name="connsiteX2" fmla="*/ 1954966 w 1954966"/>
                <a:gd name="connsiteY2" fmla="*/ 631144 h 2116969"/>
                <a:gd name="connsiteX3" fmla="*/ 1711616 w 1954966"/>
                <a:gd name="connsiteY3" fmla="*/ 859890 h 2116969"/>
                <a:gd name="connsiteX4" fmla="*/ 1711616 w 1954966"/>
                <a:gd name="connsiteY4" fmla="*/ 1257080 h 2116969"/>
                <a:gd name="connsiteX5" fmla="*/ 1954966 w 1954966"/>
                <a:gd name="connsiteY5" fmla="*/ 1485826 h 2116969"/>
                <a:gd name="connsiteX6" fmla="*/ 1837300 w 1954966"/>
                <a:gd name="connsiteY6" fmla="*/ 1689628 h 2116969"/>
                <a:gd name="connsiteX7" fmla="*/ 1517526 w 1954966"/>
                <a:gd name="connsiteY7" fmla="*/ 1593254 h 2116969"/>
                <a:gd name="connsiteX8" fmla="*/ 1173549 w 1954966"/>
                <a:gd name="connsiteY8" fmla="*/ 1791849 h 2116969"/>
                <a:gd name="connsiteX9" fmla="*/ 1097124 w 1954966"/>
                <a:gd name="connsiteY9" fmla="*/ 2116969 h 2116969"/>
                <a:gd name="connsiteX10" fmla="*/ 861794 w 1954966"/>
                <a:gd name="connsiteY10" fmla="*/ 2116969 h 2116969"/>
                <a:gd name="connsiteX11" fmla="*/ 785369 w 1954966"/>
                <a:gd name="connsiteY11" fmla="*/ 1791849 h 2116969"/>
                <a:gd name="connsiteX12" fmla="*/ 441392 w 1954966"/>
                <a:gd name="connsiteY12" fmla="*/ 1593254 h 2116969"/>
                <a:gd name="connsiteX13" fmla="*/ 121618 w 1954966"/>
                <a:gd name="connsiteY13" fmla="*/ 1689628 h 2116969"/>
                <a:gd name="connsiteX14" fmla="*/ 3952 w 1954966"/>
                <a:gd name="connsiteY14" fmla="*/ 1485826 h 2116969"/>
                <a:gd name="connsiteX15" fmla="*/ 247302 w 1954966"/>
                <a:gd name="connsiteY15" fmla="*/ 1257080 h 2116969"/>
                <a:gd name="connsiteX16" fmla="*/ 247302 w 1954966"/>
                <a:gd name="connsiteY16" fmla="*/ 859890 h 2116969"/>
                <a:gd name="connsiteX17" fmla="*/ 3952 w 1954966"/>
                <a:gd name="connsiteY17" fmla="*/ 631144 h 2116969"/>
                <a:gd name="connsiteX18" fmla="*/ 121618 w 1954966"/>
                <a:gd name="connsiteY18" fmla="*/ 427342 h 2116969"/>
                <a:gd name="connsiteX19" fmla="*/ 441392 w 1954966"/>
                <a:gd name="connsiteY19" fmla="*/ 523716 h 2116969"/>
                <a:gd name="connsiteX20" fmla="*/ 785369 w 1954966"/>
                <a:gd name="connsiteY20" fmla="*/ 325121 h 2116969"/>
                <a:gd name="connsiteX21" fmla="*/ 861794 w 1954966"/>
                <a:gd name="connsiteY21" fmla="*/ 1 h 2116969"/>
                <a:gd name="connsiteX22" fmla="*/ 1097124 w 1954966"/>
                <a:gd name="connsiteY22" fmla="*/ 1 h 2116969"/>
                <a:gd name="connsiteX23" fmla="*/ 1173549 w 1954966"/>
                <a:gd name="connsiteY23" fmla="*/ 325121 h 2116969"/>
                <a:gd name="connsiteX24" fmla="*/ 1517526 w 1954966"/>
                <a:gd name="connsiteY24" fmla="*/ 523716 h 2116969"/>
                <a:gd name="connsiteX0" fmla="*/ 1539857 w 1977297"/>
                <a:gd name="connsiteY0" fmla="*/ 523714 h 2116967"/>
                <a:gd name="connsiteX1" fmla="*/ 1859631 w 1977297"/>
                <a:gd name="connsiteY1" fmla="*/ 427340 h 2116967"/>
                <a:gd name="connsiteX2" fmla="*/ 1977297 w 1977297"/>
                <a:gd name="connsiteY2" fmla="*/ 631142 h 2116967"/>
                <a:gd name="connsiteX3" fmla="*/ 1733947 w 1977297"/>
                <a:gd name="connsiteY3" fmla="*/ 859888 h 2116967"/>
                <a:gd name="connsiteX4" fmla="*/ 1733947 w 1977297"/>
                <a:gd name="connsiteY4" fmla="*/ 1257078 h 2116967"/>
                <a:gd name="connsiteX5" fmla="*/ 1977297 w 1977297"/>
                <a:gd name="connsiteY5" fmla="*/ 1485824 h 2116967"/>
                <a:gd name="connsiteX6" fmla="*/ 1859631 w 1977297"/>
                <a:gd name="connsiteY6" fmla="*/ 1689626 h 2116967"/>
                <a:gd name="connsiteX7" fmla="*/ 1539857 w 1977297"/>
                <a:gd name="connsiteY7" fmla="*/ 1593252 h 2116967"/>
                <a:gd name="connsiteX8" fmla="*/ 1195880 w 1977297"/>
                <a:gd name="connsiteY8" fmla="*/ 1791847 h 2116967"/>
                <a:gd name="connsiteX9" fmla="*/ 1119455 w 1977297"/>
                <a:gd name="connsiteY9" fmla="*/ 2116967 h 2116967"/>
                <a:gd name="connsiteX10" fmla="*/ 884125 w 1977297"/>
                <a:gd name="connsiteY10" fmla="*/ 2116967 h 2116967"/>
                <a:gd name="connsiteX11" fmla="*/ 807700 w 1977297"/>
                <a:gd name="connsiteY11" fmla="*/ 1791847 h 2116967"/>
                <a:gd name="connsiteX12" fmla="*/ 463723 w 1977297"/>
                <a:gd name="connsiteY12" fmla="*/ 1593252 h 2116967"/>
                <a:gd name="connsiteX13" fmla="*/ 143949 w 1977297"/>
                <a:gd name="connsiteY13" fmla="*/ 1689626 h 2116967"/>
                <a:gd name="connsiteX14" fmla="*/ 26283 w 1977297"/>
                <a:gd name="connsiteY14" fmla="*/ 1485824 h 2116967"/>
                <a:gd name="connsiteX15" fmla="*/ 269633 w 1977297"/>
                <a:gd name="connsiteY15" fmla="*/ 1257078 h 2116967"/>
                <a:gd name="connsiteX16" fmla="*/ 269633 w 1977297"/>
                <a:gd name="connsiteY16" fmla="*/ 859888 h 2116967"/>
                <a:gd name="connsiteX17" fmla="*/ 26283 w 1977297"/>
                <a:gd name="connsiteY17" fmla="*/ 631142 h 2116967"/>
                <a:gd name="connsiteX18" fmla="*/ 143949 w 1977297"/>
                <a:gd name="connsiteY18" fmla="*/ 427340 h 2116967"/>
                <a:gd name="connsiteX19" fmla="*/ 463723 w 1977297"/>
                <a:gd name="connsiteY19" fmla="*/ 523714 h 2116967"/>
                <a:gd name="connsiteX20" fmla="*/ 807700 w 1977297"/>
                <a:gd name="connsiteY20" fmla="*/ 325119 h 2116967"/>
                <a:gd name="connsiteX21" fmla="*/ 884125 w 1977297"/>
                <a:gd name="connsiteY21" fmla="*/ -1 h 2116967"/>
                <a:gd name="connsiteX22" fmla="*/ 1119455 w 1977297"/>
                <a:gd name="connsiteY22" fmla="*/ -1 h 2116967"/>
                <a:gd name="connsiteX23" fmla="*/ 1195880 w 1977297"/>
                <a:gd name="connsiteY23" fmla="*/ 325119 h 2116967"/>
                <a:gd name="connsiteX24" fmla="*/ 1539857 w 1977297"/>
                <a:gd name="connsiteY24" fmla="*/ 523714 h 2116967"/>
                <a:gd name="connsiteX0" fmla="*/ 1539859 w 1977299"/>
                <a:gd name="connsiteY0" fmla="*/ 523716 h 2116969"/>
                <a:gd name="connsiteX1" fmla="*/ 1859633 w 1977299"/>
                <a:gd name="connsiteY1" fmla="*/ 427342 h 2116969"/>
                <a:gd name="connsiteX2" fmla="*/ 1977299 w 1977299"/>
                <a:gd name="connsiteY2" fmla="*/ 631144 h 2116969"/>
                <a:gd name="connsiteX3" fmla="*/ 1733949 w 1977299"/>
                <a:gd name="connsiteY3" fmla="*/ 859890 h 2116969"/>
                <a:gd name="connsiteX4" fmla="*/ 1733949 w 1977299"/>
                <a:gd name="connsiteY4" fmla="*/ 1257080 h 2116969"/>
                <a:gd name="connsiteX5" fmla="*/ 1977299 w 1977299"/>
                <a:gd name="connsiteY5" fmla="*/ 1485826 h 2116969"/>
                <a:gd name="connsiteX6" fmla="*/ 1859633 w 1977299"/>
                <a:gd name="connsiteY6" fmla="*/ 1689628 h 2116969"/>
                <a:gd name="connsiteX7" fmla="*/ 1539859 w 1977299"/>
                <a:gd name="connsiteY7" fmla="*/ 1593254 h 2116969"/>
                <a:gd name="connsiteX8" fmla="*/ 1195882 w 1977299"/>
                <a:gd name="connsiteY8" fmla="*/ 1791849 h 2116969"/>
                <a:gd name="connsiteX9" fmla="*/ 1119457 w 1977299"/>
                <a:gd name="connsiteY9" fmla="*/ 2116969 h 2116969"/>
                <a:gd name="connsiteX10" fmla="*/ 884127 w 1977299"/>
                <a:gd name="connsiteY10" fmla="*/ 2116969 h 2116969"/>
                <a:gd name="connsiteX11" fmla="*/ 807702 w 1977299"/>
                <a:gd name="connsiteY11" fmla="*/ 1791849 h 2116969"/>
                <a:gd name="connsiteX12" fmla="*/ 463725 w 1977299"/>
                <a:gd name="connsiteY12" fmla="*/ 1593254 h 2116969"/>
                <a:gd name="connsiteX13" fmla="*/ 143951 w 1977299"/>
                <a:gd name="connsiteY13" fmla="*/ 1689628 h 2116969"/>
                <a:gd name="connsiteX14" fmla="*/ 26285 w 1977299"/>
                <a:gd name="connsiteY14" fmla="*/ 1485826 h 2116969"/>
                <a:gd name="connsiteX15" fmla="*/ 269635 w 1977299"/>
                <a:gd name="connsiteY15" fmla="*/ 1257080 h 2116969"/>
                <a:gd name="connsiteX16" fmla="*/ 269635 w 1977299"/>
                <a:gd name="connsiteY16" fmla="*/ 859890 h 2116969"/>
                <a:gd name="connsiteX17" fmla="*/ 26285 w 1977299"/>
                <a:gd name="connsiteY17" fmla="*/ 631144 h 2116969"/>
                <a:gd name="connsiteX18" fmla="*/ 143951 w 1977299"/>
                <a:gd name="connsiteY18" fmla="*/ 427342 h 2116969"/>
                <a:gd name="connsiteX19" fmla="*/ 463725 w 1977299"/>
                <a:gd name="connsiteY19" fmla="*/ 523716 h 2116969"/>
                <a:gd name="connsiteX20" fmla="*/ 807702 w 1977299"/>
                <a:gd name="connsiteY20" fmla="*/ 325121 h 2116969"/>
                <a:gd name="connsiteX21" fmla="*/ 884127 w 1977299"/>
                <a:gd name="connsiteY21" fmla="*/ 1 h 2116969"/>
                <a:gd name="connsiteX22" fmla="*/ 1119457 w 1977299"/>
                <a:gd name="connsiteY22" fmla="*/ 1 h 2116969"/>
                <a:gd name="connsiteX23" fmla="*/ 1195882 w 1977299"/>
                <a:gd name="connsiteY23" fmla="*/ 325121 h 2116969"/>
                <a:gd name="connsiteX24" fmla="*/ 1539859 w 1977299"/>
                <a:gd name="connsiteY24" fmla="*/ 523716 h 2116969"/>
                <a:gd name="connsiteX0" fmla="*/ 1539859 w 1977299"/>
                <a:gd name="connsiteY0" fmla="*/ 523714 h 2116967"/>
                <a:gd name="connsiteX1" fmla="*/ 1859633 w 1977299"/>
                <a:gd name="connsiteY1" fmla="*/ 427340 h 2116967"/>
                <a:gd name="connsiteX2" fmla="*/ 1977299 w 1977299"/>
                <a:gd name="connsiteY2" fmla="*/ 631142 h 2116967"/>
                <a:gd name="connsiteX3" fmla="*/ 1733949 w 1977299"/>
                <a:gd name="connsiteY3" fmla="*/ 859888 h 2116967"/>
                <a:gd name="connsiteX4" fmla="*/ 1733949 w 1977299"/>
                <a:gd name="connsiteY4" fmla="*/ 1257078 h 2116967"/>
                <a:gd name="connsiteX5" fmla="*/ 1977299 w 1977299"/>
                <a:gd name="connsiteY5" fmla="*/ 1485824 h 2116967"/>
                <a:gd name="connsiteX6" fmla="*/ 1859633 w 1977299"/>
                <a:gd name="connsiteY6" fmla="*/ 1689626 h 2116967"/>
                <a:gd name="connsiteX7" fmla="*/ 1539859 w 1977299"/>
                <a:gd name="connsiteY7" fmla="*/ 1593252 h 2116967"/>
                <a:gd name="connsiteX8" fmla="*/ 1195882 w 1977299"/>
                <a:gd name="connsiteY8" fmla="*/ 1791847 h 2116967"/>
                <a:gd name="connsiteX9" fmla="*/ 1119457 w 1977299"/>
                <a:gd name="connsiteY9" fmla="*/ 2116967 h 2116967"/>
                <a:gd name="connsiteX10" fmla="*/ 884127 w 1977299"/>
                <a:gd name="connsiteY10" fmla="*/ 2116967 h 2116967"/>
                <a:gd name="connsiteX11" fmla="*/ 807702 w 1977299"/>
                <a:gd name="connsiteY11" fmla="*/ 1791847 h 2116967"/>
                <a:gd name="connsiteX12" fmla="*/ 463725 w 1977299"/>
                <a:gd name="connsiteY12" fmla="*/ 1593252 h 2116967"/>
                <a:gd name="connsiteX13" fmla="*/ 143951 w 1977299"/>
                <a:gd name="connsiteY13" fmla="*/ 1689626 h 2116967"/>
                <a:gd name="connsiteX14" fmla="*/ 26285 w 1977299"/>
                <a:gd name="connsiteY14" fmla="*/ 1485824 h 2116967"/>
                <a:gd name="connsiteX15" fmla="*/ 269635 w 1977299"/>
                <a:gd name="connsiteY15" fmla="*/ 1257078 h 2116967"/>
                <a:gd name="connsiteX16" fmla="*/ 269635 w 1977299"/>
                <a:gd name="connsiteY16" fmla="*/ 859888 h 2116967"/>
                <a:gd name="connsiteX17" fmla="*/ 26285 w 1977299"/>
                <a:gd name="connsiteY17" fmla="*/ 631142 h 2116967"/>
                <a:gd name="connsiteX18" fmla="*/ 143951 w 1977299"/>
                <a:gd name="connsiteY18" fmla="*/ 427340 h 2116967"/>
                <a:gd name="connsiteX19" fmla="*/ 463725 w 1977299"/>
                <a:gd name="connsiteY19" fmla="*/ 523714 h 2116967"/>
                <a:gd name="connsiteX20" fmla="*/ 807702 w 1977299"/>
                <a:gd name="connsiteY20" fmla="*/ 325119 h 2116967"/>
                <a:gd name="connsiteX21" fmla="*/ 884127 w 1977299"/>
                <a:gd name="connsiteY21" fmla="*/ -1 h 2116967"/>
                <a:gd name="connsiteX22" fmla="*/ 1119457 w 1977299"/>
                <a:gd name="connsiteY22" fmla="*/ -1 h 2116967"/>
                <a:gd name="connsiteX23" fmla="*/ 1195882 w 1977299"/>
                <a:gd name="connsiteY23" fmla="*/ 325119 h 2116967"/>
                <a:gd name="connsiteX24" fmla="*/ 1539859 w 1977299"/>
                <a:gd name="connsiteY24" fmla="*/ 523714 h 2116967"/>
                <a:gd name="connsiteX0" fmla="*/ 1539859 w 1977299"/>
                <a:gd name="connsiteY0" fmla="*/ 523716 h 2157608"/>
                <a:gd name="connsiteX1" fmla="*/ 1859633 w 1977299"/>
                <a:gd name="connsiteY1" fmla="*/ 427342 h 2157608"/>
                <a:gd name="connsiteX2" fmla="*/ 1977299 w 1977299"/>
                <a:gd name="connsiteY2" fmla="*/ 631144 h 2157608"/>
                <a:gd name="connsiteX3" fmla="*/ 1733949 w 1977299"/>
                <a:gd name="connsiteY3" fmla="*/ 859890 h 2157608"/>
                <a:gd name="connsiteX4" fmla="*/ 1733949 w 1977299"/>
                <a:gd name="connsiteY4" fmla="*/ 1257080 h 2157608"/>
                <a:gd name="connsiteX5" fmla="*/ 1977299 w 1977299"/>
                <a:gd name="connsiteY5" fmla="*/ 1485826 h 2157608"/>
                <a:gd name="connsiteX6" fmla="*/ 1859633 w 1977299"/>
                <a:gd name="connsiteY6" fmla="*/ 1689628 h 2157608"/>
                <a:gd name="connsiteX7" fmla="*/ 1539859 w 1977299"/>
                <a:gd name="connsiteY7" fmla="*/ 1593254 h 2157608"/>
                <a:gd name="connsiteX8" fmla="*/ 1195882 w 1977299"/>
                <a:gd name="connsiteY8" fmla="*/ 1791849 h 2157608"/>
                <a:gd name="connsiteX9" fmla="*/ 1119457 w 1977299"/>
                <a:gd name="connsiteY9" fmla="*/ 2116969 h 2157608"/>
                <a:gd name="connsiteX10" fmla="*/ 884127 w 1977299"/>
                <a:gd name="connsiteY10" fmla="*/ 2116969 h 2157608"/>
                <a:gd name="connsiteX11" fmla="*/ 807702 w 1977299"/>
                <a:gd name="connsiteY11" fmla="*/ 1791849 h 2157608"/>
                <a:gd name="connsiteX12" fmla="*/ 463725 w 1977299"/>
                <a:gd name="connsiteY12" fmla="*/ 1593254 h 2157608"/>
                <a:gd name="connsiteX13" fmla="*/ 143951 w 1977299"/>
                <a:gd name="connsiteY13" fmla="*/ 1689628 h 2157608"/>
                <a:gd name="connsiteX14" fmla="*/ 26285 w 1977299"/>
                <a:gd name="connsiteY14" fmla="*/ 1485826 h 2157608"/>
                <a:gd name="connsiteX15" fmla="*/ 269635 w 1977299"/>
                <a:gd name="connsiteY15" fmla="*/ 1257080 h 2157608"/>
                <a:gd name="connsiteX16" fmla="*/ 269635 w 1977299"/>
                <a:gd name="connsiteY16" fmla="*/ 859890 h 2157608"/>
                <a:gd name="connsiteX17" fmla="*/ 26285 w 1977299"/>
                <a:gd name="connsiteY17" fmla="*/ 631144 h 2157608"/>
                <a:gd name="connsiteX18" fmla="*/ 143951 w 1977299"/>
                <a:gd name="connsiteY18" fmla="*/ 427342 h 2157608"/>
                <a:gd name="connsiteX19" fmla="*/ 463725 w 1977299"/>
                <a:gd name="connsiteY19" fmla="*/ 523716 h 2157608"/>
                <a:gd name="connsiteX20" fmla="*/ 807702 w 1977299"/>
                <a:gd name="connsiteY20" fmla="*/ 325121 h 2157608"/>
                <a:gd name="connsiteX21" fmla="*/ 884127 w 1977299"/>
                <a:gd name="connsiteY21" fmla="*/ 1 h 2157608"/>
                <a:gd name="connsiteX22" fmla="*/ 1119457 w 1977299"/>
                <a:gd name="connsiteY22" fmla="*/ 1 h 2157608"/>
                <a:gd name="connsiteX23" fmla="*/ 1195882 w 1977299"/>
                <a:gd name="connsiteY23" fmla="*/ 325121 h 2157608"/>
                <a:gd name="connsiteX24" fmla="*/ 1539859 w 1977299"/>
                <a:gd name="connsiteY24" fmla="*/ 523716 h 2157608"/>
                <a:gd name="connsiteX0" fmla="*/ 1539859 w 1977299"/>
                <a:gd name="connsiteY0" fmla="*/ 523714 h 2179536"/>
                <a:gd name="connsiteX1" fmla="*/ 1859633 w 1977299"/>
                <a:gd name="connsiteY1" fmla="*/ 427340 h 2179536"/>
                <a:gd name="connsiteX2" fmla="*/ 1977299 w 1977299"/>
                <a:gd name="connsiteY2" fmla="*/ 631142 h 2179536"/>
                <a:gd name="connsiteX3" fmla="*/ 1733949 w 1977299"/>
                <a:gd name="connsiteY3" fmla="*/ 859888 h 2179536"/>
                <a:gd name="connsiteX4" fmla="*/ 1733949 w 1977299"/>
                <a:gd name="connsiteY4" fmla="*/ 1257078 h 2179536"/>
                <a:gd name="connsiteX5" fmla="*/ 1977299 w 1977299"/>
                <a:gd name="connsiteY5" fmla="*/ 1485824 h 2179536"/>
                <a:gd name="connsiteX6" fmla="*/ 1859633 w 1977299"/>
                <a:gd name="connsiteY6" fmla="*/ 1689626 h 2179536"/>
                <a:gd name="connsiteX7" fmla="*/ 1539859 w 1977299"/>
                <a:gd name="connsiteY7" fmla="*/ 1593252 h 2179536"/>
                <a:gd name="connsiteX8" fmla="*/ 1195882 w 1977299"/>
                <a:gd name="connsiteY8" fmla="*/ 1791847 h 2179536"/>
                <a:gd name="connsiteX9" fmla="*/ 1119457 w 1977299"/>
                <a:gd name="connsiteY9" fmla="*/ 2116967 h 2179536"/>
                <a:gd name="connsiteX10" fmla="*/ 884127 w 1977299"/>
                <a:gd name="connsiteY10" fmla="*/ 2116967 h 2179536"/>
                <a:gd name="connsiteX11" fmla="*/ 807702 w 1977299"/>
                <a:gd name="connsiteY11" fmla="*/ 1791847 h 2179536"/>
                <a:gd name="connsiteX12" fmla="*/ 463725 w 1977299"/>
                <a:gd name="connsiteY12" fmla="*/ 1593252 h 2179536"/>
                <a:gd name="connsiteX13" fmla="*/ 143951 w 1977299"/>
                <a:gd name="connsiteY13" fmla="*/ 1689626 h 2179536"/>
                <a:gd name="connsiteX14" fmla="*/ 26285 w 1977299"/>
                <a:gd name="connsiteY14" fmla="*/ 1485824 h 2179536"/>
                <a:gd name="connsiteX15" fmla="*/ 269635 w 1977299"/>
                <a:gd name="connsiteY15" fmla="*/ 1257078 h 2179536"/>
                <a:gd name="connsiteX16" fmla="*/ 269635 w 1977299"/>
                <a:gd name="connsiteY16" fmla="*/ 859888 h 2179536"/>
                <a:gd name="connsiteX17" fmla="*/ 26285 w 1977299"/>
                <a:gd name="connsiteY17" fmla="*/ 631142 h 2179536"/>
                <a:gd name="connsiteX18" fmla="*/ 143951 w 1977299"/>
                <a:gd name="connsiteY18" fmla="*/ 427340 h 2179536"/>
                <a:gd name="connsiteX19" fmla="*/ 463725 w 1977299"/>
                <a:gd name="connsiteY19" fmla="*/ 523714 h 2179536"/>
                <a:gd name="connsiteX20" fmla="*/ 807702 w 1977299"/>
                <a:gd name="connsiteY20" fmla="*/ 325119 h 2179536"/>
                <a:gd name="connsiteX21" fmla="*/ 884127 w 1977299"/>
                <a:gd name="connsiteY21" fmla="*/ -1 h 2179536"/>
                <a:gd name="connsiteX22" fmla="*/ 1119457 w 1977299"/>
                <a:gd name="connsiteY22" fmla="*/ -1 h 2179536"/>
                <a:gd name="connsiteX23" fmla="*/ 1195882 w 1977299"/>
                <a:gd name="connsiteY23" fmla="*/ 325119 h 2179536"/>
                <a:gd name="connsiteX24" fmla="*/ 1539859 w 1977299"/>
                <a:gd name="connsiteY24" fmla="*/ 523714 h 2179536"/>
                <a:gd name="connsiteX0" fmla="*/ 1539859 w 1981249"/>
                <a:gd name="connsiteY0" fmla="*/ 523716 h 2179538"/>
                <a:gd name="connsiteX1" fmla="*/ 1859633 w 1981249"/>
                <a:gd name="connsiteY1" fmla="*/ 427342 h 2179538"/>
                <a:gd name="connsiteX2" fmla="*/ 1977299 w 1981249"/>
                <a:gd name="connsiteY2" fmla="*/ 631144 h 2179538"/>
                <a:gd name="connsiteX3" fmla="*/ 1733949 w 1981249"/>
                <a:gd name="connsiteY3" fmla="*/ 859890 h 2179538"/>
                <a:gd name="connsiteX4" fmla="*/ 1733949 w 1981249"/>
                <a:gd name="connsiteY4" fmla="*/ 1257080 h 2179538"/>
                <a:gd name="connsiteX5" fmla="*/ 1977299 w 1981249"/>
                <a:gd name="connsiteY5" fmla="*/ 1485826 h 2179538"/>
                <a:gd name="connsiteX6" fmla="*/ 1859633 w 1981249"/>
                <a:gd name="connsiteY6" fmla="*/ 1689628 h 2179538"/>
                <a:gd name="connsiteX7" fmla="*/ 1539859 w 1981249"/>
                <a:gd name="connsiteY7" fmla="*/ 1593254 h 2179538"/>
                <a:gd name="connsiteX8" fmla="*/ 1195882 w 1981249"/>
                <a:gd name="connsiteY8" fmla="*/ 1791849 h 2179538"/>
                <a:gd name="connsiteX9" fmla="*/ 1119457 w 1981249"/>
                <a:gd name="connsiteY9" fmla="*/ 2116969 h 2179538"/>
                <a:gd name="connsiteX10" fmla="*/ 884127 w 1981249"/>
                <a:gd name="connsiteY10" fmla="*/ 2116969 h 2179538"/>
                <a:gd name="connsiteX11" fmla="*/ 807702 w 1981249"/>
                <a:gd name="connsiteY11" fmla="*/ 1791849 h 2179538"/>
                <a:gd name="connsiteX12" fmla="*/ 463725 w 1981249"/>
                <a:gd name="connsiteY12" fmla="*/ 1593254 h 2179538"/>
                <a:gd name="connsiteX13" fmla="*/ 143951 w 1981249"/>
                <a:gd name="connsiteY13" fmla="*/ 1689628 h 2179538"/>
                <a:gd name="connsiteX14" fmla="*/ 26285 w 1981249"/>
                <a:gd name="connsiteY14" fmla="*/ 1485826 h 2179538"/>
                <a:gd name="connsiteX15" fmla="*/ 269635 w 1981249"/>
                <a:gd name="connsiteY15" fmla="*/ 1257080 h 2179538"/>
                <a:gd name="connsiteX16" fmla="*/ 269635 w 1981249"/>
                <a:gd name="connsiteY16" fmla="*/ 859890 h 2179538"/>
                <a:gd name="connsiteX17" fmla="*/ 26285 w 1981249"/>
                <a:gd name="connsiteY17" fmla="*/ 631144 h 2179538"/>
                <a:gd name="connsiteX18" fmla="*/ 143951 w 1981249"/>
                <a:gd name="connsiteY18" fmla="*/ 427342 h 2179538"/>
                <a:gd name="connsiteX19" fmla="*/ 463725 w 1981249"/>
                <a:gd name="connsiteY19" fmla="*/ 523716 h 2179538"/>
                <a:gd name="connsiteX20" fmla="*/ 807702 w 1981249"/>
                <a:gd name="connsiteY20" fmla="*/ 325121 h 2179538"/>
                <a:gd name="connsiteX21" fmla="*/ 884127 w 1981249"/>
                <a:gd name="connsiteY21" fmla="*/ 1 h 2179538"/>
                <a:gd name="connsiteX22" fmla="*/ 1119457 w 1981249"/>
                <a:gd name="connsiteY22" fmla="*/ 1 h 2179538"/>
                <a:gd name="connsiteX23" fmla="*/ 1195882 w 1981249"/>
                <a:gd name="connsiteY23" fmla="*/ 325121 h 2179538"/>
                <a:gd name="connsiteX24" fmla="*/ 1539859 w 1981249"/>
                <a:gd name="connsiteY24" fmla="*/ 523716 h 2179538"/>
                <a:gd name="connsiteX0" fmla="*/ 1539859 w 2003583"/>
                <a:gd name="connsiteY0" fmla="*/ 523714 h 2179536"/>
                <a:gd name="connsiteX1" fmla="*/ 1859633 w 2003583"/>
                <a:gd name="connsiteY1" fmla="*/ 427340 h 2179536"/>
                <a:gd name="connsiteX2" fmla="*/ 1977299 w 2003583"/>
                <a:gd name="connsiteY2" fmla="*/ 631142 h 2179536"/>
                <a:gd name="connsiteX3" fmla="*/ 1733949 w 2003583"/>
                <a:gd name="connsiteY3" fmla="*/ 859888 h 2179536"/>
                <a:gd name="connsiteX4" fmla="*/ 1733949 w 2003583"/>
                <a:gd name="connsiteY4" fmla="*/ 1257078 h 2179536"/>
                <a:gd name="connsiteX5" fmla="*/ 1977299 w 2003583"/>
                <a:gd name="connsiteY5" fmla="*/ 1485824 h 2179536"/>
                <a:gd name="connsiteX6" fmla="*/ 1859633 w 2003583"/>
                <a:gd name="connsiteY6" fmla="*/ 1689626 h 2179536"/>
                <a:gd name="connsiteX7" fmla="*/ 1539859 w 2003583"/>
                <a:gd name="connsiteY7" fmla="*/ 1593252 h 2179536"/>
                <a:gd name="connsiteX8" fmla="*/ 1195882 w 2003583"/>
                <a:gd name="connsiteY8" fmla="*/ 1791847 h 2179536"/>
                <a:gd name="connsiteX9" fmla="*/ 1119457 w 2003583"/>
                <a:gd name="connsiteY9" fmla="*/ 2116967 h 2179536"/>
                <a:gd name="connsiteX10" fmla="*/ 884127 w 2003583"/>
                <a:gd name="connsiteY10" fmla="*/ 2116967 h 2179536"/>
                <a:gd name="connsiteX11" fmla="*/ 807702 w 2003583"/>
                <a:gd name="connsiteY11" fmla="*/ 1791847 h 2179536"/>
                <a:gd name="connsiteX12" fmla="*/ 463725 w 2003583"/>
                <a:gd name="connsiteY12" fmla="*/ 1593252 h 2179536"/>
                <a:gd name="connsiteX13" fmla="*/ 143951 w 2003583"/>
                <a:gd name="connsiteY13" fmla="*/ 1689626 h 2179536"/>
                <a:gd name="connsiteX14" fmla="*/ 26285 w 2003583"/>
                <a:gd name="connsiteY14" fmla="*/ 1485824 h 2179536"/>
                <a:gd name="connsiteX15" fmla="*/ 269635 w 2003583"/>
                <a:gd name="connsiteY15" fmla="*/ 1257078 h 2179536"/>
                <a:gd name="connsiteX16" fmla="*/ 269635 w 2003583"/>
                <a:gd name="connsiteY16" fmla="*/ 859888 h 2179536"/>
                <a:gd name="connsiteX17" fmla="*/ 26285 w 2003583"/>
                <a:gd name="connsiteY17" fmla="*/ 631142 h 2179536"/>
                <a:gd name="connsiteX18" fmla="*/ 143951 w 2003583"/>
                <a:gd name="connsiteY18" fmla="*/ 427340 h 2179536"/>
                <a:gd name="connsiteX19" fmla="*/ 463725 w 2003583"/>
                <a:gd name="connsiteY19" fmla="*/ 523714 h 2179536"/>
                <a:gd name="connsiteX20" fmla="*/ 807702 w 2003583"/>
                <a:gd name="connsiteY20" fmla="*/ 325119 h 2179536"/>
                <a:gd name="connsiteX21" fmla="*/ 884127 w 2003583"/>
                <a:gd name="connsiteY21" fmla="*/ -1 h 2179536"/>
                <a:gd name="connsiteX22" fmla="*/ 1119457 w 2003583"/>
                <a:gd name="connsiteY22" fmla="*/ -1 h 2179536"/>
                <a:gd name="connsiteX23" fmla="*/ 1195882 w 2003583"/>
                <a:gd name="connsiteY23" fmla="*/ 325119 h 2179536"/>
                <a:gd name="connsiteX24" fmla="*/ 1539859 w 2003583"/>
                <a:gd name="connsiteY24" fmla="*/ 523714 h 2179536"/>
                <a:gd name="connsiteX0" fmla="*/ 1539859 w 2003583"/>
                <a:gd name="connsiteY0" fmla="*/ 523716 h 2179538"/>
                <a:gd name="connsiteX1" fmla="*/ 1859633 w 2003583"/>
                <a:gd name="connsiteY1" fmla="*/ 427342 h 2179538"/>
                <a:gd name="connsiteX2" fmla="*/ 1977299 w 2003583"/>
                <a:gd name="connsiteY2" fmla="*/ 631144 h 2179538"/>
                <a:gd name="connsiteX3" fmla="*/ 1733949 w 2003583"/>
                <a:gd name="connsiteY3" fmla="*/ 859890 h 2179538"/>
                <a:gd name="connsiteX4" fmla="*/ 1733949 w 2003583"/>
                <a:gd name="connsiteY4" fmla="*/ 1257080 h 2179538"/>
                <a:gd name="connsiteX5" fmla="*/ 1977299 w 2003583"/>
                <a:gd name="connsiteY5" fmla="*/ 1485826 h 2179538"/>
                <a:gd name="connsiteX6" fmla="*/ 1859633 w 2003583"/>
                <a:gd name="connsiteY6" fmla="*/ 1689628 h 2179538"/>
                <a:gd name="connsiteX7" fmla="*/ 1539859 w 2003583"/>
                <a:gd name="connsiteY7" fmla="*/ 1593254 h 2179538"/>
                <a:gd name="connsiteX8" fmla="*/ 1195882 w 2003583"/>
                <a:gd name="connsiteY8" fmla="*/ 1791849 h 2179538"/>
                <a:gd name="connsiteX9" fmla="*/ 1119457 w 2003583"/>
                <a:gd name="connsiteY9" fmla="*/ 2116969 h 2179538"/>
                <a:gd name="connsiteX10" fmla="*/ 884127 w 2003583"/>
                <a:gd name="connsiteY10" fmla="*/ 2116969 h 2179538"/>
                <a:gd name="connsiteX11" fmla="*/ 807702 w 2003583"/>
                <a:gd name="connsiteY11" fmla="*/ 1791849 h 2179538"/>
                <a:gd name="connsiteX12" fmla="*/ 463725 w 2003583"/>
                <a:gd name="connsiteY12" fmla="*/ 1593254 h 2179538"/>
                <a:gd name="connsiteX13" fmla="*/ 143951 w 2003583"/>
                <a:gd name="connsiteY13" fmla="*/ 1689628 h 2179538"/>
                <a:gd name="connsiteX14" fmla="*/ 26285 w 2003583"/>
                <a:gd name="connsiteY14" fmla="*/ 1485826 h 2179538"/>
                <a:gd name="connsiteX15" fmla="*/ 269635 w 2003583"/>
                <a:gd name="connsiteY15" fmla="*/ 1257080 h 2179538"/>
                <a:gd name="connsiteX16" fmla="*/ 269635 w 2003583"/>
                <a:gd name="connsiteY16" fmla="*/ 859890 h 2179538"/>
                <a:gd name="connsiteX17" fmla="*/ 26285 w 2003583"/>
                <a:gd name="connsiteY17" fmla="*/ 631144 h 2179538"/>
                <a:gd name="connsiteX18" fmla="*/ 143951 w 2003583"/>
                <a:gd name="connsiteY18" fmla="*/ 427342 h 2179538"/>
                <a:gd name="connsiteX19" fmla="*/ 463725 w 2003583"/>
                <a:gd name="connsiteY19" fmla="*/ 523716 h 2179538"/>
                <a:gd name="connsiteX20" fmla="*/ 807702 w 2003583"/>
                <a:gd name="connsiteY20" fmla="*/ 325121 h 2179538"/>
                <a:gd name="connsiteX21" fmla="*/ 884127 w 2003583"/>
                <a:gd name="connsiteY21" fmla="*/ 1 h 2179538"/>
                <a:gd name="connsiteX22" fmla="*/ 1119457 w 2003583"/>
                <a:gd name="connsiteY22" fmla="*/ 1 h 2179538"/>
                <a:gd name="connsiteX23" fmla="*/ 1195882 w 2003583"/>
                <a:gd name="connsiteY23" fmla="*/ 325121 h 2179538"/>
                <a:gd name="connsiteX24" fmla="*/ 1539859 w 2003583"/>
                <a:gd name="connsiteY24" fmla="*/ 523716 h 2179538"/>
                <a:gd name="connsiteX0" fmla="*/ 1539859 w 2003583"/>
                <a:gd name="connsiteY0" fmla="*/ 523714 h 2179536"/>
                <a:gd name="connsiteX1" fmla="*/ 1859633 w 2003583"/>
                <a:gd name="connsiteY1" fmla="*/ 427340 h 2179536"/>
                <a:gd name="connsiteX2" fmla="*/ 1977299 w 2003583"/>
                <a:gd name="connsiteY2" fmla="*/ 631142 h 2179536"/>
                <a:gd name="connsiteX3" fmla="*/ 1733949 w 2003583"/>
                <a:gd name="connsiteY3" fmla="*/ 859888 h 2179536"/>
                <a:gd name="connsiteX4" fmla="*/ 1733949 w 2003583"/>
                <a:gd name="connsiteY4" fmla="*/ 1257078 h 2179536"/>
                <a:gd name="connsiteX5" fmla="*/ 1977299 w 2003583"/>
                <a:gd name="connsiteY5" fmla="*/ 1485824 h 2179536"/>
                <a:gd name="connsiteX6" fmla="*/ 1859633 w 2003583"/>
                <a:gd name="connsiteY6" fmla="*/ 1689626 h 2179536"/>
                <a:gd name="connsiteX7" fmla="*/ 1539859 w 2003583"/>
                <a:gd name="connsiteY7" fmla="*/ 1593252 h 2179536"/>
                <a:gd name="connsiteX8" fmla="*/ 1195882 w 2003583"/>
                <a:gd name="connsiteY8" fmla="*/ 1791847 h 2179536"/>
                <a:gd name="connsiteX9" fmla="*/ 1119457 w 2003583"/>
                <a:gd name="connsiteY9" fmla="*/ 2116967 h 2179536"/>
                <a:gd name="connsiteX10" fmla="*/ 884127 w 2003583"/>
                <a:gd name="connsiteY10" fmla="*/ 2116967 h 2179536"/>
                <a:gd name="connsiteX11" fmla="*/ 807702 w 2003583"/>
                <a:gd name="connsiteY11" fmla="*/ 1791847 h 2179536"/>
                <a:gd name="connsiteX12" fmla="*/ 463725 w 2003583"/>
                <a:gd name="connsiteY12" fmla="*/ 1593252 h 2179536"/>
                <a:gd name="connsiteX13" fmla="*/ 143951 w 2003583"/>
                <a:gd name="connsiteY13" fmla="*/ 1689626 h 2179536"/>
                <a:gd name="connsiteX14" fmla="*/ 26285 w 2003583"/>
                <a:gd name="connsiteY14" fmla="*/ 1485824 h 2179536"/>
                <a:gd name="connsiteX15" fmla="*/ 269635 w 2003583"/>
                <a:gd name="connsiteY15" fmla="*/ 1257078 h 2179536"/>
                <a:gd name="connsiteX16" fmla="*/ 269635 w 2003583"/>
                <a:gd name="connsiteY16" fmla="*/ 859888 h 2179536"/>
                <a:gd name="connsiteX17" fmla="*/ 26285 w 2003583"/>
                <a:gd name="connsiteY17" fmla="*/ 631142 h 2179536"/>
                <a:gd name="connsiteX18" fmla="*/ 143951 w 2003583"/>
                <a:gd name="connsiteY18" fmla="*/ 427340 h 2179536"/>
                <a:gd name="connsiteX19" fmla="*/ 463725 w 2003583"/>
                <a:gd name="connsiteY19" fmla="*/ 523714 h 2179536"/>
                <a:gd name="connsiteX20" fmla="*/ 807702 w 2003583"/>
                <a:gd name="connsiteY20" fmla="*/ 325119 h 2179536"/>
                <a:gd name="connsiteX21" fmla="*/ 884127 w 2003583"/>
                <a:gd name="connsiteY21" fmla="*/ -1 h 2179536"/>
                <a:gd name="connsiteX22" fmla="*/ 1119457 w 2003583"/>
                <a:gd name="connsiteY22" fmla="*/ -1 h 2179536"/>
                <a:gd name="connsiteX23" fmla="*/ 1195882 w 2003583"/>
                <a:gd name="connsiteY23" fmla="*/ 325119 h 2179536"/>
                <a:gd name="connsiteX24" fmla="*/ 1539859 w 2003583"/>
                <a:gd name="connsiteY24" fmla="*/ 523714 h 2179536"/>
                <a:gd name="connsiteX0" fmla="*/ 1539859 w 2003583"/>
                <a:gd name="connsiteY0" fmla="*/ 564355 h 2220177"/>
                <a:gd name="connsiteX1" fmla="*/ 1859633 w 2003583"/>
                <a:gd name="connsiteY1" fmla="*/ 467981 h 2220177"/>
                <a:gd name="connsiteX2" fmla="*/ 1977299 w 2003583"/>
                <a:gd name="connsiteY2" fmla="*/ 671783 h 2220177"/>
                <a:gd name="connsiteX3" fmla="*/ 1733949 w 2003583"/>
                <a:gd name="connsiteY3" fmla="*/ 900529 h 2220177"/>
                <a:gd name="connsiteX4" fmla="*/ 1733949 w 2003583"/>
                <a:gd name="connsiteY4" fmla="*/ 1297719 h 2220177"/>
                <a:gd name="connsiteX5" fmla="*/ 1977299 w 2003583"/>
                <a:gd name="connsiteY5" fmla="*/ 1526465 h 2220177"/>
                <a:gd name="connsiteX6" fmla="*/ 1859633 w 2003583"/>
                <a:gd name="connsiteY6" fmla="*/ 1730267 h 2220177"/>
                <a:gd name="connsiteX7" fmla="*/ 1539859 w 2003583"/>
                <a:gd name="connsiteY7" fmla="*/ 1633893 h 2220177"/>
                <a:gd name="connsiteX8" fmla="*/ 1195882 w 2003583"/>
                <a:gd name="connsiteY8" fmla="*/ 1832488 h 2220177"/>
                <a:gd name="connsiteX9" fmla="*/ 1119457 w 2003583"/>
                <a:gd name="connsiteY9" fmla="*/ 2157608 h 2220177"/>
                <a:gd name="connsiteX10" fmla="*/ 884127 w 2003583"/>
                <a:gd name="connsiteY10" fmla="*/ 2157608 h 2220177"/>
                <a:gd name="connsiteX11" fmla="*/ 807702 w 2003583"/>
                <a:gd name="connsiteY11" fmla="*/ 1832488 h 2220177"/>
                <a:gd name="connsiteX12" fmla="*/ 463725 w 2003583"/>
                <a:gd name="connsiteY12" fmla="*/ 1633893 h 2220177"/>
                <a:gd name="connsiteX13" fmla="*/ 143951 w 2003583"/>
                <a:gd name="connsiteY13" fmla="*/ 1730267 h 2220177"/>
                <a:gd name="connsiteX14" fmla="*/ 26285 w 2003583"/>
                <a:gd name="connsiteY14" fmla="*/ 1526465 h 2220177"/>
                <a:gd name="connsiteX15" fmla="*/ 269635 w 2003583"/>
                <a:gd name="connsiteY15" fmla="*/ 1297719 h 2220177"/>
                <a:gd name="connsiteX16" fmla="*/ 269635 w 2003583"/>
                <a:gd name="connsiteY16" fmla="*/ 900529 h 2220177"/>
                <a:gd name="connsiteX17" fmla="*/ 26285 w 2003583"/>
                <a:gd name="connsiteY17" fmla="*/ 671783 h 2220177"/>
                <a:gd name="connsiteX18" fmla="*/ 143951 w 2003583"/>
                <a:gd name="connsiteY18" fmla="*/ 467981 h 2220177"/>
                <a:gd name="connsiteX19" fmla="*/ 463725 w 2003583"/>
                <a:gd name="connsiteY19" fmla="*/ 564355 h 2220177"/>
                <a:gd name="connsiteX20" fmla="*/ 807702 w 2003583"/>
                <a:gd name="connsiteY20" fmla="*/ 365760 h 2220177"/>
                <a:gd name="connsiteX21" fmla="*/ 884127 w 2003583"/>
                <a:gd name="connsiteY21" fmla="*/ 40640 h 2220177"/>
                <a:gd name="connsiteX22" fmla="*/ 1119457 w 2003583"/>
                <a:gd name="connsiteY22" fmla="*/ 40640 h 2220177"/>
                <a:gd name="connsiteX23" fmla="*/ 1195882 w 2003583"/>
                <a:gd name="connsiteY23" fmla="*/ 365760 h 2220177"/>
                <a:gd name="connsiteX24" fmla="*/ 1539859 w 2003583"/>
                <a:gd name="connsiteY24" fmla="*/ 564355 h 222017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59633 w 2003583"/>
                <a:gd name="connsiteY1" fmla="*/ 489911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42107"/>
                <a:gd name="connsiteX1" fmla="*/ 1815989 w 2003583"/>
                <a:gd name="connsiteY1" fmla="*/ 481182 h 2242107"/>
                <a:gd name="connsiteX2" fmla="*/ 1977299 w 2003583"/>
                <a:gd name="connsiteY2" fmla="*/ 693713 h 2242107"/>
                <a:gd name="connsiteX3" fmla="*/ 1733949 w 2003583"/>
                <a:gd name="connsiteY3" fmla="*/ 922459 h 2242107"/>
                <a:gd name="connsiteX4" fmla="*/ 1733949 w 2003583"/>
                <a:gd name="connsiteY4" fmla="*/ 1319649 h 2242107"/>
                <a:gd name="connsiteX5" fmla="*/ 1977299 w 2003583"/>
                <a:gd name="connsiteY5" fmla="*/ 1548395 h 2242107"/>
                <a:gd name="connsiteX6" fmla="*/ 1859633 w 2003583"/>
                <a:gd name="connsiteY6" fmla="*/ 1752197 h 2242107"/>
                <a:gd name="connsiteX7" fmla="*/ 1539859 w 2003583"/>
                <a:gd name="connsiteY7" fmla="*/ 1655823 h 2242107"/>
                <a:gd name="connsiteX8" fmla="*/ 1195882 w 2003583"/>
                <a:gd name="connsiteY8" fmla="*/ 1854418 h 2242107"/>
                <a:gd name="connsiteX9" fmla="*/ 1119457 w 2003583"/>
                <a:gd name="connsiteY9" fmla="*/ 2179538 h 2242107"/>
                <a:gd name="connsiteX10" fmla="*/ 884127 w 2003583"/>
                <a:gd name="connsiteY10" fmla="*/ 2179538 h 2242107"/>
                <a:gd name="connsiteX11" fmla="*/ 807702 w 2003583"/>
                <a:gd name="connsiteY11" fmla="*/ 1854418 h 2242107"/>
                <a:gd name="connsiteX12" fmla="*/ 463725 w 2003583"/>
                <a:gd name="connsiteY12" fmla="*/ 1655823 h 2242107"/>
                <a:gd name="connsiteX13" fmla="*/ 143951 w 2003583"/>
                <a:gd name="connsiteY13" fmla="*/ 1752197 h 2242107"/>
                <a:gd name="connsiteX14" fmla="*/ 26285 w 2003583"/>
                <a:gd name="connsiteY14" fmla="*/ 1548395 h 2242107"/>
                <a:gd name="connsiteX15" fmla="*/ 269635 w 2003583"/>
                <a:gd name="connsiteY15" fmla="*/ 1319649 h 2242107"/>
                <a:gd name="connsiteX16" fmla="*/ 269635 w 2003583"/>
                <a:gd name="connsiteY16" fmla="*/ 922459 h 2242107"/>
                <a:gd name="connsiteX17" fmla="*/ 26285 w 2003583"/>
                <a:gd name="connsiteY17" fmla="*/ 693713 h 2242107"/>
                <a:gd name="connsiteX18" fmla="*/ 143951 w 2003583"/>
                <a:gd name="connsiteY18" fmla="*/ 489911 h 2242107"/>
                <a:gd name="connsiteX19" fmla="*/ 463725 w 2003583"/>
                <a:gd name="connsiteY19" fmla="*/ 586285 h 2242107"/>
                <a:gd name="connsiteX20" fmla="*/ 807702 w 2003583"/>
                <a:gd name="connsiteY20" fmla="*/ 387690 h 2242107"/>
                <a:gd name="connsiteX21" fmla="*/ 884127 w 2003583"/>
                <a:gd name="connsiteY21" fmla="*/ 62570 h 2242107"/>
                <a:gd name="connsiteX22" fmla="*/ 1119457 w 2003583"/>
                <a:gd name="connsiteY22" fmla="*/ 62570 h 2242107"/>
                <a:gd name="connsiteX23" fmla="*/ 1195882 w 2003583"/>
                <a:gd name="connsiteY23" fmla="*/ 387690 h 2242107"/>
                <a:gd name="connsiteX24" fmla="*/ 1539859 w 2003583"/>
                <a:gd name="connsiteY24" fmla="*/ 586285 h 2242107"/>
                <a:gd name="connsiteX0" fmla="*/ 1539859 w 2003583"/>
                <a:gd name="connsiteY0" fmla="*/ 586285 h 2225306"/>
                <a:gd name="connsiteX1" fmla="*/ 1815989 w 2003583"/>
                <a:gd name="connsiteY1" fmla="*/ 481182 h 2225306"/>
                <a:gd name="connsiteX2" fmla="*/ 1977299 w 2003583"/>
                <a:gd name="connsiteY2" fmla="*/ 693713 h 2225306"/>
                <a:gd name="connsiteX3" fmla="*/ 1733949 w 2003583"/>
                <a:gd name="connsiteY3" fmla="*/ 922459 h 2225306"/>
                <a:gd name="connsiteX4" fmla="*/ 1733949 w 2003583"/>
                <a:gd name="connsiteY4" fmla="*/ 1319649 h 2225306"/>
                <a:gd name="connsiteX5" fmla="*/ 1977299 w 2003583"/>
                <a:gd name="connsiteY5" fmla="*/ 1548395 h 2225306"/>
                <a:gd name="connsiteX6" fmla="*/ 1859633 w 2003583"/>
                <a:gd name="connsiteY6" fmla="*/ 1752197 h 2225306"/>
                <a:gd name="connsiteX7" fmla="*/ 1539859 w 2003583"/>
                <a:gd name="connsiteY7" fmla="*/ 1655823 h 2225306"/>
                <a:gd name="connsiteX8" fmla="*/ 1195882 w 2003583"/>
                <a:gd name="connsiteY8" fmla="*/ 1854418 h 2225306"/>
                <a:gd name="connsiteX9" fmla="*/ 1119457 w 2003583"/>
                <a:gd name="connsiteY9" fmla="*/ 2179538 h 2225306"/>
                <a:gd name="connsiteX10" fmla="*/ 849212 w 2003583"/>
                <a:gd name="connsiteY10" fmla="*/ 2188266 h 2225306"/>
                <a:gd name="connsiteX11" fmla="*/ 807702 w 2003583"/>
                <a:gd name="connsiteY11" fmla="*/ 1854418 h 2225306"/>
                <a:gd name="connsiteX12" fmla="*/ 463725 w 2003583"/>
                <a:gd name="connsiteY12" fmla="*/ 1655823 h 2225306"/>
                <a:gd name="connsiteX13" fmla="*/ 143951 w 2003583"/>
                <a:gd name="connsiteY13" fmla="*/ 1752197 h 2225306"/>
                <a:gd name="connsiteX14" fmla="*/ 26285 w 2003583"/>
                <a:gd name="connsiteY14" fmla="*/ 1548395 h 2225306"/>
                <a:gd name="connsiteX15" fmla="*/ 269635 w 2003583"/>
                <a:gd name="connsiteY15" fmla="*/ 1319649 h 2225306"/>
                <a:gd name="connsiteX16" fmla="*/ 269635 w 2003583"/>
                <a:gd name="connsiteY16" fmla="*/ 922459 h 2225306"/>
                <a:gd name="connsiteX17" fmla="*/ 26285 w 2003583"/>
                <a:gd name="connsiteY17" fmla="*/ 693713 h 2225306"/>
                <a:gd name="connsiteX18" fmla="*/ 143951 w 2003583"/>
                <a:gd name="connsiteY18" fmla="*/ 489911 h 2225306"/>
                <a:gd name="connsiteX19" fmla="*/ 463725 w 2003583"/>
                <a:gd name="connsiteY19" fmla="*/ 586285 h 2225306"/>
                <a:gd name="connsiteX20" fmla="*/ 807702 w 2003583"/>
                <a:gd name="connsiteY20" fmla="*/ 387690 h 2225306"/>
                <a:gd name="connsiteX21" fmla="*/ 884127 w 2003583"/>
                <a:gd name="connsiteY21" fmla="*/ 62570 h 2225306"/>
                <a:gd name="connsiteX22" fmla="*/ 1119457 w 2003583"/>
                <a:gd name="connsiteY22" fmla="*/ 62570 h 2225306"/>
                <a:gd name="connsiteX23" fmla="*/ 1195882 w 2003583"/>
                <a:gd name="connsiteY23" fmla="*/ 387690 h 2225306"/>
                <a:gd name="connsiteX24" fmla="*/ 1539859 w 2003583"/>
                <a:gd name="connsiteY24" fmla="*/ 586285 h 2225306"/>
                <a:gd name="connsiteX0" fmla="*/ 1551437 w 2015161"/>
                <a:gd name="connsiteY0" fmla="*/ 586285 h 2225304"/>
                <a:gd name="connsiteX1" fmla="*/ 1827567 w 2015161"/>
                <a:gd name="connsiteY1" fmla="*/ 481182 h 2225304"/>
                <a:gd name="connsiteX2" fmla="*/ 1988877 w 2015161"/>
                <a:gd name="connsiteY2" fmla="*/ 693713 h 2225304"/>
                <a:gd name="connsiteX3" fmla="*/ 1745527 w 2015161"/>
                <a:gd name="connsiteY3" fmla="*/ 922459 h 2225304"/>
                <a:gd name="connsiteX4" fmla="*/ 1745527 w 2015161"/>
                <a:gd name="connsiteY4" fmla="*/ 1319649 h 2225304"/>
                <a:gd name="connsiteX5" fmla="*/ 1988877 w 2015161"/>
                <a:gd name="connsiteY5" fmla="*/ 1548395 h 2225304"/>
                <a:gd name="connsiteX6" fmla="*/ 1871211 w 2015161"/>
                <a:gd name="connsiteY6" fmla="*/ 1752197 h 2225304"/>
                <a:gd name="connsiteX7" fmla="*/ 1551437 w 2015161"/>
                <a:gd name="connsiteY7" fmla="*/ 1655823 h 2225304"/>
                <a:gd name="connsiteX8" fmla="*/ 1207460 w 2015161"/>
                <a:gd name="connsiteY8" fmla="*/ 1854418 h 2225304"/>
                <a:gd name="connsiteX9" fmla="*/ 1131035 w 2015161"/>
                <a:gd name="connsiteY9" fmla="*/ 2179538 h 2225304"/>
                <a:gd name="connsiteX10" fmla="*/ 860790 w 2015161"/>
                <a:gd name="connsiteY10" fmla="*/ 2188266 h 2225304"/>
                <a:gd name="connsiteX11" fmla="*/ 819280 w 2015161"/>
                <a:gd name="connsiteY11" fmla="*/ 1854418 h 2225304"/>
                <a:gd name="connsiteX12" fmla="*/ 475303 w 2015161"/>
                <a:gd name="connsiteY12" fmla="*/ 1655823 h 2225304"/>
                <a:gd name="connsiteX13" fmla="*/ 155529 w 2015161"/>
                <a:gd name="connsiteY13" fmla="*/ 1752197 h 2225304"/>
                <a:gd name="connsiteX14" fmla="*/ 2948 w 2015161"/>
                <a:gd name="connsiteY14" fmla="*/ 1522210 h 2225304"/>
                <a:gd name="connsiteX15" fmla="*/ 281213 w 2015161"/>
                <a:gd name="connsiteY15" fmla="*/ 1319649 h 2225304"/>
                <a:gd name="connsiteX16" fmla="*/ 281213 w 2015161"/>
                <a:gd name="connsiteY16" fmla="*/ 922459 h 2225304"/>
                <a:gd name="connsiteX17" fmla="*/ 37863 w 2015161"/>
                <a:gd name="connsiteY17" fmla="*/ 693713 h 2225304"/>
                <a:gd name="connsiteX18" fmla="*/ 155529 w 2015161"/>
                <a:gd name="connsiteY18" fmla="*/ 489911 h 2225304"/>
                <a:gd name="connsiteX19" fmla="*/ 475303 w 2015161"/>
                <a:gd name="connsiteY19" fmla="*/ 586285 h 2225304"/>
                <a:gd name="connsiteX20" fmla="*/ 819280 w 2015161"/>
                <a:gd name="connsiteY20" fmla="*/ 387690 h 2225304"/>
                <a:gd name="connsiteX21" fmla="*/ 895705 w 2015161"/>
                <a:gd name="connsiteY21" fmla="*/ 62570 h 2225304"/>
                <a:gd name="connsiteX22" fmla="*/ 1131035 w 2015161"/>
                <a:gd name="connsiteY22" fmla="*/ 62570 h 2225304"/>
                <a:gd name="connsiteX23" fmla="*/ 1207460 w 2015161"/>
                <a:gd name="connsiteY23" fmla="*/ 387690 h 2225304"/>
                <a:gd name="connsiteX24" fmla="*/ 1551437 w 2015161"/>
                <a:gd name="connsiteY24" fmla="*/ 586285 h 2225304"/>
                <a:gd name="connsiteX0" fmla="*/ 1551439 w 2015163"/>
                <a:gd name="connsiteY0" fmla="*/ 586285 h 2225306"/>
                <a:gd name="connsiteX1" fmla="*/ 1827569 w 2015163"/>
                <a:gd name="connsiteY1" fmla="*/ 481182 h 2225306"/>
                <a:gd name="connsiteX2" fmla="*/ 1988879 w 2015163"/>
                <a:gd name="connsiteY2" fmla="*/ 693713 h 2225306"/>
                <a:gd name="connsiteX3" fmla="*/ 1745529 w 2015163"/>
                <a:gd name="connsiteY3" fmla="*/ 922459 h 2225306"/>
                <a:gd name="connsiteX4" fmla="*/ 1745529 w 2015163"/>
                <a:gd name="connsiteY4" fmla="*/ 1319649 h 2225306"/>
                <a:gd name="connsiteX5" fmla="*/ 1988879 w 2015163"/>
                <a:gd name="connsiteY5" fmla="*/ 1548395 h 2225306"/>
                <a:gd name="connsiteX6" fmla="*/ 1871213 w 2015163"/>
                <a:gd name="connsiteY6" fmla="*/ 1752197 h 2225306"/>
                <a:gd name="connsiteX7" fmla="*/ 1551439 w 2015163"/>
                <a:gd name="connsiteY7" fmla="*/ 1655823 h 2225306"/>
                <a:gd name="connsiteX8" fmla="*/ 1207462 w 2015163"/>
                <a:gd name="connsiteY8" fmla="*/ 1854418 h 2225306"/>
                <a:gd name="connsiteX9" fmla="*/ 1131037 w 2015163"/>
                <a:gd name="connsiteY9" fmla="*/ 2179538 h 2225306"/>
                <a:gd name="connsiteX10" fmla="*/ 860792 w 2015163"/>
                <a:gd name="connsiteY10" fmla="*/ 2188266 h 2225306"/>
                <a:gd name="connsiteX11" fmla="*/ 819282 w 2015163"/>
                <a:gd name="connsiteY11" fmla="*/ 1854418 h 2225306"/>
                <a:gd name="connsiteX12" fmla="*/ 475305 w 2015163"/>
                <a:gd name="connsiteY12" fmla="*/ 1655823 h 2225306"/>
                <a:gd name="connsiteX13" fmla="*/ 155531 w 2015163"/>
                <a:gd name="connsiteY13" fmla="*/ 1752197 h 2225306"/>
                <a:gd name="connsiteX14" fmla="*/ 2950 w 2015163"/>
                <a:gd name="connsiteY14" fmla="*/ 1522210 h 2225306"/>
                <a:gd name="connsiteX15" fmla="*/ 281215 w 2015163"/>
                <a:gd name="connsiteY15" fmla="*/ 1319649 h 2225306"/>
                <a:gd name="connsiteX16" fmla="*/ 281215 w 2015163"/>
                <a:gd name="connsiteY16" fmla="*/ 922459 h 2225306"/>
                <a:gd name="connsiteX17" fmla="*/ 37865 w 2015163"/>
                <a:gd name="connsiteY17" fmla="*/ 693713 h 2225306"/>
                <a:gd name="connsiteX18" fmla="*/ 155531 w 2015163"/>
                <a:gd name="connsiteY18" fmla="*/ 463725 h 2225306"/>
                <a:gd name="connsiteX19" fmla="*/ 475305 w 2015163"/>
                <a:gd name="connsiteY19" fmla="*/ 586285 h 2225306"/>
                <a:gd name="connsiteX20" fmla="*/ 819282 w 2015163"/>
                <a:gd name="connsiteY20" fmla="*/ 387690 h 2225306"/>
                <a:gd name="connsiteX21" fmla="*/ 895707 w 2015163"/>
                <a:gd name="connsiteY21" fmla="*/ 62570 h 2225306"/>
                <a:gd name="connsiteX22" fmla="*/ 1131037 w 2015163"/>
                <a:gd name="connsiteY22" fmla="*/ 62570 h 2225306"/>
                <a:gd name="connsiteX23" fmla="*/ 1207462 w 2015163"/>
                <a:gd name="connsiteY23" fmla="*/ 387690 h 2225306"/>
                <a:gd name="connsiteX24" fmla="*/ 1551439 w 2015163"/>
                <a:gd name="connsiteY24" fmla="*/ 586285 h 2225306"/>
                <a:gd name="connsiteX0" fmla="*/ 1551439 w 2015163"/>
                <a:gd name="connsiteY0" fmla="*/ 575030 h 2214049"/>
                <a:gd name="connsiteX1" fmla="*/ 1827569 w 2015163"/>
                <a:gd name="connsiteY1" fmla="*/ 469927 h 2214049"/>
                <a:gd name="connsiteX2" fmla="*/ 1988879 w 2015163"/>
                <a:gd name="connsiteY2" fmla="*/ 682458 h 2214049"/>
                <a:gd name="connsiteX3" fmla="*/ 1745529 w 2015163"/>
                <a:gd name="connsiteY3" fmla="*/ 911204 h 2214049"/>
                <a:gd name="connsiteX4" fmla="*/ 1745529 w 2015163"/>
                <a:gd name="connsiteY4" fmla="*/ 1308394 h 2214049"/>
                <a:gd name="connsiteX5" fmla="*/ 1988879 w 2015163"/>
                <a:gd name="connsiteY5" fmla="*/ 1537140 h 2214049"/>
                <a:gd name="connsiteX6" fmla="*/ 1871213 w 2015163"/>
                <a:gd name="connsiteY6" fmla="*/ 1740942 h 2214049"/>
                <a:gd name="connsiteX7" fmla="*/ 1551439 w 2015163"/>
                <a:gd name="connsiteY7" fmla="*/ 1644568 h 2214049"/>
                <a:gd name="connsiteX8" fmla="*/ 1207462 w 2015163"/>
                <a:gd name="connsiteY8" fmla="*/ 1843163 h 2214049"/>
                <a:gd name="connsiteX9" fmla="*/ 1131037 w 2015163"/>
                <a:gd name="connsiteY9" fmla="*/ 2168283 h 2214049"/>
                <a:gd name="connsiteX10" fmla="*/ 860792 w 2015163"/>
                <a:gd name="connsiteY10" fmla="*/ 2177011 h 2214049"/>
                <a:gd name="connsiteX11" fmla="*/ 819282 w 2015163"/>
                <a:gd name="connsiteY11" fmla="*/ 1843163 h 2214049"/>
                <a:gd name="connsiteX12" fmla="*/ 475305 w 2015163"/>
                <a:gd name="connsiteY12" fmla="*/ 1644568 h 2214049"/>
                <a:gd name="connsiteX13" fmla="*/ 155531 w 2015163"/>
                <a:gd name="connsiteY13" fmla="*/ 1740942 h 2214049"/>
                <a:gd name="connsiteX14" fmla="*/ 2950 w 2015163"/>
                <a:gd name="connsiteY14" fmla="*/ 1510955 h 2214049"/>
                <a:gd name="connsiteX15" fmla="*/ 281215 w 2015163"/>
                <a:gd name="connsiteY15" fmla="*/ 1308394 h 2214049"/>
                <a:gd name="connsiteX16" fmla="*/ 281215 w 2015163"/>
                <a:gd name="connsiteY16" fmla="*/ 911204 h 2214049"/>
                <a:gd name="connsiteX17" fmla="*/ 37865 w 2015163"/>
                <a:gd name="connsiteY17" fmla="*/ 682458 h 2214049"/>
                <a:gd name="connsiteX18" fmla="*/ 155531 w 2015163"/>
                <a:gd name="connsiteY18" fmla="*/ 452470 h 2214049"/>
                <a:gd name="connsiteX19" fmla="*/ 475305 w 2015163"/>
                <a:gd name="connsiteY19" fmla="*/ 575030 h 2214049"/>
                <a:gd name="connsiteX20" fmla="*/ 819282 w 2015163"/>
                <a:gd name="connsiteY20" fmla="*/ 376435 h 2214049"/>
                <a:gd name="connsiteX21" fmla="*/ 895707 w 2015163"/>
                <a:gd name="connsiteY21" fmla="*/ 51315 h 2214049"/>
                <a:gd name="connsiteX22" fmla="*/ 1165952 w 2015163"/>
                <a:gd name="connsiteY22" fmla="*/ 33857 h 2214049"/>
                <a:gd name="connsiteX23" fmla="*/ 1207462 w 2015163"/>
                <a:gd name="connsiteY23" fmla="*/ 376435 h 2214049"/>
                <a:gd name="connsiteX24" fmla="*/ 1551439 w 2015163"/>
                <a:gd name="connsiteY24" fmla="*/ 575030 h 2214049"/>
                <a:gd name="connsiteX0" fmla="*/ 1551439 w 2015163"/>
                <a:gd name="connsiteY0" fmla="*/ 575028 h 2214049"/>
                <a:gd name="connsiteX1" fmla="*/ 1810111 w 2015163"/>
                <a:gd name="connsiteY1" fmla="*/ 443740 h 2214049"/>
                <a:gd name="connsiteX2" fmla="*/ 1988879 w 2015163"/>
                <a:gd name="connsiteY2" fmla="*/ 682456 h 2214049"/>
                <a:gd name="connsiteX3" fmla="*/ 1745529 w 2015163"/>
                <a:gd name="connsiteY3" fmla="*/ 911202 h 2214049"/>
                <a:gd name="connsiteX4" fmla="*/ 1745529 w 2015163"/>
                <a:gd name="connsiteY4" fmla="*/ 1308392 h 2214049"/>
                <a:gd name="connsiteX5" fmla="*/ 1988879 w 2015163"/>
                <a:gd name="connsiteY5" fmla="*/ 1537138 h 2214049"/>
                <a:gd name="connsiteX6" fmla="*/ 1871213 w 2015163"/>
                <a:gd name="connsiteY6" fmla="*/ 1740940 h 2214049"/>
                <a:gd name="connsiteX7" fmla="*/ 1551439 w 2015163"/>
                <a:gd name="connsiteY7" fmla="*/ 1644566 h 2214049"/>
                <a:gd name="connsiteX8" fmla="*/ 1207462 w 2015163"/>
                <a:gd name="connsiteY8" fmla="*/ 1843161 h 2214049"/>
                <a:gd name="connsiteX9" fmla="*/ 1131037 w 2015163"/>
                <a:gd name="connsiteY9" fmla="*/ 2168281 h 2214049"/>
                <a:gd name="connsiteX10" fmla="*/ 860792 w 2015163"/>
                <a:gd name="connsiteY10" fmla="*/ 2177009 h 2214049"/>
                <a:gd name="connsiteX11" fmla="*/ 819282 w 2015163"/>
                <a:gd name="connsiteY11" fmla="*/ 1843161 h 2214049"/>
                <a:gd name="connsiteX12" fmla="*/ 475305 w 2015163"/>
                <a:gd name="connsiteY12" fmla="*/ 1644566 h 2214049"/>
                <a:gd name="connsiteX13" fmla="*/ 155531 w 2015163"/>
                <a:gd name="connsiteY13" fmla="*/ 1740940 h 2214049"/>
                <a:gd name="connsiteX14" fmla="*/ 2950 w 2015163"/>
                <a:gd name="connsiteY14" fmla="*/ 1510953 h 2214049"/>
                <a:gd name="connsiteX15" fmla="*/ 281215 w 2015163"/>
                <a:gd name="connsiteY15" fmla="*/ 1308392 h 2214049"/>
                <a:gd name="connsiteX16" fmla="*/ 281215 w 2015163"/>
                <a:gd name="connsiteY16" fmla="*/ 911202 h 2214049"/>
                <a:gd name="connsiteX17" fmla="*/ 37865 w 2015163"/>
                <a:gd name="connsiteY17" fmla="*/ 682456 h 2214049"/>
                <a:gd name="connsiteX18" fmla="*/ 155531 w 2015163"/>
                <a:gd name="connsiteY18" fmla="*/ 452468 h 2214049"/>
                <a:gd name="connsiteX19" fmla="*/ 475305 w 2015163"/>
                <a:gd name="connsiteY19" fmla="*/ 575028 h 2214049"/>
                <a:gd name="connsiteX20" fmla="*/ 819282 w 2015163"/>
                <a:gd name="connsiteY20" fmla="*/ 376433 h 2214049"/>
                <a:gd name="connsiteX21" fmla="*/ 895707 w 2015163"/>
                <a:gd name="connsiteY21" fmla="*/ 51313 h 2214049"/>
                <a:gd name="connsiteX22" fmla="*/ 1165952 w 2015163"/>
                <a:gd name="connsiteY22" fmla="*/ 33855 h 2214049"/>
                <a:gd name="connsiteX23" fmla="*/ 1207462 w 2015163"/>
                <a:gd name="connsiteY23" fmla="*/ 376433 h 2214049"/>
                <a:gd name="connsiteX24" fmla="*/ 1551439 w 2015163"/>
                <a:gd name="connsiteY24" fmla="*/ 575028 h 2214049"/>
                <a:gd name="connsiteX0" fmla="*/ 1551439 w 1990924"/>
                <a:gd name="connsiteY0" fmla="*/ 575028 h 2214047"/>
                <a:gd name="connsiteX1" fmla="*/ 1810111 w 1990924"/>
                <a:gd name="connsiteY1" fmla="*/ 443740 h 2214047"/>
                <a:gd name="connsiteX2" fmla="*/ 1988879 w 1990924"/>
                <a:gd name="connsiteY2" fmla="*/ 682456 h 2214047"/>
                <a:gd name="connsiteX3" fmla="*/ 1745529 w 1990924"/>
                <a:gd name="connsiteY3" fmla="*/ 911202 h 2214047"/>
                <a:gd name="connsiteX4" fmla="*/ 1745529 w 1990924"/>
                <a:gd name="connsiteY4" fmla="*/ 1308392 h 2214047"/>
                <a:gd name="connsiteX5" fmla="*/ 1988879 w 1990924"/>
                <a:gd name="connsiteY5" fmla="*/ 1537138 h 2214047"/>
                <a:gd name="connsiteX6" fmla="*/ 1845026 w 1990924"/>
                <a:gd name="connsiteY6" fmla="*/ 1775854 h 2214047"/>
                <a:gd name="connsiteX7" fmla="*/ 1551439 w 1990924"/>
                <a:gd name="connsiteY7" fmla="*/ 1644566 h 2214047"/>
                <a:gd name="connsiteX8" fmla="*/ 1207462 w 1990924"/>
                <a:gd name="connsiteY8" fmla="*/ 1843161 h 2214047"/>
                <a:gd name="connsiteX9" fmla="*/ 1131037 w 1990924"/>
                <a:gd name="connsiteY9" fmla="*/ 2168281 h 2214047"/>
                <a:gd name="connsiteX10" fmla="*/ 860792 w 1990924"/>
                <a:gd name="connsiteY10" fmla="*/ 2177009 h 2214047"/>
                <a:gd name="connsiteX11" fmla="*/ 819282 w 1990924"/>
                <a:gd name="connsiteY11" fmla="*/ 1843161 h 2214047"/>
                <a:gd name="connsiteX12" fmla="*/ 475305 w 1990924"/>
                <a:gd name="connsiteY12" fmla="*/ 1644566 h 2214047"/>
                <a:gd name="connsiteX13" fmla="*/ 155531 w 1990924"/>
                <a:gd name="connsiteY13" fmla="*/ 1740940 h 2214047"/>
                <a:gd name="connsiteX14" fmla="*/ 2950 w 1990924"/>
                <a:gd name="connsiteY14" fmla="*/ 1510953 h 2214047"/>
                <a:gd name="connsiteX15" fmla="*/ 281215 w 1990924"/>
                <a:gd name="connsiteY15" fmla="*/ 1308392 h 2214047"/>
                <a:gd name="connsiteX16" fmla="*/ 281215 w 1990924"/>
                <a:gd name="connsiteY16" fmla="*/ 911202 h 2214047"/>
                <a:gd name="connsiteX17" fmla="*/ 37865 w 1990924"/>
                <a:gd name="connsiteY17" fmla="*/ 682456 h 2214047"/>
                <a:gd name="connsiteX18" fmla="*/ 155531 w 1990924"/>
                <a:gd name="connsiteY18" fmla="*/ 452468 h 2214047"/>
                <a:gd name="connsiteX19" fmla="*/ 475305 w 1990924"/>
                <a:gd name="connsiteY19" fmla="*/ 575028 h 2214047"/>
                <a:gd name="connsiteX20" fmla="*/ 819282 w 1990924"/>
                <a:gd name="connsiteY20" fmla="*/ 376433 h 2214047"/>
                <a:gd name="connsiteX21" fmla="*/ 895707 w 1990924"/>
                <a:gd name="connsiteY21" fmla="*/ 51313 h 2214047"/>
                <a:gd name="connsiteX22" fmla="*/ 1165952 w 1990924"/>
                <a:gd name="connsiteY22" fmla="*/ 33855 h 2214047"/>
                <a:gd name="connsiteX23" fmla="*/ 1207462 w 1990924"/>
                <a:gd name="connsiteY23" fmla="*/ 376433 h 2214047"/>
                <a:gd name="connsiteX24" fmla="*/ 1551439 w 1990924"/>
                <a:gd name="connsiteY24" fmla="*/ 575028 h 221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noFill/>
            <a:ln w="25400">
              <a:solidFill>
                <a:srgbClr val="697DA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766" tIns="587064" rIns="583766" bIns="587064" numCol="1" spcCol="1270" anchor="ctr" anchorCtr="0">
              <a:noAutofit/>
            </a:bodyPr>
            <a:lstStyle/>
            <a:p>
              <a:pPr lvl="0" algn="ctr" defTabSz="1333500">
                <a:lnSpc>
                  <a:spcPct val="90000"/>
                </a:lnSpc>
                <a:spcBef>
                  <a:spcPct val="0"/>
                </a:spcBef>
                <a:spcAft>
                  <a:spcPct val="35000"/>
                </a:spcAft>
              </a:pPr>
              <a:endParaRPr lang="zh-CN" altLang="en-US" sz="3000" kern="1200">
                <a:latin typeface="Microsoft YaHei UI" panose="020B0503020204020204" pitchFamily="34" charset="-122"/>
                <a:ea typeface="Microsoft YaHei UI" panose="020B0503020204020204" pitchFamily="34" charset="-122"/>
              </a:endParaRPr>
            </a:p>
          </p:txBody>
        </p:sp>
        <p:sp>
          <p:nvSpPr>
            <p:cNvPr id="119" name="椭圆 31"/>
            <p:cNvSpPr/>
            <p:nvPr/>
          </p:nvSpPr>
          <p:spPr>
            <a:xfrm>
              <a:off x="5549224" y="4295444"/>
              <a:ext cx="118928" cy="10838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120" name="组合 119"/>
          <p:cNvGrpSpPr/>
          <p:nvPr/>
        </p:nvGrpSpPr>
        <p:grpSpPr>
          <a:xfrm rot="20595534" flipH="1">
            <a:off x="9747034" y="4952644"/>
            <a:ext cx="378872" cy="501909"/>
            <a:chOff x="6349289" y="689341"/>
            <a:chExt cx="240568" cy="318691"/>
          </a:xfrm>
        </p:grpSpPr>
        <p:grpSp>
          <p:nvGrpSpPr>
            <p:cNvPr id="121" name="组合 120"/>
            <p:cNvGrpSpPr/>
            <p:nvPr/>
          </p:nvGrpSpPr>
          <p:grpSpPr>
            <a:xfrm rot="735509">
              <a:off x="6349289" y="689341"/>
              <a:ext cx="240568" cy="279631"/>
              <a:chOff x="7319233" y="478676"/>
              <a:chExt cx="580936" cy="675267"/>
            </a:xfrm>
          </p:grpSpPr>
          <p:sp>
            <p:nvSpPr>
              <p:cNvPr id="123" name="任意多边形 122"/>
              <p:cNvSpPr/>
              <p:nvPr/>
            </p:nvSpPr>
            <p:spPr>
              <a:xfrm>
                <a:off x="7319233" y="478676"/>
                <a:ext cx="580936" cy="675267"/>
              </a:xfrm>
              <a:custGeom>
                <a:avLst/>
                <a:gdLst>
                  <a:gd name="connsiteX0" fmla="*/ 169694 w 579891"/>
                  <a:gd name="connsiteY0" fmla="*/ 674526 h 674526"/>
                  <a:gd name="connsiteX1" fmla="*/ 193757 w 579891"/>
                  <a:gd name="connsiteY1" fmla="*/ 421863 h 674526"/>
                  <a:gd name="connsiteX2" fmla="*/ 1252 w 579891"/>
                  <a:gd name="connsiteY2" fmla="*/ 241390 h 674526"/>
                  <a:gd name="connsiteX3" fmla="*/ 302041 w 579891"/>
                  <a:gd name="connsiteY3" fmla="*/ 758 h 674526"/>
                  <a:gd name="connsiteX4" fmla="*/ 578768 w 579891"/>
                  <a:gd name="connsiteY4" fmla="*/ 325611 h 674526"/>
                  <a:gd name="connsiteX5" fmla="*/ 398294 w 579891"/>
                  <a:gd name="connsiteY5" fmla="*/ 457958 h 674526"/>
                  <a:gd name="connsiteX6" fmla="*/ 362199 w 579891"/>
                  <a:gd name="connsiteY6" fmla="*/ 638432 h 674526"/>
                  <a:gd name="connsiteX7" fmla="*/ 193757 w 579891"/>
                  <a:gd name="connsiteY7" fmla="*/ 626400 h 674526"/>
                  <a:gd name="connsiteX0" fmla="*/ 168660 w 578857"/>
                  <a:gd name="connsiteY0" fmla="*/ 675267 h 675267"/>
                  <a:gd name="connsiteX1" fmla="*/ 192723 w 578857"/>
                  <a:gd name="connsiteY1" fmla="*/ 422604 h 675267"/>
                  <a:gd name="connsiteX2" fmla="*/ 218 w 578857"/>
                  <a:gd name="connsiteY2" fmla="*/ 242131 h 675267"/>
                  <a:gd name="connsiteX3" fmla="*/ 301007 w 578857"/>
                  <a:gd name="connsiteY3" fmla="*/ 1499 h 675267"/>
                  <a:gd name="connsiteX4" fmla="*/ 577734 w 578857"/>
                  <a:gd name="connsiteY4" fmla="*/ 326352 h 675267"/>
                  <a:gd name="connsiteX5" fmla="*/ 397260 w 578857"/>
                  <a:gd name="connsiteY5" fmla="*/ 458699 h 675267"/>
                  <a:gd name="connsiteX6" fmla="*/ 361165 w 578857"/>
                  <a:gd name="connsiteY6" fmla="*/ 639173 h 675267"/>
                  <a:gd name="connsiteX7" fmla="*/ 192723 w 578857"/>
                  <a:gd name="connsiteY7" fmla="*/ 627141 h 675267"/>
                  <a:gd name="connsiteX0" fmla="*/ 168660 w 580183"/>
                  <a:gd name="connsiteY0" fmla="*/ 675267 h 675267"/>
                  <a:gd name="connsiteX1" fmla="*/ 192723 w 580183"/>
                  <a:gd name="connsiteY1" fmla="*/ 422604 h 675267"/>
                  <a:gd name="connsiteX2" fmla="*/ 218 w 580183"/>
                  <a:gd name="connsiteY2" fmla="*/ 242131 h 675267"/>
                  <a:gd name="connsiteX3" fmla="*/ 301007 w 580183"/>
                  <a:gd name="connsiteY3" fmla="*/ 1499 h 675267"/>
                  <a:gd name="connsiteX4" fmla="*/ 577734 w 580183"/>
                  <a:gd name="connsiteY4" fmla="*/ 326352 h 675267"/>
                  <a:gd name="connsiteX5" fmla="*/ 397260 w 580183"/>
                  <a:gd name="connsiteY5" fmla="*/ 458699 h 675267"/>
                  <a:gd name="connsiteX6" fmla="*/ 361165 w 580183"/>
                  <a:gd name="connsiteY6" fmla="*/ 639173 h 675267"/>
                  <a:gd name="connsiteX7" fmla="*/ 192723 w 580183"/>
                  <a:gd name="connsiteY7" fmla="*/ 627141 h 675267"/>
                  <a:gd name="connsiteX0" fmla="*/ 168726 w 580936"/>
                  <a:gd name="connsiteY0" fmla="*/ 675267 h 675267"/>
                  <a:gd name="connsiteX1" fmla="*/ 192789 w 580936"/>
                  <a:gd name="connsiteY1" fmla="*/ 422604 h 675267"/>
                  <a:gd name="connsiteX2" fmla="*/ 284 w 580936"/>
                  <a:gd name="connsiteY2" fmla="*/ 242131 h 675267"/>
                  <a:gd name="connsiteX3" fmla="*/ 301073 w 580936"/>
                  <a:gd name="connsiteY3" fmla="*/ 1499 h 675267"/>
                  <a:gd name="connsiteX4" fmla="*/ 577800 w 580936"/>
                  <a:gd name="connsiteY4" fmla="*/ 326352 h 675267"/>
                  <a:gd name="connsiteX5" fmla="*/ 397326 w 580936"/>
                  <a:gd name="connsiteY5" fmla="*/ 458699 h 675267"/>
                  <a:gd name="connsiteX6" fmla="*/ 361231 w 580936"/>
                  <a:gd name="connsiteY6" fmla="*/ 639173 h 675267"/>
                  <a:gd name="connsiteX7" fmla="*/ 192789 w 580936"/>
                  <a:gd name="connsiteY7" fmla="*/ 627141 h 67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936" h="675267">
                    <a:moveTo>
                      <a:pt x="168726" y="675267"/>
                    </a:moveTo>
                    <a:cubicBezTo>
                      <a:pt x="194794" y="585030"/>
                      <a:pt x="220863" y="494793"/>
                      <a:pt x="192789" y="422604"/>
                    </a:cubicBezTo>
                    <a:cubicBezTo>
                      <a:pt x="164715" y="350415"/>
                      <a:pt x="8239" y="411989"/>
                      <a:pt x="284" y="242131"/>
                    </a:cubicBezTo>
                    <a:cubicBezTo>
                      <a:pt x="-7671" y="72273"/>
                      <a:pt x="152816" y="-12538"/>
                      <a:pt x="301073" y="1499"/>
                    </a:cubicBezTo>
                    <a:cubicBezTo>
                      <a:pt x="449330" y="15536"/>
                      <a:pt x="605094" y="137477"/>
                      <a:pt x="577800" y="326352"/>
                    </a:cubicBezTo>
                    <a:cubicBezTo>
                      <a:pt x="550506" y="515227"/>
                      <a:pt x="433421" y="406562"/>
                      <a:pt x="397326" y="458699"/>
                    </a:cubicBezTo>
                    <a:cubicBezTo>
                      <a:pt x="361231" y="510836"/>
                      <a:pt x="395321" y="611099"/>
                      <a:pt x="361231" y="639173"/>
                    </a:cubicBezTo>
                    <a:cubicBezTo>
                      <a:pt x="327142" y="667247"/>
                      <a:pt x="259965" y="647194"/>
                      <a:pt x="192789" y="627141"/>
                    </a:cubicBezTo>
                  </a:path>
                </a:pathLst>
              </a:custGeom>
              <a:noFill/>
              <a:ln w="22225"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24" name="任意多边形 123"/>
              <p:cNvSpPr/>
              <p:nvPr/>
            </p:nvSpPr>
            <p:spPr>
              <a:xfrm>
                <a:off x="7575219" y="695628"/>
                <a:ext cx="173947" cy="400785"/>
              </a:xfrm>
              <a:custGeom>
                <a:avLst/>
                <a:gdLst>
                  <a:gd name="connsiteX0" fmla="*/ 0 w 173947"/>
                  <a:gd name="connsiteY0" fmla="*/ 2090 h 400785"/>
                  <a:gd name="connsiteX1" fmla="*/ 173346 w 173947"/>
                  <a:gd name="connsiteY1" fmla="*/ 23758 h 400785"/>
                  <a:gd name="connsiteX2" fmla="*/ 56337 w 173947"/>
                  <a:gd name="connsiteY2" fmla="*/ 28091 h 400785"/>
                  <a:gd name="connsiteX3" fmla="*/ 34669 w 173947"/>
                  <a:gd name="connsiteY3" fmla="*/ 400785 h 400785"/>
                </a:gdLst>
                <a:ahLst/>
                <a:cxnLst>
                  <a:cxn ang="0">
                    <a:pos x="connsiteX0" y="connsiteY0"/>
                  </a:cxn>
                  <a:cxn ang="0">
                    <a:pos x="connsiteX1" y="connsiteY1"/>
                  </a:cxn>
                  <a:cxn ang="0">
                    <a:pos x="connsiteX2" y="connsiteY2"/>
                  </a:cxn>
                  <a:cxn ang="0">
                    <a:pos x="connsiteX3" y="connsiteY3"/>
                  </a:cxn>
                </a:cxnLst>
                <a:rect l="l" t="t" r="r" b="b"/>
                <a:pathLst>
                  <a:path w="173947" h="400785">
                    <a:moveTo>
                      <a:pt x="0" y="2090"/>
                    </a:moveTo>
                    <a:cubicBezTo>
                      <a:pt x="81978" y="10757"/>
                      <a:pt x="163957" y="19425"/>
                      <a:pt x="173346" y="23758"/>
                    </a:cubicBezTo>
                    <a:cubicBezTo>
                      <a:pt x="182735" y="28091"/>
                      <a:pt x="79450" y="-34747"/>
                      <a:pt x="56337" y="28091"/>
                    </a:cubicBezTo>
                    <a:cubicBezTo>
                      <a:pt x="33224" y="90929"/>
                      <a:pt x="33946" y="245857"/>
                      <a:pt x="34669" y="400785"/>
                    </a:cubicBezTo>
                  </a:path>
                </a:pathLst>
              </a:custGeom>
              <a:noFill/>
              <a:ln w="22225"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sp>
          <p:nvSpPr>
            <p:cNvPr id="122" name="任意多边形 121"/>
            <p:cNvSpPr/>
            <p:nvPr/>
          </p:nvSpPr>
          <p:spPr>
            <a:xfrm>
              <a:off x="6385067" y="953531"/>
              <a:ext cx="82602" cy="54501"/>
            </a:xfrm>
            <a:custGeom>
              <a:avLst/>
              <a:gdLst>
                <a:gd name="connsiteX0" fmla="*/ 248 w 76868"/>
                <a:gd name="connsiteY0" fmla="*/ 393 h 59632"/>
                <a:gd name="connsiteX1" fmla="*/ 54325 w 76868"/>
                <a:gd name="connsiteY1" fmla="*/ 32348 h 59632"/>
                <a:gd name="connsiteX2" fmla="*/ 76448 w 76868"/>
                <a:gd name="connsiteY2" fmla="*/ 5309 h 59632"/>
                <a:gd name="connsiteX3" fmla="*/ 37119 w 76868"/>
                <a:gd name="connsiteY3" fmla="*/ 59387 h 59632"/>
                <a:gd name="connsiteX4" fmla="*/ 248 w 76868"/>
                <a:gd name="connsiteY4" fmla="*/ 393 h 59632"/>
                <a:gd name="connsiteX0" fmla="*/ 12434 w 89054"/>
                <a:gd name="connsiteY0" fmla="*/ 4 h 59773"/>
                <a:gd name="connsiteX1" fmla="*/ 66511 w 89054"/>
                <a:gd name="connsiteY1" fmla="*/ 31959 h 59773"/>
                <a:gd name="connsiteX2" fmla="*/ 88634 w 89054"/>
                <a:gd name="connsiteY2" fmla="*/ 4920 h 59773"/>
                <a:gd name="connsiteX3" fmla="*/ 49305 w 89054"/>
                <a:gd name="connsiteY3" fmla="*/ 58998 h 59773"/>
                <a:gd name="connsiteX4" fmla="*/ 2601 w 89054"/>
                <a:gd name="connsiteY4" fmla="*/ 34417 h 59773"/>
                <a:gd name="connsiteX5" fmla="*/ 12434 w 89054"/>
                <a:gd name="connsiteY5" fmla="*/ 4 h 59773"/>
                <a:gd name="connsiteX0" fmla="*/ 12434 w 89054"/>
                <a:gd name="connsiteY0" fmla="*/ 4 h 50472"/>
                <a:gd name="connsiteX1" fmla="*/ 66511 w 89054"/>
                <a:gd name="connsiteY1" fmla="*/ 31959 h 50472"/>
                <a:gd name="connsiteX2" fmla="*/ 88634 w 89054"/>
                <a:gd name="connsiteY2" fmla="*/ 4920 h 50472"/>
                <a:gd name="connsiteX3" fmla="*/ 56679 w 89054"/>
                <a:gd name="connsiteY3" fmla="*/ 49165 h 50472"/>
                <a:gd name="connsiteX4" fmla="*/ 2601 w 89054"/>
                <a:gd name="connsiteY4" fmla="*/ 34417 h 50472"/>
                <a:gd name="connsiteX5" fmla="*/ 12434 w 89054"/>
                <a:gd name="connsiteY5" fmla="*/ 4 h 50472"/>
                <a:gd name="connsiteX0" fmla="*/ 10471 w 87091"/>
                <a:gd name="connsiteY0" fmla="*/ 132 h 49570"/>
                <a:gd name="connsiteX1" fmla="*/ 64548 w 87091"/>
                <a:gd name="connsiteY1" fmla="*/ 32087 h 49570"/>
                <a:gd name="connsiteX2" fmla="*/ 86671 w 87091"/>
                <a:gd name="connsiteY2" fmla="*/ 5048 h 49570"/>
                <a:gd name="connsiteX3" fmla="*/ 54716 w 87091"/>
                <a:gd name="connsiteY3" fmla="*/ 49293 h 49570"/>
                <a:gd name="connsiteX4" fmla="*/ 3097 w 87091"/>
                <a:gd name="connsiteY4" fmla="*/ 22255 h 49570"/>
                <a:gd name="connsiteX5" fmla="*/ 10471 w 87091"/>
                <a:gd name="connsiteY5" fmla="*/ 132 h 49570"/>
                <a:gd name="connsiteX0" fmla="*/ 10471 w 87091"/>
                <a:gd name="connsiteY0" fmla="*/ 132 h 54436"/>
                <a:gd name="connsiteX1" fmla="*/ 64548 w 87091"/>
                <a:gd name="connsiteY1" fmla="*/ 32087 h 54436"/>
                <a:gd name="connsiteX2" fmla="*/ 86671 w 87091"/>
                <a:gd name="connsiteY2" fmla="*/ 5048 h 54436"/>
                <a:gd name="connsiteX3" fmla="*/ 59632 w 87091"/>
                <a:gd name="connsiteY3" fmla="*/ 54209 h 54436"/>
                <a:gd name="connsiteX4" fmla="*/ 3097 w 87091"/>
                <a:gd name="connsiteY4" fmla="*/ 22255 h 54436"/>
                <a:gd name="connsiteX5" fmla="*/ 10471 w 87091"/>
                <a:gd name="connsiteY5" fmla="*/ 132 h 54436"/>
                <a:gd name="connsiteX0" fmla="*/ 11326 w 92270"/>
                <a:gd name="connsiteY0" fmla="*/ 197 h 54501"/>
                <a:gd name="connsiteX1" fmla="*/ 85068 w 92270"/>
                <a:gd name="connsiteY1" fmla="*/ 34610 h 54501"/>
                <a:gd name="connsiteX2" fmla="*/ 87526 w 92270"/>
                <a:gd name="connsiteY2" fmla="*/ 5113 h 54501"/>
                <a:gd name="connsiteX3" fmla="*/ 60487 w 92270"/>
                <a:gd name="connsiteY3" fmla="*/ 54274 h 54501"/>
                <a:gd name="connsiteX4" fmla="*/ 3952 w 92270"/>
                <a:gd name="connsiteY4" fmla="*/ 22320 h 54501"/>
                <a:gd name="connsiteX5" fmla="*/ 11326 w 92270"/>
                <a:gd name="connsiteY5" fmla="*/ 197 h 54501"/>
                <a:gd name="connsiteX0" fmla="*/ 7096 w 88040"/>
                <a:gd name="connsiteY0" fmla="*/ 197 h 54501"/>
                <a:gd name="connsiteX1" fmla="*/ 80838 w 88040"/>
                <a:gd name="connsiteY1" fmla="*/ 34610 h 54501"/>
                <a:gd name="connsiteX2" fmla="*/ 83296 w 88040"/>
                <a:gd name="connsiteY2" fmla="*/ 5113 h 54501"/>
                <a:gd name="connsiteX3" fmla="*/ 56257 w 88040"/>
                <a:gd name="connsiteY3" fmla="*/ 54274 h 54501"/>
                <a:gd name="connsiteX4" fmla="*/ 7096 w 88040"/>
                <a:gd name="connsiteY4" fmla="*/ 22320 h 54501"/>
                <a:gd name="connsiteX5" fmla="*/ 7096 w 88040"/>
                <a:gd name="connsiteY5" fmla="*/ 197 h 54501"/>
                <a:gd name="connsiteX0" fmla="*/ 6579 w 84329"/>
                <a:gd name="connsiteY0" fmla="*/ 133 h 54437"/>
                <a:gd name="connsiteX1" fmla="*/ 72947 w 84329"/>
                <a:gd name="connsiteY1" fmla="*/ 32088 h 54437"/>
                <a:gd name="connsiteX2" fmla="*/ 82779 w 84329"/>
                <a:gd name="connsiteY2" fmla="*/ 5049 h 54437"/>
                <a:gd name="connsiteX3" fmla="*/ 55740 w 84329"/>
                <a:gd name="connsiteY3" fmla="*/ 54210 h 54437"/>
                <a:gd name="connsiteX4" fmla="*/ 6579 w 84329"/>
                <a:gd name="connsiteY4" fmla="*/ 22256 h 54437"/>
                <a:gd name="connsiteX5" fmla="*/ 6579 w 84329"/>
                <a:gd name="connsiteY5" fmla="*/ 133 h 54437"/>
                <a:gd name="connsiteX0" fmla="*/ 5902 w 82602"/>
                <a:gd name="connsiteY0" fmla="*/ 197 h 54501"/>
                <a:gd name="connsiteX1" fmla="*/ 62437 w 82602"/>
                <a:gd name="connsiteY1" fmla="*/ 34610 h 54501"/>
                <a:gd name="connsiteX2" fmla="*/ 82102 w 82602"/>
                <a:gd name="connsiteY2" fmla="*/ 5113 h 54501"/>
                <a:gd name="connsiteX3" fmla="*/ 55063 w 82602"/>
                <a:gd name="connsiteY3" fmla="*/ 54274 h 54501"/>
                <a:gd name="connsiteX4" fmla="*/ 5902 w 82602"/>
                <a:gd name="connsiteY4" fmla="*/ 22320 h 54501"/>
                <a:gd name="connsiteX5" fmla="*/ 5902 w 82602"/>
                <a:gd name="connsiteY5" fmla="*/ 197 h 5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02" h="54501">
                  <a:moveTo>
                    <a:pt x="5902" y="197"/>
                  </a:moveTo>
                  <a:cubicBezTo>
                    <a:pt x="15325" y="2245"/>
                    <a:pt x="49737" y="33791"/>
                    <a:pt x="62437" y="34610"/>
                  </a:cubicBezTo>
                  <a:cubicBezTo>
                    <a:pt x="75137" y="35429"/>
                    <a:pt x="84970" y="607"/>
                    <a:pt x="82102" y="5113"/>
                  </a:cubicBezTo>
                  <a:cubicBezTo>
                    <a:pt x="79234" y="9620"/>
                    <a:pt x="67763" y="51406"/>
                    <a:pt x="55063" y="54274"/>
                  </a:cubicBezTo>
                  <a:cubicBezTo>
                    <a:pt x="42363" y="57142"/>
                    <a:pt x="12047" y="32152"/>
                    <a:pt x="5902" y="22320"/>
                  </a:cubicBezTo>
                  <a:cubicBezTo>
                    <a:pt x="-243" y="12488"/>
                    <a:pt x="-3521" y="-1851"/>
                    <a:pt x="5902" y="197"/>
                  </a:cubicBezTo>
                  <a:close/>
                </a:path>
              </a:pathLst>
            </a:custGeom>
            <a:noFill/>
            <a:ln w="22225"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Microsoft YaHei UI" panose="020B0503020204020204" pitchFamily="34" charset="-122"/>
                <a:ea typeface="Microsoft YaHei UI" panose="020B0503020204020204" pitchFamily="34" charset="-122"/>
              </a:endParaRPr>
            </a:p>
          </p:txBody>
        </p:sp>
      </p:gr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4496" y="3401449"/>
            <a:ext cx="2266333" cy="2266333"/>
          </a:xfrm>
          <a:prstGeom prst="rect">
            <a:avLst/>
          </a:prstGeom>
        </p:spPr>
      </p:pic>
      <p:sp>
        <p:nvSpPr>
          <p:cNvPr id="145" name="文本框 5127">
            <a:extLst>
              <a:ext uri="{FF2B5EF4-FFF2-40B4-BE49-F238E27FC236}">
                <a16:creationId xmlns:a16="http://schemas.microsoft.com/office/drawing/2014/main" id="{FDB2D805-B3AC-4C34-ADC1-51B1E921A98F}"/>
              </a:ext>
            </a:extLst>
          </p:cNvPr>
          <p:cNvSpPr txBox="1"/>
          <p:nvPr/>
        </p:nvSpPr>
        <p:spPr>
          <a:xfrm>
            <a:off x="4901894" y="-31253"/>
            <a:ext cx="2496852" cy="769441"/>
          </a:xfrm>
          <a:prstGeom prst="rect">
            <a:avLst/>
          </a:prstGeom>
          <a:noFill/>
          <a:ln w="9525">
            <a:noFill/>
          </a:ln>
        </p:spPr>
        <p:txBody>
          <a:bodyPr wrap="square">
            <a:spAutoFit/>
          </a:bodyPr>
          <a:lstStyle/>
          <a:p>
            <a:pPr defTabSz="1500505">
              <a:spcBef>
                <a:spcPct val="50000"/>
              </a:spcBef>
            </a:pPr>
            <a:r>
              <a:rPr lang="vi-VN" sz="4400" b="1" u="sng" dirty="0">
                <a:solidFill>
                  <a:srgbClr val="00B0F0"/>
                </a:solidFill>
                <a:latin typeface="Amazone" panose="03020702060507090A04" pitchFamily="66" charset="-93"/>
              </a:rPr>
              <a:t>Vận dụng</a:t>
            </a:r>
            <a:endParaRPr lang="vi-VN" sz="4400" u="sng" dirty="0">
              <a:solidFill>
                <a:srgbClr val="00B0F0"/>
              </a:solidFill>
              <a:latin typeface="Amazone" panose="03020702060507090A04" pitchFamily="66" charset="-93"/>
            </a:endParaRPr>
          </a:p>
        </p:txBody>
      </p:sp>
      <p:sp>
        <p:nvSpPr>
          <p:cNvPr id="146" name="文本框 5129">
            <a:extLst>
              <a:ext uri="{FF2B5EF4-FFF2-40B4-BE49-F238E27FC236}">
                <a16:creationId xmlns:a16="http://schemas.microsoft.com/office/drawing/2014/main" id="{698A208A-AB1C-4D07-ADB5-D4212B9F61BF}"/>
              </a:ext>
            </a:extLst>
          </p:cNvPr>
          <p:cNvSpPr txBox="1"/>
          <p:nvPr/>
        </p:nvSpPr>
        <p:spPr>
          <a:xfrm>
            <a:off x="1962859" y="1342316"/>
            <a:ext cx="9479625" cy="1077218"/>
          </a:xfrm>
          <a:prstGeom prst="rect">
            <a:avLst/>
          </a:prstGeom>
          <a:noFill/>
          <a:ln w="9525">
            <a:noFill/>
          </a:ln>
        </p:spPr>
        <p:txBody>
          <a:bodyPr wrap="square">
            <a:spAutoFit/>
          </a:bodyPr>
          <a:lstStyle/>
          <a:p>
            <a:r>
              <a:rPr lang="vi-VN" sz="3200" dirty="0">
                <a:latin typeface="Amazone" panose="03020702060507090A04" pitchFamily="66" charset="-93"/>
                <a:ea typeface="ZapfChancery-Medium" panose="00000400000000000000" pitchFamily="2" charset="-93"/>
                <a:cs typeface="ZapfChancery-Medium" panose="00000400000000000000" pitchFamily="2" charset="-93"/>
              </a:rPr>
              <a:t>- </a:t>
            </a:r>
            <a:r>
              <a:rPr lang="vi-VN" sz="3200" dirty="0">
                <a:latin typeface="Amazone" panose="03020702060507090A04" pitchFamily="66" charset="-93"/>
              </a:rPr>
              <a:t>Khi bắn cung, mũi tên nhận được năng lượng và bay đi. Mũi tên có năng lượng ở dạng nào?</a:t>
            </a:r>
          </a:p>
        </p:txBody>
      </p:sp>
      <p:sp>
        <p:nvSpPr>
          <p:cNvPr id="147" name="文本框 5129">
            <a:extLst>
              <a:ext uri="{FF2B5EF4-FFF2-40B4-BE49-F238E27FC236}">
                <a16:creationId xmlns:a16="http://schemas.microsoft.com/office/drawing/2014/main" id="{56DA2C34-19CF-4D91-B3D8-CBE6E4CDE107}"/>
              </a:ext>
            </a:extLst>
          </p:cNvPr>
          <p:cNvSpPr txBox="1"/>
          <p:nvPr/>
        </p:nvSpPr>
        <p:spPr>
          <a:xfrm>
            <a:off x="2293938" y="2399240"/>
            <a:ext cx="5941669" cy="2554545"/>
          </a:xfrm>
          <a:prstGeom prst="rect">
            <a:avLst/>
          </a:prstGeom>
          <a:noFill/>
          <a:ln w="9525">
            <a:noFill/>
          </a:ln>
        </p:spPr>
        <p:txBody>
          <a:bodyPr wrap="square">
            <a:spAutoFit/>
          </a:bodyPr>
          <a:lstStyle/>
          <a:p>
            <a:pPr algn="ctr"/>
            <a:r>
              <a:rPr lang="vi-VN" sz="32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a:p>
            <a:pPr algn="just"/>
            <a:r>
              <a:rPr lang="vi-VN" sz="3200" dirty="0">
                <a:latin typeface="Amazone" panose="03020702060507090A04" pitchFamily="66" charset="-93"/>
              </a:rPr>
              <a:t>Khi bắn cung, mũi tên nhận được năng lượng và bay đi. Mũi tên có năng lượng ở dạng cơ năng vì nó chuyển động và ở trên cao so với mặt đất.</a:t>
            </a:r>
          </a:p>
        </p:txBody>
      </p:sp>
    </p:spTree>
    <p:extLst>
      <p:ext uri="{BB962C8B-B14F-4D97-AF65-F5344CB8AC3E}">
        <p14:creationId xmlns:p14="http://schemas.microsoft.com/office/powerpoint/2010/main" val="14494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45">
                                            <p:txEl>
                                              <p:pRg st="0" end="0"/>
                                            </p:txEl>
                                          </p:spTgt>
                                        </p:tgtEl>
                                        <p:attrNameLst>
                                          <p:attrName>style.visibility</p:attrName>
                                        </p:attrNameLst>
                                      </p:cBhvr>
                                      <p:to>
                                        <p:strVal val="visible"/>
                                      </p:to>
                                    </p:set>
                                    <p:anim calcmode="discrete" valueType="clr">
                                      <p:cBhvr override="childStyle">
                                        <p:cTn id="7" dur="80"/>
                                        <p:tgtEl>
                                          <p:spTgt spid="14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5">
                                            <p:txEl>
                                              <p:pRg st="0" end="0"/>
                                            </p:txEl>
                                          </p:spTgt>
                                        </p:tgtEl>
                                        <p:attrNameLst>
                                          <p:attrName>fill.type</p:attrName>
                                        </p:attrNameLst>
                                      </p:cBhvr>
                                      <p:to>
                                        <p:strVal val="solid"/>
                                      </p:to>
                                    </p:set>
                                  </p:childTnLst>
                                </p:cTn>
                              </p:par>
                            </p:childTnLst>
                          </p:cTn>
                        </p:par>
                        <p:par>
                          <p:cTn id="10" fill="hold">
                            <p:stCondLst>
                              <p:cond delay="3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6">
                                            <p:txEl>
                                              <p:pRg st="0" end="0"/>
                                            </p:txEl>
                                          </p:spTgt>
                                        </p:tgtEl>
                                        <p:attrNameLst>
                                          <p:attrName>style.visibility</p:attrName>
                                        </p:attrNameLst>
                                      </p:cBhvr>
                                      <p:to>
                                        <p:strVal val="visible"/>
                                      </p:to>
                                    </p:set>
                                    <p:anim calcmode="discrete" valueType="clr">
                                      <p:cBhvr override="childStyle">
                                        <p:cTn id="13" dur="80"/>
                                        <p:tgtEl>
                                          <p:spTgt spid="1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6">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46">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47">
                                            <p:txEl>
                                              <p:pRg st="0" end="0"/>
                                            </p:txEl>
                                          </p:spTgt>
                                        </p:tgtEl>
                                        <p:attrNameLst>
                                          <p:attrName>style.visibility</p:attrName>
                                        </p:attrNameLst>
                                      </p:cBhvr>
                                      <p:to>
                                        <p:strVal val="visible"/>
                                      </p:to>
                                    </p:set>
                                    <p:anim calcmode="discrete" valueType="clr">
                                      <p:cBhvr override="childStyle">
                                        <p:cTn id="20" dur="80"/>
                                        <p:tgtEl>
                                          <p:spTgt spid="1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4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47">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47">
                                            <p:txEl>
                                              <p:pRg st="1" end="1"/>
                                            </p:txEl>
                                          </p:spTgt>
                                        </p:tgtEl>
                                        <p:attrNameLst>
                                          <p:attrName>style.visibility</p:attrName>
                                        </p:attrNameLst>
                                      </p:cBhvr>
                                      <p:to>
                                        <p:strVal val="visible"/>
                                      </p:to>
                                    </p:set>
                                    <p:anim calcmode="discrete" valueType="clr">
                                      <p:cBhvr override="childStyle">
                                        <p:cTn id="27" dur="80"/>
                                        <p:tgtEl>
                                          <p:spTgt spid="14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47">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14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build="allAtOnce"/>
      <p:bldP spid="146" grpId="0" build="allAtOnce"/>
      <p:bldP spid="14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flipH="1">
            <a:off x="7066547" y="1032015"/>
            <a:ext cx="4359442" cy="4359442"/>
          </a:xfrm>
          <a:prstGeom prst="rect">
            <a:avLst/>
          </a:prstGeom>
        </p:spPr>
      </p:pic>
      <p:sp>
        <p:nvSpPr>
          <p:cNvPr id="6" name="PA_库_文本框 5"/>
          <p:cNvSpPr txBox="1"/>
          <p:nvPr>
            <p:custDataLst>
              <p:tags r:id="rId3"/>
            </p:custDataLst>
          </p:nvPr>
        </p:nvSpPr>
        <p:spPr>
          <a:xfrm>
            <a:off x="770937" y="2677519"/>
            <a:ext cx="6864380" cy="830997"/>
          </a:xfrm>
          <a:prstGeom prst="rect">
            <a:avLst/>
          </a:prstGeom>
          <a:noFill/>
        </p:spPr>
        <p:txBody>
          <a:bodyPr wrap="none" rtlCol="0">
            <a:spAutoFit/>
          </a:bodyPr>
          <a:lstStyle/>
          <a:p>
            <a:r>
              <a:rPr lang="en-US" altLang="zh-CN" sz="4800" b="1" dirty="0">
                <a:solidFill>
                  <a:srgbClr val="7030A0"/>
                </a:solidFill>
                <a:latin typeface="Microsoft YaHei UI" panose="020B0503020204020204" pitchFamily="34" charset="-122"/>
                <a:ea typeface="Microsoft YaHei UI" panose="020B0503020204020204" pitchFamily="34" charset="-122"/>
              </a:rPr>
              <a:t>III. </a:t>
            </a:r>
            <a:r>
              <a:rPr lang="en-US" altLang="zh-CN" sz="4800" b="1" dirty="0" err="1">
                <a:solidFill>
                  <a:srgbClr val="7030A0"/>
                </a:solidFill>
                <a:latin typeface="Amazone" panose="03020702060507090A04" pitchFamily="66" charset="-93"/>
                <a:ea typeface="Microsoft YaHei UI" panose="020B0503020204020204" pitchFamily="34" charset="-122"/>
              </a:rPr>
              <a:t>Bài</a:t>
            </a:r>
            <a:r>
              <a:rPr lang="en-US" altLang="zh-CN" sz="4800" b="1" dirty="0">
                <a:solidFill>
                  <a:srgbClr val="7030A0"/>
                </a:solidFill>
                <a:latin typeface="Amazone" panose="03020702060507090A04" pitchFamily="66" charset="-93"/>
                <a:ea typeface="Microsoft YaHei UI" panose="020B0503020204020204" pitchFamily="34" charset="-122"/>
              </a:rPr>
              <a:t> </a:t>
            </a:r>
            <a:r>
              <a:rPr lang="en-US" altLang="zh-CN" sz="4800" b="1" dirty="0" err="1">
                <a:solidFill>
                  <a:srgbClr val="7030A0"/>
                </a:solidFill>
                <a:latin typeface="Amazone" panose="03020702060507090A04" pitchFamily="66" charset="-93"/>
                <a:ea typeface="Microsoft YaHei UI" panose="020B0503020204020204" pitchFamily="34" charset="-122"/>
              </a:rPr>
              <a:t>tập</a:t>
            </a:r>
            <a:r>
              <a:rPr lang="en-US" altLang="zh-CN" sz="4800" b="1" dirty="0">
                <a:solidFill>
                  <a:srgbClr val="7030A0"/>
                </a:solidFill>
                <a:latin typeface="Amazone" panose="03020702060507090A04" pitchFamily="66" charset="-93"/>
                <a:ea typeface="Microsoft YaHei UI" panose="020B0503020204020204" pitchFamily="34" charset="-122"/>
              </a:rPr>
              <a:t> (</a:t>
            </a:r>
            <a:r>
              <a:rPr lang="en-US" altLang="zh-CN" sz="4800" b="1" dirty="0" err="1">
                <a:solidFill>
                  <a:srgbClr val="7030A0"/>
                </a:solidFill>
                <a:latin typeface="Amazone" panose="03020702060507090A04" pitchFamily="66" charset="-93"/>
                <a:ea typeface="Microsoft YaHei UI" panose="020B0503020204020204" pitchFamily="34" charset="-122"/>
              </a:rPr>
              <a:t>Chủ</a:t>
            </a:r>
            <a:r>
              <a:rPr lang="en-US" altLang="zh-CN" sz="4800" b="1" dirty="0">
                <a:solidFill>
                  <a:srgbClr val="7030A0"/>
                </a:solidFill>
                <a:latin typeface="Amazone" panose="03020702060507090A04" pitchFamily="66" charset="-93"/>
                <a:ea typeface="Microsoft YaHei UI" panose="020B0503020204020204" pitchFamily="34" charset="-122"/>
              </a:rPr>
              <a:t> </a:t>
            </a:r>
            <a:r>
              <a:rPr lang="en-US" altLang="zh-CN" sz="4800" b="1" dirty="0" err="1">
                <a:solidFill>
                  <a:srgbClr val="7030A0"/>
                </a:solidFill>
                <a:latin typeface="Amazone" panose="03020702060507090A04" pitchFamily="66" charset="-93"/>
                <a:ea typeface="Microsoft YaHei UI" panose="020B0503020204020204" pitchFamily="34" charset="-122"/>
              </a:rPr>
              <a:t>đề</a:t>
            </a:r>
            <a:r>
              <a:rPr lang="en-US" altLang="zh-CN" sz="4800" b="1" dirty="0">
                <a:solidFill>
                  <a:srgbClr val="7030A0"/>
                </a:solidFill>
                <a:latin typeface="Amazone" panose="03020702060507090A04" pitchFamily="66" charset="-93"/>
                <a:ea typeface="Microsoft YaHei UI" panose="020B0503020204020204" pitchFamily="34" charset="-122"/>
              </a:rPr>
              <a:t> 9 &amp; 10)</a:t>
            </a:r>
            <a:endParaRPr lang="zh-CN" altLang="en-US" sz="48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51602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3*#ppt_h"/>
                                          </p:val>
                                        </p:tav>
                                        <p:tav tm="100000">
                                          <p:val>
                                            <p:strVal val="#ppt_h"/>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0-#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set>
                                      <p:cBhvr>
                                        <p:cTn id="17" dur="1" fill="hold">
                                          <p:stCondLst>
                                            <p:cond delay="0"/>
                                          </p:stCondLst>
                                        </p:cTn>
                                        <p:tgtEl>
                                          <p:spTgt spid="6"/>
                                        </p:tgtEl>
                                        <p:attrNameLst>
                                          <p:attrName>style.visibility</p:attrName>
                                        </p:attrNameLst>
                                      </p:cBhvr>
                                      <p:to>
                                        <p:strVal val="visible"/>
                                      </p:to>
                                    </p:set>
                                    <p:anim to="" calcmode="lin" valueType="num">
                                      <p:cBhvr>
                                        <p:cTn id="18"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3"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9"/>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9"/>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9"/>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93" name="PA_库_任意多边形 92"/>
          <p:cNvSpPr/>
          <p:nvPr>
            <p:custDataLst>
              <p:tags r:id="rId1"/>
            </p:custDataLst>
          </p:nvPr>
        </p:nvSpPr>
        <p:spPr>
          <a:xfrm>
            <a:off x="8654723" y="4641956"/>
            <a:ext cx="1914852" cy="628621"/>
          </a:xfrm>
          <a:custGeom>
            <a:avLst/>
            <a:gdLst>
              <a:gd name="connsiteX0" fmla="*/ 45978 w 1081699"/>
              <a:gd name="connsiteY0" fmla="*/ 443693 h 443693"/>
              <a:gd name="connsiteX1" fmla="*/ 34894 w 1081699"/>
              <a:gd name="connsiteY1" fmla="*/ 44682 h 443693"/>
              <a:gd name="connsiteX2" fmla="*/ 84770 w 1081699"/>
              <a:gd name="connsiteY2" fmla="*/ 5889 h 443693"/>
              <a:gd name="connsiteX3" fmla="*/ 993628 w 1081699"/>
              <a:gd name="connsiteY3" fmla="*/ 11431 h 443693"/>
              <a:gd name="connsiteX4" fmla="*/ 1054588 w 1081699"/>
              <a:gd name="connsiteY4" fmla="*/ 61307 h 443693"/>
              <a:gd name="connsiteX5" fmla="*/ 1065672 w 1081699"/>
              <a:gd name="connsiteY5" fmla="*/ 427067 h 443693"/>
              <a:gd name="connsiteX0" fmla="*/ 34261 w 1064075"/>
              <a:gd name="connsiteY0" fmla="*/ 447655 h 447655"/>
              <a:gd name="connsiteX1" fmla="*/ 23177 w 1064075"/>
              <a:gd name="connsiteY1" fmla="*/ 48644 h 447655"/>
              <a:gd name="connsiteX2" fmla="*/ 73053 w 1064075"/>
              <a:gd name="connsiteY2" fmla="*/ 9851 h 447655"/>
              <a:gd name="connsiteX3" fmla="*/ 815656 w 1064075"/>
              <a:gd name="connsiteY3" fmla="*/ 4310 h 447655"/>
              <a:gd name="connsiteX4" fmla="*/ 1042871 w 1064075"/>
              <a:gd name="connsiteY4" fmla="*/ 65269 h 447655"/>
              <a:gd name="connsiteX5" fmla="*/ 1053955 w 1064075"/>
              <a:gd name="connsiteY5" fmla="*/ 431029 h 447655"/>
              <a:gd name="connsiteX0" fmla="*/ 18907 w 1048721"/>
              <a:gd name="connsiteY0" fmla="*/ 446164 h 446164"/>
              <a:gd name="connsiteX1" fmla="*/ 7823 w 1048721"/>
              <a:gd name="connsiteY1" fmla="*/ 47153 h 446164"/>
              <a:gd name="connsiteX2" fmla="*/ 135284 w 1048721"/>
              <a:gd name="connsiteY2" fmla="*/ 13902 h 446164"/>
              <a:gd name="connsiteX3" fmla="*/ 800302 w 1048721"/>
              <a:gd name="connsiteY3" fmla="*/ 2819 h 446164"/>
              <a:gd name="connsiteX4" fmla="*/ 1027517 w 1048721"/>
              <a:gd name="connsiteY4" fmla="*/ 63778 h 446164"/>
              <a:gd name="connsiteX5" fmla="*/ 1038601 w 1048721"/>
              <a:gd name="connsiteY5" fmla="*/ 429538 h 446164"/>
              <a:gd name="connsiteX0" fmla="*/ 19312 w 1049126"/>
              <a:gd name="connsiteY0" fmla="*/ 453320 h 453320"/>
              <a:gd name="connsiteX1" fmla="*/ 8228 w 1049126"/>
              <a:gd name="connsiteY1" fmla="*/ 54309 h 453320"/>
              <a:gd name="connsiteX2" fmla="*/ 141231 w 1049126"/>
              <a:gd name="connsiteY2" fmla="*/ 4433 h 453320"/>
              <a:gd name="connsiteX3" fmla="*/ 800707 w 1049126"/>
              <a:gd name="connsiteY3" fmla="*/ 9975 h 453320"/>
              <a:gd name="connsiteX4" fmla="*/ 1027922 w 1049126"/>
              <a:gd name="connsiteY4" fmla="*/ 70934 h 453320"/>
              <a:gd name="connsiteX5" fmla="*/ 1039006 w 1049126"/>
              <a:gd name="connsiteY5" fmla="*/ 436694 h 453320"/>
              <a:gd name="connsiteX0" fmla="*/ 28577 w 1058391"/>
              <a:gd name="connsiteY0" fmla="*/ 454524 h 454524"/>
              <a:gd name="connsiteX1" fmla="*/ 6409 w 1058391"/>
              <a:gd name="connsiteY1" fmla="*/ 72138 h 454524"/>
              <a:gd name="connsiteX2" fmla="*/ 150496 w 1058391"/>
              <a:gd name="connsiteY2" fmla="*/ 5637 h 454524"/>
              <a:gd name="connsiteX3" fmla="*/ 809972 w 1058391"/>
              <a:gd name="connsiteY3" fmla="*/ 11179 h 454524"/>
              <a:gd name="connsiteX4" fmla="*/ 1037187 w 1058391"/>
              <a:gd name="connsiteY4" fmla="*/ 72138 h 454524"/>
              <a:gd name="connsiteX5" fmla="*/ 1048271 w 1058391"/>
              <a:gd name="connsiteY5" fmla="*/ 437898 h 454524"/>
              <a:gd name="connsiteX0" fmla="*/ 35509 w 1065323"/>
              <a:gd name="connsiteY0" fmla="*/ 454524 h 454524"/>
              <a:gd name="connsiteX1" fmla="*/ 13341 w 1065323"/>
              <a:gd name="connsiteY1" fmla="*/ 72138 h 454524"/>
              <a:gd name="connsiteX2" fmla="*/ 157428 w 1065323"/>
              <a:gd name="connsiteY2" fmla="*/ 5637 h 454524"/>
              <a:gd name="connsiteX3" fmla="*/ 816904 w 1065323"/>
              <a:gd name="connsiteY3" fmla="*/ 11179 h 454524"/>
              <a:gd name="connsiteX4" fmla="*/ 1044119 w 1065323"/>
              <a:gd name="connsiteY4" fmla="*/ 72138 h 454524"/>
              <a:gd name="connsiteX5" fmla="*/ 1055203 w 1065323"/>
              <a:gd name="connsiteY5" fmla="*/ 437898 h 454524"/>
              <a:gd name="connsiteX0" fmla="*/ 21930 w 1085872"/>
              <a:gd name="connsiteY0" fmla="*/ 454524 h 454524"/>
              <a:gd name="connsiteX1" fmla="*/ 33890 w 1085872"/>
              <a:gd name="connsiteY1" fmla="*/ 72138 h 454524"/>
              <a:gd name="connsiteX2" fmla="*/ 177977 w 1085872"/>
              <a:gd name="connsiteY2" fmla="*/ 5637 h 454524"/>
              <a:gd name="connsiteX3" fmla="*/ 837453 w 1085872"/>
              <a:gd name="connsiteY3" fmla="*/ 11179 h 454524"/>
              <a:gd name="connsiteX4" fmla="*/ 1064668 w 1085872"/>
              <a:gd name="connsiteY4" fmla="*/ 72138 h 454524"/>
              <a:gd name="connsiteX5" fmla="*/ 1075752 w 1085872"/>
              <a:gd name="connsiteY5" fmla="*/ 437898 h 454524"/>
              <a:gd name="connsiteX0" fmla="*/ 9556 w 1073498"/>
              <a:gd name="connsiteY0" fmla="*/ 454524 h 454524"/>
              <a:gd name="connsiteX1" fmla="*/ 21516 w 1073498"/>
              <a:gd name="connsiteY1" fmla="*/ 72138 h 454524"/>
              <a:gd name="connsiteX2" fmla="*/ 165603 w 1073498"/>
              <a:gd name="connsiteY2" fmla="*/ 5637 h 454524"/>
              <a:gd name="connsiteX3" fmla="*/ 825079 w 1073498"/>
              <a:gd name="connsiteY3" fmla="*/ 11179 h 454524"/>
              <a:gd name="connsiteX4" fmla="*/ 1052294 w 1073498"/>
              <a:gd name="connsiteY4" fmla="*/ 72138 h 454524"/>
              <a:gd name="connsiteX5" fmla="*/ 1063378 w 1073498"/>
              <a:gd name="connsiteY5" fmla="*/ 437898 h 454524"/>
              <a:gd name="connsiteX0" fmla="*/ 4816 w 1068758"/>
              <a:gd name="connsiteY0" fmla="*/ 454524 h 454524"/>
              <a:gd name="connsiteX1" fmla="*/ 16776 w 1068758"/>
              <a:gd name="connsiteY1" fmla="*/ 72138 h 454524"/>
              <a:gd name="connsiteX2" fmla="*/ 160863 w 1068758"/>
              <a:gd name="connsiteY2" fmla="*/ 5637 h 454524"/>
              <a:gd name="connsiteX3" fmla="*/ 820339 w 1068758"/>
              <a:gd name="connsiteY3" fmla="*/ 11179 h 454524"/>
              <a:gd name="connsiteX4" fmla="*/ 1047554 w 1068758"/>
              <a:gd name="connsiteY4" fmla="*/ 72138 h 454524"/>
              <a:gd name="connsiteX5" fmla="*/ 1058638 w 1068758"/>
              <a:gd name="connsiteY5" fmla="*/ 437898 h 454524"/>
              <a:gd name="connsiteX0" fmla="*/ 4816 w 1063871"/>
              <a:gd name="connsiteY0" fmla="*/ 454524 h 454524"/>
              <a:gd name="connsiteX1" fmla="*/ 16776 w 1063871"/>
              <a:gd name="connsiteY1" fmla="*/ 72138 h 454524"/>
              <a:gd name="connsiteX2" fmla="*/ 160863 w 1063871"/>
              <a:gd name="connsiteY2" fmla="*/ 5637 h 454524"/>
              <a:gd name="connsiteX3" fmla="*/ 820339 w 1063871"/>
              <a:gd name="connsiteY3" fmla="*/ 11179 h 454524"/>
              <a:gd name="connsiteX4" fmla="*/ 1047554 w 1063871"/>
              <a:gd name="connsiteY4" fmla="*/ 72138 h 454524"/>
              <a:gd name="connsiteX5" fmla="*/ 1058638 w 1063871"/>
              <a:gd name="connsiteY5" fmla="*/ 437898 h 45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871" h="454524">
                <a:moveTo>
                  <a:pt x="4816" y="454524"/>
                </a:moveTo>
                <a:cubicBezTo>
                  <a:pt x="2039" y="250835"/>
                  <a:pt x="-9232" y="146953"/>
                  <a:pt x="16776" y="72138"/>
                </a:cubicBezTo>
                <a:cubicBezTo>
                  <a:pt x="42784" y="-2677"/>
                  <a:pt x="26936" y="15797"/>
                  <a:pt x="160863" y="5637"/>
                </a:cubicBezTo>
                <a:cubicBezTo>
                  <a:pt x="294790" y="-4523"/>
                  <a:pt x="672557" y="95"/>
                  <a:pt x="820339" y="11179"/>
                </a:cubicBezTo>
                <a:cubicBezTo>
                  <a:pt x="968121" y="22263"/>
                  <a:pt x="1007838" y="1018"/>
                  <a:pt x="1047554" y="72138"/>
                </a:cubicBezTo>
                <a:cubicBezTo>
                  <a:pt x="1075586" y="143258"/>
                  <a:pt x="1059099" y="289654"/>
                  <a:pt x="1058638" y="437898"/>
                </a:cubicBezTo>
              </a:path>
            </a:pathLst>
          </a:custGeom>
          <a:pattFill prst="dkUpDiag">
            <a:fgClr>
              <a:schemeClr val="accent1">
                <a:lumMod val="50000"/>
              </a:schemeClr>
            </a:fgClr>
            <a:bgClr>
              <a:schemeClr val="bg1"/>
            </a:bgClr>
          </a:patt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4" name="PA_库_矩形 93"/>
          <p:cNvSpPr/>
          <p:nvPr>
            <p:custDataLst>
              <p:tags r:id="rId2"/>
            </p:custDataLst>
          </p:nvPr>
        </p:nvSpPr>
        <p:spPr>
          <a:xfrm>
            <a:off x="5903993" y="2882688"/>
            <a:ext cx="2813248" cy="1615857"/>
          </a:xfrm>
          <a:prstGeom prst="rect">
            <a:avLst/>
          </a:prstGeom>
          <a:blipFill>
            <a:blip r:embed="rId11">
              <a:alphaModFix amt="99000"/>
            </a:blip>
            <a:stretch>
              <a:fillRect/>
            </a:stretch>
          </a:blip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nvGrpSpPr>
          <p:cNvPr id="95" name="PA_库_组合 94"/>
          <p:cNvGrpSpPr/>
          <p:nvPr>
            <p:custDataLst>
              <p:tags r:id="rId3"/>
            </p:custDataLst>
          </p:nvPr>
        </p:nvGrpSpPr>
        <p:grpSpPr>
          <a:xfrm>
            <a:off x="5704940" y="2563751"/>
            <a:ext cx="3231821" cy="2678812"/>
            <a:chOff x="3352257" y="8272093"/>
            <a:chExt cx="2816087" cy="2217556"/>
          </a:xfrm>
        </p:grpSpPr>
        <p:sp>
          <p:nvSpPr>
            <p:cNvPr id="96" name="任意多边形 95"/>
            <p:cNvSpPr/>
            <p:nvPr/>
          </p:nvSpPr>
          <p:spPr>
            <a:xfrm>
              <a:off x="4082698" y="10129729"/>
              <a:ext cx="1541208" cy="359920"/>
            </a:xfrm>
            <a:custGeom>
              <a:avLst/>
              <a:gdLst>
                <a:gd name="connsiteX0" fmla="*/ 432707 w 1484704"/>
                <a:gd name="connsiteY0" fmla="*/ 30822 h 360364"/>
                <a:gd name="connsiteX1" fmla="*/ 432707 w 1484704"/>
                <a:gd name="connsiteY1" fmla="*/ 174661 h 360364"/>
                <a:gd name="connsiteX2" fmla="*/ 145031 w 1484704"/>
                <a:gd name="connsiteY2" fmla="*/ 195209 h 360364"/>
                <a:gd name="connsiteX3" fmla="*/ 93660 w 1484704"/>
                <a:gd name="connsiteY3" fmla="*/ 349321 h 360364"/>
                <a:gd name="connsiteX4" fmla="*/ 1419027 w 1484704"/>
                <a:gd name="connsiteY4" fmla="*/ 328773 h 360364"/>
                <a:gd name="connsiteX5" fmla="*/ 1244366 w 1484704"/>
                <a:gd name="connsiteY5" fmla="*/ 174661 h 360364"/>
                <a:gd name="connsiteX6" fmla="*/ 905319 w 1484704"/>
                <a:gd name="connsiteY6" fmla="*/ 174661 h 360364"/>
                <a:gd name="connsiteX7" fmla="*/ 853948 w 1484704"/>
                <a:gd name="connsiteY7" fmla="*/ 41097 h 360364"/>
                <a:gd name="connsiteX8" fmla="*/ 473804 w 1484704"/>
                <a:gd name="connsiteY8" fmla="*/ 0 h 360364"/>
                <a:gd name="connsiteX0" fmla="*/ 432707 w 1488230"/>
                <a:gd name="connsiteY0" fmla="*/ 30822 h 360364"/>
                <a:gd name="connsiteX1" fmla="*/ 432707 w 1488230"/>
                <a:gd name="connsiteY1" fmla="*/ 174661 h 360364"/>
                <a:gd name="connsiteX2" fmla="*/ 145031 w 1488230"/>
                <a:gd name="connsiteY2" fmla="*/ 195209 h 360364"/>
                <a:gd name="connsiteX3" fmla="*/ 93660 w 1488230"/>
                <a:gd name="connsiteY3" fmla="*/ 349321 h 360364"/>
                <a:gd name="connsiteX4" fmla="*/ 1419027 w 1488230"/>
                <a:gd name="connsiteY4" fmla="*/ 328773 h 360364"/>
                <a:gd name="connsiteX5" fmla="*/ 1244366 w 1488230"/>
                <a:gd name="connsiteY5" fmla="*/ 174661 h 360364"/>
                <a:gd name="connsiteX6" fmla="*/ 905319 w 1488230"/>
                <a:gd name="connsiteY6" fmla="*/ 174661 h 360364"/>
                <a:gd name="connsiteX7" fmla="*/ 853948 w 1488230"/>
                <a:gd name="connsiteY7" fmla="*/ 41097 h 360364"/>
                <a:gd name="connsiteX8" fmla="*/ 473804 w 1488230"/>
                <a:gd name="connsiteY8" fmla="*/ 0 h 360364"/>
                <a:gd name="connsiteX0" fmla="*/ 448705 w 1504228"/>
                <a:gd name="connsiteY0" fmla="*/ 30822 h 360364"/>
                <a:gd name="connsiteX1" fmla="*/ 448705 w 1504228"/>
                <a:gd name="connsiteY1" fmla="*/ 174661 h 360364"/>
                <a:gd name="connsiteX2" fmla="*/ 115616 w 1504228"/>
                <a:gd name="connsiteY2" fmla="*/ 195209 h 360364"/>
                <a:gd name="connsiteX3" fmla="*/ 109658 w 1504228"/>
                <a:gd name="connsiteY3" fmla="*/ 349321 h 360364"/>
                <a:gd name="connsiteX4" fmla="*/ 1435025 w 1504228"/>
                <a:gd name="connsiteY4" fmla="*/ 328773 h 360364"/>
                <a:gd name="connsiteX5" fmla="*/ 1260364 w 1504228"/>
                <a:gd name="connsiteY5" fmla="*/ 174661 h 360364"/>
                <a:gd name="connsiteX6" fmla="*/ 921317 w 1504228"/>
                <a:gd name="connsiteY6" fmla="*/ 174661 h 360364"/>
                <a:gd name="connsiteX7" fmla="*/ 869946 w 1504228"/>
                <a:gd name="connsiteY7" fmla="*/ 41097 h 360364"/>
                <a:gd name="connsiteX8" fmla="*/ 489802 w 1504228"/>
                <a:gd name="connsiteY8" fmla="*/ 0 h 360364"/>
                <a:gd name="connsiteX0" fmla="*/ 456558 w 1512081"/>
                <a:gd name="connsiteY0" fmla="*/ 30822 h 360364"/>
                <a:gd name="connsiteX1" fmla="*/ 456558 w 1512081"/>
                <a:gd name="connsiteY1" fmla="*/ 174661 h 360364"/>
                <a:gd name="connsiteX2" fmla="*/ 123469 w 1512081"/>
                <a:gd name="connsiteY2" fmla="*/ 195209 h 360364"/>
                <a:gd name="connsiteX3" fmla="*/ 117511 w 1512081"/>
                <a:gd name="connsiteY3" fmla="*/ 349321 h 360364"/>
                <a:gd name="connsiteX4" fmla="*/ 1442878 w 1512081"/>
                <a:gd name="connsiteY4" fmla="*/ 328773 h 360364"/>
                <a:gd name="connsiteX5" fmla="*/ 1268217 w 1512081"/>
                <a:gd name="connsiteY5" fmla="*/ 174661 h 360364"/>
                <a:gd name="connsiteX6" fmla="*/ 929170 w 1512081"/>
                <a:gd name="connsiteY6" fmla="*/ 174661 h 360364"/>
                <a:gd name="connsiteX7" fmla="*/ 877799 w 1512081"/>
                <a:gd name="connsiteY7" fmla="*/ 41097 h 360364"/>
                <a:gd name="connsiteX8" fmla="*/ 497655 w 1512081"/>
                <a:gd name="connsiteY8" fmla="*/ 0 h 360364"/>
                <a:gd name="connsiteX0" fmla="*/ 460127 w 1515650"/>
                <a:gd name="connsiteY0" fmla="*/ 30822 h 360364"/>
                <a:gd name="connsiteX1" fmla="*/ 460127 w 1515650"/>
                <a:gd name="connsiteY1" fmla="*/ 174661 h 360364"/>
                <a:gd name="connsiteX2" fmla="*/ 127038 w 1515650"/>
                <a:gd name="connsiteY2" fmla="*/ 195209 h 360364"/>
                <a:gd name="connsiteX3" fmla="*/ 121080 w 1515650"/>
                <a:gd name="connsiteY3" fmla="*/ 349321 h 360364"/>
                <a:gd name="connsiteX4" fmla="*/ 1446447 w 1515650"/>
                <a:gd name="connsiteY4" fmla="*/ 328773 h 360364"/>
                <a:gd name="connsiteX5" fmla="*/ 1271786 w 1515650"/>
                <a:gd name="connsiteY5" fmla="*/ 174661 h 360364"/>
                <a:gd name="connsiteX6" fmla="*/ 932739 w 1515650"/>
                <a:gd name="connsiteY6" fmla="*/ 174661 h 360364"/>
                <a:gd name="connsiteX7" fmla="*/ 881368 w 1515650"/>
                <a:gd name="connsiteY7" fmla="*/ 41097 h 360364"/>
                <a:gd name="connsiteX8" fmla="*/ 501224 w 1515650"/>
                <a:gd name="connsiteY8" fmla="*/ 0 h 360364"/>
                <a:gd name="connsiteX0" fmla="*/ 460127 w 1541207"/>
                <a:gd name="connsiteY0" fmla="*/ 30822 h 359920"/>
                <a:gd name="connsiteX1" fmla="*/ 460127 w 1541207"/>
                <a:gd name="connsiteY1" fmla="*/ 174661 h 359920"/>
                <a:gd name="connsiteX2" fmla="*/ 127038 w 1541207"/>
                <a:gd name="connsiteY2" fmla="*/ 195209 h 359920"/>
                <a:gd name="connsiteX3" fmla="*/ 121080 w 1541207"/>
                <a:gd name="connsiteY3" fmla="*/ 349321 h 359920"/>
                <a:gd name="connsiteX4" fmla="*/ 1446447 w 1541207"/>
                <a:gd name="connsiteY4" fmla="*/ 328773 h 359920"/>
                <a:gd name="connsiteX5" fmla="*/ 1362610 w 1541207"/>
                <a:gd name="connsiteY5" fmla="*/ 186428 h 359920"/>
                <a:gd name="connsiteX6" fmla="*/ 932739 w 1541207"/>
                <a:gd name="connsiteY6" fmla="*/ 174661 h 359920"/>
                <a:gd name="connsiteX7" fmla="*/ 881368 w 1541207"/>
                <a:gd name="connsiteY7" fmla="*/ 41097 h 359920"/>
                <a:gd name="connsiteX8" fmla="*/ 501224 w 1541207"/>
                <a:gd name="connsiteY8" fmla="*/ 0 h 3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207" h="359920">
                  <a:moveTo>
                    <a:pt x="460127" y="30822"/>
                  </a:moveTo>
                  <a:cubicBezTo>
                    <a:pt x="484100" y="89042"/>
                    <a:pt x="515642" y="147263"/>
                    <a:pt x="460127" y="174661"/>
                  </a:cubicBezTo>
                  <a:cubicBezTo>
                    <a:pt x="404612" y="202059"/>
                    <a:pt x="224829" y="181787"/>
                    <a:pt x="127038" y="195209"/>
                  </a:cubicBezTo>
                  <a:cubicBezTo>
                    <a:pt x="29247" y="208631"/>
                    <a:pt x="-98822" y="327060"/>
                    <a:pt x="121080" y="349321"/>
                  </a:cubicBezTo>
                  <a:cubicBezTo>
                    <a:pt x="340982" y="371582"/>
                    <a:pt x="1239525" y="355922"/>
                    <a:pt x="1446447" y="328773"/>
                  </a:cubicBezTo>
                  <a:cubicBezTo>
                    <a:pt x="1653369" y="301624"/>
                    <a:pt x="1472997" y="204269"/>
                    <a:pt x="1362610" y="186428"/>
                  </a:cubicBezTo>
                  <a:cubicBezTo>
                    <a:pt x="1252223" y="168587"/>
                    <a:pt x="1012946" y="198883"/>
                    <a:pt x="932739" y="174661"/>
                  </a:cubicBezTo>
                  <a:cubicBezTo>
                    <a:pt x="852532" y="150439"/>
                    <a:pt x="953287" y="70207"/>
                    <a:pt x="881368" y="41097"/>
                  </a:cubicBezTo>
                  <a:cubicBezTo>
                    <a:pt x="809449" y="11987"/>
                    <a:pt x="655336" y="5993"/>
                    <a:pt x="501224" y="0"/>
                  </a:cubicBez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7" name="任意多边形 96"/>
            <p:cNvSpPr/>
            <p:nvPr/>
          </p:nvSpPr>
          <p:spPr>
            <a:xfrm>
              <a:off x="3352257" y="8272093"/>
              <a:ext cx="2816087" cy="1897406"/>
            </a:xfrm>
            <a:custGeom>
              <a:avLst/>
              <a:gdLst>
                <a:gd name="connsiteX0" fmla="*/ 1707880 w 2861827"/>
                <a:gd name="connsiteY0" fmla="*/ 281295 h 1930288"/>
                <a:gd name="connsiteX1" fmla="*/ 215615 w 2861827"/>
                <a:gd name="connsiteY1" fmla="*/ 339692 h 1930288"/>
                <a:gd name="connsiteX2" fmla="*/ 232000 w 2861827"/>
                <a:gd name="connsiteY2" fmla="*/ 394107 h 1930288"/>
                <a:gd name="connsiteX3" fmla="*/ 215615 w 2861827"/>
                <a:gd name="connsiteY3" fmla="*/ 1373568 h 1930288"/>
                <a:gd name="connsiteX4" fmla="*/ 649803 w 2861827"/>
                <a:gd name="connsiteY4" fmla="*/ 1618433 h 1930288"/>
                <a:gd name="connsiteX5" fmla="*/ 1976943 w 2861827"/>
                <a:gd name="connsiteY5" fmla="*/ 1632037 h 1930288"/>
                <a:gd name="connsiteX6" fmla="*/ 2632321 w 2861827"/>
                <a:gd name="connsiteY6" fmla="*/ 1489914 h 1930288"/>
                <a:gd name="connsiteX7" fmla="*/ 2571218 w 2861827"/>
                <a:gd name="connsiteY7" fmla="*/ 336220 h 1930288"/>
                <a:gd name="connsiteX8" fmla="*/ 1707880 w 2861827"/>
                <a:gd name="connsiteY8" fmla="*/ 281295 h 1930288"/>
                <a:gd name="connsiteX9" fmla="*/ 1615991 w 2861827"/>
                <a:gd name="connsiteY9" fmla="*/ 30 h 1930288"/>
                <a:gd name="connsiteX10" fmla="*/ 2608370 w 2861827"/>
                <a:gd name="connsiteY10" fmla="*/ 112138 h 1930288"/>
                <a:gd name="connsiteX11" fmla="*/ 2795281 w 2861827"/>
                <a:gd name="connsiteY11" fmla="*/ 1556567 h 1930288"/>
                <a:gd name="connsiteX12" fmla="*/ 2047637 w 2861827"/>
                <a:gd name="connsiteY12" fmla="*/ 1896433 h 1930288"/>
                <a:gd name="connsiteX13" fmla="*/ 533661 w 2861827"/>
                <a:gd name="connsiteY13" fmla="*/ 1877551 h 1930288"/>
                <a:gd name="connsiteX14" fmla="*/ 38348 w 2861827"/>
                <a:gd name="connsiteY14" fmla="*/ 1537686 h 1930288"/>
                <a:gd name="connsiteX15" fmla="*/ 57038 w 2861827"/>
                <a:gd name="connsiteY15" fmla="*/ 178223 h 1930288"/>
                <a:gd name="connsiteX16" fmla="*/ 38347 w 2861827"/>
                <a:gd name="connsiteY16" fmla="*/ 102697 h 1930288"/>
                <a:gd name="connsiteX17" fmla="*/ 1615991 w 2861827"/>
                <a:gd name="connsiteY17" fmla="*/ 30 h 1930288"/>
                <a:gd name="connsiteX0" fmla="*/ 1718242 w 2872189"/>
                <a:gd name="connsiteY0" fmla="*/ 281295 h 1930288"/>
                <a:gd name="connsiteX1" fmla="*/ 225977 w 2872189"/>
                <a:gd name="connsiteY1" fmla="*/ 339692 h 1930288"/>
                <a:gd name="connsiteX2" fmla="*/ 242362 w 2872189"/>
                <a:gd name="connsiteY2" fmla="*/ 394107 h 1930288"/>
                <a:gd name="connsiteX3" fmla="*/ 225977 w 2872189"/>
                <a:gd name="connsiteY3" fmla="*/ 1373568 h 1930288"/>
                <a:gd name="connsiteX4" fmla="*/ 660165 w 2872189"/>
                <a:gd name="connsiteY4" fmla="*/ 1618433 h 1930288"/>
                <a:gd name="connsiteX5" fmla="*/ 1987305 w 2872189"/>
                <a:gd name="connsiteY5" fmla="*/ 1632037 h 1930288"/>
                <a:gd name="connsiteX6" fmla="*/ 2642683 w 2872189"/>
                <a:gd name="connsiteY6" fmla="*/ 1489914 h 1930288"/>
                <a:gd name="connsiteX7" fmla="*/ 2581580 w 2872189"/>
                <a:gd name="connsiteY7" fmla="*/ 336220 h 1930288"/>
                <a:gd name="connsiteX8" fmla="*/ 1718242 w 2872189"/>
                <a:gd name="connsiteY8" fmla="*/ 281295 h 1930288"/>
                <a:gd name="connsiteX9" fmla="*/ 1626353 w 2872189"/>
                <a:gd name="connsiteY9" fmla="*/ 30 h 1930288"/>
                <a:gd name="connsiteX10" fmla="*/ 2618732 w 2872189"/>
                <a:gd name="connsiteY10" fmla="*/ 112138 h 1930288"/>
                <a:gd name="connsiteX11" fmla="*/ 2805643 w 2872189"/>
                <a:gd name="connsiteY11" fmla="*/ 1556567 h 1930288"/>
                <a:gd name="connsiteX12" fmla="*/ 2057999 w 2872189"/>
                <a:gd name="connsiteY12" fmla="*/ 1896433 h 1930288"/>
                <a:gd name="connsiteX13" fmla="*/ 544023 w 2872189"/>
                <a:gd name="connsiteY13" fmla="*/ 1877551 h 1930288"/>
                <a:gd name="connsiteX14" fmla="*/ 48710 w 2872189"/>
                <a:gd name="connsiteY14" fmla="*/ 1537686 h 1930288"/>
                <a:gd name="connsiteX15" fmla="*/ 42200 w 2872189"/>
                <a:gd name="connsiteY15" fmla="*/ 182213 h 1930288"/>
                <a:gd name="connsiteX16" fmla="*/ 48709 w 2872189"/>
                <a:gd name="connsiteY16" fmla="*/ 102697 h 1930288"/>
                <a:gd name="connsiteX17" fmla="*/ 1626353 w 2872189"/>
                <a:gd name="connsiteY17" fmla="*/ 30 h 1930288"/>
                <a:gd name="connsiteX0" fmla="*/ 1718242 w 2872189"/>
                <a:gd name="connsiteY0" fmla="*/ 281295 h 1930288"/>
                <a:gd name="connsiteX1" fmla="*/ 225977 w 2872189"/>
                <a:gd name="connsiteY1" fmla="*/ 339692 h 1930288"/>
                <a:gd name="connsiteX2" fmla="*/ 242362 w 2872189"/>
                <a:gd name="connsiteY2" fmla="*/ 394107 h 1930288"/>
                <a:gd name="connsiteX3" fmla="*/ 225977 w 2872189"/>
                <a:gd name="connsiteY3" fmla="*/ 1373568 h 1930288"/>
                <a:gd name="connsiteX4" fmla="*/ 660165 w 2872189"/>
                <a:gd name="connsiteY4" fmla="*/ 1618433 h 1930288"/>
                <a:gd name="connsiteX5" fmla="*/ 1987305 w 2872189"/>
                <a:gd name="connsiteY5" fmla="*/ 1632037 h 1930288"/>
                <a:gd name="connsiteX6" fmla="*/ 2642683 w 2872189"/>
                <a:gd name="connsiteY6" fmla="*/ 1489914 h 1930288"/>
                <a:gd name="connsiteX7" fmla="*/ 2581580 w 2872189"/>
                <a:gd name="connsiteY7" fmla="*/ 336220 h 1930288"/>
                <a:gd name="connsiteX8" fmla="*/ 1718242 w 2872189"/>
                <a:gd name="connsiteY8" fmla="*/ 281295 h 1930288"/>
                <a:gd name="connsiteX9" fmla="*/ 1626353 w 2872189"/>
                <a:gd name="connsiteY9" fmla="*/ 30 h 1930288"/>
                <a:gd name="connsiteX10" fmla="*/ 2618732 w 2872189"/>
                <a:gd name="connsiteY10" fmla="*/ 112138 h 1930288"/>
                <a:gd name="connsiteX11" fmla="*/ 2805643 w 2872189"/>
                <a:gd name="connsiteY11" fmla="*/ 1556567 h 1930288"/>
                <a:gd name="connsiteX12" fmla="*/ 2057999 w 2872189"/>
                <a:gd name="connsiteY12" fmla="*/ 1896433 h 1930288"/>
                <a:gd name="connsiteX13" fmla="*/ 544023 w 2872189"/>
                <a:gd name="connsiteY13" fmla="*/ 1877551 h 1930288"/>
                <a:gd name="connsiteX14" fmla="*/ 48710 w 2872189"/>
                <a:gd name="connsiteY14" fmla="*/ 1537686 h 1930288"/>
                <a:gd name="connsiteX15" fmla="*/ 42200 w 2872189"/>
                <a:gd name="connsiteY15" fmla="*/ 182213 h 1930288"/>
                <a:gd name="connsiteX16" fmla="*/ 48709 w 2872189"/>
                <a:gd name="connsiteY16" fmla="*/ 102697 h 1930288"/>
                <a:gd name="connsiteX17" fmla="*/ 1626353 w 2872189"/>
                <a:gd name="connsiteY17" fmla="*/ 30 h 1930288"/>
                <a:gd name="connsiteX0" fmla="*/ 1716326 w 2870273"/>
                <a:gd name="connsiteY0" fmla="*/ 281295 h 1930288"/>
                <a:gd name="connsiteX1" fmla="*/ 224061 w 2870273"/>
                <a:gd name="connsiteY1" fmla="*/ 339692 h 1930288"/>
                <a:gd name="connsiteX2" fmla="*/ 240446 w 2870273"/>
                <a:gd name="connsiteY2" fmla="*/ 394107 h 1930288"/>
                <a:gd name="connsiteX3" fmla="*/ 224061 w 2870273"/>
                <a:gd name="connsiteY3" fmla="*/ 1373568 h 1930288"/>
                <a:gd name="connsiteX4" fmla="*/ 658249 w 2870273"/>
                <a:gd name="connsiteY4" fmla="*/ 1618433 h 1930288"/>
                <a:gd name="connsiteX5" fmla="*/ 1985389 w 2870273"/>
                <a:gd name="connsiteY5" fmla="*/ 1632037 h 1930288"/>
                <a:gd name="connsiteX6" fmla="*/ 2640767 w 2870273"/>
                <a:gd name="connsiteY6" fmla="*/ 1489914 h 1930288"/>
                <a:gd name="connsiteX7" fmla="*/ 2579664 w 2870273"/>
                <a:gd name="connsiteY7" fmla="*/ 336220 h 1930288"/>
                <a:gd name="connsiteX8" fmla="*/ 1716326 w 2870273"/>
                <a:gd name="connsiteY8" fmla="*/ 281295 h 1930288"/>
                <a:gd name="connsiteX9" fmla="*/ 1624437 w 2870273"/>
                <a:gd name="connsiteY9" fmla="*/ 30 h 1930288"/>
                <a:gd name="connsiteX10" fmla="*/ 2616816 w 2870273"/>
                <a:gd name="connsiteY10" fmla="*/ 112138 h 1930288"/>
                <a:gd name="connsiteX11" fmla="*/ 2803727 w 2870273"/>
                <a:gd name="connsiteY11" fmla="*/ 1556567 h 1930288"/>
                <a:gd name="connsiteX12" fmla="*/ 2056083 w 2870273"/>
                <a:gd name="connsiteY12" fmla="*/ 1896433 h 1930288"/>
                <a:gd name="connsiteX13" fmla="*/ 542107 w 2870273"/>
                <a:gd name="connsiteY13" fmla="*/ 1877551 h 1930288"/>
                <a:gd name="connsiteX14" fmla="*/ 46794 w 2870273"/>
                <a:gd name="connsiteY14" fmla="*/ 1537686 h 1930288"/>
                <a:gd name="connsiteX15" fmla="*/ 44484 w 2870273"/>
                <a:gd name="connsiteY15" fmla="*/ 226103 h 1930288"/>
                <a:gd name="connsiteX16" fmla="*/ 46793 w 2870273"/>
                <a:gd name="connsiteY16" fmla="*/ 102697 h 1930288"/>
                <a:gd name="connsiteX17" fmla="*/ 1624437 w 2870273"/>
                <a:gd name="connsiteY17" fmla="*/ 30 h 1930288"/>
                <a:gd name="connsiteX0" fmla="*/ 1716326 w 2870273"/>
                <a:gd name="connsiteY0" fmla="*/ 281295 h 1930288"/>
                <a:gd name="connsiteX1" fmla="*/ 224061 w 2870273"/>
                <a:gd name="connsiteY1" fmla="*/ 339692 h 1930288"/>
                <a:gd name="connsiteX2" fmla="*/ 240446 w 2870273"/>
                <a:gd name="connsiteY2" fmla="*/ 394107 h 1930288"/>
                <a:gd name="connsiteX3" fmla="*/ 224061 w 2870273"/>
                <a:gd name="connsiteY3" fmla="*/ 1373568 h 1930288"/>
                <a:gd name="connsiteX4" fmla="*/ 658249 w 2870273"/>
                <a:gd name="connsiteY4" fmla="*/ 1618433 h 1930288"/>
                <a:gd name="connsiteX5" fmla="*/ 1985389 w 2870273"/>
                <a:gd name="connsiteY5" fmla="*/ 1632037 h 1930288"/>
                <a:gd name="connsiteX6" fmla="*/ 2640767 w 2870273"/>
                <a:gd name="connsiteY6" fmla="*/ 1489914 h 1930288"/>
                <a:gd name="connsiteX7" fmla="*/ 2579664 w 2870273"/>
                <a:gd name="connsiteY7" fmla="*/ 336220 h 1930288"/>
                <a:gd name="connsiteX8" fmla="*/ 1716326 w 2870273"/>
                <a:gd name="connsiteY8" fmla="*/ 281295 h 1930288"/>
                <a:gd name="connsiteX9" fmla="*/ 1624437 w 2870273"/>
                <a:gd name="connsiteY9" fmla="*/ 30 h 1930288"/>
                <a:gd name="connsiteX10" fmla="*/ 2616816 w 2870273"/>
                <a:gd name="connsiteY10" fmla="*/ 112138 h 1930288"/>
                <a:gd name="connsiteX11" fmla="*/ 2803727 w 2870273"/>
                <a:gd name="connsiteY11" fmla="*/ 1556567 h 1930288"/>
                <a:gd name="connsiteX12" fmla="*/ 2056083 w 2870273"/>
                <a:gd name="connsiteY12" fmla="*/ 1896433 h 1930288"/>
                <a:gd name="connsiteX13" fmla="*/ 542107 w 2870273"/>
                <a:gd name="connsiteY13" fmla="*/ 1877551 h 1930288"/>
                <a:gd name="connsiteX14" fmla="*/ 46794 w 2870273"/>
                <a:gd name="connsiteY14" fmla="*/ 1537686 h 1930288"/>
                <a:gd name="connsiteX15" fmla="*/ 44484 w 2870273"/>
                <a:gd name="connsiteY15" fmla="*/ 226103 h 1930288"/>
                <a:gd name="connsiteX16" fmla="*/ 46793 w 2870273"/>
                <a:gd name="connsiteY16" fmla="*/ 102697 h 1930288"/>
                <a:gd name="connsiteX17" fmla="*/ 1624437 w 2870273"/>
                <a:gd name="connsiteY17" fmla="*/ 30 h 1930288"/>
                <a:gd name="connsiteX0" fmla="*/ 1716326 w 2870273"/>
                <a:gd name="connsiteY0" fmla="*/ 281295 h 1930288"/>
                <a:gd name="connsiteX1" fmla="*/ 224061 w 2870273"/>
                <a:gd name="connsiteY1" fmla="*/ 339692 h 1930288"/>
                <a:gd name="connsiteX2" fmla="*/ 240446 w 2870273"/>
                <a:gd name="connsiteY2" fmla="*/ 394107 h 1930288"/>
                <a:gd name="connsiteX3" fmla="*/ 224061 w 2870273"/>
                <a:gd name="connsiteY3" fmla="*/ 1373568 h 1930288"/>
                <a:gd name="connsiteX4" fmla="*/ 658249 w 2870273"/>
                <a:gd name="connsiteY4" fmla="*/ 1618433 h 1930288"/>
                <a:gd name="connsiteX5" fmla="*/ 1985389 w 2870273"/>
                <a:gd name="connsiteY5" fmla="*/ 1632037 h 1930288"/>
                <a:gd name="connsiteX6" fmla="*/ 2640767 w 2870273"/>
                <a:gd name="connsiteY6" fmla="*/ 1489914 h 1930288"/>
                <a:gd name="connsiteX7" fmla="*/ 2579664 w 2870273"/>
                <a:gd name="connsiteY7" fmla="*/ 336220 h 1930288"/>
                <a:gd name="connsiteX8" fmla="*/ 1716326 w 2870273"/>
                <a:gd name="connsiteY8" fmla="*/ 281295 h 1930288"/>
                <a:gd name="connsiteX9" fmla="*/ 1624437 w 2870273"/>
                <a:gd name="connsiteY9" fmla="*/ 30 h 1930288"/>
                <a:gd name="connsiteX10" fmla="*/ 2616816 w 2870273"/>
                <a:gd name="connsiteY10" fmla="*/ 112138 h 1930288"/>
                <a:gd name="connsiteX11" fmla="*/ 2803727 w 2870273"/>
                <a:gd name="connsiteY11" fmla="*/ 1556567 h 1930288"/>
                <a:gd name="connsiteX12" fmla="*/ 2056083 w 2870273"/>
                <a:gd name="connsiteY12" fmla="*/ 1896433 h 1930288"/>
                <a:gd name="connsiteX13" fmla="*/ 542107 w 2870273"/>
                <a:gd name="connsiteY13" fmla="*/ 1877551 h 1930288"/>
                <a:gd name="connsiteX14" fmla="*/ 46794 w 2870273"/>
                <a:gd name="connsiteY14" fmla="*/ 1537686 h 1930288"/>
                <a:gd name="connsiteX15" fmla="*/ 44484 w 2870273"/>
                <a:gd name="connsiteY15" fmla="*/ 226103 h 1930288"/>
                <a:gd name="connsiteX16" fmla="*/ 46793 w 2870273"/>
                <a:gd name="connsiteY16" fmla="*/ 102697 h 1930288"/>
                <a:gd name="connsiteX17" fmla="*/ 1624437 w 2870273"/>
                <a:gd name="connsiteY17" fmla="*/ 30 h 1930288"/>
                <a:gd name="connsiteX0" fmla="*/ 1718242 w 2872189"/>
                <a:gd name="connsiteY0" fmla="*/ 281295 h 1930288"/>
                <a:gd name="connsiteX1" fmla="*/ 225977 w 2872189"/>
                <a:gd name="connsiteY1" fmla="*/ 339692 h 1930288"/>
                <a:gd name="connsiteX2" fmla="*/ 242362 w 2872189"/>
                <a:gd name="connsiteY2" fmla="*/ 394107 h 1930288"/>
                <a:gd name="connsiteX3" fmla="*/ 225977 w 2872189"/>
                <a:gd name="connsiteY3" fmla="*/ 1373568 h 1930288"/>
                <a:gd name="connsiteX4" fmla="*/ 660165 w 2872189"/>
                <a:gd name="connsiteY4" fmla="*/ 1618433 h 1930288"/>
                <a:gd name="connsiteX5" fmla="*/ 1987305 w 2872189"/>
                <a:gd name="connsiteY5" fmla="*/ 1632037 h 1930288"/>
                <a:gd name="connsiteX6" fmla="*/ 2642683 w 2872189"/>
                <a:gd name="connsiteY6" fmla="*/ 1489914 h 1930288"/>
                <a:gd name="connsiteX7" fmla="*/ 2581580 w 2872189"/>
                <a:gd name="connsiteY7" fmla="*/ 336220 h 1930288"/>
                <a:gd name="connsiteX8" fmla="*/ 1718242 w 2872189"/>
                <a:gd name="connsiteY8" fmla="*/ 281295 h 1930288"/>
                <a:gd name="connsiteX9" fmla="*/ 1626353 w 2872189"/>
                <a:gd name="connsiteY9" fmla="*/ 30 h 1930288"/>
                <a:gd name="connsiteX10" fmla="*/ 2618732 w 2872189"/>
                <a:gd name="connsiteY10" fmla="*/ 112138 h 1930288"/>
                <a:gd name="connsiteX11" fmla="*/ 2805643 w 2872189"/>
                <a:gd name="connsiteY11" fmla="*/ 1556567 h 1930288"/>
                <a:gd name="connsiteX12" fmla="*/ 2057999 w 2872189"/>
                <a:gd name="connsiteY12" fmla="*/ 1896433 h 1930288"/>
                <a:gd name="connsiteX13" fmla="*/ 544023 w 2872189"/>
                <a:gd name="connsiteY13" fmla="*/ 1877551 h 1930288"/>
                <a:gd name="connsiteX14" fmla="*/ 48710 w 2872189"/>
                <a:gd name="connsiteY14" fmla="*/ 1537686 h 1930288"/>
                <a:gd name="connsiteX15" fmla="*/ 42200 w 2872189"/>
                <a:gd name="connsiteY15" fmla="*/ 277972 h 1930288"/>
                <a:gd name="connsiteX16" fmla="*/ 48709 w 2872189"/>
                <a:gd name="connsiteY16" fmla="*/ 102697 h 1930288"/>
                <a:gd name="connsiteX17" fmla="*/ 1626353 w 2872189"/>
                <a:gd name="connsiteY17" fmla="*/ 30 h 1930288"/>
                <a:gd name="connsiteX0" fmla="*/ 1710944 w 2864891"/>
                <a:gd name="connsiteY0" fmla="*/ 281295 h 1930288"/>
                <a:gd name="connsiteX1" fmla="*/ 218679 w 2864891"/>
                <a:gd name="connsiteY1" fmla="*/ 339692 h 1930288"/>
                <a:gd name="connsiteX2" fmla="*/ 235064 w 2864891"/>
                <a:gd name="connsiteY2" fmla="*/ 394107 h 1930288"/>
                <a:gd name="connsiteX3" fmla="*/ 218679 w 2864891"/>
                <a:gd name="connsiteY3" fmla="*/ 1373568 h 1930288"/>
                <a:gd name="connsiteX4" fmla="*/ 652867 w 2864891"/>
                <a:gd name="connsiteY4" fmla="*/ 1618433 h 1930288"/>
                <a:gd name="connsiteX5" fmla="*/ 1980007 w 2864891"/>
                <a:gd name="connsiteY5" fmla="*/ 1632037 h 1930288"/>
                <a:gd name="connsiteX6" fmla="*/ 2635385 w 2864891"/>
                <a:gd name="connsiteY6" fmla="*/ 1489914 h 1930288"/>
                <a:gd name="connsiteX7" fmla="*/ 2574282 w 2864891"/>
                <a:gd name="connsiteY7" fmla="*/ 336220 h 1930288"/>
                <a:gd name="connsiteX8" fmla="*/ 1710944 w 2864891"/>
                <a:gd name="connsiteY8" fmla="*/ 281295 h 1930288"/>
                <a:gd name="connsiteX9" fmla="*/ 1619055 w 2864891"/>
                <a:gd name="connsiteY9" fmla="*/ 30 h 1930288"/>
                <a:gd name="connsiteX10" fmla="*/ 2611434 w 2864891"/>
                <a:gd name="connsiteY10" fmla="*/ 112138 h 1930288"/>
                <a:gd name="connsiteX11" fmla="*/ 2798345 w 2864891"/>
                <a:gd name="connsiteY11" fmla="*/ 1556567 h 1930288"/>
                <a:gd name="connsiteX12" fmla="*/ 2050701 w 2864891"/>
                <a:gd name="connsiteY12" fmla="*/ 1896433 h 1930288"/>
                <a:gd name="connsiteX13" fmla="*/ 536725 w 2864891"/>
                <a:gd name="connsiteY13" fmla="*/ 1877551 h 1930288"/>
                <a:gd name="connsiteX14" fmla="*/ 41412 w 2864891"/>
                <a:gd name="connsiteY14" fmla="*/ 1537686 h 1930288"/>
                <a:gd name="connsiteX15" fmla="*/ 34902 w 2864891"/>
                <a:gd name="connsiteY15" fmla="*/ 277972 h 1930288"/>
                <a:gd name="connsiteX16" fmla="*/ 41411 w 2864891"/>
                <a:gd name="connsiteY16" fmla="*/ 102697 h 1930288"/>
                <a:gd name="connsiteX17" fmla="*/ 1619055 w 2864891"/>
                <a:gd name="connsiteY17" fmla="*/ 30 h 1930288"/>
                <a:gd name="connsiteX0" fmla="*/ 1710944 w 2864891"/>
                <a:gd name="connsiteY0" fmla="*/ 281295 h 1930288"/>
                <a:gd name="connsiteX1" fmla="*/ 218679 w 2864891"/>
                <a:gd name="connsiteY1" fmla="*/ 339692 h 1930288"/>
                <a:gd name="connsiteX2" fmla="*/ 235064 w 2864891"/>
                <a:gd name="connsiteY2" fmla="*/ 394107 h 1930288"/>
                <a:gd name="connsiteX3" fmla="*/ 218679 w 2864891"/>
                <a:gd name="connsiteY3" fmla="*/ 1373568 h 1930288"/>
                <a:gd name="connsiteX4" fmla="*/ 652867 w 2864891"/>
                <a:gd name="connsiteY4" fmla="*/ 1618433 h 1930288"/>
                <a:gd name="connsiteX5" fmla="*/ 1980007 w 2864891"/>
                <a:gd name="connsiteY5" fmla="*/ 1632037 h 1930288"/>
                <a:gd name="connsiteX6" fmla="*/ 2635385 w 2864891"/>
                <a:gd name="connsiteY6" fmla="*/ 1489914 h 1930288"/>
                <a:gd name="connsiteX7" fmla="*/ 2574282 w 2864891"/>
                <a:gd name="connsiteY7" fmla="*/ 336220 h 1930288"/>
                <a:gd name="connsiteX8" fmla="*/ 1710944 w 2864891"/>
                <a:gd name="connsiteY8" fmla="*/ 281295 h 1930288"/>
                <a:gd name="connsiteX9" fmla="*/ 1619055 w 2864891"/>
                <a:gd name="connsiteY9" fmla="*/ 30 h 1930288"/>
                <a:gd name="connsiteX10" fmla="*/ 2611434 w 2864891"/>
                <a:gd name="connsiteY10" fmla="*/ 112138 h 1930288"/>
                <a:gd name="connsiteX11" fmla="*/ 2798345 w 2864891"/>
                <a:gd name="connsiteY11" fmla="*/ 1556567 h 1930288"/>
                <a:gd name="connsiteX12" fmla="*/ 2050701 w 2864891"/>
                <a:gd name="connsiteY12" fmla="*/ 1896433 h 1930288"/>
                <a:gd name="connsiteX13" fmla="*/ 536725 w 2864891"/>
                <a:gd name="connsiteY13" fmla="*/ 1877551 h 1930288"/>
                <a:gd name="connsiteX14" fmla="*/ 41412 w 2864891"/>
                <a:gd name="connsiteY14" fmla="*/ 1537686 h 1930288"/>
                <a:gd name="connsiteX15" fmla="*/ 34902 w 2864891"/>
                <a:gd name="connsiteY15" fmla="*/ 277972 h 1930288"/>
                <a:gd name="connsiteX16" fmla="*/ 41411 w 2864891"/>
                <a:gd name="connsiteY16" fmla="*/ 102697 h 1930288"/>
                <a:gd name="connsiteX17" fmla="*/ 1619055 w 2864891"/>
                <a:gd name="connsiteY17" fmla="*/ 30 h 1930288"/>
                <a:gd name="connsiteX0" fmla="*/ 1710944 w 2864891"/>
                <a:gd name="connsiteY0" fmla="*/ 281295 h 1930288"/>
                <a:gd name="connsiteX1" fmla="*/ 218679 w 2864891"/>
                <a:gd name="connsiteY1" fmla="*/ 339692 h 1930288"/>
                <a:gd name="connsiteX2" fmla="*/ 209865 w 2864891"/>
                <a:gd name="connsiteY2" fmla="*/ 485877 h 1930288"/>
                <a:gd name="connsiteX3" fmla="*/ 218679 w 2864891"/>
                <a:gd name="connsiteY3" fmla="*/ 1373568 h 1930288"/>
                <a:gd name="connsiteX4" fmla="*/ 652867 w 2864891"/>
                <a:gd name="connsiteY4" fmla="*/ 1618433 h 1930288"/>
                <a:gd name="connsiteX5" fmla="*/ 1980007 w 2864891"/>
                <a:gd name="connsiteY5" fmla="*/ 1632037 h 1930288"/>
                <a:gd name="connsiteX6" fmla="*/ 2635385 w 2864891"/>
                <a:gd name="connsiteY6" fmla="*/ 1489914 h 1930288"/>
                <a:gd name="connsiteX7" fmla="*/ 2574282 w 2864891"/>
                <a:gd name="connsiteY7" fmla="*/ 336220 h 1930288"/>
                <a:gd name="connsiteX8" fmla="*/ 1710944 w 2864891"/>
                <a:gd name="connsiteY8" fmla="*/ 281295 h 1930288"/>
                <a:gd name="connsiteX9" fmla="*/ 1619055 w 2864891"/>
                <a:gd name="connsiteY9" fmla="*/ 30 h 1930288"/>
                <a:gd name="connsiteX10" fmla="*/ 2611434 w 2864891"/>
                <a:gd name="connsiteY10" fmla="*/ 112138 h 1930288"/>
                <a:gd name="connsiteX11" fmla="*/ 2798345 w 2864891"/>
                <a:gd name="connsiteY11" fmla="*/ 1556567 h 1930288"/>
                <a:gd name="connsiteX12" fmla="*/ 2050701 w 2864891"/>
                <a:gd name="connsiteY12" fmla="*/ 1896433 h 1930288"/>
                <a:gd name="connsiteX13" fmla="*/ 536725 w 2864891"/>
                <a:gd name="connsiteY13" fmla="*/ 1877551 h 1930288"/>
                <a:gd name="connsiteX14" fmla="*/ 41412 w 2864891"/>
                <a:gd name="connsiteY14" fmla="*/ 1537686 h 1930288"/>
                <a:gd name="connsiteX15" fmla="*/ 34902 w 2864891"/>
                <a:gd name="connsiteY15" fmla="*/ 277972 h 1930288"/>
                <a:gd name="connsiteX16" fmla="*/ 41411 w 2864891"/>
                <a:gd name="connsiteY16" fmla="*/ 102697 h 1930288"/>
                <a:gd name="connsiteX17" fmla="*/ 1619055 w 2864891"/>
                <a:gd name="connsiteY17" fmla="*/ 30 h 193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891" h="1930288">
                  <a:moveTo>
                    <a:pt x="1710944" y="281295"/>
                  </a:moveTo>
                  <a:cubicBezTo>
                    <a:pt x="1258210" y="277810"/>
                    <a:pt x="700654" y="293213"/>
                    <a:pt x="218679" y="339692"/>
                  </a:cubicBezTo>
                  <a:lnTo>
                    <a:pt x="209865" y="485877"/>
                  </a:lnTo>
                  <a:cubicBezTo>
                    <a:pt x="179144" y="904188"/>
                    <a:pt x="144845" y="1184809"/>
                    <a:pt x="218679" y="1373568"/>
                  </a:cubicBezTo>
                  <a:cubicBezTo>
                    <a:pt x="292513" y="1562327"/>
                    <a:pt x="359312" y="1575355"/>
                    <a:pt x="652867" y="1618433"/>
                  </a:cubicBezTo>
                  <a:cubicBezTo>
                    <a:pt x="946421" y="1661511"/>
                    <a:pt x="1649587" y="1653457"/>
                    <a:pt x="1980007" y="1632037"/>
                  </a:cubicBezTo>
                  <a:cubicBezTo>
                    <a:pt x="2310427" y="1610617"/>
                    <a:pt x="2577437" y="1572319"/>
                    <a:pt x="2635385" y="1489914"/>
                  </a:cubicBezTo>
                  <a:cubicBezTo>
                    <a:pt x="2693333" y="1407509"/>
                    <a:pt x="2699664" y="394360"/>
                    <a:pt x="2574282" y="336220"/>
                  </a:cubicBezTo>
                  <a:cubicBezTo>
                    <a:pt x="2511591" y="307151"/>
                    <a:pt x="2163678" y="284779"/>
                    <a:pt x="1710944" y="281295"/>
                  </a:cubicBezTo>
                  <a:close/>
                  <a:moveTo>
                    <a:pt x="1619055" y="30"/>
                  </a:moveTo>
                  <a:cubicBezTo>
                    <a:pt x="2084190" y="-1151"/>
                    <a:pt x="2451781" y="33466"/>
                    <a:pt x="2611434" y="112138"/>
                  </a:cubicBezTo>
                  <a:cubicBezTo>
                    <a:pt x="2930740" y="269483"/>
                    <a:pt x="2891800" y="1259184"/>
                    <a:pt x="2798345" y="1556567"/>
                  </a:cubicBezTo>
                  <a:cubicBezTo>
                    <a:pt x="2704889" y="1853949"/>
                    <a:pt x="2427638" y="1842936"/>
                    <a:pt x="2050701" y="1896433"/>
                  </a:cubicBezTo>
                  <a:cubicBezTo>
                    <a:pt x="1673765" y="1949930"/>
                    <a:pt x="871606" y="1937342"/>
                    <a:pt x="536725" y="1877551"/>
                  </a:cubicBezTo>
                  <a:cubicBezTo>
                    <a:pt x="201843" y="1817759"/>
                    <a:pt x="125049" y="1804283"/>
                    <a:pt x="41412" y="1537686"/>
                  </a:cubicBezTo>
                  <a:cubicBezTo>
                    <a:pt x="-42225" y="1271090"/>
                    <a:pt x="25056" y="595235"/>
                    <a:pt x="34902" y="277972"/>
                  </a:cubicBezTo>
                  <a:cubicBezTo>
                    <a:pt x="37071" y="236836"/>
                    <a:pt x="35040" y="171762"/>
                    <a:pt x="41411" y="102697"/>
                  </a:cubicBezTo>
                  <a:cubicBezTo>
                    <a:pt x="591240" y="38186"/>
                    <a:pt x="1153919" y="1210"/>
                    <a:pt x="1619055" y="30"/>
                  </a:cubicBezTo>
                  <a:close/>
                </a:path>
              </a:pathLst>
            </a:custGeom>
            <a:solidFill>
              <a:schemeClr val="bg1"/>
            </a:solid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98" name="PA_库_组合 97"/>
          <p:cNvGrpSpPr/>
          <p:nvPr>
            <p:custDataLst>
              <p:tags r:id="rId4"/>
            </p:custDataLst>
          </p:nvPr>
        </p:nvGrpSpPr>
        <p:grpSpPr>
          <a:xfrm>
            <a:off x="5745645" y="5261194"/>
            <a:ext cx="4773130" cy="249369"/>
            <a:chOff x="1717000" y="5597856"/>
            <a:chExt cx="4320000" cy="156725"/>
          </a:xfrm>
        </p:grpSpPr>
        <p:sp>
          <p:nvSpPr>
            <p:cNvPr id="99" name="任意多边形 98"/>
            <p:cNvSpPr/>
            <p:nvPr/>
          </p:nvSpPr>
          <p:spPr>
            <a:xfrm>
              <a:off x="1717000" y="5597856"/>
              <a:ext cx="4320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0" name="任意多边形 99"/>
            <p:cNvSpPr/>
            <p:nvPr/>
          </p:nvSpPr>
          <p:spPr>
            <a:xfrm>
              <a:off x="1930198"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1" name="任意多边形 100"/>
            <p:cNvSpPr/>
            <p:nvPr/>
          </p:nvSpPr>
          <p:spPr>
            <a:xfrm>
              <a:off x="2224383"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2" name="任意多边形 101"/>
            <p:cNvSpPr/>
            <p:nvPr/>
          </p:nvSpPr>
          <p:spPr>
            <a:xfrm>
              <a:off x="2509506"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3" name="任意多边形 102"/>
            <p:cNvSpPr/>
            <p:nvPr/>
          </p:nvSpPr>
          <p:spPr>
            <a:xfrm>
              <a:off x="2742619"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nvGrpSpPr>
            <p:cNvPr id="104" name="组合 103"/>
            <p:cNvGrpSpPr/>
            <p:nvPr/>
          </p:nvGrpSpPr>
          <p:grpSpPr>
            <a:xfrm>
              <a:off x="3036804" y="5605218"/>
              <a:ext cx="1311708" cy="148199"/>
              <a:chOff x="3036804" y="5605218"/>
              <a:chExt cx="1311708" cy="148199"/>
            </a:xfrm>
          </p:grpSpPr>
          <p:sp>
            <p:nvSpPr>
              <p:cNvPr id="111" name="任意多边形 110"/>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2" name="任意多边形 111"/>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3" name="任意多边形 112"/>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4" name="任意多边形 113"/>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5" name="任意多边形 114"/>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nvGrpSpPr>
            <p:cNvPr id="105" name="组合 104"/>
            <p:cNvGrpSpPr/>
            <p:nvPr/>
          </p:nvGrpSpPr>
          <p:grpSpPr>
            <a:xfrm>
              <a:off x="4461628" y="5606382"/>
              <a:ext cx="1311708" cy="148199"/>
              <a:chOff x="3036804" y="5605218"/>
              <a:chExt cx="1311708" cy="148199"/>
            </a:xfrm>
          </p:grpSpPr>
          <p:sp>
            <p:nvSpPr>
              <p:cNvPr id="106" name="任意多边形 105"/>
              <p:cNvSpPr/>
              <p:nvPr/>
            </p:nvSpPr>
            <p:spPr>
              <a:xfrm>
                <a:off x="3036804"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7" name="任意多边形 106"/>
              <p:cNvSpPr/>
              <p:nvPr/>
            </p:nvSpPr>
            <p:spPr>
              <a:xfrm>
                <a:off x="3321927"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8" name="任意多边形 107"/>
              <p:cNvSpPr/>
              <p:nvPr/>
            </p:nvSpPr>
            <p:spPr>
              <a:xfrm>
                <a:off x="3607839"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9" name="任意多边形 108"/>
              <p:cNvSpPr/>
              <p:nvPr/>
            </p:nvSpPr>
            <p:spPr>
              <a:xfrm>
                <a:off x="3902024"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10" name="任意多边形 109"/>
              <p:cNvSpPr/>
              <p:nvPr/>
            </p:nvSpPr>
            <p:spPr>
              <a:xfrm>
                <a:off x="4187147"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grpSp>
      <p:pic>
        <p:nvPicPr>
          <p:cNvPr id="2" name="PA_库_图片 1"/>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8454270" y="1589250"/>
            <a:ext cx="3362325" cy="3362325"/>
          </a:xfrm>
          <a:prstGeom prst="rect">
            <a:avLst/>
          </a:prstGeom>
        </p:spPr>
      </p:pic>
      <p:sp>
        <p:nvSpPr>
          <p:cNvPr id="116" name="TextBox 115">
            <a:extLst>
              <a:ext uri="{FF2B5EF4-FFF2-40B4-BE49-F238E27FC236}">
                <a16:creationId xmlns:a16="http://schemas.microsoft.com/office/drawing/2014/main" id="{376DA560-A345-4804-BFD4-7C6047CCEC1F}"/>
              </a:ext>
            </a:extLst>
          </p:cNvPr>
          <p:cNvSpPr txBox="1"/>
          <p:nvPr/>
        </p:nvSpPr>
        <p:spPr>
          <a:xfrm>
            <a:off x="2459654" y="1928653"/>
            <a:ext cx="3163997" cy="3046988"/>
          </a:xfrm>
          <a:prstGeom prst="rect">
            <a:avLst/>
          </a:prstGeom>
          <a:noFill/>
        </p:spPr>
        <p:txBody>
          <a:bodyPr wrap="square">
            <a:spAutoFit/>
          </a:bodyPr>
          <a:lstStyle/>
          <a:p>
            <a:pPr algn="ctr"/>
            <a:r>
              <a:rPr lang="vi-VN" sz="3200" b="1" i="0" dirty="0">
                <a:solidFill>
                  <a:srgbClr val="7030A0"/>
                </a:solidFill>
                <a:effectLst/>
                <a:latin typeface="Amazone" panose="03020702060507090A04" pitchFamily="66" charset="-93"/>
              </a:rPr>
              <a:t>Câu 1.</a:t>
            </a:r>
            <a:r>
              <a:rPr lang="vi-VN" sz="3200" i="0" dirty="0">
                <a:solidFill>
                  <a:srgbClr val="7030A0"/>
                </a:solidFill>
                <a:effectLst/>
                <a:latin typeface="Amazone" panose="03020702060507090A04" pitchFamily="66" charset="-93"/>
              </a:rPr>
              <a:t> </a:t>
            </a:r>
          </a:p>
          <a:p>
            <a:r>
              <a:rPr lang="vi-VN" sz="3200" i="0" dirty="0">
                <a:solidFill>
                  <a:srgbClr val="333333"/>
                </a:solidFill>
                <a:effectLst/>
                <a:latin typeface="Amazone" panose="03020702060507090A04" pitchFamily="66" charset="-93"/>
              </a:rPr>
              <a:t>Kể tên 5 hoạt động hằng ngày cho thấy lực và tác dụng của lực tương ứng trong các hoạt động đó.</a:t>
            </a:r>
            <a:endParaRPr lang="vi-VN" sz="3200" dirty="0">
              <a:latin typeface="Amazone" panose="03020702060507090A04" pitchFamily="66" charset="-93"/>
            </a:endParaRPr>
          </a:p>
        </p:txBody>
      </p:sp>
    </p:spTree>
    <p:extLst>
      <p:ext uri="{BB962C8B-B14F-4D97-AF65-F5344CB8AC3E}">
        <p14:creationId xmlns:p14="http://schemas.microsoft.com/office/powerpoint/2010/main" val="369960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93">
                                            <p:txEl>
                                              <p:charRg st="4294967295" end="4294967295"/>
                                            </p:txEl>
                                          </p:spTgt>
                                        </p:tgtEl>
                                        <p:attrNameLst>
                                          <p:attrName>style.visibility</p:attrName>
                                        </p:attrNameLst>
                                      </p:cBhvr>
                                      <p:to>
                                        <p:strVal val="visible"/>
                                      </p:to>
                                    </p:set>
                                    <p:animEffect transition="in" filter="wipe(left)">
                                      <p:cBhvr>
                                        <p:cTn id="7" dur="1000"/>
                                        <p:tgtEl>
                                          <p:spTgt spid="93">
                                            <p:txEl>
                                              <p:charRg st="4294967295" end="4294967295"/>
                                            </p:txEl>
                                          </p:spTgt>
                                        </p:tgtEl>
                                      </p:cBhvr>
                                    </p:animEffect>
                                  </p:childTnLst>
                                </p:cTn>
                              </p:par>
                            </p:childTnLst>
                          </p:cTn>
                        </p:par>
                        <p:par>
                          <p:cTn id="8" fill="hold">
                            <p:stCondLst>
                              <p:cond delay="1250"/>
                            </p:stCondLst>
                            <p:childTnLst>
                              <p:par>
                                <p:cTn id="9" presetID="16" presetClass="entr" presetSubtype="21"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barn(inVertical)">
                                      <p:cBhvr>
                                        <p:cTn id="11" dur="500"/>
                                        <p:tgtEl>
                                          <p:spTgt spid="94"/>
                                        </p:tgtEl>
                                      </p:cBhvr>
                                    </p:animEffect>
                                  </p:childTnLst>
                                </p:cTn>
                              </p:par>
                              <p:par>
                                <p:cTn id="12" presetID="22" presetClass="entr" presetSubtype="8" fill="hold" nodeType="withEffect">
                                  <p:stCondLst>
                                    <p:cond delay="250"/>
                                  </p:stCondLst>
                                  <p:childTnLst>
                                    <p:set>
                                      <p:cBhvr>
                                        <p:cTn id="13" dur="1" fill="hold">
                                          <p:stCondLst>
                                            <p:cond delay="0"/>
                                          </p:stCondLst>
                                        </p:cTn>
                                        <p:tgtEl>
                                          <p:spTgt spid="95"/>
                                        </p:tgtEl>
                                        <p:attrNameLst>
                                          <p:attrName>style.visibility</p:attrName>
                                        </p:attrNameLst>
                                      </p:cBhvr>
                                      <p:to>
                                        <p:strVal val="visible"/>
                                      </p:to>
                                    </p:set>
                                    <p:animEffect transition="in" filter="wipe(left)">
                                      <p:cBhvr>
                                        <p:cTn id="14" dur="1000"/>
                                        <p:tgtEl>
                                          <p:spTgt spid="95"/>
                                        </p:tgtEl>
                                      </p:cBhvr>
                                    </p:animEffect>
                                  </p:childTnLst>
                                </p:cTn>
                              </p:par>
                              <p:par>
                                <p:cTn id="15" presetID="22" presetClass="entr" presetSubtype="8" fill="hold" nodeType="withEffect">
                                  <p:stCondLst>
                                    <p:cond delay="250"/>
                                  </p:stCondLst>
                                  <p:childTnLst>
                                    <p:set>
                                      <p:cBhvr>
                                        <p:cTn id="16" dur="1" fill="hold">
                                          <p:stCondLst>
                                            <p:cond delay="0"/>
                                          </p:stCondLst>
                                        </p:cTn>
                                        <p:tgtEl>
                                          <p:spTgt spid="98"/>
                                        </p:tgtEl>
                                        <p:attrNameLst>
                                          <p:attrName>style.visibility</p:attrName>
                                        </p:attrNameLst>
                                      </p:cBhvr>
                                      <p:to>
                                        <p:strVal val="visible"/>
                                      </p:to>
                                    </p:set>
                                    <p:animEffect transition="in" filter="wipe(left)">
                                      <p:cBhvr>
                                        <p:cTn id="17" dur="1000"/>
                                        <p:tgtEl>
                                          <p:spTgt spid="98"/>
                                        </p:tgtEl>
                                      </p:cBhvr>
                                    </p:animEffect>
                                  </p:childTnLst>
                                </p:cTn>
                              </p:par>
                              <p:par>
                                <p:cTn id="18" presetID="22" presetClass="entr" presetSubtype="8" fill="hold" nodeType="withEffect">
                                  <p:stCondLst>
                                    <p:cond delay="25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utoUpdateAnimBg="0"/>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pic>
        <p:nvPicPr>
          <p:cNvPr id="67" name="图片 66"/>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950398" y="1087299"/>
            <a:ext cx="3173104" cy="3173104"/>
          </a:xfrm>
          <a:prstGeom prst="rect">
            <a:avLst/>
          </a:prstGeom>
        </p:spPr>
      </p:pic>
      <p:sp>
        <p:nvSpPr>
          <p:cNvPr id="69" name="文本框 68"/>
          <p:cNvSpPr txBox="1"/>
          <p:nvPr/>
        </p:nvSpPr>
        <p:spPr>
          <a:xfrm>
            <a:off x="2424953" y="2354108"/>
            <a:ext cx="2317148" cy="1200329"/>
          </a:xfrm>
          <a:prstGeom prst="rect">
            <a:avLst/>
          </a:prstGeom>
          <a:noFill/>
        </p:spPr>
        <p:txBody>
          <a:bodyPr wrap="square" rtlCol="0">
            <a:spAutoFit/>
          </a:bodyPr>
          <a:lstStyle/>
          <a:p>
            <a:pPr algn="just"/>
            <a:r>
              <a:rPr lang="vi-VN" sz="2400" dirty="0">
                <a:latin typeface="Amazone" panose="03020702060507090A04" pitchFamily="66" charset="-93"/>
              </a:rPr>
              <a:t>Tập thể dục nâng tạ, lực có tác dụng dịch chuyển quả tạ.</a:t>
            </a:r>
            <a:endParaRPr lang="zh-CN" altLang="en-US" sz="1600" spc="300" dirty="0">
              <a:solidFill>
                <a:srgbClr val="152850"/>
              </a:solidFill>
              <a:latin typeface="Amazone" panose="03020702060507090A04" pitchFamily="66" charset="-93"/>
              <a:ea typeface="Microsoft YaHei UI" panose="020B0503020204020204" pitchFamily="34" charset="-122"/>
            </a:endParaRPr>
          </a:p>
        </p:txBody>
      </p:sp>
      <p:pic>
        <p:nvPicPr>
          <p:cNvPr id="70" name="图片 6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74909" y="1106488"/>
            <a:ext cx="3173104" cy="3229053"/>
          </a:xfrm>
          <a:prstGeom prst="rect">
            <a:avLst/>
          </a:prstGeom>
        </p:spPr>
      </p:pic>
      <p:sp>
        <p:nvSpPr>
          <p:cNvPr id="71" name="文本框 70"/>
          <p:cNvSpPr txBox="1"/>
          <p:nvPr/>
        </p:nvSpPr>
        <p:spPr>
          <a:xfrm>
            <a:off x="1696245" y="1269113"/>
            <a:ext cx="3709132"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dirty="0">
                <a:latin typeface="Amazone" panose="03020702060507090A04" pitchFamily="66" charset="-93"/>
              </a:rPr>
              <a:t>1</a:t>
            </a:r>
            <a:endParaRPr lang="zh-CN" altLang="en-US" dirty="0">
              <a:solidFill>
                <a:srgbClr val="697DA9"/>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2" name="文本框 71"/>
          <p:cNvSpPr txBox="1"/>
          <p:nvPr/>
        </p:nvSpPr>
        <p:spPr>
          <a:xfrm>
            <a:off x="5933300" y="2229645"/>
            <a:ext cx="2107353" cy="1569660"/>
          </a:xfrm>
          <a:prstGeom prst="rect">
            <a:avLst/>
          </a:prstGeom>
          <a:noFill/>
        </p:spPr>
        <p:txBody>
          <a:bodyPr wrap="square" rtlCol="0">
            <a:spAutoFit/>
          </a:bodyPr>
          <a:lstStyle/>
          <a:p>
            <a:pPr algn="ctr"/>
            <a:r>
              <a:rPr lang="vi-VN" sz="2400" dirty="0">
                <a:latin typeface="Amazone" panose="03020702060507090A04" pitchFamily="66" charset="-93"/>
              </a:rPr>
              <a:t>Chơi đá bóng, lực có tác dụng làm quả bóng chuyển động.</a:t>
            </a:r>
            <a:endParaRPr lang="zh-CN" altLang="en-US" sz="2400" spc="300" dirty="0">
              <a:solidFill>
                <a:srgbClr val="152850"/>
              </a:solidFill>
              <a:latin typeface="Amazone" panose="03020702060507090A04" pitchFamily="66" charset="-93"/>
              <a:ea typeface="Microsoft YaHei UI" panose="020B0503020204020204" pitchFamily="34" charset="-122"/>
            </a:endParaRPr>
          </a:p>
        </p:txBody>
      </p:sp>
      <p:pic>
        <p:nvPicPr>
          <p:cNvPr id="73" name="图片 72"/>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27586" y="1073151"/>
            <a:ext cx="3173104" cy="3173104"/>
          </a:xfrm>
          <a:prstGeom prst="rect">
            <a:avLst/>
          </a:prstGeom>
        </p:spPr>
      </p:pic>
      <p:sp>
        <p:nvSpPr>
          <p:cNvPr id="75" name="文本框 74"/>
          <p:cNvSpPr txBox="1"/>
          <p:nvPr/>
        </p:nvSpPr>
        <p:spPr>
          <a:xfrm>
            <a:off x="8934598" y="2271713"/>
            <a:ext cx="2050162" cy="1569660"/>
          </a:xfrm>
          <a:prstGeom prst="rect">
            <a:avLst/>
          </a:prstGeom>
          <a:noFill/>
        </p:spPr>
        <p:txBody>
          <a:bodyPr wrap="square" rtlCol="0">
            <a:spAutoFit/>
          </a:bodyPr>
          <a:lstStyle/>
          <a:p>
            <a:pPr algn="ctr"/>
            <a:r>
              <a:rPr lang="vi-VN" sz="2400" dirty="0">
                <a:latin typeface="Amazone" panose="03020702060507090A04" pitchFamily="66" charset="-93"/>
              </a:rPr>
              <a:t>Vắt một quả chanh, lực có tác dụng làm quả chanh biến dạng.</a:t>
            </a:r>
            <a:r>
              <a:rPr lang="en-US" altLang="zh-CN" sz="2400" spc="300" dirty="0">
                <a:solidFill>
                  <a:srgbClr val="152850"/>
                </a:solidFill>
                <a:latin typeface="Amazone" panose="03020702060507090A04" pitchFamily="66" charset="-93"/>
                <a:ea typeface="Microsoft YaHei UI" panose="020B0503020204020204" pitchFamily="34" charset="-122"/>
              </a:rPr>
              <a:t>,</a:t>
            </a:r>
            <a:endParaRPr lang="zh-CN" altLang="en-US" sz="2400" spc="300" dirty="0">
              <a:solidFill>
                <a:srgbClr val="152850"/>
              </a:solidFill>
              <a:latin typeface="Amazone" panose="03020702060507090A04" pitchFamily="66" charset="-93"/>
              <a:ea typeface="Microsoft YaHei UI" panose="020B0503020204020204" pitchFamily="34" charset="-122"/>
            </a:endParaRPr>
          </a:p>
        </p:txBody>
      </p:sp>
      <p:sp>
        <p:nvSpPr>
          <p:cNvPr id="76" name="文本框 70">
            <a:extLst>
              <a:ext uri="{FF2B5EF4-FFF2-40B4-BE49-F238E27FC236}">
                <a16:creationId xmlns:a16="http://schemas.microsoft.com/office/drawing/2014/main" id="{091F0FBA-3E6C-4EFF-88B5-638F04E20238}"/>
              </a:ext>
            </a:extLst>
          </p:cNvPr>
          <p:cNvSpPr txBox="1"/>
          <p:nvPr/>
        </p:nvSpPr>
        <p:spPr>
          <a:xfrm>
            <a:off x="5145790" y="1333417"/>
            <a:ext cx="3709132"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dirty="0">
                <a:latin typeface="Amazone" panose="03020702060507090A04" pitchFamily="66" charset="-93"/>
              </a:rPr>
              <a:t>2</a:t>
            </a:r>
            <a:endParaRPr lang="zh-CN" altLang="en-US" dirty="0">
              <a:solidFill>
                <a:srgbClr val="697DA9"/>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7" name="文本框 70">
            <a:extLst>
              <a:ext uri="{FF2B5EF4-FFF2-40B4-BE49-F238E27FC236}">
                <a16:creationId xmlns:a16="http://schemas.microsoft.com/office/drawing/2014/main" id="{478A5462-FDD3-432F-8596-F973B2626141}"/>
              </a:ext>
            </a:extLst>
          </p:cNvPr>
          <p:cNvSpPr txBox="1"/>
          <p:nvPr/>
        </p:nvSpPr>
        <p:spPr>
          <a:xfrm>
            <a:off x="8075613" y="1346956"/>
            <a:ext cx="3709132"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dirty="0">
                <a:latin typeface="Amazone" panose="03020702060507090A04" pitchFamily="66" charset="-93"/>
              </a:rPr>
              <a:t>3</a:t>
            </a:r>
            <a:endParaRPr lang="zh-CN" altLang="en-US" dirty="0">
              <a:solidFill>
                <a:srgbClr val="697DA9"/>
              </a:solidFill>
              <a:latin typeface="Arial" panose="020B0604020202020204" pitchFamily="34" charset="0"/>
              <a:ea typeface="Microsoft YaHei UI" panose="020B0503020204020204" pitchFamily="34" charset="-122"/>
              <a:cs typeface="Arial" panose="020B0604020202020204" pitchFamily="34" charset="0"/>
            </a:endParaRPr>
          </a:p>
        </p:txBody>
      </p:sp>
      <p:pic>
        <p:nvPicPr>
          <p:cNvPr id="78" name="图片 69">
            <a:extLst>
              <a:ext uri="{FF2B5EF4-FFF2-40B4-BE49-F238E27FC236}">
                <a16:creationId xmlns:a16="http://schemas.microsoft.com/office/drawing/2014/main" id="{EEDBA853-F94C-46BF-87EA-46B32A9B74D5}"/>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75925" y="3328030"/>
            <a:ext cx="3173104" cy="3229053"/>
          </a:xfrm>
          <a:prstGeom prst="rect">
            <a:avLst/>
          </a:prstGeom>
        </p:spPr>
      </p:pic>
      <p:sp>
        <p:nvSpPr>
          <p:cNvPr id="79" name="文本框 71">
            <a:extLst>
              <a:ext uri="{FF2B5EF4-FFF2-40B4-BE49-F238E27FC236}">
                <a16:creationId xmlns:a16="http://schemas.microsoft.com/office/drawing/2014/main" id="{C1A04150-08D5-47DB-9CD7-968CEC4E459D}"/>
              </a:ext>
            </a:extLst>
          </p:cNvPr>
          <p:cNvSpPr txBox="1"/>
          <p:nvPr/>
        </p:nvSpPr>
        <p:spPr>
          <a:xfrm>
            <a:off x="4006390" y="4451187"/>
            <a:ext cx="2235280" cy="1569660"/>
          </a:xfrm>
          <a:prstGeom prst="rect">
            <a:avLst/>
          </a:prstGeom>
          <a:noFill/>
        </p:spPr>
        <p:txBody>
          <a:bodyPr wrap="square" rtlCol="0">
            <a:spAutoFit/>
          </a:bodyPr>
          <a:lstStyle/>
          <a:p>
            <a:pPr algn="ctr"/>
            <a:r>
              <a:rPr lang="vi-VN" sz="2400" dirty="0">
                <a:latin typeface="Amazone" panose="03020702060507090A04" pitchFamily="66" charset="-93"/>
              </a:rPr>
              <a:t>Đẩy một thùng hàng, vật có tác dụng làm thùng hàng chuyển động.</a:t>
            </a:r>
            <a:endParaRPr lang="zh-CN" altLang="en-US" sz="2400" spc="300" dirty="0">
              <a:solidFill>
                <a:srgbClr val="152850"/>
              </a:solidFill>
              <a:latin typeface="Amazone" panose="03020702060507090A04" pitchFamily="66" charset="-93"/>
              <a:ea typeface="Microsoft YaHei UI" panose="020B0503020204020204" pitchFamily="34" charset="-122"/>
            </a:endParaRPr>
          </a:p>
        </p:txBody>
      </p:sp>
      <p:sp>
        <p:nvSpPr>
          <p:cNvPr id="80" name="文本框 70">
            <a:extLst>
              <a:ext uri="{FF2B5EF4-FFF2-40B4-BE49-F238E27FC236}">
                <a16:creationId xmlns:a16="http://schemas.microsoft.com/office/drawing/2014/main" id="{266A14EB-F99A-4F10-8497-489216A74693}"/>
              </a:ext>
            </a:extLst>
          </p:cNvPr>
          <p:cNvSpPr txBox="1"/>
          <p:nvPr/>
        </p:nvSpPr>
        <p:spPr>
          <a:xfrm>
            <a:off x="3346806" y="3554959"/>
            <a:ext cx="3709132"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dirty="0">
                <a:latin typeface="Amazone" panose="03020702060507090A04" pitchFamily="66" charset="-93"/>
              </a:rPr>
              <a:t>4</a:t>
            </a:r>
            <a:endParaRPr lang="zh-CN" altLang="en-US" dirty="0">
              <a:solidFill>
                <a:srgbClr val="697DA9"/>
              </a:solidFill>
              <a:latin typeface="Arial" panose="020B0604020202020204" pitchFamily="34" charset="0"/>
              <a:ea typeface="Microsoft YaHei UI" panose="020B0503020204020204" pitchFamily="34" charset="-122"/>
              <a:cs typeface="Arial" panose="020B0604020202020204" pitchFamily="34" charset="0"/>
            </a:endParaRPr>
          </a:p>
        </p:txBody>
      </p:sp>
      <p:pic>
        <p:nvPicPr>
          <p:cNvPr id="81" name="图片 69">
            <a:extLst>
              <a:ext uri="{FF2B5EF4-FFF2-40B4-BE49-F238E27FC236}">
                <a16:creationId xmlns:a16="http://schemas.microsoft.com/office/drawing/2014/main" id="{A85AC25A-EB5D-4761-ABE9-F476A3B5D747}"/>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51412" y="3405873"/>
            <a:ext cx="3173104" cy="3229053"/>
          </a:xfrm>
          <a:prstGeom prst="rect">
            <a:avLst/>
          </a:prstGeom>
        </p:spPr>
      </p:pic>
      <p:sp>
        <p:nvSpPr>
          <p:cNvPr id="82" name="文本框 71">
            <a:extLst>
              <a:ext uri="{FF2B5EF4-FFF2-40B4-BE49-F238E27FC236}">
                <a16:creationId xmlns:a16="http://schemas.microsoft.com/office/drawing/2014/main" id="{EFA6DE09-F325-4A67-98E7-945CE3CDC2DD}"/>
              </a:ext>
            </a:extLst>
          </p:cNvPr>
          <p:cNvSpPr txBox="1"/>
          <p:nvPr/>
        </p:nvSpPr>
        <p:spPr>
          <a:xfrm>
            <a:off x="7381877" y="4529030"/>
            <a:ext cx="2235280" cy="1938992"/>
          </a:xfrm>
          <a:prstGeom prst="rect">
            <a:avLst/>
          </a:prstGeom>
          <a:noFill/>
        </p:spPr>
        <p:txBody>
          <a:bodyPr wrap="square" rtlCol="0">
            <a:spAutoFit/>
          </a:bodyPr>
          <a:lstStyle/>
          <a:p>
            <a:pPr algn="ctr"/>
            <a:r>
              <a:rPr lang="vi-VN" sz="2400" dirty="0">
                <a:latin typeface="Amazone" panose="03020702060507090A04" pitchFamily="66" charset="-93"/>
              </a:rPr>
              <a:t>Bấm một chiếc bút bi, lực có tác dụng làm lò xo trong bút bi biến dạng.</a:t>
            </a:r>
            <a:endParaRPr lang="zh-CN" altLang="en-US" sz="2400" spc="300" dirty="0">
              <a:solidFill>
                <a:srgbClr val="152850"/>
              </a:solidFill>
              <a:latin typeface="Amazone" panose="03020702060507090A04" pitchFamily="66" charset="-93"/>
              <a:ea typeface="Microsoft YaHei UI" panose="020B0503020204020204" pitchFamily="34" charset="-122"/>
            </a:endParaRPr>
          </a:p>
        </p:txBody>
      </p:sp>
      <p:sp>
        <p:nvSpPr>
          <p:cNvPr id="83" name="文本框 70">
            <a:extLst>
              <a:ext uri="{FF2B5EF4-FFF2-40B4-BE49-F238E27FC236}">
                <a16:creationId xmlns:a16="http://schemas.microsoft.com/office/drawing/2014/main" id="{0FCDA69D-93F3-4A33-AA1F-D5044E24C3FB}"/>
              </a:ext>
            </a:extLst>
          </p:cNvPr>
          <p:cNvSpPr txBox="1"/>
          <p:nvPr/>
        </p:nvSpPr>
        <p:spPr>
          <a:xfrm>
            <a:off x="6722293" y="3632802"/>
            <a:ext cx="3709132" cy="64633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dirty="0">
                <a:latin typeface="Amazone" panose="03020702060507090A04" pitchFamily="66" charset="-93"/>
              </a:rPr>
              <a:t>5</a:t>
            </a:r>
            <a:endParaRPr lang="zh-CN" altLang="en-US" dirty="0">
              <a:solidFill>
                <a:srgbClr val="697DA9"/>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4" name="TextBox 83">
            <a:extLst>
              <a:ext uri="{FF2B5EF4-FFF2-40B4-BE49-F238E27FC236}">
                <a16:creationId xmlns:a16="http://schemas.microsoft.com/office/drawing/2014/main" id="{EE6CE681-C84A-434D-8196-117F4027056F}"/>
              </a:ext>
            </a:extLst>
          </p:cNvPr>
          <p:cNvSpPr txBox="1"/>
          <p:nvPr/>
        </p:nvSpPr>
        <p:spPr>
          <a:xfrm>
            <a:off x="3426426" y="10874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Tree>
    <p:extLst>
      <p:ext uri="{BB962C8B-B14F-4D97-AF65-F5344CB8AC3E}">
        <p14:creationId xmlns:p14="http://schemas.microsoft.com/office/powerpoint/2010/main" val="92452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9"/>
                                        </p:tgtEl>
                                        <p:attrNameLst>
                                          <p:attrName>style.visibility</p:attrName>
                                        </p:attrNameLst>
                                      </p:cBhvr>
                                      <p:to>
                                        <p:strVal val="visible"/>
                                      </p:to>
                                    </p:set>
                                    <p:animEffect transition="in" filter="fade">
                                      <p:cBhvr>
                                        <p:cTn id="7" dur="250"/>
                                        <p:tgtEl>
                                          <p:spTgt spid="69"/>
                                        </p:tgtEl>
                                      </p:cBhvr>
                                    </p:animEffect>
                                  </p:childTnLst>
                                </p:cTn>
                              </p:par>
                            </p:childTnLst>
                          </p:cTn>
                        </p:par>
                        <p:par>
                          <p:cTn id="8" fill="hold">
                            <p:stCondLst>
                              <p:cond delay="1325"/>
                            </p:stCondLst>
                            <p:childTnLst>
                              <p:par>
                                <p:cTn id="9" presetID="22" presetClass="entr" presetSubtype="8"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left)">
                                      <p:cBhvr>
                                        <p:cTn id="11" dur="500"/>
                                        <p:tgtEl>
                                          <p:spTgt spid="71"/>
                                        </p:tgtEl>
                                      </p:cBhvr>
                                    </p:animEffect>
                                  </p:childTnLst>
                                </p:cTn>
                              </p:par>
                            </p:childTnLst>
                          </p:cTn>
                        </p:par>
                        <p:par>
                          <p:cTn id="12" fill="hold">
                            <p:stCondLst>
                              <p:cond delay="1825"/>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par>
                          <p:cTn id="16" fill="hold">
                            <p:stCondLst>
                              <p:cond delay="31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75"/>
                                        </p:tgtEl>
                                        <p:attrNameLst>
                                          <p:attrName>style.visibility</p:attrName>
                                        </p:attrNameLst>
                                      </p:cBhvr>
                                      <p:to>
                                        <p:strVal val="visible"/>
                                      </p:to>
                                    </p:set>
                                    <p:animEffect transition="in" filter="fade">
                                      <p:cBhvr>
                                        <p:cTn id="19" dur="250"/>
                                        <p:tgtEl>
                                          <p:spTgt spid="75"/>
                                        </p:tgtEl>
                                      </p:cBhvr>
                                    </p:animEffect>
                                  </p:childTnLst>
                                </p:cTn>
                              </p:par>
                            </p:childTnLst>
                          </p:cTn>
                        </p:par>
                        <p:par>
                          <p:cTn id="20" fill="hold">
                            <p:stCondLst>
                              <p:cond delay="4575"/>
                            </p:stCondLst>
                            <p:childTnLst>
                              <p:par>
                                <p:cTn id="21" presetID="22" presetClass="entr" presetSubtype="8"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500"/>
                                        <p:tgtEl>
                                          <p:spTgt spid="76"/>
                                        </p:tgtEl>
                                      </p:cBhvr>
                                    </p:animEffect>
                                  </p:childTnLst>
                                </p:cTn>
                              </p:par>
                            </p:childTnLst>
                          </p:cTn>
                        </p:par>
                        <p:par>
                          <p:cTn id="24" fill="hold">
                            <p:stCondLst>
                              <p:cond delay="5075"/>
                            </p:stCondLst>
                            <p:childTnLst>
                              <p:par>
                                <p:cTn id="25" presetID="22" presetClass="entr" presetSubtype="8"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left)">
                                      <p:cBhvr>
                                        <p:cTn id="27" dur="500"/>
                                        <p:tgtEl>
                                          <p:spTgt spid="77"/>
                                        </p:tgtEl>
                                      </p:cBhvr>
                                    </p:animEffect>
                                  </p:childTnLst>
                                </p:cTn>
                              </p:par>
                            </p:childTnLst>
                          </p:cTn>
                        </p:par>
                        <p:par>
                          <p:cTn id="28" fill="hold">
                            <p:stCondLst>
                              <p:cond delay="5575"/>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79"/>
                                        </p:tgtEl>
                                        <p:attrNameLst>
                                          <p:attrName>style.visibility</p:attrName>
                                        </p:attrNameLst>
                                      </p:cBhvr>
                                      <p:to>
                                        <p:strVal val="visible"/>
                                      </p:to>
                                    </p:set>
                                    <p:animEffect transition="in" filter="fade">
                                      <p:cBhvr>
                                        <p:cTn id="31" dur="250"/>
                                        <p:tgtEl>
                                          <p:spTgt spid="79"/>
                                        </p:tgtEl>
                                      </p:cBhvr>
                                    </p:animEffect>
                                  </p:childTnLst>
                                </p:cTn>
                              </p:par>
                            </p:childTnLst>
                          </p:cTn>
                        </p:par>
                        <p:par>
                          <p:cTn id="32" fill="hold">
                            <p:stCondLst>
                              <p:cond delay="7075"/>
                            </p:stCondLst>
                            <p:childTnLst>
                              <p:par>
                                <p:cTn id="33" presetID="22" presetClass="entr" presetSubtype="8"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childTnLst>
                          </p:cTn>
                        </p:par>
                        <p:par>
                          <p:cTn id="36" fill="hold">
                            <p:stCondLst>
                              <p:cond delay="7575"/>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82"/>
                                        </p:tgtEl>
                                        <p:attrNameLst>
                                          <p:attrName>style.visibility</p:attrName>
                                        </p:attrNameLst>
                                      </p:cBhvr>
                                      <p:to>
                                        <p:strVal val="visible"/>
                                      </p:to>
                                    </p:set>
                                    <p:animEffect transition="in" filter="fade">
                                      <p:cBhvr>
                                        <p:cTn id="39" dur="250"/>
                                        <p:tgtEl>
                                          <p:spTgt spid="82"/>
                                        </p:tgtEl>
                                      </p:cBhvr>
                                    </p:animEffect>
                                  </p:childTnLst>
                                </p:cTn>
                              </p:par>
                            </p:childTnLst>
                          </p:cTn>
                        </p:par>
                        <p:par>
                          <p:cTn id="40" fill="hold">
                            <p:stCondLst>
                              <p:cond delay="9175"/>
                            </p:stCondLst>
                            <p:childTnLst>
                              <p:par>
                                <p:cTn id="41" presetID="22" presetClass="entr" presetSubtype="8" fill="hold" grpId="0" nodeType="after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2" grpId="0"/>
      <p:bldP spid="75" grpId="0"/>
      <p:bldP spid="76" grpId="0"/>
      <p:bldP spid="77" grpId="0"/>
      <p:bldP spid="79" grpId="0"/>
      <p:bldP spid="80" grpId="0"/>
      <p:bldP spid="82" grpId="0"/>
      <p:bldP spid="8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2" name="Rectangle 1">
            <a:extLst>
              <a:ext uri="{FF2B5EF4-FFF2-40B4-BE49-F238E27FC236}">
                <a16:creationId xmlns:a16="http://schemas.microsoft.com/office/drawing/2014/main" id="{3EC0E0B4-5216-475E-B7D1-047F8F1EB542}"/>
              </a:ext>
            </a:extLst>
          </p:cNvPr>
          <p:cNvSpPr>
            <a:spLocks noChangeArrowheads="1"/>
          </p:cNvSpPr>
          <p:nvPr/>
        </p:nvSpPr>
        <p:spPr bwMode="auto">
          <a:xfrm>
            <a:off x="2493963" y="1529557"/>
            <a:ext cx="8705660" cy="35368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0" rIns="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7030A0"/>
                </a:solidFill>
                <a:effectLst/>
                <a:latin typeface="Amazone" panose="03020702060507090A04" pitchFamily="66" charset="-93"/>
              </a:rPr>
              <a:t>Câu 2. </a:t>
            </a:r>
            <a:r>
              <a:rPr kumimoji="0" lang="vi-VN" altLang="vi-VN" sz="3200" i="0" u="none" strike="noStrike" cap="none" normalizeH="0" baseline="0" dirty="0">
                <a:ln>
                  <a:noFill/>
                </a:ln>
                <a:solidFill>
                  <a:srgbClr val="333333"/>
                </a:solidFill>
                <a:effectLst/>
                <a:latin typeface="Amazone" panose="03020702060507090A04" pitchFamily="66" charset="-93"/>
              </a:rPr>
              <a:t>Một thùng hàng đang được đẩy di chuyển trên mặt sàn nằm ngang.    </a:t>
            </a: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3200" dirty="0">
              <a:solidFill>
                <a:srgbClr val="333333"/>
              </a:solidFill>
              <a:latin typeface="Amazone" panose="03020702060507090A04" pitchFamily="66" charset="-9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i="0" u="none" strike="noStrike" cap="none" normalizeH="0" baseline="0" dirty="0">
              <a:ln>
                <a:noFill/>
              </a:ln>
              <a:solidFill>
                <a:srgbClr val="333333"/>
              </a:solidFill>
              <a:effectLst/>
              <a:latin typeface="Amazone" panose="03020702060507090A04" pitchFamily="66" charset="-9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i="0" u="none" strike="noStrike" cap="none" normalizeH="0" baseline="0" dirty="0">
              <a:ln>
                <a:noFill/>
              </a:ln>
              <a:solidFill>
                <a:schemeClr val="tx1"/>
              </a:solidFill>
              <a:effectLst/>
              <a:latin typeface="Amazone" panose="03020702060507090A04" pitchFamily="66" charset="-9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i="0" u="none" strike="noStrike" cap="none" normalizeH="0" baseline="0" dirty="0">
                <a:ln>
                  <a:noFill/>
                </a:ln>
                <a:solidFill>
                  <a:srgbClr val="333333"/>
                </a:solidFill>
                <a:effectLst/>
                <a:latin typeface="Amazone" panose="03020702060507090A04" pitchFamily="66" charset="-93"/>
              </a:rPr>
              <a:t>a) Kể tên các lực tác dụng lên thùng hàng.</a:t>
            </a:r>
            <a:endParaRPr kumimoji="0" lang="vi-VN" altLang="vi-VN" sz="3200" i="0" u="none" strike="noStrike" cap="none" normalizeH="0" baseline="0" dirty="0">
              <a:ln>
                <a:noFill/>
              </a:ln>
              <a:solidFill>
                <a:schemeClr val="tx1"/>
              </a:solidFill>
              <a:effectLst/>
              <a:latin typeface="Amazone" panose="03020702060507090A04" pitchFamily="66" charset="-9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i="0" u="none" strike="noStrike" cap="none" normalizeH="0" baseline="0" dirty="0">
                <a:ln>
                  <a:noFill/>
                </a:ln>
                <a:solidFill>
                  <a:srgbClr val="333333"/>
                </a:solidFill>
                <a:effectLst/>
                <a:latin typeface="Amazone" panose="03020702060507090A04" pitchFamily="66" charset="-93"/>
              </a:rPr>
              <a:t>b) Biểu diễn các lực đó bằng mũi tên.</a:t>
            </a:r>
            <a:endParaRPr kumimoji="0" lang="vi-VN" altLang="vi-VN" sz="3200" i="0" u="none" strike="noStrike" cap="none" normalizeH="0" baseline="0" dirty="0">
              <a:ln>
                <a:noFill/>
              </a:ln>
              <a:solidFill>
                <a:schemeClr val="tx1"/>
              </a:solidFill>
              <a:effectLst/>
              <a:latin typeface="Amazone" panose="03020702060507090A04" pitchFamily="66" charset="-93"/>
            </a:endParaRPr>
          </a:p>
        </p:txBody>
      </p:sp>
      <p:pic>
        <p:nvPicPr>
          <p:cNvPr id="1026" name="Picture 2">
            <a:extLst>
              <a:ext uri="{FF2B5EF4-FFF2-40B4-BE49-F238E27FC236}">
                <a16:creationId xmlns:a16="http://schemas.microsoft.com/office/drawing/2014/main" id="{603FBFC0-E294-4A8A-9402-8D8D8E1BF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038" y="2251241"/>
            <a:ext cx="2314575"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9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311149" y="553299"/>
            <a:ext cx="2878138"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72" name="TextBox 71">
            <a:extLst>
              <a:ext uri="{FF2B5EF4-FFF2-40B4-BE49-F238E27FC236}">
                <a16:creationId xmlns:a16="http://schemas.microsoft.com/office/drawing/2014/main" id="{29171143-D530-410D-A55F-35D417C3A670}"/>
              </a:ext>
            </a:extLst>
          </p:cNvPr>
          <p:cNvSpPr txBox="1"/>
          <p:nvPr/>
        </p:nvSpPr>
        <p:spPr>
          <a:xfrm>
            <a:off x="3426426" y="10874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
        <p:nvSpPr>
          <p:cNvPr id="73" name="TextBox 72">
            <a:extLst>
              <a:ext uri="{FF2B5EF4-FFF2-40B4-BE49-F238E27FC236}">
                <a16:creationId xmlns:a16="http://schemas.microsoft.com/office/drawing/2014/main" id="{4AE73220-79B7-429C-A07E-093D7FCB72F1}"/>
              </a:ext>
            </a:extLst>
          </p:cNvPr>
          <p:cNvSpPr txBox="1"/>
          <p:nvPr/>
        </p:nvSpPr>
        <p:spPr>
          <a:xfrm>
            <a:off x="3125283" y="1069902"/>
            <a:ext cx="8984166" cy="2554545"/>
          </a:xfrm>
          <a:prstGeom prst="rect">
            <a:avLst/>
          </a:prstGeom>
          <a:noFill/>
        </p:spPr>
        <p:txBody>
          <a:bodyPr wrap="square">
            <a:spAutoFit/>
          </a:bodyPr>
          <a:lstStyle/>
          <a:p>
            <a:pPr algn="l"/>
            <a:r>
              <a:rPr lang="vi-VN" sz="3200" b="0" i="0" dirty="0">
                <a:solidFill>
                  <a:srgbClr val="333333"/>
                </a:solidFill>
                <a:effectLst/>
                <a:latin typeface="Amazone" panose="03020702060507090A04" pitchFamily="66" charset="-93"/>
              </a:rPr>
              <a:t>a) Theo phương ngang, các lực tác dụng lên thùng hàng là:</a:t>
            </a:r>
          </a:p>
          <a:p>
            <a:pPr algn="l">
              <a:buFont typeface="Arial" panose="020B0604020202020204" pitchFamily="34" charset="0"/>
              <a:buChar char="•"/>
            </a:pPr>
            <a:r>
              <a:rPr lang="vi-VN" sz="3200" b="0" i="0" dirty="0">
                <a:solidFill>
                  <a:srgbClr val="333333"/>
                </a:solidFill>
                <a:effectLst/>
                <a:latin typeface="Amazone" panose="03020702060507090A04" pitchFamily="66" charset="-93"/>
              </a:rPr>
              <a:t> Lực đẩy của người làm cho thùng hàng chuyển động.</a:t>
            </a:r>
          </a:p>
          <a:p>
            <a:pPr algn="l">
              <a:buFont typeface="Arial" panose="020B0604020202020204" pitchFamily="34" charset="0"/>
              <a:buChar char="•"/>
            </a:pPr>
            <a:r>
              <a:rPr lang="vi-VN" sz="3200" b="0" i="0" dirty="0">
                <a:solidFill>
                  <a:srgbClr val="333333"/>
                </a:solidFill>
                <a:effectLst/>
                <a:latin typeface="Amazone" panose="03020702060507090A04" pitchFamily="66" charset="-93"/>
              </a:rPr>
              <a:t> Lực ma sát giữa thùng hàng với mặt sàn làm cản trở chuyển động.</a:t>
            </a:r>
          </a:p>
          <a:p>
            <a:pPr algn="l"/>
            <a:r>
              <a:rPr lang="vi-VN" sz="3200" b="0" i="0" dirty="0">
                <a:solidFill>
                  <a:srgbClr val="333333"/>
                </a:solidFill>
                <a:effectLst/>
                <a:latin typeface="Amazone" panose="03020702060507090A04" pitchFamily="66" charset="-93"/>
              </a:rPr>
              <a:t>b) Biểu diễn các lực đó bằng mũi tên.</a:t>
            </a:r>
          </a:p>
        </p:txBody>
      </p:sp>
      <p:pic>
        <p:nvPicPr>
          <p:cNvPr id="4" name="Picture 3">
            <a:extLst>
              <a:ext uri="{FF2B5EF4-FFF2-40B4-BE49-F238E27FC236}">
                <a16:creationId xmlns:a16="http://schemas.microsoft.com/office/drawing/2014/main" id="{6F2D1214-1E17-4F3B-AB60-C327C3272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6793" y="3655274"/>
            <a:ext cx="3808674" cy="2488078"/>
          </a:xfrm>
          <a:prstGeom prst="rect">
            <a:avLst/>
          </a:prstGeom>
        </p:spPr>
      </p:pic>
    </p:spTree>
    <p:extLst>
      <p:ext uri="{BB962C8B-B14F-4D97-AF65-F5344CB8AC3E}">
        <p14:creationId xmlns:p14="http://schemas.microsoft.com/office/powerpoint/2010/main" val="2492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68" name="Freeform 673"/>
          <p:cNvSpPr>
            <a:spLocks/>
          </p:cNvSpPr>
          <p:nvPr/>
        </p:nvSpPr>
        <p:spPr bwMode="auto">
          <a:xfrm>
            <a:off x="2276476" y="1587766"/>
            <a:ext cx="8922627" cy="4006918"/>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72" name="文本框 71"/>
          <p:cNvSpPr txBox="1"/>
          <p:nvPr/>
        </p:nvSpPr>
        <p:spPr>
          <a:xfrm>
            <a:off x="4237038" y="2937669"/>
            <a:ext cx="5581650" cy="1569660"/>
          </a:xfrm>
          <a:prstGeom prst="rect">
            <a:avLst/>
          </a:prstGeom>
          <a:noFill/>
        </p:spPr>
        <p:txBody>
          <a:bodyPr wrap="square" rtlCol="0">
            <a:spAutoFit/>
          </a:bodyPr>
          <a:lstStyle/>
          <a:p>
            <a:pPr algn="ctr"/>
            <a:r>
              <a:rPr lang="vi-VN" sz="3200" dirty="0">
                <a:latin typeface="Amazone" panose="03020702060507090A04" pitchFamily="66" charset="-93"/>
              </a:rPr>
              <a:t> </a:t>
            </a:r>
            <a:r>
              <a:rPr lang="vi-VN" sz="3200" b="1" dirty="0">
                <a:solidFill>
                  <a:srgbClr val="7030A0"/>
                </a:solidFill>
                <a:latin typeface="Amazone" panose="03020702060507090A04" pitchFamily="66" charset="-93"/>
              </a:rPr>
              <a:t>Câu 3. </a:t>
            </a:r>
            <a:r>
              <a:rPr lang="vi-VN" sz="3200" dirty="0">
                <a:latin typeface="Amazone" panose="03020702060507090A04" pitchFamily="66" charset="-93"/>
              </a:rPr>
              <a:t>Lấy một số ví dụ về ma sát cản trở chuyển động. Nêu cách có thể làm giảm ma sát khi đó.</a:t>
            </a:r>
            <a:endParaRPr lang="zh-CN" altLang="en-US" sz="3200" spc="300" dirty="0">
              <a:solidFill>
                <a:schemeClr val="bg1"/>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415670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2"/>
                                        </p:tgtEl>
                                        <p:attrNameLst>
                                          <p:attrName>style.visibility</p:attrName>
                                        </p:attrNameLst>
                                      </p:cBhvr>
                                      <p:to>
                                        <p:strVal val="visible"/>
                                      </p:to>
                                    </p:set>
                                    <p:animEffect transition="in" filter="fade">
                                      <p:cBhvr>
                                        <p:cTn id="7" dur="25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1" cstate="print">
            <a:extLst>
              <a:ext uri="{28A0092B-C50C-407E-A947-70E740481C1C}">
                <a14:useLocalDpi xmlns:a14="http://schemas.microsoft.com/office/drawing/2010/main" val="0"/>
              </a:ext>
            </a:extLst>
          </a:blip>
          <a:srcRect l="7616" r="3450"/>
          <a:stretch/>
        </p:blipFill>
        <p:spPr>
          <a:xfrm>
            <a:off x="0" y="0"/>
            <a:ext cx="12200022" cy="6858000"/>
          </a:xfrm>
          <a:prstGeom prst="rect">
            <a:avLst/>
          </a:prstGeom>
        </p:spPr>
      </p:pic>
      <p:sp>
        <p:nvSpPr>
          <p:cNvPr id="3" name="椭圆 2"/>
          <p:cNvSpPr/>
          <p:nvPr/>
        </p:nvSpPr>
        <p:spPr>
          <a:xfrm>
            <a:off x="741947" y="112495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4" name="图片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564" y="1335506"/>
            <a:ext cx="6767763" cy="4511842"/>
          </a:xfrm>
          <a:prstGeom prst="rect">
            <a:avLst/>
          </a:prstGeom>
        </p:spPr>
      </p:pic>
      <p:grpSp>
        <p:nvGrpSpPr>
          <p:cNvPr id="1167" name="PA_库_组合 1166"/>
          <p:cNvGrpSpPr/>
          <p:nvPr>
            <p:custDataLst>
              <p:tags r:id="rId1"/>
            </p:custDataLst>
          </p:nvPr>
        </p:nvGrpSpPr>
        <p:grpSpPr>
          <a:xfrm>
            <a:off x="3348945" y="465033"/>
            <a:ext cx="2571220" cy="2615051"/>
            <a:chOff x="5607594" y="164244"/>
            <a:chExt cx="4996531" cy="6529510"/>
          </a:xfrm>
        </p:grpSpPr>
        <p:sp>
          <p:nvSpPr>
            <p:cNvPr id="9" name="Freeform 6"/>
            <p:cNvSpPr>
              <a:spLocks/>
            </p:cNvSpPr>
            <p:nvPr/>
          </p:nvSpPr>
          <p:spPr bwMode="auto">
            <a:xfrm>
              <a:off x="7859147" y="164244"/>
              <a:ext cx="934157" cy="6467231"/>
            </a:xfrm>
            <a:custGeom>
              <a:avLst/>
              <a:gdLst>
                <a:gd name="T0" fmla="*/ 81 w 118"/>
                <a:gd name="T1" fmla="*/ 30 h 817"/>
                <a:gd name="T2" fmla="*/ 24 w 118"/>
                <a:gd name="T3" fmla="*/ 50 h 817"/>
                <a:gd name="T4" fmla="*/ 22 w 118"/>
                <a:gd name="T5" fmla="*/ 548 h 817"/>
                <a:gd name="T6" fmla="*/ 18 w 118"/>
                <a:gd name="T7" fmla="*/ 650 h 817"/>
                <a:gd name="T8" fmla="*/ 24 w 118"/>
                <a:gd name="T9" fmla="*/ 787 h 817"/>
                <a:gd name="T10" fmla="*/ 77 w 118"/>
                <a:gd name="T11" fmla="*/ 764 h 817"/>
                <a:gd name="T12" fmla="*/ 76 w 118"/>
                <a:gd name="T13" fmla="*/ 655 h 817"/>
                <a:gd name="T14" fmla="*/ 77 w 118"/>
                <a:gd name="T15" fmla="*/ 540 h 817"/>
                <a:gd name="T16" fmla="*/ 82 w 118"/>
                <a:gd name="T17" fmla="*/ 31 h 817"/>
                <a:gd name="T18" fmla="*/ 81 w 118"/>
                <a:gd name="T19" fmla="*/ 3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817">
                  <a:moveTo>
                    <a:pt x="81" y="30"/>
                  </a:moveTo>
                  <a:cubicBezTo>
                    <a:pt x="57" y="10"/>
                    <a:pt x="26" y="0"/>
                    <a:pt x="24" y="50"/>
                  </a:cubicBezTo>
                  <a:cubicBezTo>
                    <a:pt x="23" y="83"/>
                    <a:pt x="23" y="515"/>
                    <a:pt x="22" y="548"/>
                  </a:cubicBezTo>
                  <a:cubicBezTo>
                    <a:pt x="20" y="582"/>
                    <a:pt x="18" y="616"/>
                    <a:pt x="18" y="650"/>
                  </a:cubicBezTo>
                  <a:cubicBezTo>
                    <a:pt x="18" y="692"/>
                    <a:pt x="0" y="750"/>
                    <a:pt x="24" y="787"/>
                  </a:cubicBezTo>
                  <a:cubicBezTo>
                    <a:pt x="45" y="817"/>
                    <a:pt x="75" y="805"/>
                    <a:pt x="77" y="764"/>
                  </a:cubicBezTo>
                  <a:cubicBezTo>
                    <a:pt x="78" y="728"/>
                    <a:pt x="75" y="691"/>
                    <a:pt x="76" y="655"/>
                  </a:cubicBezTo>
                  <a:cubicBezTo>
                    <a:pt x="77" y="617"/>
                    <a:pt x="72" y="577"/>
                    <a:pt x="77" y="540"/>
                  </a:cubicBezTo>
                  <a:cubicBezTo>
                    <a:pt x="84" y="499"/>
                    <a:pt x="118" y="64"/>
                    <a:pt x="82" y="31"/>
                  </a:cubicBezTo>
                  <a:cubicBezTo>
                    <a:pt x="82" y="31"/>
                    <a:pt x="81" y="31"/>
                    <a:pt x="8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0" name="Freeform 7"/>
            <p:cNvSpPr>
              <a:spLocks/>
            </p:cNvSpPr>
            <p:nvPr/>
          </p:nvSpPr>
          <p:spPr bwMode="auto">
            <a:xfrm>
              <a:off x="7931004" y="188198"/>
              <a:ext cx="728162" cy="6505556"/>
            </a:xfrm>
            <a:custGeom>
              <a:avLst/>
              <a:gdLst>
                <a:gd name="T0" fmla="*/ 74 w 92"/>
                <a:gd name="T1" fmla="*/ 27 h 822"/>
                <a:gd name="T2" fmla="*/ 26 w 92"/>
                <a:gd name="T3" fmla="*/ 13 h 822"/>
                <a:gd name="T4" fmla="*/ 13 w 92"/>
                <a:gd name="T5" fmla="*/ 66 h 822"/>
                <a:gd name="T6" fmla="*/ 12 w 92"/>
                <a:gd name="T7" fmla="*/ 228 h 822"/>
                <a:gd name="T8" fmla="*/ 9 w 92"/>
                <a:gd name="T9" fmla="*/ 569 h 822"/>
                <a:gd name="T10" fmla="*/ 6 w 92"/>
                <a:gd name="T11" fmla="*/ 658 h 822"/>
                <a:gd name="T12" fmla="*/ 0 w 92"/>
                <a:gd name="T13" fmla="*/ 736 h 822"/>
                <a:gd name="T14" fmla="*/ 43 w 92"/>
                <a:gd name="T15" fmla="*/ 801 h 822"/>
                <a:gd name="T16" fmla="*/ 66 w 92"/>
                <a:gd name="T17" fmla="*/ 782 h 822"/>
                <a:gd name="T18" fmla="*/ 70 w 92"/>
                <a:gd name="T19" fmla="*/ 746 h 822"/>
                <a:gd name="T20" fmla="*/ 70 w 92"/>
                <a:gd name="T21" fmla="*/ 691 h 822"/>
                <a:gd name="T22" fmla="*/ 71 w 92"/>
                <a:gd name="T23" fmla="*/ 532 h 822"/>
                <a:gd name="T24" fmla="*/ 92 w 92"/>
                <a:gd name="T25" fmla="*/ 183 h 822"/>
                <a:gd name="T26" fmla="*/ 89 w 92"/>
                <a:gd name="T27" fmla="*/ 79 h 822"/>
                <a:gd name="T28" fmla="*/ 74 w 92"/>
                <a:gd name="T29" fmla="*/ 27 h 822"/>
                <a:gd name="T30" fmla="*/ 69 w 92"/>
                <a:gd name="T31" fmla="*/ 27 h 822"/>
                <a:gd name="T32" fmla="*/ 82 w 92"/>
                <a:gd name="T33" fmla="*/ 66 h 822"/>
                <a:gd name="T34" fmla="*/ 87 w 92"/>
                <a:gd name="T35" fmla="*/ 144 h 822"/>
                <a:gd name="T36" fmla="*/ 81 w 92"/>
                <a:gd name="T37" fmla="*/ 352 h 822"/>
                <a:gd name="T38" fmla="*/ 68 w 92"/>
                <a:gd name="T39" fmla="*/ 516 h 822"/>
                <a:gd name="T40" fmla="*/ 64 w 92"/>
                <a:gd name="T41" fmla="*/ 613 h 822"/>
                <a:gd name="T42" fmla="*/ 65 w 92"/>
                <a:gd name="T43" fmla="*/ 707 h 822"/>
                <a:gd name="T44" fmla="*/ 57 w 92"/>
                <a:gd name="T45" fmla="*/ 790 h 822"/>
                <a:gd name="T46" fmla="*/ 8 w 92"/>
                <a:gd name="T47" fmla="*/ 758 h 822"/>
                <a:gd name="T48" fmla="*/ 9 w 92"/>
                <a:gd name="T49" fmla="*/ 680 h 822"/>
                <a:gd name="T50" fmla="*/ 15 w 92"/>
                <a:gd name="T51" fmla="*/ 539 h 822"/>
                <a:gd name="T52" fmla="*/ 16 w 92"/>
                <a:gd name="T53" fmla="*/ 400 h 822"/>
                <a:gd name="T54" fmla="*/ 18 w 92"/>
                <a:gd name="T55" fmla="*/ 52 h 822"/>
                <a:gd name="T56" fmla="*/ 23 w 92"/>
                <a:gd name="T57" fmla="*/ 22 h 822"/>
                <a:gd name="T58" fmla="*/ 69 w 92"/>
                <a:gd name="T59" fmla="*/ 27 h 822"/>
                <a:gd name="T60" fmla="*/ 74 w 92"/>
                <a:gd name="T61" fmla="*/ 27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2">
                  <a:moveTo>
                    <a:pt x="74" y="27"/>
                  </a:moveTo>
                  <a:cubicBezTo>
                    <a:pt x="61" y="16"/>
                    <a:pt x="44" y="5"/>
                    <a:pt x="26" y="13"/>
                  </a:cubicBezTo>
                  <a:cubicBezTo>
                    <a:pt x="9" y="21"/>
                    <a:pt x="13" y="50"/>
                    <a:pt x="13" y="66"/>
                  </a:cubicBezTo>
                  <a:cubicBezTo>
                    <a:pt x="12" y="120"/>
                    <a:pt x="12" y="174"/>
                    <a:pt x="12" y="228"/>
                  </a:cubicBezTo>
                  <a:cubicBezTo>
                    <a:pt x="11" y="341"/>
                    <a:pt x="14" y="455"/>
                    <a:pt x="9" y="569"/>
                  </a:cubicBezTo>
                  <a:cubicBezTo>
                    <a:pt x="8" y="598"/>
                    <a:pt x="8" y="628"/>
                    <a:pt x="6" y="658"/>
                  </a:cubicBezTo>
                  <a:cubicBezTo>
                    <a:pt x="5" y="684"/>
                    <a:pt x="0" y="709"/>
                    <a:pt x="0" y="736"/>
                  </a:cubicBezTo>
                  <a:cubicBezTo>
                    <a:pt x="0" y="759"/>
                    <a:pt x="11" y="806"/>
                    <a:pt x="43" y="801"/>
                  </a:cubicBezTo>
                  <a:cubicBezTo>
                    <a:pt x="55" y="799"/>
                    <a:pt x="61" y="792"/>
                    <a:pt x="66" y="782"/>
                  </a:cubicBezTo>
                  <a:cubicBezTo>
                    <a:pt x="71" y="771"/>
                    <a:pt x="70" y="757"/>
                    <a:pt x="70" y="746"/>
                  </a:cubicBezTo>
                  <a:cubicBezTo>
                    <a:pt x="71" y="727"/>
                    <a:pt x="70" y="709"/>
                    <a:pt x="70" y="691"/>
                  </a:cubicBezTo>
                  <a:cubicBezTo>
                    <a:pt x="69" y="638"/>
                    <a:pt x="65" y="584"/>
                    <a:pt x="71" y="532"/>
                  </a:cubicBezTo>
                  <a:cubicBezTo>
                    <a:pt x="86" y="416"/>
                    <a:pt x="91" y="298"/>
                    <a:pt x="92" y="183"/>
                  </a:cubicBezTo>
                  <a:cubicBezTo>
                    <a:pt x="92" y="148"/>
                    <a:pt x="92" y="113"/>
                    <a:pt x="89" y="79"/>
                  </a:cubicBezTo>
                  <a:cubicBezTo>
                    <a:pt x="87" y="63"/>
                    <a:pt x="87" y="38"/>
                    <a:pt x="74" y="27"/>
                  </a:cubicBezTo>
                  <a:cubicBezTo>
                    <a:pt x="73" y="26"/>
                    <a:pt x="70" y="28"/>
                    <a:pt x="69" y="27"/>
                  </a:cubicBezTo>
                  <a:cubicBezTo>
                    <a:pt x="80" y="36"/>
                    <a:pt x="81" y="54"/>
                    <a:pt x="82" y="66"/>
                  </a:cubicBezTo>
                  <a:cubicBezTo>
                    <a:pt x="86" y="92"/>
                    <a:pt x="86" y="118"/>
                    <a:pt x="87" y="144"/>
                  </a:cubicBezTo>
                  <a:cubicBezTo>
                    <a:pt x="88" y="214"/>
                    <a:pt x="85" y="283"/>
                    <a:pt x="81" y="352"/>
                  </a:cubicBezTo>
                  <a:cubicBezTo>
                    <a:pt x="77" y="407"/>
                    <a:pt x="74" y="462"/>
                    <a:pt x="68" y="516"/>
                  </a:cubicBezTo>
                  <a:cubicBezTo>
                    <a:pt x="65" y="549"/>
                    <a:pt x="63" y="581"/>
                    <a:pt x="64" y="613"/>
                  </a:cubicBezTo>
                  <a:cubicBezTo>
                    <a:pt x="65" y="645"/>
                    <a:pt x="64" y="676"/>
                    <a:pt x="65" y="707"/>
                  </a:cubicBezTo>
                  <a:cubicBezTo>
                    <a:pt x="66" y="733"/>
                    <a:pt x="71" y="767"/>
                    <a:pt x="57" y="790"/>
                  </a:cubicBezTo>
                  <a:cubicBezTo>
                    <a:pt x="37" y="822"/>
                    <a:pt x="12" y="775"/>
                    <a:pt x="8" y="758"/>
                  </a:cubicBezTo>
                  <a:cubicBezTo>
                    <a:pt x="2" y="733"/>
                    <a:pt x="6" y="706"/>
                    <a:pt x="9" y="680"/>
                  </a:cubicBezTo>
                  <a:cubicBezTo>
                    <a:pt x="14" y="634"/>
                    <a:pt x="14" y="586"/>
                    <a:pt x="15" y="539"/>
                  </a:cubicBezTo>
                  <a:cubicBezTo>
                    <a:pt x="16" y="493"/>
                    <a:pt x="16" y="447"/>
                    <a:pt x="16" y="400"/>
                  </a:cubicBezTo>
                  <a:cubicBezTo>
                    <a:pt x="17" y="284"/>
                    <a:pt x="16" y="168"/>
                    <a:pt x="18" y="52"/>
                  </a:cubicBezTo>
                  <a:cubicBezTo>
                    <a:pt x="18" y="42"/>
                    <a:pt x="19" y="32"/>
                    <a:pt x="23" y="22"/>
                  </a:cubicBezTo>
                  <a:cubicBezTo>
                    <a:pt x="32" y="0"/>
                    <a:pt x="58" y="18"/>
                    <a:pt x="69" y="27"/>
                  </a:cubicBezTo>
                  <a:cubicBezTo>
                    <a:pt x="70" y="28"/>
                    <a:pt x="74" y="26"/>
                    <a:pt x="74" y="2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1" name="Freeform 8"/>
            <p:cNvSpPr>
              <a:spLocks/>
            </p:cNvSpPr>
            <p:nvPr/>
          </p:nvSpPr>
          <p:spPr bwMode="auto">
            <a:xfrm>
              <a:off x="7830404" y="164244"/>
              <a:ext cx="828765" cy="6472021"/>
            </a:xfrm>
            <a:custGeom>
              <a:avLst/>
              <a:gdLst>
                <a:gd name="T0" fmla="*/ 87 w 105"/>
                <a:gd name="T1" fmla="*/ 29 h 818"/>
                <a:gd name="T2" fmla="*/ 33 w 105"/>
                <a:gd name="T3" fmla="*/ 22 h 818"/>
                <a:gd name="T4" fmla="*/ 26 w 105"/>
                <a:gd name="T5" fmla="*/ 75 h 818"/>
                <a:gd name="T6" fmla="*/ 25 w 105"/>
                <a:gd name="T7" fmla="*/ 244 h 818"/>
                <a:gd name="T8" fmla="*/ 21 w 105"/>
                <a:gd name="T9" fmla="*/ 595 h 818"/>
                <a:gd name="T10" fmla="*/ 18 w 105"/>
                <a:gd name="T11" fmla="*/ 678 h 818"/>
                <a:gd name="T12" fmla="*/ 14 w 105"/>
                <a:gd name="T13" fmla="*/ 751 h 818"/>
                <a:gd name="T14" fmla="*/ 66 w 105"/>
                <a:gd name="T15" fmla="*/ 802 h 818"/>
                <a:gd name="T16" fmla="*/ 83 w 105"/>
                <a:gd name="T17" fmla="*/ 770 h 818"/>
                <a:gd name="T18" fmla="*/ 82 w 105"/>
                <a:gd name="T19" fmla="*/ 670 h 818"/>
                <a:gd name="T20" fmla="*/ 85 w 105"/>
                <a:gd name="T21" fmla="*/ 531 h 818"/>
                <a:gd name="T22" fmla="*/ 105 w 105"/>
                <a:gd name="T23" fmla="*/ 174 h 818"/>
                <a:gd name="T24" fmla="*/ 102 w 105"/>
                <a:gd name="T25" fmla="*/ 79 h 818"/>
                <a:gd name="T26" fmla="*/ 87 w 105"/>
                <a:gd name="T27" fmla="*/ 29 h 818"/>
                <a:gd name="T28" fmla="*/ 83 w 105"/>
                <a:gd name="T29" fmla="*/ 31 h 818"/>
                <a:gd name="T30" fmla="*/ 96 w 105"/>
                <a:gd name="T31" fmla="*/ 72 h 818"/>
                <a:gd name="T32" fmla="*/ 100 w 105"/>
                <a:gd name="T33" fmla="*/ 155 h 818"/>
                <a:gd name="T34" fmla="*/ 93 w 105"/>
                <a:gd name="T35" fmla="*/ 364 h 818"/>
                <a:gd name="T36" fmla="*/ 81 w 105"/>
                <a:gd name="T37" fmla="*/ 523 h 818"/>
                <a:gd name="T38" fmla="*/ 77 w 105"/>
                <a:gd name="T39" fmla="*/ 632 h 818"/>
                <a:gd name="T40" fmla="*/ 78 w 105"/>
                <a:gd name="T41" fmla="*/ 726 h 818"/>
                <a:gd name="T42" fmla="*/ 78 w 105"/>
                <a:gd name="T43" fmla="*/ 771 h 818"/>
                <a:gd name="T44" fmla="*/ 37 w 105"/>
                <a:gd name="T45" fmla="*/ 794 h 818"/>
                <a:gd name="T46" fmla="*/ 25 w 105"/>
                <a:gd name="T47" fmla="*/ 641 h 818"/>
                <a:gd name="T48" fmla="*/ 28 w 105"/>
                <a:gd name="T49" fmla="*/ 532 h 818"/>
                <a:gd name="T50" fmla="*/ 29 w 105"/>
                <a:gd name="T51" fmla="*/ 375 h 818"/>
                <a:gd name="T52" fmla="*/ 30 w 105"/>
                <a:gd name="T53" fmla="*/ 167 h 818"/>
                <a:gd name="T54" fmla="*/ 31 w 105"/>
                <a:gd name="T55" fmla="*/ 44 h 818"/>
                <a:gd name="T56" fmla="*/ 58 w 105"/>
                <a:gd name="T57" fmla="*/ 16 h 818"/>
                <a:gd name="T58" fmla="*/ 83 w 105"/>
                <a:gd name="T59" fmla="*/ 32 h 818"/>
                <a:gd name="T60" fmla="*/ 87 w 105"/>
                <a:gd name="T61" fmla="*/ 2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18">
                  <a:moveTo>
                    <a:pt x="87" y="29"/>
                  </a:moveTo>
                  <a:cubicBezTo>
                    <a:pt x="74" y="18"/>
                    <a:pt x="45" y="0"/>
                    <a:pt x="33" y="22"/>
                  </a:cubicBezTo>
                  <a:cubicBezTo>
                    <a:pt x="24" y="38"/>
                    <a:pt x="26" y="58"/>
                    <a:pt x="26" y="75"/>
                  </a:cubicBezTo>
                  <a:cubicBezTo>
                    <a:pt x="25" y="131"/>
                    <a:pt x="25" y="188"/>
                    <a:pt x="25" y="244"/>
                  </a:cubicBezTo>
                  <a:cubicBezTo>
                    <a:pt x="24" y="361"/>
                    <a:pt x="27" y="478"/>
                    <a:pt x="21" y="595"/>
                  </a:cubicBezTo>
                  <a:cubicBezTo>
                    <a:pt x="20" y="623"/>
                    <a:pt x="21" y="650"/>
                    <a:pt x="18" y="678"/>
                  </a:cubicBezTo>
                  <a:cubicBezTo>
                    <a:pt x="15" y="702"/>
                    <a:pt x="11" y="727"/>
                    <a:pt x="14" y="751"/>
                  </a:cubicBezTo>
                  <a:cubicBezTo>
                    <a:pt x="17" y="774"/>
                    <a:pt x="34" y="818"/>
                    <a:pt x="66" y="802"/>
                  </a:cubicBezTo>
                  <a:cubicBezTo>
                    <a:pt x="77" y="796"/>
                    <a:pt x="81" y="781"/>
                    <a:pt x="83" y="770"/>
                  </a:cubicBezTo>
                  <a:cubicBezTo>
                    <a:pt x="88" y="738"/>
                    <a:pt x="83" y="702"/>
                    <a:pt x="82" y="670"/>
                  </a:cubicBezTo>
                  <a:cubicBezTo>
                    <a:pt x="82" y="623"/>
                    <a:pt x="79" y="577"/>
                    <a:pt x="85" y="531"/>
                  </a:cubicBezTo>
                  <a:cubicBezTo>
                    <a:pt x="99" y="413"/>
                    <a:pt x="104" y="292"/>
                    <a:pt x="105" y="174"/>
                  </a:cubicBezTo>
                  <a:cubicBezTo>
                    <a:pt x="105" y="142"/>
                    <a:pt x="105" y="110"/>
                    <a:pt x="102" y="79"/>
                  </a:cubicBezTo>
                  <a:cubicBezTo>
                    <a:pt x="100" y="63"/>
                    <a:pt x="99" y="40"/>
                    <a:pt x="87" y="29"/>
                  </a:cubicBezTo>
                  <a:cubicBezTo>
                    <a:pt x="85" y="28"/>
                    <a:pt x="81" y="30"/>
                    <a:pt x="83" y="31"/>
                  </a:cubicBezTo>
                  <a:cubicBezTo>
                    <a:pt x="93" y="41"/>
                    <a:pt x="94" y="59"/>
                    <a:pt x="96" y="72"/>
                  </a:cubicBezTo>
                  <a:cubicBezTo>
                    <a:pt x="99" y="100"/>
                    <a:pt x="100" y="127"/>
                    <a:pt x="100" y="155"/>
                  </a:cubicBezTo>
                  <a:cubicBezTo>
                    <a:pt x="101" y="225"/>
                    <a:pt x="97" y="294"/>
                    <a:pt x="93" y="364"/>
                  </a:cubicBezTo>
                  <a:cubicBezTo>
                    <a:pt x="90" y="417"/>
                    <a:pt x="86" y="470"/>
                    <a:pt x="81" y="523"/>
                  </a:cubicBezTo>
                  <a:cubicBezTo>
                    <a:pt x="77" y="560"/>
                    <a:pt x="76" y="595"/>
                    <a:pt x="77" y="632"/>
                  </a:cubicBezTo>
                  <a:cubicBezTo>
                    <a:pt x="78" y="663"/>
                    <a:pt x="78" y="694"/>
                    <a:pt x="78" y="726"/>
                  </a:cubicBezTo>
                  <a:cubicBezTo>
                    <a:pt x="79" y="741"/>
                    <a:pt x="79" y="756"/>
                    <a:pt x="78" y="771"/>
                  </a:cubicBezTo>
                  <a:cubicBezTo>
                    <a:pt x="76" y="792"/>
                    <a:pt x="57" y="811"/>
                    <a:pt x="37" y="794"/>
                  </a:cubicBezTo>
                  <a:cubicBezTo>
                    <a:pt x="0" y="760"/>
                    <a:pt x="24" y="685"/>
                    <a:pt x="25" y="641"/>
                  </a:cubicBezTo>
                  <a:cubicBezTo>
                    <a:pt x="25" y="605"/>
                    <a:pt x="28" y="569"/>
                    <a:pt x="28" y="532"/>
                  </a:cubicBezTo>
                  <a:cubicBezTo>
                    <a:pt x="29" y="480"/>
                    <a:pt x="29" y="428"/>
                    <a:pt x="29" y="375"/>
                  </a:cubicBezTo>
                  <a:cubicBezTo>
                    <a:pt x="29" y="306"/>
                    <a:pt x="30" y="236"/>
                    <a:pt x="30" y="167"/>
                  </a:cubicBezTo>
                  <a:cubicBezTo>
                    <a:pt x="30" y="126"/>
                    <a:pt x="29" y="85"/>
                    <a:pt x="31" y="44"/>
                  </a:cubicBezTo>
                  <a:cubicBezTo>
                    <a:pt x="32" y="28"/>
                    <a:pt x="39" y="12"/>
                    <a:pt x="58" y="16"/>
                  </a:cubicBezTo>
                  <a:cubicBezTo>
                    <a:pt x="67" y="19"/>
                    <a:pt x="76" y="25"/>
                    <a:pt x="83" y="32"/>
                  </a:cubicBezTo>
                  <a:cubicBezTo>
                    <a:pt x="85" y="33"/>
                    <a:pt x="89" y="30"/>
                    <a:pt x="87" y="2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2" name="Freeform 9"/>
            <p:cNvSpPr>
              <a:spLocks/>
            </p:cNvSpPr>
            <p:nvPr/>
          </p:nvSpPr>
          <p:spPr bwMode="auto">
            <a:xfrm>
              <a:off x="6005207" y="2387057"/>
              <a:ext cx="4014472" cy="1681481"/>
            </a:xfrm>
            <a:custGeom>
              <a:avLst/>
              <a:gdLst>
                <a:gd name="T0" fmla="*/ 191 w 508"/>
                <a:gd name="T1" fmla="*/ 3 h 212"/>
                <a:gd name="T2" fmla="*/ 147 w 508"/>
                <a:gd name="T3" fmla="*/ 2 h 212"/>
                <a:gd name="T4" fmla="*/ 46 w 508"/>
                <a:gd name="T5" fmla="*/ 7 h 212"/>
                <a:gd name="T6" fmla="*/ 31 w 508"/>
                <a:gd name="T7" fmla="*/ 22 h 212"/>
                <a:gd name="T8" fmla="*/ 13 w 508"/>
                <a:gd name="T9" fmla="*/ 72 h 212"/>
                <a:gd name="T10" fmla="*/ 3 w 508"/>
                <a:gd name="T11" fmla="*/ 156 h 212"/>
                <a:gd name="T12" fmla="*/ 21 w 508"/>
                <a:gd name="T13" fmla="*/ 199 h 212"/>
                <a:gd name="T14" fmla="*/ 78 w 508"/>
                <a:gd name="T15" fmla="*/ 210 h 212"/>
                <a:gd name="T16" fmla="*/ 171 w 508"/>
                <a:gd name="T17" fmla="*/ 208 h 212"/>
                <a:gd name="T18" fmla="*/ 269 w 508"/>
                <a:gd name="T19" fmla="*/ 206 h 212"/>
                <a:gd name="T20" fmla="*/ 485 w 508"/>
                <a:gd name="T21" fmla="*/ 198 h 212"/>
                <a:gd name="T22" fmla="*/ 483 w 508"/>
                <a:gd name="T23" fmla="*/ 142 h 212"/>
                <a:gd name="T24" fmla="*/ 505 w 508"/>
                <a:gd name="T25" fmla="*/ 47 h 212"/>
                <a:gd name="T26" fmla="*/ 487 w 508"/>
                <a:gd name="T27" fmla="*/ 18 h 212"/>
                <a:gd name="T28" fmla="*/ 437 w 508"/>
                <a:gd name="T29" fmla="*/ 7 h 212"/>
                <a:gd name="T30" fmla="*/ 242 w 508"/>
                <a:gd name="T31" fmla="*/ 2 h 212"/>
                <a:gd name="T32" fmla="*/ 191 w 508"/>
                <a:gd name="T33"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212">
                  <a:moveTo>
                    <a:pt x="191" y="3"/>
                  </a:moveTo>
                  <a:cubicBezTo>
                    <a:pt x="178" y="3"/>
                    <a:pt x="163" y="3"/>
                    <a:pt x="147" y="2"/>
                  </a:cubicBezTo>
                  <a:cubicBezTo>
                    <a:pt x="111" y="1"/>
                    <a:pt x="71" y="0"/>
                    <a:pt x="46" y="7"/>
                  </a:cubicBezTo>
                  <a:cubicBezTo>
                    <a:pt x="34" y="11"/>
                    <a:pt x="37" y="16"/>
                    <a:pt x="31" y="22"/>
                  </a:cubicBezTo>
                  <a:cubicBezTo>
                    <a:pt x="17" y="36"/>
                    <a:pt x="15" y="54"/>
                    <a:pt x="13" y="72"/>
                  </a:cubicBezTo>
                  <a:cubicBezTo>
                    <a:pt x="10" y="101"/>
                    <a:pt x="11" y="129"/>
                    <a:pt x="3" y="156"/>
                  </a:cubicBezTo>
                  <a:cubicBezTo>
                    <a:pt x="0" y="166"/>
                    <a:pt x="13" y="190"/>
                    <a:pt x="21" y="199"/>
                  </a:cubicBezTo>
                  <a:cubicBezTo>
                    <a:pt x="31" y="211"/>
                    <a:pt x="55" y="210"/>
                    <a:pt x="78" y="210"/>
                  </a:cubicBezTo>
                  <a:cubicBezTo>
                    <a:pt x="113" y="212"/>
                    <a:pt x="142" y="210"/>
                    <a:pt x="171" y="208"/>
                  </a:cubicBezTo>
                  <a:cubicBezTo>
                    <a:pt x="201" y="206"/>
                    <a:pt x="231" y="204"/>
                    <a:pt x="269" y="206"/>
                  </a:cubicBezTo>
                  <a:cubicBezTo>
                    <a:pt x="290" y="207"/>
                    <a:pt x="478" y="211"/>
                    <a:pt x="485" y="198"/>
                  </a:cubicBezTo>
                  <a:cubicBezTo>
                    <a:pt x="491" y="185"/>
                    <a:pt x="484" y="155"/>
                    <a:pt x="483" y="142"/>
                  </a:cubicBezTo>
                  <a:cubicBezTo>
                    <a:pt x="482" y="112"/>
                    <a:pt x="508" y="76"/>
                    <a:pt x="505" y="47"/>
                  </a:cubicBezTo>
                  <a:cubicBezTo>
                    <a:pt x="504" y="35"/>
                    <a:pt x="496" y="29"/>
                    <a:pt x="487" y="18"/>
                  </a:cubicBezTo>
                  <a:cubicBezTo>
                    <a:pt x="480" y="9"/>
                    <a:pt x="455" y="8"/>
                    <a:pt x="437" y="7"/>
                  </a:cubicBezTo>
                  <a:cubicBezTo>
                    <a:pt x="384" y="5"/>
                    <a:pt x="263" y="0"/>
                    <a:pt x="242" y="2"/>
                  </a:cubicBezTo>
                  <a:cubicBezTo>
                    <a:pt x="191" y="3"/>
                    <a:pt x="191" y="3"/>
                    <a:pt x="19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3" name="Freeform 10"/>
            <p:cNvSpPr>
              <a:spLocks/>
            </p:cNvSpPr>
            <p:nvPr/>
          </p:nvSpPr>
          <p:spPr bwMode="auto">
            <a:xfrm>
              <a:off x="5995626" y="2372684"/>
              <a:ext cx="4057588" cy="1700643"/>
            </a:xfrm>
            <a:custGeom>
              <a:avLst/>
              <a:gdLst>
                <a:gd name="T0" fmla="*/ 192 w 513"/>
                <a:gd name="T1" fmla="*/ 3 h 215"/>
                <a:gd name="T2" fmla="*/ 147 w 513"/>
                <a:gd name="T3" fmla="*/ 2 h 215"/>
                <a:gd name="T4" fmla="*/ 55 w 513"/>
                <a:gd name="T5" fmla="*/ 5 h 215"/>
                <a:gd name="T6" fmla="*/ 9 w 513"/>
                <a:gd name="T7" fmla="*/ 102 h 215"/>
                <a:gd name="T8" fmla="*/ 5 w 513"/>
                <a:gd name="T9" fmla="*/ 144 h 215"/>
                <a:gd name="T10" fmla="*/ 2 w 513"/>
                <a:gd name="T11" fmla="*/ 169 h 215"/>
                <a:gd name="T12" fmla="*/ 27 w 513"/>
                <a:gd name="T13" fmla="*/ 208 h 215"/>
                <a:gd name="T14" fmla="*/ 68 w 513"/>
                <a:gd name="T15" fmla="*/ 214 h 215"/>
                <a:gd name="T16" fmla="*/ 79 w 513"/>
                <a:gd name="T17" fmla="*/ 214 h 215"/>
                <a:gd name="T18" fmla="*/ 168 w 513"/>
                <a:gd name="T19" fmla="*/ 212 h 215"/>
                <a:gd name="T20" fmla="*/ 308 w 513"/>
                <a:gd name="T21" fmla="*/ 211 h 215"/>
                <a:gd name="T22" fmla="*/ 381 w 513"/>
                <a:gd name="T23" fmla="*/ 211 h 215"/>
                <a:gd name="T24" fmla="*/ 471 w 513"/>
                <a:gd name="T25" fmla="*/ 207 h 215"/>
                <a:gd name="T26" fmla="*/ 487 w 513"/>
                <a:gd name="T27" fmla="*/ 203 h 215"/>
                <a:gd name="T28" fmla="*/ 489 w 513"/>
                <a:gd name="T29" fmla="*/ 161 h 215"/>
                <a:gd name="T30" fmla="*/ 501 w 513"/>
                <a:gd name="T31" fmla="*/ 88 h 215"/>
                <a:gd name="T32" fmla="*/ 499 w 513"/>
                <a:gd name="T33" fmla="*/ 29 h 215"/>
                <a:gd name="T34" fmla="*/ 412 w 513"/>
                <a:gd name="T35" fmla="*/ 5 h 215"/>
                <a:gd name="T36" fmla="*/ 390 w 513"/>
                <a:gd name="T37" fmla="*/ 5 h 215"/>
                <a:gd name="T38" fmla="*/ 192 w 513"/>
                <a:gd name="T39" fmla="*/ 3 h 215"/>
                <a:gd name="T40" fmla="*/ 192 w 513"/>
                <a:gd name="T41" fmla="*/ 7 h 215"/>
                <a:gd name="T42" fmla="*/ 371 w 513"/>
                <a:gd name="T43" fmla="*/ 8 h 215"/>
                <a:gd name="T44" fmla="*/ 427 w 513"/>
                <a:gd name="T45" fmla="*/ 10 h 215"/>
                <a:gd name="T46" fmla="*/ 504 w 513"/>
                <a:gd name="T47" fmla="*/ 49 h 215"/>
                <a:gd name="T48" fmla="*/ 485 w 513"/>
                <a:gd name="T49" fmla="*/ 121 h 215"/>
                <a:gd name="T50" fmla="*/ 486 w 513"/>
                <a:gd name="T51" fmla="*/ 187 h 215"/>
                <a:gd name="T52" fmla="*/ 463 w 513"/>
                <a:gd name="T53" fmla="*/ 204 h 215"/>
                <a:gd name="T54" fmla="*/ 418 w 513"/>
                <a:gd name="T55" fmla="*/ 207 h 215"/>
                <a:gd name="T56" fmla="*/ 316 w 513"/>
                <a:gd name="T57" fmla="*/ 207 h 215"/>
                <a:gd name="T58" fmla="*/ 226 w 513"/>
                <a:gd name="T59" fmla="*/ 205 h 215"/>
                <a:gd name="T60" fmla="*/ 60 w 513"/>
                <a:gd name="T61" fmla="*/ 210 h 215"/>
                <a:gd name="T62" fmla="*/ 15 w 513"/>
                <a:gd name="T63" fmla="*/ 186 h 215"/>
                <a:gd name="T64" fmla="*/ 11 w 513"/>
                <a:gd name="T65" fmla="*/ 138 h 215"/>
                <a:gd name="T66" fmla="*/ 27 w 513"/>
                <a:gd name="T67" fmla="*/ 35 h 215"/>
                <a:gd name="T68" fmla="*/ 57 w 513"/>
                <a:gd name="T69" fmla="*/ 9 h 215"/>
                <a:gd name="T70" fmla="*/ 106 w 513"/>
                <a:gd name="T71" fmla="*/ 6 h 215"/>
                <a:gd name="T72" fmla="*/ 148 w 513"/>
                <a:gd name="T73" fmla="*/ 6 h 215"/>
                <a:gd name="T74" fmla="*/ 192 w 513"/>
                <a:gd name="T75" fmla="*/ 7 h 215"/>
                <a:gd name="T76" fmla="*/ 192 w 513"/>
                <a:gd name="T77"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3" h="215">
                  <a:moveTo>
                    <a:pt x="192" y="3"/>
                  </a:moveTo>
                  <a:cubicBezTo>
                    <a:pt x="177" y="3"/>
                    <a:pt x="162" y="3"/>
                    <a:pt x="147" y="2"/>
                  </a:cubicBezTo>
                  <a:cubicBezTo>
                    <a:pt x="116" y="1"/>
                    <a:pt x="86" y="0"/>
                    <a:pt x="55" y="5"/>
                  </a:cubicBezTo>
                  <a:cubicBezTo>
                    <a:pt x="14" y="12"/>
                    <a:pt x="11" y="69"/>
                    <a:pt x="9" y="102"/>
                  </a:cubicBezTo>
                  <a:cubicBezTo>
                    <a:pt x="8" y="116"/>
                    <a:pt x="7" y="130"/>
                    <a:pt x="5" y="144"/>
                  </a:cubicBezTo>
                  <a:cubicBezTo>
                    <a:pt x="3" y="153"/>
                    <a:pt x="0" y="159"/>
                    <a:pt x="2" y="169"/>
                  </a:cubicBezTo>
                  <a:cubicBezTo>
                    <a:pt x="5" y="183"/>
                    <a:pt x="15" y="200"/>
                    <a:pt x="27" y="208"/>
                  </a:cubicBezTo>
                  <a:cubicBezTo>
                    <a:pt x="38" y="215"/>
                    <a:pt x="54" y="215"/>
                    <a:pt x="68" y="214"/>
                  </a:cubicBezTo>
                  <a:cubicBezTo>
                    <a:pt x="72" y="214"/>
                    <a:pt x="76" y="214"/>
                    <a:pt x="79" y="214"/>
                  </a:cubicBezTo>
                  <a:cubicBezTo>
                    <a:pt x="109" y="215"/>
                    <a:pt x="138" y="214"/>
                    <a:pt x="168" y="212"/>
                  </a:cubicBezTo>
                  <a:cubicBezTo>
                    <a:pt x="215" y="209"/>
                    <a:pt x="261" y="210"/>
                    <a:pt x="308" y="211"/>
                  </a:cubicBezTo>
                  <a:cubicBezTo>
                    <a:pt x="332" y="211"/>
                    <a:pt x="357" y="211"/>
                    <a:pt x="381" y="211"/>
                  </a:cubicBezTo>
                  <a:cubicBezTo>
                    <a:pt x="411" y="211"/>
                    <a:pt x="442" y="211"/>
                    <a:pt x="471" y="207"/>
                  </a:cubicBezTo>
                  <a:cubicBezTo>
                    <a:pt x="476" y="206"/>
                    <a:pt x="483" y="206"/>
                    <a:pt x="487" y="203"/>
                  </a:cubicBezTo>
                  <a:cubicBezTo>
                    <a:pt x="496" y="195"/>
                    <a:pt x="490" y="171"/>
                    <a:pt x="489" y="161"/>
                  </a:cubicBezTo>
                  <a:cubicBezTo>
                    <a:pt x="485" y="134"/>
                    <a:pt x="492" y="113"/>
                    <a:pt x="501" y="88"/>
                  </a:cubicBezTo>
                  <a:cubicBezTo>
                    <a:pt x="509" y="67"/>
                    <a:pt x="513" y="47"/>
                    <a:pt x="499" y="29"/>
                  </a:cubicBezTo>
                  <a:cubicBezTo>
                    <a:pt x="479" y="4"/>
                    <a:pt x="443" y="5"/>
                    <a:pt x="412" y="5"/>
                  </a:cubicBezTo>
                  <a:cubicBezTo>
                    <a:pt x="404" y="5"/>
                    <a:pt x="397" y="5"/>
                    <a:pt x="390" y="5"/>
                  </a:cubicBezTo>
                  <a:cubicBezTo>
                    <a:pt x="324" y="2"/>
                    <a:pt x="258" y="2"/>
                    <a:pt x="192" y="3"/>
                  </a:cubicBezTo>
                  <a:cubicBezTo>
                    <a:pt x="188" y="3"/>
                    <a:pt x="190" y="7"/>
                    <a:pt x="192" y="7"/>
                  </a:cubicBezTo>
                  <a:cubicBezTo>
                    <a:pt x="252" y="6"/>
                    <a:pt x="311" y="6"/>
                    <a:pt x="371" y="8"/>
                  </a:cubicBezTo>
                  <a:cubicBezTo>
                    <a:pt x="389" y="9"/>
                    <a:pt x="408" y="9"/>
                    <a:pt x="427" y="10"/>
                  </a:cubicBezTo>
                  <a:cubicBezTo>
                    <a:pt x="457" y="12"/>
                    <a:pt x="496" y="12"/>
                    <a:pt x="504" y="49"/>
                  </a:cubicBezTo>
                  <a:cubicBezTo>
                    <a:pt x="508" y="72"/>
                    <a:pt x="491" y="100"/>
                    <a:pt x="485" y="121"/>
                  </a:cubicBezTo>
                  <a:cubicBezTo>
                    <a:pt x="479" y="144"/>
                    <a:pt x="486" y="165"/>
                    <a:pt x="486" y="187"/>
                  </a:cubicBezTo>
                  <a:cubicBezTo>
                    <a:pt x="486" y="203"/>
                    <a:pt x="476" y="203"/>
                    <a:pt x="463" y="204"/>
                  </a:cubicBezTo>
                  <a:cubicBezTo>
                    <a:pt x="448" y="206"/>
                    <a:pt x="433" y="206"/>
                    <a:pt x="418" y="207"/>
                  </a:cubicBezTo>
                  <a:cubicBezTo>
                    <a:pt x="384" y="208"/>
                    <a:pt x="350" y="207"/>
                    <a:pt x="316" y="207"/>
                  </a:cubicBezTo>
                  <a:cubicBezTo>
                    <a:pt x="286" y="207"/>
                    <a:pt x="256" y="205"/>
                    <a:pt x="226" y="205"/>
                  </a:cubicBezTo>
                  <a:cubicBezTo>
                    <a:pt x="170" y="206"/>
                    <a:pt x="115" y="211"/>
                    <a:pt x="60" y="210"/>
                  </a:cubicBezTo>
                  <a:cubicBezTo>
                    <a:pt x="39" y="209"/>
                    <a:pt x="25" y="205"/>
                    <a:pt x="15" y="186"/>
                  </a:cubicBezTo>
                  <a:cubicBezTo>
                    <a:pt x="4" y="168"/>
                    <a:pt x="8" y="157"/>
                    <a:pt x="11" y="138"/>
                  </a:cubicBezTo>
                  <a:cubicBezTo>
                    <a:pt x="17" y="104"/>
                    <a:pt x="11" y="66"/>
                    <a:pt x="27" y="35"/>
                  </a:cubicBezTo>
                  <a:cubicBezTo>
                    <a:pt x="33" y="23"/>
                    <a:pt x="44" y="12"/>
                    <a:pt x="57" y="9"/>
                  </a:cubicBezTo>
                  <a:cubicBezTo>
                    <a:pt x="73" y="6"/>
                    <a:pt x="90" y="6"/>
                    <a:pt x="106" y="6"/>
                  </a:cubicBezTo>
                  <a:cubicBezTo>
                    <a:pt x="120" y="5"/>
                    <a:pt x="134" y="6"/>
                    <a:pt x="148" y="6"/>
                  </a:cubicBezTo>
                  <a:cubicBezTo>
                    <a:pt x="163" y="7"/>
                    <a:pt x="178" y="7"/>
                    <a:pt x="192" y="7"/>
                  </a:cubicBezTo>
                  <a:cubicBezTo>
                    <a:pt x="196" y="7"/>
                    <a:pt x="195" y="3"/>
                    <a:pt x="192"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5" name="Freeform 12"/>
            <p:cNvSpPr>
              <a:spLocks/>
            </p:cNvSpPr>
            <p:nvPr/>
          </p:nvSpPr>
          <p:spPr bwMode="auto">
            <a:xfrm>
              <a:off x="6120180" y="2497238"/>
              <a:ext cx="4483945" cy="1710224"/>
            </a:xfrm>
            <a:custGeom>
              <a:avLst/>
              <a:gdLst>
                <a:gd name="T0" fmla="*/ 191 w 567"/>
                <a:gd name="T1" fmla="*/ 3 h 216"/>
                <a:gd name="T2" fmla="*/ 147 w 567"/>
                <a:gd name="T3" fmla="*/ 2 h 216"/>
                <a:gd name="T4" fmla="*/ 55 w 567"/>
                <a:gd name="T5" fmla="*/ 5 h 216"/>
                <a:gd name="T6" fmla="*/ 9 w 567"/>
                <a:gd name="T7" fmla="*/ 102 h 216"/>
                <a:gd name="T8" fmla="*/ 4 w 567"/>
                <a:gd name="T9" fmla="*/ 143 h 216"/>
                <a:gd name="T10" fmla="*/ 2 w 567"/>
                <a:gd name="T11" fmla="*/ 168 h 216"/>
                <a:gd name="T12" fmla="*/ 27 w 567"/>
                <a:gd name="T13" fmla="*/ 207 h 216"/>
                <a:gd name="T14" fmla="*/ 68 w 567"/>
                <a:gd name="T15" fmla="*/ 214 h 216"/>
                <a:gd name="T16" fmla="*/ 78 w 567"/>
                <a:gd name="T17" fmla="*/ 214 h 216"/>
                <a:gd name="T18" fmla="*/ 162 w 567"/>
                <a:gd name="T19" fmla="*/ 212 h 216"/>
                <a:gd name="T20" fmla="*/ 307 w 567"/>
                <a:gd name="T21" fmla="*/ 210 h 216"/>
                <a:gd name="T22" fmla="*/ 381 w 567"/>
                <a:gd name="T23" fmla="*/ 210 h 216"/>
                <a:gd name="T24" fmla="*/ 469 w 567"/>
                <a:gd name="T25" fmla="*/ 206 h 216"/>
                <a:gd name="T26" fmla="*/ 510 w 567"/>
                <a:gd name="T27" fmla="*/ 178 h 216"/>
                <a:gd name="T28" fmla="*/ 558 w 567"/>
                <a:gd name="T29" fmla="*/ 117 h 216"/>
                <a:gd name="T30" fmla="*/ 549 w 567"/>
                <a:gd name="T31" fmla="*/ 77 h 216"/>
                <a:gd name="T32" fmla="*/ 499 w 567"/>
                <a:gd name="T33" fmla="*/ 28 h 216"/>
                <a:gd name="T34" fmla="*/ 455 w 567"/>
                <a:gd name="T35" fmla="*/ 8 h 216"/>
                <a:gd name="T36" fmla="*/ 289 w 567"/>
                <a:gd name="T37" fmla="*/ 2 h 216"/>
                <a:gd name="T38" fmla="*/ 191 w 567"/>
                <a:gd name="T39" fmla="*/ 3 h 216"/>
                <a:gd name="T40" fmla="*/ 192 w 567"/>
                <a:gd name="T41" fmla="*/ 6 h 216"/>
                <a:gd name="T42" fmla="*/ 370 w 567"/>
                <a:gd name="T43" fmla="*/ 7 h 216"/>
                <a:gd name="T44" fmla="*/ 427 w 567"/>
                <a:gd name="T45" fmla="*/ 10 h 216"/>
                <a:gd name="T46" fmla="*/ 491 w 567"/>
                <a:gd name="T47" fmla="*/ 26 h 216"/>
                <a:gd name="T48" fmla="*/ 558 w 567"/>
                <a:gd name="T49" fmla="*/ 95 h 216"/>
                <a:gd name="T50" fmla="*/ 530 w 567"/>
                <a:gd name="T51" fmla="*/ 152 h 216"/>
                <a:gd name="T52" fmla="*/ 490 w 567"/>
                <a:gd name="T53" fmla="*/ 191 h 216"/>
                <a:gd name="T54" fmla="*/ 472 w 567"/>
                <a:gd name="T55" fmla="*/ 203 h 216"/>
                <a:gd name="T56" fmla="*/ 429 w 567"/>
                <a:gd name="T57" fmla="*/ 206 h 216"/>
                <a:gd name="T58" fmla="*/ 246 w 567"/>
                <a:gd name="T59" fmla="*/ 205 h 216"/>
                <a:gd name="T60" fmla="*/ 100 w 567"/>
                <a:gd name="T61" fmla="*/ 211 h 216"/>
                <a:gd name="T62" fmla="*/ 19 w 567"/>
                <a:gd name="T63" fmla="*/ 194 h 216"/>
                <a:gd name="T64" fmla="*/ 7 w 567"/>
                <a:gd name="T65" fmla="*/ 168 h 216"/>
                <a:gd name="T66" fmla="*/ 11 w 567"/>
                <a:gd name="T67" fmla="*/ 131 h 216"/>
                <a:gd name="T68" fmla="*/ 62 w 567"/>
                <a:gd name="T69" fmla="*/ 8 h 216"/>
                <a:gd name="T70" fmla="*/ 148 w 567"/>
                <a:gd name="T71" fmla="*/ 5 h 216"/>
                <a:gd name="T72" fmla="*/ 192 w 567"/>
                <a:gd name="T73" fmla="*/ 6 h 216"/>
                <a:gd name="T74" fmla="*/ 191 w 567"/>
                <a:gd name="T7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216">
                  <a:moveTo>
                    <a:pt x="191" y="3"/>
                  </a:moveTo>
                  <a:cubicBezTo>
                    <a:pt x="176" y="3"/>
                    <a:pt x="161" y="3"/>
                    <a:pt x="147" y="2"/>
                  </a:cubicBezTo>
                  <a:cubicBezTo>
                    <a:pt x="116" y="1"/>
                    <a:pt x="85" y="0"/>
                    <a:pt x="55" y="5"/>
                  </a:cubicBezTo>
                  <a:cubicBezTo>
                    <a:pt x="13" y="12"/>
                    <a:pt x="11" y="68"/>
                    <a:pt x="9" y="102"/>
                  </a:cubicBezTo>
                  <a:cubicBezTo>
                    <a:pt x="8" y="116"/>
                    <a:pt x="7" y="129"/>
                    <a:pt x="4" y="143"/>
                  </a:cubicBezTo>
                  <a:cubicBezTo>
                    <a:pt x="3" y="153"/>
                    <a:pt x="0" y="159"/>
                    <a:pt x="2" y="168"/>
                  </a:cubicBezTo>
                  <a:cubicBezTo>
                    <a:pt x="5" y="182"/>
                    <a:pt x="14" y="199"/>
                    <a:pt x="27" y="207"/>
                  </a:cubicBezTo>
                  <a:cubicBezTo>
                    <a:pt x="38" y="214"/>
                    <a:pt x="54" y="214"/>
                    <a:pt x="68" y="214"/>
                  </a:cubicBezTo>
                  <a:cubicBezTo>
                    <a:pt x="71" y="214"/>
                    <a:pt x="75" y="213"/>
                    <a:pt x="78" y="214"/>
                  </a:cubicBezTo>
                  <a:cubicBezTo>
                    <a:pt x="106" y="214"/>
                    <a:pt x="134" y="214"/>
                    <a:pt x="162" y="212"/>
                  </a:cubicBezTo>
                  <a:cubicBezTo>
                    <a:pt x="210" y="209"/>
                    <a:pt x="259" y="210"/>
                    <a:pt x="307" y="210"/>
                  </a:cubicBezTo>
                  <a:cubicBezTo>
                    <a:pt x="332" y="210"/>
                    <a:pt x="356" y="211"/>
                    <a:pt x="381" y="210"/>
                  </a:cubicBezTo>
                  <a:cubicBezTo>
                    <a:pt x="410" y="210"/>
                    <a:pt x="440" y="210"/>
                    <a:pt x="469" y="206"/>
                  </a:cubicBezTo>
                  <a:cubicBezTo>
                    <a:pt x="489" y="204"/>
                    <a:pt x="496" y="191"/>
                    <a:pt x="510" y="178"/>
                  </a:cubicBezTo>
                  <a:cubicBezTo>
                    <a:pt x="529" y="161"/>
                    <a:pt x="548" y="141"/>
                    <a:pt x="558" y="117"/>
                  </a:cubicBezTo>
                  <a:cubicBezTo>
                    <a:pt x="567" y="97"/>
                    <a:pt x="563" y="92"/>
                    <a:pt x="549" y="77"/>
                  </a:cubicBezTo>
                  <a:cubicBezTo>
                    <a:pt x="534" y="60"/>
                    <a:pt x="516" y="44"/>
                    <a:pt x="499" y="28"/>
                  </a:cubicBezTo>
                  <a:cubicBezTo>
                    <a:pt x="485" y="15"/>
                    <a:pt x="475" y="10"/>
                    <a:pt x="455" y="8"/>
                  </a:cubicBezTo>
                  <a:cubicBezTo>
                    <a:pt x="400" y="2"/>
                    <a:pt x="344" y="3"/>
                    <a:pt x="289" y="2"/>
                  </a:cubicBezTo>
                  <a:cubicBezTo>
                    <a:pt x="256" y="1"/>
                    <a:pt x="224" y="2"/>
                    <a:pt x="191" y="3"/>
                  </a:cubicBezTo>
                  <a:cubicBezTo>
                    <a:pt x="188" y="3"/>
                    <a:pt x="189" y="6"/>
                    <a:pt x="192" y="6"/>
                  </a:cubicBezTo>
                  <a:cubicBezTo>
                    <a:pt x="251" y="5"/>
                    <a:pt x="311" y="5"/>
                    <a:pt x="370" y="7"/>
                  </a:cubicBezTo>
                  <a:cubicBezTo>
                    <a:pt x="389" y="8"/>
                    <a:pt x="408" y="9"/>
                    <a:pt x="427" y="10"/>
                  </a:cubicBezTo>
                  <a:cubicBezTo>
                    <a:pt x="449" y="10"/>
                    <a:pt x="474" y="9"/>
                    <a:pt x="491" y="26"/>
                  </a:cubicBezTo>
                  <a:cubicBezTo>
                    <a:pt x="513" y="48"/>
                    <a:pt x="542" y="68"/>
                    <a:pt x="558" y="95"/>
                  </a:cubicBezTo>
                  <a:cubicBezTo>
                    <a:pt x="567" y="109"/>
                    <a:pt x="538" y="141"/>
                    <a:pt x="530" y="152"/>
                  </a:cubicBezTo>
                  <a:cubicBezTo>
                    <a:pt x="518" y="166"/>
                    <a:pt x="503" y="178"/>
                    <a:pt x="490" y="191"/>
                  </a:cubicBezTo>
                  <a:cubicBezTo>
                    <a:pt x="483" y="197"/>
                    <a:pt x="481" y="201"/>
                    <a:pt x="472" y="203"/>
                  </a:cubicBezTo>
                  <a:cubicBezTo>
                    <a:pt x="458" y="205"/>
                    <a:pt x="443" y="205"/>
                    <a:pt x="429" y="206"/>
                  </a:cubicBezTo>
                  <a:cubicBezTo>
                    <a:pt x="368" y="209"/>
                    <a:pt x="307" y="206"/>
                    <a:pt x="246" y="205"/>
                  </a:cubicBezTo>
                  <a:cubicBezTo>
                    <a:pt x="197" y="205"/>
                    <a:pt x="149" y="211"/>
                    <a:pt x="100" y="211"/>
                  </a:cubicBezTo>
                  <a:cubicBezTo>
                    <a:pt x="77" y="211"/>
                    <a:pt x="34" y="216"/>
                    <a:pt x="19" y="194"/>
                  </a:cubicBezTo>
                  <a:cubicBezTo>
                    <a:pt x="14" y="186"/>
                    <a:pt x="10" y="177"/>
                    <a:pt x="7" y="168"/>
                  </a:cubicBezTo>
                  <a:cubicBezTo>
                    <a:pt x="3" y="157"/>
                    <a:pt x="10" y="142"/>
                    <a:pt x="11" y="131"/>
                  </a:cubicBezTo>
                  <a:cubicBezTo>
                    <a:pt x="17" y="90"/>
                    <a:pt x="8" y="17"/>
                    <a:pt x="62" y="8"/>
                  </a:cubicBezTo>
                  <a:cubicBezTo>
                    <a:pt x="90" y="3"/>
                    <a:pt x="119" y="4"/>
                    <a:pt x="148" y="5"/>
                  </a:cubicBezTo>
                  <a:cubicBezTo>
                    <a:pt x="162" y="6"/>
                    <a:pt x="177" y="6"/>
                    <a:pt x="192" y="6"/>
                  </a:cubicBezTo>
                  <a:cubicBezTo>
                    <a:pt x="195" y="6"/>
                    <a:pt x="194" y="3"/>
                    <a:pt x="191"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6" name="Freeform 13"/>
            <p:cNvSpPr>
              <a:spLocks/>
            </p:cNvSpPr>
            <p:nvPr/>
          </p:nvSpPr>
          <p:spPr bwMode="auto">
            <a:xfrm>
              <a:off x="6168086" y="480420"/>
              <a:ext cx="3679134" cy="1758130"/>
            </a:xfrm>
            <a:custGeom>
              <a:avLst/>
              <a:gdLst>
                <a:gd name="T0" fmla="*/ 300 w 465"/>
                <a:gd name="T1" fmla="*/ 17 h 222"/>
                <a:gd name="T2" fmla="*/ 434 w 465"/>
                <a:gd name="T3" fmla="*/ 32 h 222"/>
                <a:gd name="T4" fmla="*/ 447 w 465"/>
                <a:gd name="T5" fmla="*/ 47 h 222"/>
                <a:gd name="T6" fmla="*/ 460 w 465"/>
                <a:gd name="T7" fmla="*/ 95 h 222"/>
                <a:gd name="T8" fmla="*/ 463 w 465"/>
                <a:gd name="T9" fmla="*/ 173 h 222"/>
                <a:gd name="T10" fmla="*/ 443 w 465"/>
                <a:gd name="T11" fmla="*/ 212 h 222"/>
                <a:gd name="T12" fmla="*/ 389 w 465"/>
                <a:gd name="T13" fmla="*/ 218 h 222"/>
                <a:gd name="T14" fmla="*/ 212 w 465"/>
                <a:gd name="T15" fmla="*/ 199 h 222"/>
                <a:gd name="T16" fmla="*/ 12 w 465"/>
                <a:gd name="T17" fmla="*/ 175 h 222"/>
                <a:gd name="T18" fmla="*/ 18 w 465"/>
                <a:gd name="T19" fmla="*/ 123 h 222"/>
                <a:gd name="T20" fmla="*/ 5 w 465"/>
                <a:gd name="T21" fmla="*/ 33 h 222"/>
                <a:gd name="T22" fmla="*/ 24 w 465"/>
                <a:gd name="T23" fmla="*/ 8 h 222"/>
                <a:gd name="T24" fmla="*/ 71 w 465"/>
                <a:gd name="T25" fmla="*/ 1 h 222"/>
                <a:gd name="T26" fmla="*/ 253 w 465"/>
                <a:gd name="T27" fmla="*/ 12 h 222"/>
                <a:gd name="T28" fmla="*/ 300 w 465"/>
                <a:gd name="T29"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222">
                  <a:moveTo>
                    <a:pt x="300" y="17"/>
                  </a:moveTo>
                  <a:cubicBezTo>
                    <a:pt x="338" y="21"/>
                    <a:pt x="401" y="20"/>
                    <a:pt x="434" y="32"/>
                  </a:cubicBezTo>
                  <a:cubicBezTo>
                    <a:pt x="445" y="36"/>
                    <a:pt x="442" y="41"/>
                    <a:pt x="447" y="47"/>
                  </a:cubicBezTo>
                  <a:cubicBezTo>
                    <a:pt x="459" y="61"/>
                    <a:pt x="459" y="78"/>
                    <a:pt x="460" y="95"/>
                  </a:cubicBezTo>
                  <a:cubicBezTo>
                    <a:pt x="461" y="122"/>
                    <a:pt x="457" y="147"/>
                    <a:pt x="463" y="173"/>
                  </a:cubicBezTo>
                  <a:cubicBezTo>
                    <a:pt x="465" y="183"/>
                    <a:pt x="450" y="204"/>
                    <a:pt x="443" y="212"/>
                  </a:cubicBezTo>
                  <a:cubicBezTo>
                    <a:pt x="433" y="222"/>
                    <a:pt x="410" y="219"/>
                    <a:pt x="389" y="218"/>
                  </a:cubicBezTo>
                  <a:cubicBezTo>
                    <a:pt x="322" y="215"/>
                    <a:pt x="280" y="202"/>
                    <a:pt x="212" y="199"/>
                  </a:cubicBezTo>
                  <a:cubicBezTo>
                    <a:pt x="192" y="198"/>
                    <a:pt x="17" y="187"/>
                    <a:pt x="12" y="175"/>
                  </a:cubicBezTo>
                  <a:cubicBezTo>
                    <a:pt x="7" y="163"/>
                    <a:pt x="16" y="135"/>
                    <a:pt x="18" y="123"/>
                  </a:cubicBezTo>
                  <a:cubicBezTo>
                    <a:pt x="21" y="95"/>
                    <a:pt x="0" y="60"/>
                    <a:pt x="5" y="33"/>
                  </a:cubicBezTo>
                  <a:cubicBezTo>
                    <a:pt x="7" y="22"/>
                    <a:pt x="14" y="17"/>
                    <a:pt x="24" y="8"/>
                  </a:cubicBezTo>
                  <a:cubicBezTo>
                    <a:pt x="31" y="0"/>
                    <a:pt x="54" y="0"/>
                    <a:pt x="71" y="1"/>
                  </a:cubicBezTo>
                  <a:cubicBezTo>
                    <a:pt x="121" y="3"/>
                    <a:pt x="233" y="8"/>
                    <a:pt x="253" y="12"/>
                  </a:cubicBezTo>
                  <a:cubicBezTo>
                    <a:pt x="300" y="17"/>
                    <a:pt x="300" y="17"/>
                    <a:pt x="30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7" name="Freeform 14"/>
            <p:cNvSpPr>
              <a:spLocks/>
            </p:cNvSpPr>
            <p:nvPr/>
          </p:nvSpPr>
          <p:spPr bwMode="auto">
            <a:xfrm>
              <a:off x="6005207" y="456468"/>
              <a:ext cx="3856386" cy="1829986"/>
            </a:xfrm>
            <a:custGeom>
              <a:avLst/>
              <a:gdLst>
                <a:gd name="T0" fmla="*/ 320 w 488"/>
                <a:gd name="T1" fmla="*/ 21 h 231"/>
                <a:gd name="T2" fmla="*/ 386 w 488"/>
                <a:gd name="T3" fmla="*/ 26 h 231"/>
                <a:gd name="T4" fmla="*/ 464 w 488"/>
                <a:gd name="T5" fmla="*/ 47 h 231"/>
                <a:gd name="T6" fmla="*/ 473 w 488"/>
                <a:gd name="T7" fmla="*/ 62 h 231"/>
                <a:gd name="T8" fmla="*/ 478 w 488"/>
                <a:gd name="T9" fmla="*/ 85 h 231"/>
                <a:gd name="T10" fmla="*/ 478 w 488"/>
                <a:gd name="T11" fmla="*/ 127 h 231"/>
                <a:gd name="T12" fmla="*/ 480 w 488"/>
                <a:gd name="T13" fmla="*/ 169 h 231"/>
                <a:gd name="T14" fmla="*/ 467 w 488"/>
                <a:gd name="T15" fmla="*/ 208 h 231"/>
                <a:gd name="T16" fmla="*/ 374 w 488"/>
                <a:gd name="T17" fmla="*/ 216 h 231"/>
                <a:gd name="T18" fmla="*/ 290 w 488"/>
                <a:gd name="T19" fmla="*/ 205 h 231"/>
                <a:gd name="T20" fmla="*/ 193 w 488"/>
                <a:gd name="T21" fmla="*/ 198 h 231"/>
                <a:gd name="T22" fmla="*/ 91 w 488"/>
                <a:gd name="T23" fmla="*/ 189 h 231"/>
                <a:gd name="T24" fmla="*/ 49 w 488"/>
                <a:gd name="T25" fmla="*/ 182 h 231"/>
                <a:gd name="T26" fmla="*/ 37 w 488"/>
                <a:gd name="T27" fmla="*/ 179 h 231"/>
                <a:gd name="T28" fmla="*/ 37 w 488"/>
                <a:gd name="T29" fmla="*/ 144 h 231"/>
                <a:gd name="T30" fmla="*/ 36 w 488"/>
                <a:gd name="T31" fmla="*/ 86 h 231"/>
                <a:gd name="T32" fmla="*/ 60 w 488"/>
                <a:gd name="T33" fmla="*/ 7 h 231"/>
                <a:gd name="T34" fmla="*/ 120 w 488"/>
                <a:gd name="T35" fmla="*/ 7 h 231"/>
                <a:gd name="T36" fmla="*/ 186 w 488"/>
                <a:gd name="T37" fmla="*/ 10 h 231"/>
                <a:gd name="T38" fmla="*/ 320 w 488"/>
                <a:gd name="T39" fmla="*/ 21 h 231"/>
                <a:gd name="T40" fmla="*/ 321 w 488"/>
                <a:gd name="T41" fmla="*/ 18 h 231"/>
                <a:gd name="T42" fmla="*/ 140 w 488"/>
                <a:gd name="T43" fmla="*/ 4 h 231"/>
                <a:gd name="T44" fmla="*/ 87 w 488"/>
                <a:gd name="T45" fmla="*/ 2 h 231"/>
                <a:gd name="T46" fmla="*/ 43 w 488"/>
                <a:gd name="T47" fmla="*/ 10 h 231"/>
                <a:gd name="T48" fmla="*/ 36 w 488"/>
                <a:gd name="T49" fmla="*/ 129 h 231"/>
                <a:gd name="T50" fmla="*/ 31 w 488"/>
                <a:gd name="T51" fmla="*/ 179 h 231"/>
                <a:gd name="T52" fmla="*/ 45 w 488"/>
                <a:gd name="T53" fmla="*/ 185 h 231"/>
                <a:gd name="T54" fmla="*/ 131 w 488"/>
                <a:gd name="T55" fmla="*/ 197 h 231"/>
                <a:gd name="T56" fmla="*/ 222 w 488"/>
                <a:gd name="T57" fmla="*/ 203 h 231"/>
                <a:gd name="T58" fmla="*/ 353 w 488"/>
                <a:gd name="T59" fmla="*/ 218 h 231"/>
                <a:gd name="T60" fmla="*/ 429 w 488"/>
                <a:gd name="T61" fmla="*/ 224 h 231"/>
                <a:gd name="T62" fmla="*/ 466 w 488"/>
                <a:gd name="T63" fmla="*/ 216 h 231"/>
                <a:gd name="T64" fmla="*/ 486 w 488"/>
                <a:gd name="T65" fmla="*/ 180 h 231"/>
                <a:gd name="T66" fmla="*/ 484 w 488"/>
                <a:gd name="T67" fmla="*/ 155 h 231"/>
                <a:gd name="T68" fmla="*/ 483 w 488"/>
                <a:gd name="T69" fmla="*/ 112 h 231"/>
                <a:gd name="T70" fmla="*/ 471 w 488"/>
                <a:gd name="T71" fmla="*/ 49 h 231"/>
                <a:gd name="T72" fmla="*/ 443 w 488"/>
                <a:gd name="T73" fmla="*/ 29 h 231"/>
                <a:gd name="T74" fmla="*/ 321 w 488"/>
                <a:gd name="T75" fmla="*/ 18 h 231"/>
                <a:gd name="T76" fmla="*/ 320 w 488"/>
                <a:gd name="T77" fmla="*/ 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320" y="21"/>
                  </a:moveTo>
                  <a:cubicBezTo>
                    <a:pt x="342" y="24"/>
                    <a:pt x="364" y="24"/>
                    <a:pt x="386" y="26"/>
                  </a:cubicBezTo>
                  <a:cubicBezTo>
                    <a:pt x="406" y="27"/>
                    <a:pt x="455" y="26"/>
                    <a:pt x="464" y="47"/>
                  </a:cubicBezTo>
                  <a:cubicBezTo>
                    <a:pt x="466" y="52"/>
                    <a:pt x="470" y="57"/>
                    <a:pt x="473" y="62"/>
                  </a:cubicBezTo>
                  <a:cubicBezTo>
                    <a:pt x="476" y="69"/>
                    <a:pt x="477" y="78"/>
                    <a:pt x="478" y="85"/>
                  </a:cubicBezTo>
                  <a:cubicBezTo>
                    <a:pt x="479" y="99"/>
                    <a:pt x="479" y="113"/>
                    <a:pt x="478" y="127"/>
                  </a:cubicBezTo>
                  <a:cubicBezTo>
                    <a:pt x="478" y="141"/>
                    <a:pt x="478" y="155"/>
                    <a:pt x="480" y="169"/>
                  </a:cubicBezTo>
                  <a:cubicBezTo>
                    <a:pt x="482" y="185"/>
                    <a:pt x="476" y="196"/>
                    <a:pt x="467" y="208"/>
                  </a:cubicBezTo>
                  <a:cubicBezTo>
                    <a:pt x="450" y="231"/>
                    <a:pt x="398" y="219"/>
                    <a:pt x="374" y="216"/>
                  </a:cubicBezTo>
                  <a:cubicBezTo>
                    <a:pt x="346" y="214"/>
                    <a:pt x="318" y="209"/>
                    <a:pt x="290" y="205"/>
                  </a:cubicBezTo>
                  <a:cubicBezTo>
                    <a:pt x="258" y="201"/>
                    <a:pt x="225" y="200"/>
                    <a:pt x="193" y="198"/>
                  </a:cubicBezTo>
                  <a:cubicBezTo>
                    <a:pt x="159" y="195"/>
                    <a:pt x="125" y="193"/>
                    <a:pt x="91" y="189"/>
                  </a:cubicBezTo>
                  <a:cubicBezTo>
                    <a:pt x="77" y="187"/>
                    <a:pt x="63" y="185"/>
                    <a:pt x="49" y="182"/>
                  </a:cubicBezTo>
                  <a:cubicBezTo>
                    <a:pt x="45" y="182"/>
                    <a:pt x="41" y="181"/>
                    <a:pt x="37" y="179"/>
                  </a:cubicBezTo>
                  <a:cubicBezTo>
                    <a:pt x="29" y="175"/>
                    <a:pt x="36" y="151"/>
                    <a:pt x="37" y="144"/>
                  </a:cubicBezTo>
                  <a:cubicBezTo>
                    <a:pt x="42" y="123"/>
                    <a:pt x="41" y="107"/>
                    <a:pt x="36" y="86"/>
                  </a:cubicBezTo>
                  <a:cubicBezTo>
                    <a:pt x="28" y="57"/>
                    <a:pt x="19" y="15"/>
                    <a:pt x="60" y="7"/>
                  </a:cubicBezTo>
                  <a:cubicBezTo>
                    <a:pt x="79" y="3"/>
                    <a:pt x="101" y="6"/>
                    <a:pt x="120" y="7"/>
                  </a:cubicBezTo>
                  <a:cubicBezTo>
                    <a:pt x="142" y="8"/>
                    <a:pt x="164" y="9"/>
                    <a:pt x="186" y="10"/>
                  </a:cubicBezTo>
                  <a:cubicBezTo>
                    <a:pt x="231" y="13"/>
                    <a:pt x="276" y="17"/>
                    <a:pt x="320" y="21"/>
                  </a:cubicBezTo>
                  <a:cubicBezTo>
                    <a:pt x="323" y="22"/>
                    <a:pt x="325" y="18"/>
                    <a:pt x="321" y="18"/>
                  </a:cubicBezTo>
                  <a:cubicBezTo>
                    <a:pt x="261" y="12"/>
                    <a:pt x="201" y="7"/>
                    <a:pt x="140" y="4"/>
                  </a:cubicBezTo>
                  <a:cubicBezTo>
                    <a:pt x="123" y="3"/>
                    <a:pt x="105" y="3"/>
                    <a:pt x="87" y="2"/>
                  </a:cubicBezTo>
                  <a:cubicBezTo>
                    <a:pt x="73" y="1"/>
                    <a:pt x="55" y="0"/>
                    <a:pt x="43" y="10"/>
                  </a:cubicBezTo>
                  <a:cubicBezTo>
                    <a:pt x="0" y="41"/>
                    <a:pt x="42" y="88"/>
                    <a:pt x="36" y="129"/>
                  </a:cubicBezTo>
                  <a:cubicBezTo>
                    <a:pt x="34" y="142"/>
                    <a:pt x="23" y="166"/>
                    <a:pt x="31" y="179"/>
                  </a:cubicBezTo>
                  <a:cubicBezTo>
                    <a:pt x="33" y="183"/>
                    <a:pt x="40" y="184"/>
                    <a:pt x="45" y="185"/>
                  </a:cubicBezTo>
                  <a:cubicBezTo>
                    <a:pt x="73" y="192"/>
                    <a:pt x="103" y="194"/>
                    <a:pt x="131" y="197"/>
                  </a:cubicBezTo>
                  <a:cubicBezTo>
                    <a:pt x="161" y="199"/>
                    <a:pt x="191" y="202"/>
                    <a:pt x="222" y="203"/>
                  </a:cubicBezTo>
                  <a:cubicBezTo>
                    <a:pt x="266" y="206"/>
                    <a:pt x="309" y="212"/>
                    <a:pt x="353" y="218"/>
                  </a:cubicBezTo>
                  <a:cubicBezTo>
                    <a:pt x="378" y="221"/>
                    <a:pt x="403" y="223"/>
                    <a:pt x="429" y="224"/>
                  </a:cubicBezTo>
                  <a:cubicBezTo>
                    <a:pt x="442" y="225"/>
                    <a:pt x="455" y="225"/>
                    <a:pt x="466" y="216"/>
                  </a:cubicBezTo>
                  <a:cubicBezTo>
                    <a:pt x="476" y="208"/>
                    <a:pt x="484" y="192"/>
                    <a:pt x="486" y="180"/>
                  </a:cubicBezTo>
                  <a:cubicBezTo>
                    <a:pt x="488" y="172"/>
                    <a:pt x="484" y="162"/>
                    <a:pt x="484" y="155"/>
                  </a:cubicBezTo>
                  <a:cubicBezTo>
                    <a:pt x="482" y="141"/>
                    <a:pt x="483" y="126"/>
                    <a:pt x="483" y="112"/>
                  </a:cubicBezTo>
                  <a:cubicBezTo>
                    <a:pt x="484" y="90"/>
                    <a:pt x="484" y="68"/>
                    <a:pt x="471" y="49"/>
                  </a:cubicBezTo>
                  <a:cubicBezTo>
                    <a:pt x="462" y="37"/>
                    <a:pt x="459" y="33"/>
                    <a:pt x="443" y="29"/>
                  </a:cubicBezTo>
                  <a:cubicBezTo>
                    <a:pt x="404" y="19"/>
                    <a:pt x="362" y="22"/>
                    <a:pt x="321" y="18"/>
                  </a:cubicBezTo>
                  <a:cubicBezTo>
                    <a:pt x="318" y="17"/>
                    <a:pt x="317" y="21"/>
                    <a:pt x="320" y="21"/>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8" name="Freeform 15"/>
            <p:cNvSpPr>
              <a:spLocks/>
            </p:cNvSpPr>
            <p:nvPr/>
          </p:nvSpPr>
          <p:spPr bwMode="auto">
            <a:xfrm>
              <a:off x="5617175" y="585811"/>
              <a:ext cx="4100702" cy="1753337"/>
            </a:xfrm>
            <a:custGeom>
              <a:avLst/>
              <a:gdLst>
                <a:gd name="T0" fmla="*/ 354 w 519"/>
                <a:gd name="T1" fmla="*/ 17 h 222"/>
                <a:gd name="T2" fmla="*/ 488 w 519"/>
                <a:gd name="T3" fmla="*/ 32 h 222"/>
                <a:gd name="T4" fmla="*/ 502 w 519"/>
                <a:gd name="T5" fmla="*/ 47 h 222"/>
                <a:gd name="T6" fmla="*/ 514 w 519"/>
                <a:gd name="T7" fmla="*/ 95 h 222"/>
                <a:gd name="T8" fmla="*/ 517 w 519"/>
                <a:gd name="T9" fmla="*/ 174 h 222"/>
                <a:gd name="T10" fmla="*/ 497 w 519"/>
                <a:gd name="T11" fmla="*/ 212 h 222"/>
                <a:gd name="T12" fmla="*/ 444 w 519"/>
                <a:gd name="T13" fmla="*/ 218 h 222"/>
                <a:gd name="T14" fmla="*/ 267 w 519"/>
                <a:gd name="T15" fmla="*/ 199 h 222"/>
                <a:gd name="T16" fmla="*/ 66 w 519"/>
                <a:gd name="T17" fmla="*/ 175 h 222"/>
                <a:gd name="T18" fmla="*/ 3 w 519"/>
                <a:gd name="T19" fmla="*/ 77 h 222"/>
                <a:gd name="T20" fmla="*/ 78 w 519"/>
                <a:gd name="T21" fmla="*/ 8 h 222"/>
                <a:gd name="T22" fmla="*/ 125 w 519"/>
                <a:gd name="T23" fmla="*/ 1 h 222"/>
                <a:gd name="T24" fmla="*/ 307 w 519"/>
                <a:gd name="T25" fmla="*/ 12 h 222"/>
                <a:gd name="T26" fmla="*/ 354 w 519"/>
                <a:gd name="T2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 h="222">
                  <a:moveTo>
                    <a:pt x="354" y="17"/>
                  </a:moveTo>
                  <a:cubicBezTo>
                    <a:pt x="392" y="21"/>
                    <a:pt x="455" y="20"/>
                    <a:pt x="488" y="32"/>
                  </a:cubicBezTo>
                  <a:cubicBezTo>
                    <a:pt x="500" y="36"/>
                    <a:pt x="497" y="41"/>
                    <a:pt x="502" y="47"/>
                  </a:cubicBezTo>
                  <a:cubicBezTo>
                    <a:pt x="513" y="61"/>
                    <a:pt x="513" y="78"/>
                    <a:pt x="514" y="95"/>
                  </a:cubicBezTo>
                  <a:cubicBezTo>
                    <a:pt x="515" y="122"/>
                    <a:pt x="512" y="147"/>
                    <a:pt x="517" y="174"/>
                  </a:cubicBezTo>
                  <a:cubicBezTo>
                    <a:pt x="519" y="183"/>
                    <a:pt x="505" y="205"/>
                    <a:pt x="497" y="212"/>
                  </a:cubicBezTo>
                  <a:cubicBezTo>
                    <a:pt x="487" y="222"/>
                    <a:pt x="464" y="219"/>
                    <a:pt x="444" y="218"/>
                  </a:cubicBezTo>
                  <a:cubicBezTo>
                    <a:pt x="376" y="215"/>
                    <a:pt x="334" y="202"/>
                    <a:pt x="267" y="199"/>
                  </a:cubicBezTo>
                  <a:cubicBezTo>
                    <a:pt x="246" y="198"/>
                    <a:pt x="72" y="188"/>
                    <a:pt x="66" y="175"/>
                  </a:cubicBezTo>
                  <a:cubicBezTo>
                    <a:pt x="62" y="164"/>
                    <a:pt x="14" y="128"/>
                    <a:pt x="3" y="77"/>
                  </a:cubicBezTo>
                  <a:cubicBezTo>
                    <a:pt x="0" y="66"/>
                    <a:pt x="69" y="17"/>
                    <a:pt x="78" y="8"/>
                  </a:cubicBezTo>
                  <a:cubicBezTo>
                    <a:pt x="86" y="0"/>
                    <a:pt x="109" y="1"/>
                    <a:pt x="125" y="1"/>
                  </a:cubicBezTo>
                  <a:cubicBezTo>
                    <a:pt x="175" y="3"/>
                    <a:pt x="288" y="8"/>
                    <a:pt x="307" y="12"/>
                  </a:cubicBezTo>
                  <a:cubicBezTo>
                    <a:pt x="354" y="17"/>
                    <a:pt x="354" y="17"/>
                    <a:pt x="354" y="17"/>
                  </a:cubicBezTo>
                </a:path>
              </a:pathLst>
            </a:custGeom>
            <a:solidFill>
              <a:srgbClr val="FFE3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sp>
          <p:nvSpPr>
            <p:cNvPr id="19" name="Freeform 16"/>
            <p:cNvSpPr>
              <a:spLocks/>
            </p:cNvSpPr>
            <p:nvPr/>
          </p:nvSpPr>
          <p:spPr bwMode="auto">
            <a:xfrm>
              <a:off x="5607594" y="528325"/>
              <a:ext cx="4143818" cy="1806035"/>
            </a:xfrm>
            <a:custGeom>
              <a:avLst/>
              <a:gdLst>
                <a:gd name="T0" fmla="*/ 356 w 524"/>
                <a:gd name="T1" fmla="*/ 24 h 228"/>
                <a:gd name="T2" fmla="*/ 416 w 524"/>
                <a:gd name="T3" fmla="*/ 28 h 228"/>
                <a:gd name="T4" fmla="*/ 474 w 524"/>
                <a:gd name="T5" fmla="*/ 35 h 228"/>
                <a:gd name="T6" fmla="*/ 507 w 524"/>
                <a:gd name="T7" fmla="*/ 65 h 228"/>
                <a:gd name="T8" fmla="*/ 513 w 524"/>
                <a:gd name="T9" fmla="*/ 145 h 228"/>
                <a:gd name="T10" fmla="*/ 516 w 524"/>
                <a:gd name="T11" fmla="*/ 183 h 228"/>
                <a:gd name="T12" fmla="*/ 501 w 524"/>
                <a:gd name="T13" fmla="*/ 213 h 228"/>
                <a:gd name="T14" fmla="*/ 456 w 524"/>
                <a:gd name="T15" fmla="*/ 226 h 228"/>
                <a:gd name="T16" fmla="*/ 401 w 524"/>
                <a:gd name="T17" fmla="*/ 221 h 228"/>
                <a:gd name="T18" fmla="*/ 318 w 524"/>
                <a:gd name="T19" fmla="*/ 210 h 228"/>
                <a:gd name="T20" fmla="*/ 229 w 524"/>
                <a:gd name="T21" fmla="*/ 204 h 228"/>
                <a:gd name="T22" fmla="*/ 121 w 524"/>
                <a:gd name="T23" fmla="*/ 194 h 228"/>
                <a:gd name="T24" fmla="*/ 77 w 524"/>
                <a:gd name="T25" fmla="*/ 186 h 228"/>
                <a:gd name="T26" fmla="*/ 59 w 524"/>
                <a:gd name="T27" fmla="*/ 169 h 228"/>
                <a:gd name="T28" fmla="*/ 21 w 524"/>
                <a:gd name="T29" fmla="*/ 121 h 228"/>
                <a:gd name="T30" fmla="*/ 11 w 524"/>
                <a:gd name="T31" fmla="*/ 74 h 228"/>
                <a:gd name="T32" fmla="*/ 81 w 524"/>
                <a:gd name="T33" fmla="*/ 16 h 228"/>
                <a:gd name="T34" fmla="*/ 166 w 524"/>
                <a:gd name="T35" fmla="*/ 10 h 228"/>
                <a:gd name="T36" fmla="*/ 252 w 524"/>
                <a:gd name="T37" fmla="*/ 15 h 228"/>
                <a:gd name="T38" fmla="*/ 356 w 524"/>
                <a:gd name="T39" fmla="*/ 24 h 228"/>
                <a:gd name="T40" fmla="*/ 355 w 524"/>
                <a:gd name="T41" fmla="*/ 23 h 228"/>
                <a:gd name="T42" fmla="*/ 188 w 524"/>
                <a:gd name="T43" fmla="*/ 11 h 228"/>
                <a:gd name="T44" fmla="*/ 83 w 524"/>
                <a:gd name="T45" fmla="*/ 11 h 228"/>
                <a:gd name="T46" fmla="*/ 58 w 524"/>
                <a:gd name="T47" fmla="*/ 30 h 228"/>
                <a:gd name="T48" fmla="*/ 16 w 524"/>
                <a:gd name="T49" fmla="*/ 64 h 228"/>
                <a:gd name="T50" fmla="*/ 4 w 524"/>
                <a:gd name="T51" fmla="*/ 95 h 228"/>
                <a:gd name="T52" fmla="*/ 40 w 524"/>
                <a:gd name="T53" fmla="*/ 153 h 228"/>
                <a:gd name="T54" fmla="*/ 79 w 524"/>
                <a:gd name="T55" fmla="*/ 188 h 228"/>
                <a:gd name="T56" fmla="*/ 247 w 524"/>
                <a:gd name="T57" fmla="*/ 206 h 228"/>
                <a:gd name="T58" fmla="*/ 401 w 524"/>
                <a:gd name="T59" fmla="*/ 222 h 228"/>
                <a:gd name="T60" fmla="*/ 477 w 524"/>
                <a:gd name="T61" fmla="*/ 227 h 228"/>
                <a:gd name="T62" fmla="*/ 519 w 524"/>
                <a:gd name="T63" fmla="*/ 192 h 228"/>
                <a:gd name="T64" fmla="*/ 518 w 524"/>
                <a:gd name="T65" fmla="*/ 152 h 228"/>
                <a:gd name="T66" fmla="*/ 518 w 524"/>
                <a:gd name="T67" fmla="*/ 102 h 228"/>
                <a:gd name="T68" fmla="*/ 509 w 524"/>
                <a:gd name="T69" fmla="*/ 60 h 228"/>
                <a:gd name="T70" fmla="*/ 491 w 524"/>
                <a:gd name="T71" fmla="*/ 39 h 228"/>
                <a:gd name="T72" fmla="*/ 355 w 524"/>
                <a:gd name="T73" fmla="*/ 23 h 228"/>
                <a:gd name="T74" fmla="*/ 356 w 524"/>
                <a:gd name="T75"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228">
                  <a:moveTo>
                    <a:pt x="356" y="24"/>
                  </a:moveTo>
                  <a:cubicBezTo>
                    <a:pt x="376" y="26"/>
                    <a:pt x="396" y="27"/>
                    <a:pt x="416" y="28"/>
                  </a:cubicBezTo>
                  <a:cubicBezTo>
                    <a:pt x="436" y="29"/>
                    <a:pt x="455" y="31"/>
                    <a:pt x="474" y="35"/>
                  </a:cubicBezTo>
                  <a:cubicBezTo>
                    <a:pt x="493" y="39"/>
                    <a:pt x="499" y="49"/>
                    <a:pt x="507" y="65"/>
                  </a:cubicBezTo>
                  <a:cubicBezTo>
                    <a:pt x="518" y="87"/>
                    <a:pt x="513" y="121"/>
                    <a:pt x="513" y="145"/>
                  </a:cubicBezTo>
                  <a:cubicBezTo>
                    <a:pt x="512" y="158"/>
                    <a:pt x="515" y="170"/>
                    <a:pt x="516" y="183"/>
                  </a:cubicBezTo>
                  <a:cubicBezTo>
                    <a:pt x="516" y="193"/>
                    <a:pt x="506" y="205"/>
                    <a:pt x="501" y="213"/>
                  </a:cubicBezTo>
                  <a:cubicBezTo>
                    <a:pt x="490" y="228"/>
                    <a:pt x="473" y="227"/>
                    <a:pt x="456" y="226"/>
                  </a:cubicBezTo>
                  <a:cubicBezTo>
                    <a:pt x="438" y="225"/>
                    <a:pt x="419" y="223"/>
                    <a:pt x="401" y="221"/>
                  </a:cubicBezTo>
                  <a:cubicBezTo>
                    <a:pt x="373" y="218"/>
                    <a:pt x="346" y="213"/>
                    <a:pt x="318" y="210"/>
                  </a:cubicBezTo>
                  <a:cubicBezTo>
                    <a:pt x="288" y="206"/>
                    <a:pt x="259" y="206"/>
                    <a:pt x="229" y="204"/>
                  </a:cubicBezTo>
                  <a:cubicBezTo>
                    <a:pt x="193" y="201"/>
                    <a:pt x="157" y="198"/>
                    <a:pt x="121" y="194"/>
                  </a:cubicBezTo>
                  <a:cubicBezTo>
                    <a:pt x="106" y="192"/>
                    <a:pt x="91" y="191"/>
                    <a:pt x="77" y="186"/>
                  </a:cubicBezTo>
                  <a:cubicBezTo>
                    <a:pt x="69" y="184"/>
                    <a:pt x="64" y="175"/>
                    <a:pt x="59" y="169"/>
                  </a:cubicBezTo>
                  <a:cubicBezTo>
                    <a:pt x="45" y="154"/>
                    <a:pt x="31" y="138"/>
                    <a:pt x="21" y="121"/>
                  </a:cubicBezTo>
                  <a:cubicBezTo>
                    <a:pt x="13" y="108"/>
                    <a:pt x="0" y="88"/>
                    <a:pt x="11" y="74"/>
                  </a:cubicBezTo>
                  <a:cubicBezTo>
                    <a:pt x="31" y="51"/>
                    <a:pt x="58" y="36"/>
                    <a:pt x="81" y="16"/>
                  </a:cubicBezTo>
                  <a:cubicBezTo>
                    <a:pt x="99" y="0"/>
                    <a:pt x="142" y="9"/>
                    <a:pt x="166" y="10"/>
                  </a:cubicBezTo>
                  <a:cubicBezTo>
                    <a:pt x="195" y="12"/>
                    <a:pt x="223" y="13"/>
                    <a:pt x="252" y="15"/>
                  </a:cubicBezTo>
                  <a:cubicBezTo>
                    <a:pt x="287" y="17"/>
                    <a:pt x="321" y="21"/>
                    <a:pt x="356" y="24"/>
                  </a:cubicBezTo>
                  <a:cubicBezTo>
                    <a:pt x="359" y="24"/>
                    <a:pt x="356" y="24"/>
                    <a:pt x="355" y="23"/>
                  </a:cubicBezTo>
                  <a:cubicBezTo>
                    <a:pt x="299" y="18"/>
                    <a:pt x="244" y="13"/>
                    <a:pt x="188" y="11"/>
                  </a:cubicBezTo>
                  <a:cubicBezTo>
                    <a:pt x="155" y="9"/>
                    <a:pt x="115" y="1"/>
                    <a:pt x="83" y="11"/>
                  </a:cubicBezTo>
                  <a:cubicBezTo>
                    <a:pt x="74" y="14"/>
                    <a:pt x="65" y="24"/>
                    <a:pt x="58" y="30"/>
                  </a:cubicBezTo>
                  <a:cubicBezTo>
                    <a:pt x="43" y="41"/>
                    <a:pt x="29" y="52"/>
                    <a:pt x="16" y="64"/>
                  </a:cubicBezTo>
                  <a:cubicBezTo>
                    <a:pt x="4" y="75"/>
                    <a:pt x="0" y="79"/>
                    <a:pt x="4" y="95"/>
                  </a:cubicBezTo>
                  <a:cubicBezTo>
                    <a:pt x="11" y="117"/>
                    <a:pt x="25" y="136"/>
                    <a:pt x="40" y="153"/>
                  </a:cubicBezTo>
                  <a:cubicBezTo>
                    <a:pt x="52" y="167"/>
                    <a:pt x="61" y="184"/>
                    <a:pt x="79" y="188"/>
                  </a:cubicBezTo>
                  <a:cubicBezTo>
                    <a:pt x="133" y="201"/>
                    <a:pt x="192" y="202"/>
                    <a:pt x="247" y="206"/>
                  </a:cubicBezTo>
                  <a:cubicBezTo>
                    <a:pt x="299" y="209"/>
                    <a:pt x="350" y="216"/>
                    <a:pt x="401" y="222"/>
                  </a:cubicBezTo>
                  <a:cubicBezTo>
                    <a:pt x="426" y="225"/>
                    <a:pt x="452" y="227"/>
                    <a:pt x="477" y="227"/>
                  </a:cubicBezTo>
                  <a:cubicBezTo>
                    <a:pt x="499" y="227"/>
                    <a:pt x="510" y="211"/>
                    <a:pt x="519" y="192"/>
                  </a:cubicBezTo>
                  <a:cubicBezTo>
                    <a:pt x="524" y="180"/>
                    <a:pt x="518" y="165"/>
                    <a:pt x="518" y="152"/>
                  </a:cubicBezTo>
                  <a:cubicBezTo>
                    <a:pt x="517" y="136"/>
                    <a:pt x="518" y="119"/>
                    <a:pt x="518" y="102"/>
                  </a:cubicBezTo>
                  <a:cubicBezTo>
                    <a:pt x="517" y="87"/>
                    <a:pt x="516" y="73"/>
                    <a:pt x="509" y="60"/>
                  </a:cubicBezTo>
                  <a:cubicBezTo>
                    <a:pt x="505" y="52"/>
                    <a:pt x="500" y="42"/>
                    <a:pt x="491" y="39"/>
                  </a:cubicBezTo>
                  <a:cubicBezTo>
                    <a:pt x="448" y="24"/>
                    <a:pt x="400" y="28"/>
                    <a:pt x="355" y="23"/>
                  </a:cubicBezTo>
                  <a:cubicBezTo>
                    <a:pt x="351" y="23"/>
                    <a:pt x="354" y="24"/>
                    <a:pt x="356" y="24"/>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rgbClr val="7030A0"/>
                </a:solidFill>
                <a:latin typeface="Microsoft YaHei UI" panose="020B0503020204020204" pitchFamily="34" charset="-122"/>
                <a:ea typeface="Microsoft YaHei UI" panose="020B0503020204020204" pitchFamily="34" charset="-122"/>
              </a:endParaRPr>
            </a:p>
          </p:txBody>
        </p:sp>
      </p:grpSp>
      <p:sp>
        <p:nvSpPr>
          <p:cNvPr id="208" name="PA_库_文本框 207"/>
          <p:cNvSpPr txBox="1"/>
          <p:nvPr>
            <p:custDataLst>
              <p:tags r:id="rId2"/>
            </p:custDataLst>
          </p:nvPr>
        </p:nvSpPr>
        <p:spPr>
          <a:xfrm>
            <a:off x="3169317" y="1253334"/>
            <a:ext cx="2382383" cy="830997"/>
          </a:xfrm>
          <a:prstGeom prst="rect">
            <a:avLst/>
          </a:prstGeom>
          <a:noFill/>
        </p:spPr>
        <p:txBody>
          <a:bodyPr wrap="none" rtlCol="0">
            <a:spAutoFit/>
          </a:bodyPr>
          <a:lstStyle/>
          <a:p>
            <a:pPr algn="ctr"/>
            <a:r>
              <a:rPr lang="en-US" altLang="zh-CN" sz="4800" b="1" dirty="0" err="1">
                <a:solidFill>
                  <a:srgbClr val="7030A0"/>
                </a:solidFill>
                <a:latin typeface="Amazone" panose="03020702060507090A04" pitchFamily="66" charset="-93"/>
                <a:ea typeface="Microsoft YaHei UI" panose="020B0503020204020204" pitchFamily="34" charset="-122"/>
              </a:rPr>
              <a:t>Nội</a:t>
            </a:r>
            <a:r>
              <a:rPr lang="en-US" altLang="zh-CN" sz="4800" b="1" dirty="0">
                <a:solidFill>
                  <a:srgbClr val="7030A0"/>
                </a:solidFill>
                <a:latin typeface="Amazone" panose="03020702060507090A04" pitchFamily="66" charset="-93"/>
                <a:ea typeface="Microsoft YaHei UI" panose="020B0503020204020204" pitchFamily="34" charset="-122"/>
              </a:rPr>
              <a:t> dung</a:t>
            </a:r>
            <a:endParaRPr lang="zh-CN" altLang="en-US" sz="2800" dirty="0">
              <a:solidFill>
                <a:srgbClr val="7030A0"/>
              </a:solidFill>
              <a:latin typeface="Amazone" panose="03020702060507090A04" pitchFamily="66" charset="-93"/>
              <a:ea typeface="Microsoft YaHei UI" panose="020B0503020204020204" pitchFamily="34" charset="-122"/>
            </a:endParaRPr>
          </a:p>
        </p:txBody>
      </p:sp>
      <p:pic>
        <p:nvPicPr>
          <p:cNvPr id="1168" name="PA_库_图片 1167"/>
          <p:cNvPicPr>
            <a:picLocks noChangeAspect="1"/>
          </p:cNvPicPr>
          <p:nvPr>
            <p:custDataLst>
              <p:tags r:id="rId3"/>
            </p:custDataLst>
          </p:nvPr>
        </p:nvPicPr>
        <p:blipFill>
          <a:blip r:embed="rId13"/>
          <a:stretch>
            <a:fillRect/>
          </a:stretch>
        </p:blipFill>
        <p:spPr>
          <a:xfrm>
            <a:off x="5888468" y="2151455"/>
            <a:ext cx="3460722" cy="732073"/>
          </a:xfrm>
          <a:prstGeom prst="rect">
            <a:avLst/>
          </a:prstGeom>
          <a:effectLst>
            <a:outerShdw blurRad="50800" dist="38100" dir="2700000" algn="tl" rotWithShape="0">
              <a:prstClr val="black">
                <a:alpha val="40000"/>
              </a:prstClr>
            </a:outerShdw>
          </a:effectLst>
        </p:spPr>
      </p:pic>
      <p:sp>
        <p:nvSpPr>
          <p:cNvPr id="211" name="PA_库_文本框 210"/>
          <p:cNvSpPr txBox="1"/>
          <p:nvPr>
            <p:custDataLst>
              <p:tags r:id="rId4"/>
            </p:custDataLst>
          </p:nvPr>
        </p:nvSpPr>
        <p:spPr>
          <a:xfrm>
            <a:off x="5991228" y="2212515"/>
            <a:ext cx="2731838" cy="707886"/>
          </a:xfrm>
          <a:prstGeom prst="rect">
            <a:avLst/>
          </a:prstGeom>
          <a:noFill/>
        </p:spPr>
        <p:txBody>
          <a:bodyPr wrap="none" rtlCol="0">
            <a:spAutoFit/>
          </a:bodyPr>
          <a:lstStyle/>
          <a:p>
            <a:r>
              <a:rPr lang="en-US" altLang="zh-CN" sz="4000" b="1" dirty="0">
                <a:solidFill>
                  <a:srgbClr val="7030A0"/>
                </a:solidFill>
                <a:latin typeface="Microsoft YaHei UI" panose="020B0503020204020204" pitchFamily="34" charset="-122"/>
                <a:ea typeface="Microsoft YaHei UI" panose="020B0503020204020204" pitchFamily="34" charset="-122"/>
              </a:rPr>
              <a:t>I. </a:t>
            </a:r>
            <a:r>
              <a:rPr lang="en-US" altLang="zh-CN" sz="4000" b="1" dirty="0" err="1">
                <a:solidFill>
                  <a:srgbClr val="7030A0"/>
                </a:solidFill>
                <a:latin typeface="Amazone" panose="03020702060507090A04" pitchFamily="66" charset="-93"/>
                <a:ea typeface="Microsoft YaHei UI" panose="020B0503020204020204" pitchFamily="34" charset="-122"/>
              </a:rPr>
              <a:t>Nhiên</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liệu</a:t>
            </a:r>
            <a:endParaRPr lang="zh-CN" altLang="en-US" sz="2000" dirty="0">
              <a:solidFill>
                <a:srgbClr val="7030A0"/>
              </a:solidFill>
              <a:latin typeface="Amazone" panose="03020702060507090A04" pitchFamily="66" charset="-93"/>
              <a:ea typeface="Microsoft YaHei UI" panose="020B0503020204020204" pitchFamily="34" charset="-122"/>
            </a:endParaRPr>
          </a:p>
        </p:txBody>
      </p:sp>
      <p:pic>
        <p:nvPicPr>
          <p:cNvPr id="212" name="PA_库_图片 211"/>
          <p:cNvPicPr>
            <a:picLocks noChangeAspect="1"/>
          </p:cNvPicPr>
          <p:nvPr>
            <p:custDataLst>
              <p:tags r:id="rId5"/>
            </p:custDataLst>
          </p:nvPr>
        </p:nvPicPr>
        <p:blipFill>
          <a:blip r:embed="rId13"/>
          <a:stretch>
            <a:fillRect/>
          </a:stretch>
        </p:blipFill>
        <p:spPr>
          <a:xfrm>
            <a:off x="5577292" y="3175081"/>
            <a:ext cx="5090195" cy="732073"/>
          </a:xfrm>
          <a:prstGeom prst="rect">
            <a:avLst/>
          </a:prstGeom>
          <a:effectLst>
            <a:outerShdw blurRad="50800" dist="38100" dir="2700000" algn="tl" rotWithShape="0">
              <a:prstClr val="black">
                <a:alpha val="40000"/>
              </a:prstClr>
            </a:outerShdw>
          </a:effectLst>
        </p:spPr>
      </p:pic>
      <p:sp>
        <p:nvSpPr>
          <p:cNvPr id="213" name="PA_库_文本框 212"/>
          <p:cNvSpPr txBox="1"/>
          <p:nvPr>
            <p:custDataLst>
              <p:tags r:id="rId6"/>
            </p:custDataLst>
          </p:nvPr>
        </p:nvSpPr>
        <p:spPr>
          <a:xfrm>
            <a:off x="5666038" y="3211954"/>
            <a:ext cx="4684649" cy="707886"/>
          </a:xfrm>
          <a:prstGeom prst="rect">
            <a:avLst/>
          </a:prstGeom>
          <a:noFill/>
        </p:spPr>
        <p:txBody>
          <a:bodyPr wrap="square" rtlCol="0">
            <a:spAutoFit/>
          </a:bodyPr>
          <a:lstStyle/>
          <a:p>
            <a:r>
              <a:rPr lang="en-US" altLang="zh-CN" sz="4000" b="1" dirty="0">
                <a:solidFill>
                  <a:srgbClr val="7030A0"/>
                </a:solidFill>
                <a:latin typeface="Microsoft YaHei UI" panose="020B0503020204020204" pitchFamily="34" charset="-122"/>
                <a:ea typeface="Microsoft YaHei UI" panose="020B0503020204020204" pitchFamily="34" charset="-122"/>
              </a:rPr>
              <a:t>II. </a:t>
            </a:r>
            <a:r>
              <a:rPr lang="en-US" altLang="zh-CN" sz="4000" b="1" dirty="0" err="1">
                <a:solidFill>
                  <a:srgbClr val="7030A0"/>
                </a:solidFill>
                <a:latin typeface="Amazone" panose="03020702060507090A04" pitchFamily="66" charset="-93"/>
                <a:ea typeface="Microsoft YaHei UI" panose="020B0503020204020204" pitchFamily="34" charset="-122"/>
              </a:rPr>
              <a:t>Năng</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lượng</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tái</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tạo</a:t>
            </a:r>
            <a:endParaRPr lang="zh-CN" altLang="en-US" sz="2000" dirty="0">
              <a:solidFill>
                <a:srgbClr val="7030A0"/>
              </a:solidFill>
              <a:latin typeface="Amazone" panose="03020702060507090A04" pitchFamily="66" charset="-93"/>
              <a:ea typeface="Microsoft YaHei UI" panose="020B0503020204020204" pitchFamily="34" charset="-122"/>
            </a:endParaRPr>
          </a:p>
        </p:txBody>
      </p:sp>
      <p:pic>
        <p:nvPicPr>
          <p:cNvPr id="214" name="PA_库_图片 213"/>
          <p:cNvPicPr>
            <a:picLocks noChangeAspect="1"/>
          </p:cNvPicPr>
          <p:nvPr>
            <p:custDataLst>
              <p:tags r:id="rId7"/>
            </p:custDataLst>
          </p:nvPr>
        </p:nvPicPr>
        <p:blipFill>
          <a:blip r:embed="rId13"/>
          <a:stretch>
            <a:fillRect/>
          </a:stretch>
        </p:blipFill>
        <p:spPr>
          <a:xfrm>
            <a:off x="5070042" y="4246139"/>
            <a:ext cx="6426642" cy="732073"/>
          </a:xfrm>
          <a:prstGeom prst="rect">
            <a:avLst/>
          </a:prstGeom>
          <a:effectLst>
            <a:outerShdw blurRad="50800" dist="38100" dir="2700000" algn="tl" rotWithShape="0">
              <a:prstClr val="black">
                <a:alpha val="40000"/>
              </a:prstClr>
            </a:outerShdw>
          </a:effectLst>
        </p:spPr>
      </p:pic>
      <p:sp>
        <p:nvSpPr>
          <p:cNvPr id="215" name="PA_库_文本框 214"/>
          <p:cNvSpPr txBox="1"/>
          <p:nvPr>
            <p:custDataLst>
              <p:tags r:id="rId8"/>
            </p:custDataLst>
          </p:nvPr>
        </p:nvSpPr>
        <p:spPr>
          <a:xfrm>
            <a:off x="5070042" y="4211489"/>
            <a:ext cx="5750292" cy="707886"/>
          </a:xfrm>
          <a:prstGeom prst="rect">
            <a:avLst/>
          </a:prstGeom>
          <a:noFill/>
        </p:spPr>
        <p:txBody>
          <a:bodyPr wrap="none" rtlCol="0">
            <a:spAutoFit/>
          </a:bodyPr>
          <a:lstStyle/>
          <a:p>
            <a:r>
              <a:rPr lang="en-US" altLang="zh-CN" sz="4000" b="1" dirty="0">
                <a:solidFill>
                  <a:srgbClr val="7030A0"/>
                </a:solidFill>
                <a:latin typeface="Microsoft YaHei UI" panose="020B0503020204020204" pitchFamily="34" charset="-122"/>
                <a:ea typeface="Microsoft YaHei UI" panose="020B0503020204020204" pitchFamily="34" charset="-122"/>
              </a:rPr>
              <a:t>III. </a:t>
            </a:r>
            <a:r>
              <a:rPr lang="en-US" altLang="zh-CN" sz="4000" b="1" dirty="0" err="1">
                <a:solidFill>
                  <a:srgbClr val="7030A0"/>
                </a:solidFill>
                <a:latin typeface="Amazone" panose="03020702060507090A04" pitchFamily="66" charset="-93"/>
                <a:ea typeface="Microsoft YaHei UI" panose="020B0503020204020204" pitchFamily="34" charset="-122"/>
              </a:rPr>
              <a:t>Bài</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tập</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Chủ</a:t>
            </a:r>
            <a:r>
              <a:rPr lang="en-US" altLang="zh-CN" sz="4000" b="1" dirty="0">
                <a:solidFill>
                  <a:srgbClr val="7030A0"/>
                </a:solidFill>
                <a:latin typeface="Amazone" panose="03020702060507090A04" pitchFamily="66" charset="-93"/>
                <a:ea typeface="Microsoft YaHei UI" panose="020B0503020204020204" pitchFamily="34" charset="-122"/>
              </a:rPr>
              <a:t> </a:t>
            </a:r>
            <a:r>
              <a:rPr lang="en-US" altLang="zh-CN" sz="4000" b="1" dirty="0" err="1">
                <a:solidFill>
                  <a:srgbClr val="7030A0"/>
                </a:solidFill>
                <a:latin typeface="Amazone" panose="03020702060507090A04" pitchFamily="66" charset="-93"/>
                <a:ea typeface="Microsoft YaHei UI" panose="020B0503020204020204" pitchFamily="34" charset="-122"/>
              </a:rPr>
              <a:t>đề</a:t>
            </a:r>
            <a:r>
              <a:rPr lang="en-US" altLang="zh-CN" sz="4000" b="1" dirty="0">
                <a:solidFill>
                  <a:srgbClr val="7030A0"/>
                </a:solidFill>
                <a:latin typeface="Amazone" panose="03020702060507090A04" pitchFamily="66" charset="-93"/>
                <a:ea typeface="Microsoft YaHei UI" panose="020B0503020204020204" pitchFamily="34" charset="-122"/>
              </a:rPr>
              <a:t> 9 &amp; 10)</a:t>
            </a:r>
            <a:endParaRPr lang="zh-CN" altLang="en-US" sz="2000" b="1" dirty="0">
              <a:solidFill>
                <a:srgbClr val="7030A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337789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167"/>
                                        </p:tgtEl>
                                        <p:attrNameLst>
                                          <p:attrName>style.visibility</p:attrName>
                                        </p:attrNameLst>
                                      </p:cBhvr>
                                      <p:to>
                                        <p:strVal val="visible"/>
                                      </p:to>
                                    </p:set>
                                    <p:animEffect transition="in" filter="wipe(down)">
                                      <p:cBhvr>
                                        <p:cTn id="7" dur="1000"/>
                                        <p:tgtEl>
                                          <p:spTgt spid="1167"/>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208"/>
                                        </p:tgtEl>
                                        <p:attrNameLst>
                                          <p:attrName>style.visibility</p:attrName>
                                        </p:attrNameLst>
                                      </p:cBhvr>
                                      <p:to>
                                        <p:strVal val="visible"/>
                                      </p:to>
                                    </p:set>
                                    <p:animEffect transition="in" filter="wipe(down)">
                                      <p:cBhvr>
                                        <p:cTn id="10" dur="1000"/>
                                        <p:tgtEl>
                                          <p:spTgt spid="208"/>
                                        </p:tgtEl>
                                      </p:cBhvr>
                                    </p:animEffect>
                                  </p:childTnLst>
                                </p:cTn>
                              </p:par>
                              <p:par>
                                <p:cTn id="11" presetID="2" presetClass="entr" presetSubtype="2" decel="100000" fill="hold" nodeType="withEffect">
                                  <p:stCondLst>
                                    <p:cond delay="250"/>
                                  </p:stCondLst>
                                  <p:childTnLst>
                                    <p:set>
                                      <p:cBhvr>
                                        <p:cTn id="12" dur="1" fill="hold">
                                          <p:stCondLst>
                                            <p:cond delay="0"/>
                                          </p:stCondLst>
                                        </p:cTn>
                                        <p:tgtEl>
                                          <p:spTgt spid="1168"/>
                                        </p:tgtEl>
                                        <p:attrNameLst>
                                          <p:attrName>style.visibility</p:attrName>
                                        </p:attrNameLst>
                                      </p:cBhvr>
                                      <p:to>
                                        <p:strVal val="visible"/>
                                      </p:to>
                                    </p:set>
                                    <p:anim calcmode="lin" valueType="num">
                                      <p:cBhvr additive="base">
                                        <p:cTn id="13" dur="1500" fill="hold"/>
                                        <p:tgtEl>
                                          <p:spTgt spid="1168"/>
                                        </p:tgtEl>
                                        <p:attrNameLst>
                                          <p:attrName>ppt_x</p:attrName>
                                        </p:attrNameLst>
                                      </p:cBhvr>
                                      <p:tavLst>
                                        <p:tav tm="0">
                                          <p:val>
                                            <p:strVal val="1+#ppt_w/2"/>
                                          </p:val>
                                        </p:tav>
                                        <p:tav tm="100000">
                                          <p:val>
                                            <p:strVal val="#ppt_x"/>
                                          </p:val>
                                        </p:tav>
                                      </p:tavLst>
                                    </p:anim>
                                    <p:anim calcmode="lin" valueType="num">
                                      <p:cBhvr additive="base">
                                        <p:cTn id="14" dur="1500" fill="hold"/>
                                        <p:tgtEl>
                                          <p:spTgt spid="116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250"/>
                                  </p:stCondLst>
                                  <p:childTnLst>
                                    <p:set>
                                      <p:cBhvr>
                                        <p:cTn id="16" dur="1" fill="hold">
                                          <p:stCondLst>
                                            <p:cond delay="0"/>
                                          </p:stCondLst>
                                        </p:cTn>
                                        <p:tgtEl>
                                          <p:spTgt spid="211"/>
                                        </p:tgtEl>
                                        <p:attrNameLst>
                                          <p:attrName>style.visibility</p:attrName>
                                        </p:attrNameLst>
                                      </p:cBhvr>
                                      <p:to>
                                        <p:strVal val="visible"/>
                                      </p:to>
                                    </p:set>
                                    <p:anim calcmode="lin" valueType="num">
                                      <p:cBhvr additive="base">
                                        <p:cTn id="17" dur="1500" fill="hold"/>
                                        <p:tgtEl>
                                          <p:spTgt spid="211"/>
                                        </p:tgtEl>
                                        <p:attrNameLst>
                                          <p:attrName>ppt_x</p:attrName>
                                        </p:attrNameLst>
                                      </p:cBhvr>
                                      <p:tavLst>
                                        <p:tav tm="0">
                                          <p:val>
                                            <p:strVal val="1+#ppt_w/2"/>
                                          </p:val>
                                        </p:tav>
                                        <p:tav tm="100000">
                                          <p:val>
                                            <p:strVal val="#ppt_x"/>
                                          </p:val>
                                        </p:tav>
                                      </p:tavLst>
                                    </p:anim>
                                    <p:anim calcmode="lin" valueType="num">
                                      <p:cBhvr additive="base">
                                        <p:cTn id="18" dur="1500" fill="hold"/>
                                        <p:tgtEl>
                                          <p:spTgt spid="211"/>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212"/>
                                        </p:tgtEl>
                                        <p:attrNameLst>
                                          <p:attrName>style.visibility</p:attrName>
                                        </p:attrNameLst>
                                      </p:cBhvr>
                                      <p:to>
                                        <p:strVal val="visible"/>
                                      </p:to>
                                    </p:set>
                                    <p:anim calcmode="lin" valueType="num">
                                      <p:cBhvr additive="base">
                                        <p:cTn id="21" dur="1500" fill="hold"/>
                                        <p:tgtEl>
                                          <p:spTgt spid="212"/>
                                        </p:tgtEl>
                                        <p:attrNameLst>
                                          <p:attrName>ppt_x</p:attrName>
                                        </p:attrNameLst>
                                      </p:cBhvr>
                                      <p:tavLst>
                                        <p:tav tm="0">
                                          <p:val>
                                            <p:strVal val="1+#ppt_w/2"/>
                                          </p:val>
                                        </p:tav>
                                        <p:tav tm="100000">
                                          <p:val>
                                            <p:strVal val="#ppt_x"/>
                                          </p:val>
                                        </p:tav>
                                      </p:tavLst>
                                    </p:anim>
                                    <p:anim calcmode="lin" valueType="num">
                                      <p:cBhvr additive="base">
                                        <p:cTn id="22" dur="1500" fill="hold"/>
                                        <p:tgtEl>
                                          <p:spTgt spid="212"/>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250"/>
                                  </p:stCondLst>
                                  <p:childTnLst>
                                    <p:set>
                                      <p:cBhvr>
                                        <p:cTn id="24" dur="1" fill="hold">
                                          <p:stCondLst>
                                            <p:cond delay="0"/>
                                          </p:stCondLst>
                                        </p:cTn>
                                        <p:tgtEl>
                                          <p:spTgt spid="213"/>
                                        </p:tgtEl>
                                        <p:attrNameLst>
                                          <p:attrName>style.visibility</p:attrName>
                                        </p:attrNameLst>
                                      </p:cBhvr>
                                      <p:to>
                                        <p:strVal val="visible"/>
                                      </p:to>
                                    </p:set>
                                    <p:anim calcmode="lin" valueType="num">
                                      <p:cBhvr additive="base">
                                        <p:cTn id="25" dur="1500" fill="hold"/>
                                        <p:tgtEl>
                                          <p:spTgt spid="213"/>
                                        </p:tgtEl>
                                        <p:attrNameLst>
                                          <p:attrName>ppt_x</p:attrName>
                                        </p:attrNameLst>
                                      </p:cBhvr>
                                      <p:tavLst>
                                        <p:tav tm="0">
                                          <p:val>
                                            <p:strVal val="1+#ppt_w/2"/>
                                          </p:val>
                                        </p:tav>
                                        <p:tav tm="100000">
                                          <p:val>
                                            <p:strVal val="#ppt_x"/>
                                          </p:val>
                                        </p:tav>
                                      </p:tavLst>
                                    </p:anim>
                                    <p:anim calcmode="lin" valueType="num">
                                      <p:cBhvr additive="base">
                                        <p:cTn id="26" dur="1500" fill="hold"/>
                                        <p:tgtEl>
                                          <p:spTgt spid="213"/>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250"/>
                                  </p:stCondLst>
                                  <p:childTnLst>
                                    <p:set>
                                      <p:cBhvr>
                                        <p:cTn id="28" dur="1" fill="hold">
                                          <p:stCondLst>
                                            <p:cond delay="0"/>
                                          </p:stCondLst>
                                        </p:cTn>
                                        <p:tgtEl>
                                          <p:spTgt spid="214"/>
                                        </p:tgtEl>
                                        <p:attrNameLst>
                                          <p:attrName>style.visibility</p:attrName>
                                        </p:attrNameLst>
                                      </p:cBhvr>
                                      <p:to>
                                        <p:strVal val="visible"/>
                                      </p:to>
                                    </p:set>
                                    <p:anim calcmode="lin" valueType="num">
                                      <p:cBhvr additive="base">
                                        <p:cTn id="29" dur="1500" fill="hold"/>
                                        <p:tgtEl>
                                          <p:spTgt spid="214"/>
                                        </p:tgtEl>
                                        <p:attrNameLst>
                                          <p:attrName>ppt_x</p:attrName>
                                        </p:attrNameLst>
                                      </p:cBhvr>
                                      <p:tavLst>
                                        <p:tav tm="0">
                                          <p:val>
                                            <p:strVal val="1+#ppt_w/2"/>
                                          </p:val>
                                        </p:tav>
                                        <p:tav tm="100000">
                                          <p:val>
                                            <p:strVal val="#ppt_x"/>
                                          </p:val>
                                        </p:tav>
                                      </p:tavLst>
                                    </p:anim>
                                    <p:anim calcmode="lin" valueType="num">
                                      <p:cBhvr additive="base">
                                        <p:cTn id="30" dur="1500" fill="hold"/>
                                        <p:tgtEl>
                                          <p:spTgt spid="214"/>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250"/>
                                  </p:stCondLst>
                                  <p:childTnLst>
                                    <p:set>
                                      <p:cBhvr>
                                        <p:cTn id="32" dur="1" fill="hold">
                                          <p:stCondLst>
                                            <p:cond delay="0"/>
                                          </p:stCondLst>
                                        </p:cTn>
                                        <p:tgtEl>
                                          <p:spTgt spid="215"/>
                                        </p:tgtEl>
                                        <p:attrNameLst>
                                          <p:attrName>style.visibility</p:attrName>
                                        </p:attrNameLst>
                                      </p:cBhvr>
                                      <p:to>
                                        <p:strVal val="visible"/>
                                      </p:to>
                                    </p:set>
                                    <p:anim calcmode="lin" valueType="num">
                                      <p:cBhvr additive="base">
                                        <p:cTn id="33" dur="1500" fill="hold"/>
                                        <p:tgtEl>
                                          <p:spTgt spid="215"/>
                                        </p:tgtEl>
                                        <p:attrNameLst>
                                          <p:attrName>ppt_x</p:attrName>
                                        </p:attrNameLst>
                                      </p:cBhvr>
                                      <p:tavLst>
                                        <p:tav tm="0">
                                          <p:val>
                                            <p:strVal val="1+#ppt_w/2"/>
                                          </p:val>
                                        </p:tav>
                                        <p:tav tm="100000">
                                          <p:val>
                                            <p:strVal val="#ppt_x"/>
                                          </p:val>
                                        </p:tav>
                                      </p:tavLst>
                                    </p:anim>
                                    <p:anim calcmode="lin" valueType="num">
                                      <p:cBhvr additive="base">
                                        <p:cTn id="34" dur="1500" fill="hold"/>
                                        <p:tgtEl>
                                          <p:spTgt spid="2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utoUpdateAnimBg="0"/>
      <p:bldP spid="211" grpId="0" autoUpdateAnimBg="0"/>
      <p:bldP spid="213" grpId="0" autoUpdateAnimBg="0"/>
      <p:bldP spid="21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862" y="2778771"/>
            <a:ext cx="3106737" cy="2071158"/>
          </a:xfrm>
          <a:prstGeom prst="rect">
            <a:avLst/>
          </a:prstGeom>
        </p:spPr>
      </p:pic>
      <p:sp>
        <p:nvSpPr>
          <p:cNvPr id="72" name="TextBox 71">
            <a:extLst>
              <a:ext uri="{FF2B5EF4-FFF2-40B4-BE49-F238E27FC236}">
                <a16:creationId xmlns:a16="http://schemas.microsoft.com/office/drawing/2014/main" id="{29171143-D530-410D-A55F-35D417C3A670}"/>
              </a:ext>
            </a:extLst>
          </p:cNvPr>
          <p:cNvSpPr txBox="1"/>
          <p:nvPr/>
        </p:nvSpPr>
        <p:spPr>
          <a:xfrm>
            <a:off x="3426426" y="10874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
        <p:nvSpPr>
          <p:cNvPr id="33" name="TextBox 32">
            <a:extLst>
              <a:ext uri="{FF2B5EF4-FFF2-40B4-BE49-F238E27FC236}">
                <a16:creationId xmlns:a16="http://schemas.microsoft.com/office/drawing/2014/main" id="{CFEE6D13-1A06-4B28-92F0-1E5111CA82C4}"/>
              </a:ext>
            </a:extLst>
          </p:cNvPr>
          <p:cNvSpPr txBox="1"/>
          <p:nvPr/>
        </p:nvSpPr>
        <p:spPr>
          <a:xfrm>
            <a:off x="89940" y="816630"/>
            <a:ext cx="12192000" cy="1384995"/>
          </a:xfrm>
          <a:prstGeom prst="rect">
            <a:avLst/>
          </a:prstGeom>
          <a:noFill/>
        </p:spPr>
        <p:txBody>
          <a:bodyPr wrap="square">
            <a:spAutoFit/>
          </a:bodyPr>
          <a:lstStyle/>
          <a:p>
            <a:pPr algn="l">
              <a:buFont typeface="Arial" panose="020B0604020202020204" pitchFamily="34" charset="0"/>
              <a:buChar char="•"/>
            </a:pPr>
            <a:r>
              <a:rPr lang="vi-VN" sz="2800" b="0" i="0" dirty="0">
                <a:solidFill>
                  <a:srgbClr val="333333"/>
                </a:solidFill>
                <a:effectLst/>
                <a:latin typeface="Amazone" panose="03020702060507090A04" pitchFamily="66" charset="-93"/>
              </a:rPr>
              <a:t> Khi di chuyển một thùng gỗ, lực ma sát trượt giữa thùng gỗ và mặt sàn làm cản trở chuyển động. Để giảm ma sát và dịch chuyển vật dễ dàng hơn, người ta thường đặt vật lên một tấm ván có bánh xe, ma sát trượt lúc đó·chuyển thành ma sát lăn, có giá trị nhỏ hơn nhiều.</a:t>
            </a:r>
          </a:p>
        </p:txBody>
      </p:sp>
      <p:sp>
        <p:nvSpPr>
          <p:cNvPr id="35" name="TextBox 34">
            <a:extLst>
              <a:ext uri="{FF2B5EF4-FFF2-40B4-BE49-F238E27FC236}">
                <a16:creationId xmlns:a16="http://schemas.microsoft.com/office/drawing/2014/main" id="{39A7C1F7-16DA-4A0D-AB52-C224C0409728}"/>
              </a:ext>
            </a:extLst>
          </p:cNvPr>
          <p:cNvSpPr txBox="1"/>
          <p:nvPr/>
        </p:nvSpPr>
        <p:spPr>
          <a:xfrm>
            <a:off x="174885" y="5087263"/>
            <a:ext cx="11842230" cy="954107"/>
          </a:xfrm>
          <a:prstGeom prst="rect">
            <a:avLst/>
          </a:prstGeom>
          <a:noFill/>
        </p:spPr>
        <p:txBody>
          <a:bodyPr wrap="square">
            <a:spAutoFit/>
          </a:bodyPr>
          <a:lstStyle/>
          <a:p>
            <a:pPr marL="285750" indent="-285750">
              <a:buFont typeface="Arial" panose="020B0604020202020204" pitchFamily="34" charset="0"/>
              <a:buChar char="•"/>
            </a:pPr>
            <a:r>
              <a:rPr lang="vi-VN" sz="2800" b="0" i="0" dirty="0">
                <a:solidFill>
                  <a:srgbClr val="333333"/>
                </a:solidFill>
                <a:effectLst/>
                <a:latin typeface="Amazone" panose="03020702060507090A04" pitchFamily="66" charset="-93"/>
              </a:rPr>
              <a:t>Khi các bộ phận bằng kim loại trong động cơ chuyển động, lực ma sát làm chúng nóng lên, dễ bị hao mòn bề mặt. Người ta thường đổ dầu để giảm ma sát</a:t>
            </a:r>
            <a:endParaRPr lang="vi-VN" sz="2800" dirty="0">
              <a:latin typeface="Amazone" panose="03020702060507090A04" pitchFamily="66" charset="-93"/>
            </a:endParaRPr>
          </a:p>
        </p:txBody>
      </p:sp>
      <p:pic>
        <p:nvPicPr>
          <p:cNvPr id="6" name="Picture 5">
            <a:extLst>
              <a:ext uri="{FF2B5EF4-FFF2-40B4-BE49-F238E27FC236}">
                <a16:creationId xmlns:a16="http://schemas.microsoft.com/office/drawing/2014/main" id="{5738B200-3F8F-4E13-92C0-9DDB5674D237}"/>
              </a:ext>
            </a:extLst>
          </p:cNvPr>
          <p:cNvPicPr>
            <a:picLocks noChangeAspect="1"/>
          </p:cNvPicPr>
          <p:nvPr/>
        </p:nvPicPr>
        <p:blipFill rotWithShape="1">
          <a:blip r:embed="rId5">
            <a:extLst>
              <a:ext uri="{28A0092B-C50C-407E-A947-70E740481C1C}">
                <a14:useLocalDpi xmlns:a14="http://schemas.microsoft.com/office/drawing/2010/main" val="0"/>
              </a:ext>
            </a:extLst>
          </a:blip>
          <a:srcRect t="17040" b="10973"/>
          <a:stretch/>
        </p:blipFill>
        <p:spPr>
          <a:xfrm>
            <a:off x="1229194" y="2237170"/>
            <a:ext cx="3552668" cy="2664613"/>
          </a:xfrm>
          <a:prstGeom prst="rect">
            <a:avLst/>
          </a:prstGeom>
        </p:spPr>
      </p:pic>
      <p:pic>
        <p:nvPicPr>
          <p:cNvPr id="8" name="Picture 7">
            <a:extLst>
              <a:ext uri="{FF2B5EF4-FFF2-40B4-BE49-F238E27FC236}">
                <a16:creationId xmlns:a16="http://schemas.microsoft.com/office/drawing/2014/main" id="{FAABBD2A-4B7B-4A0A-9C5A-28AC23513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193" y="2325868"/>
            <a:ext cx="2950693" cy="2431321"/>
          </a:xfrm>
          <a:prstGeom prst="rect">
            <a:avLst/>
          </a:prstGeom>
        </p:spPr>
      </p:pic>
    </p:spTree>
    <p:extLst>
      <p:ext uri="{BB962C8B-B14F-4D97-AF65-F5344CB8AC3E}">
        <p14:creationId xmlns:p14="http://schemas.microsoft.com/office/powerpoint/2010/main" val="4089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348418" y="497558"/>
            <a:ext cx="2878138"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72" name="TextBox 71">
            <a:extLst>
              <a:ext uri="{FF2B5EF4-FFF2-40B4-BE49-F238E27FC236}">
                <a16:creationId xmlns:a16="http://schemas.microsoft.com/office/drawing/2014/main" id="{29171143-D530-410D-A55F-35D417C3A670}"/>
              </a:ext>
            </a:extLst>
          </p:cNvPr>
          <p:cNvSpPr txBox="1"/>
          <p:nvPr/>
        </p:nvSpPr>
        <p:spPr>
          <a:xfrm>
            <a:off x="3402116" y="2580607"/>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
        <p:nvSpPr>
          <p:cNvPr id="31" name="TextBox 30">
            <a:extLst>
              <a:ext uri="{FF2B5EF4-FFF2-40B4-BE49-F238E27FC236}">
                <a16:creationId xmlns:a16="http://schemas.microsoft.com/office/drawing/2014/main" id="{DB9B2FC6-E26C-4AA4-B65B-CC08949F0A03}"/>
              </a:ext>
            </a:extLst>
          </p:cNvPr>
          <p:cNvSpPr txBox="1"/>
          <p:nvPr/>
        </p:nvSpPr>
        <p:spPr>
          <a:xfrm>
            <a:off x="2613724" y="497558"/>
            <a:ext cx="9578276" cy="2062103"/>
          </a:xfrm>
          <a:prstGeom prst="rect">
            <a:avLst/>
          </a:prstGeom>
          <a:noFill/>
        </p:spPr>
        <p:txBody>
          <a:bodyPr wrap="square">
            <a:spAutoFit/>
          </a:bodyPr>
          <a:lstStyle/>
          <a:p>
            <a:r>
              <a:rPr lang="vi-VN" sz="3200" b="1" i="0" dirty="0">
                <a:solidFill>
                  <a:srgbClr val="7030A0"/>
                </a:solidFill>
                <a:effectLst/>
                <a:latin typeface="Amazone" panose="03020702060507090A04" pitchFamily="66" charset="-93"/>
              </a:rPr>
              <a:t>Câu 4. </a:t>
            </a:r>
            <a:r>
              <a:rPr lang="vi-VN" sz="3200" i="0" dirty="0">
                <a:solidFill>
                  <a:srgbClr val="333333"/>
                </a:solidFill>
                <a:effectLst/>
                <a:latin typeface="Amazone" panose="03020702060507090A04" pitchFamily="66" charset="-93"/>
              </a:rPr>
              <a:t>Một vật được thả rơi từ trên cao xuống. Trong quá trình rơi của vật:</a:t>
            </a:r>
          </a:p>
          <a:p>
            <a:r>
              <a:rPr lang="vi-VN" sz="3200" b="0" i="0" dirty="0">
                <a:solidFill>
                  <a:srgbClr val="333333"/>
                </a:solidFill>
                <a:effectLst/>
                <a:latin typeface="Amazone" panose="03020702060507090A04" pitchFamily="66" charset="-93"/>
              </a:rPr>
              <a:t>a) Thế năng hấp dẫn của nó tăng lên hay giảm đi? Giải thích.</a:t>
            </a:r>
            <a:endParaRPr lang="vi-VN" sz="3200" b="1" dirty="0">
              <a:solidFill>
                <a:srgbClr val="333333"/>
              </a:solidFill>
              <a:latin typeface="Amazone" panose="03020702060507090A04" pitchFamily="66" charset="-93"/>
            </a:endParaRPr>
          </a:p>
          <a:p>
            <a:r>
              <a:rPr lang="vi-VN" sz="3200" b="0" i="0" dirty="0">
                <a:solidFill>
                  <a:srgbClr val="333333"/>
                </a:solidFill>
                <a:effectLst/>
                <a:latin typeface="Amazone" panose="03020702060507090A04" pitchFamily="66" charset="-93"/>
              </a:rPr>
              <a:t>b) Động năng của nó tăng lên hay giảm đi? Giải thích.</a:t>
            </a:r>
            <a:endParaRPr lang="vi-VN" sz="3200" dirty="0">
              <a:latin typeface="Amazone" panose="03020702060507090A04" pitchFamily="66" charset="-93"/>
            </a:endParaRPr>
          </a:p>
        </p:txBody>
      </p:sp>
      <p:sp>
        <p:nvSpPr>
          <p:cNvPr id="33" name="TextBox 32">
            <a:extLst>
              <a:ext uri="{FF2B5EF4-FFF2-40B4-BE49-F238E27FC236}">
                <a16:creationId xmlns:a16="http://schemas.microsoft.com/office/drawing/2014/main" id="{59A05205-AC77-4019-AB4F-CD56CD0EC73C}"/>
              </a:ext>
            </a:extLst>
          </p:cNvPr>
          <p:cNvSpPr txBox="1"/>
          <p:nvPr/>
        </p:nvSpPr>
        <p:spPr>
          <a:xfrm>
            <a:off x="3402115" y="3508321"/>
            <a:ext cx="8590015" cy="2062103"/>
          </a:xfrm>
          <a:prstGeom prst="rect">
            <a:avLst/>
          </a:prstGeom>
          <a:noFill/>
        </p:spPr>
        <p:txBody>
          <a:bodyPr wrap="square">
            <a:spAutoFit/>
          </a:bodyPr>
          <a:lstStyle/>
          <a:p>
            <a:pPr marL="342900" indent="-342900">
              <a:buAutoNum type="alphaLcPeriod"/>
            </a:pPr>
            <a:r>
              <a:rPr lang="vi-VN" sz="3200" b="0" i="0" dirty="0">
                <a:solidFill>
                  <a:srgbClr val="333333"/>
                </a:solidFill>
                <a:effectLst/>
                <a:latin typeface="Amazone" panose="03020702060507090A04" pitchFamily="66" charset="-93"/>
              </a:rPr>
              <a:t>Thế năng hấp dẫn giảm đi. Do vật ở càng cao so với mặt đất thì thế năng hấp dẫn càng lớn, và ngược lại.</a:t>
            </a:r>
          </a:p>
          <a:p>
            <a:pPr marL="342900" indent="-342900">
              <a:buAutoNum type="alphaLcPeriod"/>
            </a:pPr>
            <a:r>
              <a:rPr lang="vi-VN" sz="3200" b="0" i="0" dirty="0">
                <a:solidFill>
                  <a:srgbClr val="333333"/>
                </a:solidFill>
                <a:effectLst/>
                <a:latin typeface="Amazone" panose="03020702060507090A04" pitchFamily="66" charset="-93"/>
              </a:rPr>
              <a:t>Động năng của vật tăng lên. Do khi rơi từ trên xuống, thế năng hấp dẫn chuyển hóa thành động năng.</a:t>
            </a:r>
            <a:endParaRPr lang="vi-VN" sz="3200" dirty="0">
              <a:latin typeface="Amazone" panose="03020702060507090A04" pitchFamily="66" charset="-93"/>
            </a:endParaRPr>
          </a:p>
        </p:txBody>
      </p:sp>
    </p:spTree>
    <p:extLst>
      <p:ext uri="{BB962C8B-B14F-4D97-AF65-F5344CB8AC3E}">
        <p14:creationId xmlns:p14="http://schemas.microsoft.com/office/powerpoint/2010/main" val="979877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4BBD7B-4023-426A-B67E-5F24EBCA1B99}"/>
              </a:ext>
            </a:extLst>
          </p:cNvPr>
          <p:cNvGraphicFramePr>
            <a:graphicFrameLocks noGrp="1"/>
          </p:cNvGraphicFramePr>
          <p:nvPr>
            <p:extLst>
              <p:ext uri="{D42A27DB-BD31-4B8C-83A1-F6EECF244321}">
                <p14:modId xmlns:p14="http://schemas.microsoft.com/office/powerpoint/2010/main" val="65616454"/>
              </p:ext>
            </p:extLst>
          </p:nvPr>
        </p:nvGraphicFramePr>
        <p:xfrm>
          <a:off x="1379094" y="1523910"/>
          <a:ext cx="9218951" cy="2270760"/>
        </p:xfrm>
        <a:graphic>
          <a:graphicData uri="http://schemas.openxmlformats.org/drawingml/2006/table">
            <a:tbl>
              <a:tblPr>
                <a:tableStyleId>{08FB837D-C827-4EFA-A057-4D05807E0F7C}</a:tableStyleId>
              </a:tblPr>
              <a:tblGrid>
                <a:gridCol w="1712091">
                  <a:extLst>
                    <a:ext uri="{9D8B030D-6E8A-4147-A177-3AD203B41FA5}">
                      <a16:colId xmlns:a16="http://schemas.microsoft.com/office/drawing/2014/main" val="2617635015"/>
                    </a:ext>
                  </a:extLst>
                </a:gridCol>
                <a:gridCol w="3394915">
                  <a:extLst>
                    <a:ext uri="{9D8B030D-6E8A-4147-A177-3AD203B41FA5}">
                      <a16:colId xmlns:a16="http://schemas.microsoft.com/office/drawing/2014/main" val="3122715903"/>
                    </a:ext>
                  </a:extLst>
                </a:gridCol>
                <a:gridCol w="4111945">
                  <a:extLst>
                    <a:ext uri="{9D8B030D-6E8A-4147-A177-3AD203B41FA5}">
                      <a16:colId xmlns:a16="http://schemas.microsoft.com/office/drawing/2014/main" val="1950872508"/>
                    </a:ext>
                  </a:extLst>
                </a:gridCol>
              </a:tblGrid>
              <a:tr h="0">
                <a:tc>
                  <a:txBody>
                    <a:bodyPr/>
                    <a:lstStyle/>
                    <a:p>
                      <a:pPr algn="ctr"/>
                      <a:r>
                        <a:rPr lang="vi-VN" sz="2400" dirty="0">
                          <a:effectLst/>
                          <a:latin typeface="Amazone" panose="03020702060507090A04" pitchFamily="66" charset="-93"/>
                        </a:rPr>
                        <a:t>Lần đo</a:t>
                      </a:r>
                    </a:p>
                  </a:txBody>
                  <a:tcPr marL="9525" marR="9525" marT="9525" marB="9525" anchor="ctr"/>
                </a:tc>
                <a:tc>
                  <a:txBody>
                    <a:bodyPr/>
                    <a:lstStyle/>
                    <a:p>
                      <a:pPr algn="ctr"/>
                      <a:r>
                        <a:rPr lang="vi-VN" sz="2400" dirty="0">
                          <a:effectLst/>
                          <a:latin typeface="Amazone" panose="03020702060507090A04" pitchFamily="66" charset="-93"/>
                        </a:rPr>
                        <a:t>Độ cao của đinh so với cát</a:t>
                      </a:r>
                    </a:p>
                    <a:p>
                      <a:pPr algn="ctr"/>
                      <a:r>
                        <a:rPr lang="vi-VN" sz="2400" dirty="0">
                          <a:effectLst/>
                          <a:latin typeface="Amazone" panose="03020702060507090A04" pitchFamily="66" charset="-93"/>
                        </a:rPr>
                        <a:t>(Tính bằng cm)</a:t>
                      </a:r>
                    </a:p>
                  </a:txBody>
                  <a:tcPr marL="9525" marR="9525" marT="9525" marB="9525" anchor="ctr"/>
                </a:tc>
                <a:tc>
                  <a:txBody>
                    <a:bodyPr/>
                    <a:lstStyle/>
                    <a:p>
                      <a:pPr algn="ctr"/>
                      <a:r>
                        <a:rPr lang="vi-VN" sz="2400" dirty="0">
                          <a:effectLst/>
                          <a:latin typeface="Amazone" panose="03020702060507090A04" pitchFamily="66" charset="-93"/>
                        </a:rPr>
                        <a:t>Độ ngập sâu của đinh trong cát</a:t>
                      </a:r>
                    </a:p>
                    <a:p>
                      <a:pPr algn="ctr"/>
                      <a:r>
                        <a:rPr lang="vi-VN" sz="2400" dirty="0">
                          <a:effectLst/>
                          <a:latin typeface="Amazone" panose="03020702060507090A04" pitchFamily="66" charset="-93"/>
                        </a:rPr>
                        <a:t>(Tính bằng cm)</a:t>
                      </a:r>
                    </a:p>
                  </a:txBody>
                  <a:tcPr marL="9525" marR="9525" marT="9525" marB="9525" anchor="ctr"/>
                </a:tc>
                <a:extLst>
                  <a:ext uri="{0D108BD9-81ED-4DB2-BD59-A6C34878D82A}">
                    <a16:rowId xmlns:a16="http://schemas.microsoft.com/office/drawing/2014/main" val="991628915"/>
                  </a:ext>
                </a:extLst>
              </a:tr>
              <a:tr h="0">
                <a:tc>
                  <a:txBody>
                    <a:bodyPr/>
                    <a:lstStyle/>
                    <a:p>
                      <a:pPr algn="ctr"/>
                      <a:r>
                        <a:rPr lang="vi-VN" sz="2400">
                          <a:effectLst/>
                          <a:latin typeface="Amazone" panose="03020702060507090A04" pitchFamily="66" charset="-93"/>
                        </a:rPr>
                        <a:t>1</a:t>
                      </a:r>
                    </a:p>
                  </a:txBody>
                  <a:tcPr marL="9525" marR="9525" marT="9525" marB="9525" anchor="ctr"/>
                </a:tc>
                <a:tc>
                  <a:txBody>
                    <a:bodyPr/>
                    <a:lstStyle/>
                    <a:p>
                      <a:pPr algn="ctr"/>
                      <a:r>
                        <a:rPr lang="vi-VN" sz="2400" dirty="0">
                          <a:effectLst/>
                          <a:latin typeface="Amazone" panose="03020702060507090A04" pitchFamily="66" charset="-93"/>
                        </a:rPr>
                        <a:t>10</a:t>
                      </a:r>
                    </a:p>
                  </a:txBody>
                  <a:tcPr marL="9525" marR="9525" marT="9525" marB="9525" anchor="ctr"/>
                </a:tc>
                <a:tc>
                  <a:txBody>
                    <a:bodyPr/>
                    <a:lstStyle/>
                    <a:p>
                      <a:pPr algn="ctr"/>
                      <a:r>
                        <a:rPr lang="vi-VN" sz="2400">
                          <a:effectLst/>
                          <a:latin typeface="Amazone" panose="03020702060507090A04" pitchFamily="66" charset="-93"/>
                        </a:rPr>
                        <a:t>1,7</a:t>
                      </a:r>
                    </a:p>
                  </a:txBody>
                  <a:tcPr marL="9525" marR="9525" marT="9525" marB="9525" anchor="ctr"/>
                </a:tc>
                <a:extLst>
                  <a:ext uri="{0D108BD9-81ED-4DB2-BD59-A6C34878D82A}">
                    <a16:rowId xmlns:a16="http://schemas.microsoft.com/office/drawing/2014/main" val="3864219707"/>
                  </a:ext>
                </a:extLst>
              </a:tr>
              <a:tr h="0">
                <a:tc>
                  <a:txBody>
                    <a:bodyPr/>
                    <a:lstStyle/>
                    <a:p>
                      <a:pPr algn="ctr"/>
                      <a:r>
                        <a:rPr lang="vi-VN" sz="2400">
                          <a:effectLst/>
                          <a:latin typeface="Amazone" panose="03020702060507090A04" pitchFamily="66" charset="-93"/>
                        </a:rPr>
                        <a:t>2</a:t>
                      </a:r>
                    </a:p>
                  </a:txBody>
                  <a:tcPr marL="9525" marR="9525" marT="9525" marB="9525" anchor="ctr"/>
                </a:tc>
                <a:tc>
                  <a:txBody>
                    <a:bodyPr/>
                    <a:lstStyle/>
                    <a:p>
                      <a:pPr algn="ctr"/>
                      <a:r>
                        <a:rPr lang="vi-VN" sz="2400">
                          <a:effectLst/>
                          <a:latin typeface="Amazone" panose="03020702060507090A04" pitchFamily="66" charset="-93"/>
                        </a:rPr>
                        <a:t>20</a:t>
                      </a:r>
                    </a:p>
                  </a:txBody>
                  <a:tcPr marL="9525" marR="9525" marT="9525" marB="9525" anchor="ctr"/>
                </a:tc>
                <a:tc>
                  <a:txBody>
                    <a:bodyPr/>
                    <a:lstStyle/>
                    <a:p>
                      <a:pPr algn="ctr"/>
                      <a:r>
                        <a:rPr lang="vi-VN" sz="2400" dirty="0">
                          <a:effectLst/>
                          <a:latin typeface="Amazone" panose="03020702060507090A04" pitchFamily="66" charset="-93"/>
                        </a:rPr>
                        <a:t>2,1</a:t>
                      </a:r>
                    </a:p>
                  </a:txBody>
                  <a:tcPr marL="9525" marR="9525" marT="9525" marB="9525" anchor="ctr"/>
                </a:tc>
                <a:extLst>
                  <a:ext uri="{0D108BD9-81ED-4DB2-BD59-A6C34878D82A}">
                    <a16:rowId xmlns:a16="http://schemas.microsoft.com/office/drawing/2014/main" val="1076013901"/>
                  </a:ext>
                </a:extLst>
              </a:tr>
              <a:tr h="0">
                <a:tc>
                  <a:txBody>
                    <a:bodyPr/>
                    <a:lstStyle/>
                    <a:p>
                      <a:pPr algn="ctr"/>
                      <a:r>
                        <a:rPr lang="vi-VN" sz="2400">
                          <a:effectLst/>
                          <a:latin typeface="Amazone" panose="03020702060507090A04" pitchFamily="66" charset="-93"/>
                        </a:rPr>
                        <a:t>3</a:t>
                      </a:r>
                    </a:p>
                  </a:txBody>
                  <a:tcPr marL="9525" marR="9525" marT="9525" marB="9525" anchor="ctr"/>
                </a:tc>
                <a:tc>
                  <a:txBody>
                    <a:bodyPr/>
                    <a:lstStyle/>
                    <a:p>
                      <a:pPr algn="ctr"/>
                      <a:r>
                        <a:rPr lang="vi-VN" sz="2400">
                          <a:effectLst/>
                          <a:latin typeface="Amazone" panose="03020702060507090A04" pitchFamily="66" charset="-93"/>
                        </a:rPr>
                        <a:t>30</a:t>
                      </a:r>
                    </a:p>
                  </a:txBody>
                  <a:tcPr marL="9525" marR="9525" marT="9525" marB="9525" anchor="ctr"/>
                </a:tc>
                <a:tc>
                  <a:txBody>
                    <a:bodyPr/>
                    <a:lstStyle/>
                    <a:p>
                      <a:pPr algn="ctr"/>
                      <a:r>
                        <a:rPr lang="vi-VN" sz="2400" dirty="0">
                          <a:effectLst/>
                          <a:latin typeface="Amazone" panose="03020702060507090A04" pitchFamily="66" charset="-93"/>
                        </a:rPr>
                        <a:t>2,5</a:t>
                      </a:r>
                    </a:p>
                  </a:txBody>
                  <a:tcPr marL="9525" marR="9525" marT="9525" marB="9525" anchor="ctr"/>
                </a:tc>
                <a:extLst>
                  <a:ext uri="{0D108BD9-81ED-4DB2-BD59-A6C34878D82A}">
                    <a16:rowId xmlns:a16="http://schemas.microsoft.com/office/drawing/2014/main" val="851955098"/>
                  </a:ext>
                </a:extLst>
              </a:tr>
            </a:tbl>
          </a:graphicData>
        </a:graphic>
      </p:graphicFrame>
      <p:sp>
        <p:nvSpPr>
          <p:cNvPr id="93" name="TextBox 92">
            <a:extLst>
              <a:ext uri="{FF2B5EF4-FFF2-40B4-BE49-F238E27FC236}">
                <a16:creationId xmlns:a16="http://schemas.microsoft.com/office/drawing/2014/main" id="{6F7596C7-8A4C-4279-84E4-BE94E44BE445}"/>
              </a:ext>
            </a:extLst>
          </p:cNvPr>
          <p:cNvSpPr txBox="1"/>
          <p:nvPr/>
        </p:nvSpPr>
        <p:spPr>
          <a:xfrm>
            <a:off x="329783" y="340309"/>
            <a:ext cx="11317574" cy="1015663"/>
          </a:xfrm>
          <a:prstGeom prst="rect">
            <a:avLst/>
          </a:prstGeom>
          <a:noFill/>
        </p:spPr>
        <p:txBody>
          <a:bodyPr wrap="square">
            <a:spAutoFit/>
          </a:bodyPr>
          <a:lstStyle/>
          <a:p>
            <a:r>
              <a:rPr lang="vi-VN" sz="3200" b="1" i="0" dirty="0">
                <a:solidFill>
                  <a:srgbClr val="7030A0"/>
                </a:solidFill>
                <a:effectLst/>
                <a:latin typeface="Amazone" panose="03020702060507090A04" pitchFamily="66" charset="-93"/>
              </a:rPr>
              <a:t>Câu 5. </a:t>
            </a:r>
            <a:r>
              <a:rPr lang="vi-VN" sz="2800" i="0" dirty="0">
                <a:solidFill>
                  <a:srgbClr val="333333"/>
                </a:solidFill>
                <a:effectLst/>
                <a:latin typeface="Amazone" panose="03020702060507090A04" pitchFamily="66" charset="-93"/>
              </a:rPr>
              <a:t>Sử dụng các đinh sắt giống nhau, thả cho chúng rơi thẳng đứng từ các độ cao khác nhau xuống cát và đo độ ngập sâu của mỗi đinh sắt trong cát.</a:t>
            </a:r>
            <a:endParaRPr lang="vi-VN" sz="2800" dirty="0">
              <a:latin typeface="Amazone" panose="03020702060507090A04" pitchFamily="66" charset="-93"/>
            </a:endParaRPr>
          </a:p>
        </p:txBody>
      </p:sp>
      <p:sp>
        <p:nvSpPr>
          <p:cNvPr id="94" name="TextBox 93">
            <a:extLst>
              <a:ext uri="{FF2B5EF4-FFF2-40B4-BE49-F238E27FC236}">
                <a16:creationId xmlns:a16="http://schemas.microsoft.com/office/drawing/2014/main" id="{ED39093B-2FC9-4CD0-BACC-35B32CEE4EEA}"/>
              </a:ext>
            </a:extLst>
          </p:cNvPr>
          <p:cNvSpPr txBox="1"/>
          <p:nvPr/>
        </p:nvSpPr>
        <p:spPr>
          <a:xfrm>
            <a:off x="329783" y="3596848"/>
            <a:ext cx="11677338" cy="3108543"/>
          </a:xfrm>
          <a:prstGeom prst="rect">
            <a:avLst/>
          </a:prstGeom>
          <a:noFill/>
        </p:spPr>
        <p:txBody>
          <a:bodyPr wrap="square">
            <a:spAutoFit/>
          </a:bodyPr>
          <a:lstStyle/>
          <a:p>
            <a:pPr algn="l"/>
            <a:r>
              <a:rPr lang="vi-VN" sz="2800" b="0" i="0" dirty="0">
                <a:solidFill>
                  <a:srgbClr val="333333"/>
                </a:solidFill>
                <a:effectLst/>
                <a:latin typeface="Amazone" panose="03020702060507090A04" pitchFamily="66" charset="-93"/>
              </a:rPr>
              <a:t>Ghi lại các kết quả đo như ví dụ ở bảng trên. Từ kết quả thí nghiệm của mình, em hãy thực hiện các yêu cầu sau đây:</a:t>
            </a:r>
          </a:p>
          <a:p>
            <a:pPr marL="342900" indent="-342900" algn="l">
              <a:buAutoNum type="alphaLcParenR"/>
            </a:pPr>
            <a:r>
              <a:rPr lang="vi-VN" sz="2800" b="0" i="0" dirty="0">
                <a:solidFill>
                  <a:srgbClr val="333333"/>
                </a:solidFill>
                <a:effectLst/>
                <a:latin typeface="Amazone" panose="03020702060507090A04" pitchFamily="66" charset="-93"/>
              </a:rPr>
              <a:t>So sánh độ ngập sâu của đinh sắt mỗi lần thả với trước đó.</a:t>
            </a:r>
          </a:p>
          <a:p>
            <a:pPr marL="342900" indent="-342900" algn="l">
              <a:buAutoNum type="alphaLcParenR"/>
            </a:pPr>
            <a:r>
              <a:rPr lang="vi-VN" sz="2800" b="0" i="0" dirty="0">
                <a:solidFill>
                  <a:srgbClr val="333333"/>
                </a:solidFill>
                <a:effectLst/>
                <a:latin typeface="Amazone" panose="03020702060507090A04" pitchFamily="66" charset="-93"/>
              </a:rPr>
              <a:t>Trong quá trình rơi của đinh sắt, thế năng của nó đã biến thành dạng năng lượng chủ yếu nào?</a:t>
            </a:r>
            <a:endParaRPr lang="vi-VN" sz="2800" dirty="0">
              <a:solidFill>
                <a:srgbClr val="333333"/>
              </a:solidFill>
              <a:latin typeface="Amazone" panose="03020702060507090A04" pitchFamily="66" charset="-93"/>
            </a:endParaRPr>
          </a:p>
          <a:p>
            <a:pPr marL="342900" indent="-342900" algn="l">
              <a:buAutoNum type="alphaLcParenR"/>
            </a:pPr>
            <a:r>
              <a:rPr lang="vi-VN" sz="2800" b="0" i="0" dirty="0">
                <a:solidFill>
                  <a:srgbClr val="333333"/>
                </a:solidFill>
                <a:effectLst/>
                <a:latin typeface="Amazone" panose="03020702060507090A04" pitchFamily="66" charset="-93"/>
              </a:rPr>
              <a:t>Với cùng một đinh sắt được thả từ các độ cao khác nhau xuống cát, vì sao khi thả từ độ cao lớn nhất, đinh lại ngập sâu nhất trong cát?</a:t>
            </a:r>
          </a:p>
        </p:txBody>
      </p:sp>
    </p:spTree>
    <p:extLst>
      <p:ext uri="{BB962C8B-B14F-4D97-AF65-F5344CB8AC3E}">
        <p14:creationId xmlns:p14="http://schemas.microsoft.com/office/powerpoint/2010/main" val="35442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324FF467-5088-48C4-B083-48A997C54043}"/>
              </a:ext>
            </a:extLst>
          </p:cNvPr>
          <p:cNvSpPr txBox="1"/>
          <p:nvPr/>
        </p:nvSpPr>
        <p:spPr>
          <a:xfrm>
            <a:off x="3881801" y="712010"/>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grpSp>
        <p:nvGrpSpPr>
          <p:cNvPr id="77" name="组合 2123">
            <a:extLst>
              <a:ext uri="{FF2B5EF4-FFF2-40B4-BE49-F238E27FC236}">
                <a16:creationId xmlns:a16="http://schemas.microsoft.com/office/drawing/2014/main" id="{AC1E3DD5-CED5-42E2-90DB-407F7ED89A00}"/>
              </a:ext>
            </a:extLst>
          </p:cNvPr>
          <p:cNvGrpSpPr/>
          <p:nvPr/>
        </p:nvGrpSpPr>
        <p:grpSpPr>
          <a:xfrm>
            <a:off x="-348418" y="497558"/>
            <a:ext cx="2878138" cy="3605214"/>
            <a:chOff x="-7938" y="-109538"/>
            <a:chExt cx="2284414" cy="3605214"/>
          </a:xfrm>
        </p:grpSpPr>
        <p:sp>
          <p:nvSpPr>
            <p:cNvPr id="78" name="Oval 103">
              <a:extLst>
                <a:ext uri="{FF2B5EF4-FFF2-40B4-BE49-F238E27FC236}">
                  <a16:creationId xmlns:a16="http://schemas.microsoft.com/office/drawing/2014/main" id="{2DC1EF2C-DF8D-4822-BEAD-F12B863E2534}"/>
                </a:ext>
              </a:extLst>
            </p:cNvPr>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79" name="Oval 104">
              <a:extLst>
                <a:ext uri="{FF2B5EF4-FFF2-40B4-BE49-F238E27FC236}">
                  <a16:creationId xmlns:a16="http://schemas.microsoft.com/office/drawing/2014/main" id="{56271918-0D50-4554-9743-7D45407189C9}"/>
                </a:ext>
              </a:extLst>
            </p:cNvPr>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Microsoft YaHei UI" panose="020B0503020204020204" pitchFamily="34" charset="-122"/>
                <a:ea typeface="Microsoft YaHei UI" panose="020B0503020204020204" pitchFamily="34" charset="-122"/>
              </a:endParaRPr>
            </a:p>
          </p:txBody>
        </p:sp>
        <p:sp>
          <p:nvSpPr>
            <p:cNvPr id="80" name="Freeform 105">
              <a:extLst>
                <a:ext uri="{FF2B5EF4-FFF2-40B4-BE49-F238E27FC236}">
                  <a16:creationId xmlns:a16="http://schemas.microsoft.com/office/drawing/2014/main" id="{D8530197-9506-4C93-B25E-5D953A9E275F}"/>
                </a:ext>
              </a:extLst>
            </p:cNvPr>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1" name="Freeform 106">
              <a:extLst>
                <a:ext uri="{FF2B5EF4-FFF2-40B4-BE49-F238E27FC236}">
                  <a16:creationId xmlns:a16="http://schemas.microsoft.com/office/drawing/2014/main" id="{34593BD3-160E-4C71-A214-256BC83D062C}"/>
                </a:ext>
              </a:extLst>
            </p:cNvPr>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2" name="Freeform 107">
              <a:extLst>
                <a:ext uri="{FF2B5EF4-FFF2-40B4-BE49-F238E27FC236}">
                  <a16:creationId xmlns:a16="http://schemas.microsoft.com/office/drawing/2014/main" id="{E50596F0-170E-487E-B5C0-59805DC50159}"/>
                </a:ext>
              </a:extLst>
            </p:cNvPr>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3" name="Freeform 108">
              <a:extLst>
                <a:ext uri="{FF2B5EF4-FFF2-40B4-BE49-F238E27FC236}">
                  <a16:creationId xmlns:a16="http://schemas.microsoft.com/office/drawing/2014/main" id="{1BEACE1E-4116-4C25-940F-DCEF5AC1A87C}"/>
                </a:ext>
              </a:extLst>
            </p:cNvPr>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4" name="Oval 109">
              <a:extLst>
                <a:ext uri="{FF2B5EF4-FFF2-40B4-BE49-F238E27FC236}">
                  <a16:creationId xmlns:a16="http://schemas.microsoft.com/office/drawing/2014/main" id="{439E60F3-FED4-4F21-9E65-6D543F225F0D}"/>
                </a:ext>
              </a:extLst>
            </p:cNvPr>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5" name="Oval 110">
              <a:extLst>
                <a:ext uri="{FF2B5EF4-FFF2-40B4-BE49-F238E27FC236}">
                  <a16:creationId xmlns:a16="http://schemas.microsoft.com/office/drawing/2014/main" id="{469E21EB-786A-4186-8926-CD84BD8AC61A}"/>
                </a:ext>
              </a:extLst>
            </p:cNvPr>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6" name="Freeform 111">
              <a:extLst>
                <a:ext uri="{FF2B5EF4-FFF2-40B4-BE49-F238E27FC236}">
                  <a16:creationId xmlns:a16="http://schemas.microsoft.com/office/drawing/2014/main" id="{BFF75FD1-BC2E-4E1F-99D3-EDB124F81085}"/>
                </a:ext>
              </a:extLst>
            </p:cNvPr>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7" name="Oval 112">
              <a:extLst>
                <a:ext uri="{FF2B5EF4-FFF2-40B4-BE49-F238E27FC236}">
                  <a16:creationId xmlns:a16="http://schemas.microsoft.com/office/drawing/2014/main" id="{F0B9EB50-864E-4351-AF55-9DF0FC9362BC}"/>
                </a:ext>
              </a:extLst>
            </p:cNvPr>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8" name="Oval 113">
              <a:extLst>
                <a:ext uri="{FF2B5EF4-FFF2-40B4-BE49-F238E27FC236}">
                  <a16:creationId xmlns:a16="http://schemas.microsoft.com/office/drawing/2014/main" id="{A93DF34C-4F61-4101-B59E-16714301D3FD}"/>
                </a:ext>
              </a:extLst>
            </p:cNvPr>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89" name="Freeform 114">
              <a:extLst>
                <a:ext uri="{FF2B5EF4-FFF2-40B4-BE49-F238E27FC236}">
                  <a16:creationId xmlns:a16="http://schemas.microsoft.com/office/drawing/2014/main" id="{846160FF-4514-4173-A790-D0D37C20A1D8}"/>
                </a:ext>
              </a:extLst>
            </p:cNvPr>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0" name="Freeform 115">
              <a:extLst>
                <a:ext uri="{FF2B5EF4-FFF2-40B4-BE49-F238E27FC236}">
                  <a16:creationId xmlns:a16="http://schemas.microsoft.com/office/drawing/2014/main" id="{69D9B149-03C4-48ED-A039-95E9AAC60B9C}"/>
                </a:ext>
              </a:extLst>
            </p:cNvPr>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1" name="Freeform 116">
              <a:extLst>
                <a:ext uri="{FF2B5EF4-FFF2-40B4-BE49-F238E27FC236}">
                  <a16:creationId xmlns:a16="http://schemas.microsoft.com/office/drawing/2014/main" id="{7665339E-0691-4513-91DB-3D355A36DFE1}"/>
                </a:ext>
              </a:extLst>
            </p:cNvPr>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2" name="Freeform 117">
              <a:extLst>
                <a:ext uri="{FF2B5EF4-FFF2-40B4-BE49-F238E27FC236}">
                  <a16:creationId xmlns:a16="http://schemas.microsoft.com/office/drawing/2014/main" id="{B0A58518-A743-43E6-9803-307F6638FD8C}"/>
                </a:ext>
              </a:extLst>
            </p:cNvPr>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3" name="Oval 121">
              <a:extLst>
                <a:ext uri="{FF2B5EF4-FFF2-40B4-BE49-F238E27FC236}">
                  <a16:creationId xmlns:a16="http://schemas.microsoft.com/office/drawing/2014/main" id="{2507F536-B22F-4E78-B828-6F4FE530AC59}"/>
                </a:ext>
              </a:extLst>
            </p:cNvPr>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4" name="Oval 122">
              <a:extLst>
                <a:ext uri="{FF2B5EF4-FFF2-40B4-BE49-F238E27FC236}">
                  <a16:creationId xmlns:a16="http://schemas.microsoft.com/office/drawing/2014/main" id="{5A30440B-5FD5-4695-AF12-EA9607E33450}"/>
                </a:ext>
              </a:extLst>
            </p:cNvPr>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5" name="Freeform 123">
              <a:extLst>
                <a:ext uri="{FF2B5EF4-FFF2-40B4-BE49-F238E27FC236}">
                  <a16:creationId xmlns:a16="http://schemas.microsoft.com/office/drawing/2014/main" id="{023EB937-DCAA-41E8-8967-900EE3610D34}"/>
                </a:ext>
              </a:extLst>
            </p:cNvPr>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6" name="Freeform 124">
              <a:extLst>
                <a:ext uri="{FF2B5EF4-FFF2-40B4-BE49-F238E27FC236}">
                  <a16:creationId xmlns:a16="http://schemas.microsoft.com/office/drawing/2014/main" id="{CC99F7F2-EA12-4BD3-93FA-EC61F6D0B96F}"/>
                </a:ext>
              </a:extLst>
            </p:cNvPr>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7" name="Freeform 125">
              <a:extLst>
                <a:ext uri="{FF2B5EF4-FFF2-40B4-BE49-F238E27FC236}">
                  <a16:creationId xmlns:a16="http://schemas.microsoft.com/office/drawing/2014/main" id="{CC2B29E5-0928-41E4-97E7-D0FA9D7D3096}"/>
                </a:ext>
              </a:extLst>
            </p:cNvPr>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98" name="Freeform 126">
              <a:extLst>
                <a:ext uri="{FF2B5EF4-FFF2-40B4-BE49-F238E27FC236}">
                  <a16:creationId xmlns:a16="http://schemas.microsoft.com/office/drawing/2014/main" id="{3A3C8E19-B9F6-4484-82C1-B7B1D72CE5EF}"/>
                </a:ext>
              </a:extLst>
            </p:cNvPr>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99" name="组合 2117">
              <a:extLst>
                <a:ext uri="{FF2B5EF4-FFF2-40B4-BE49-F238E27FC236}">
                  <a16:creationId xmlns:a16="http://schemas.microsoft.com/office/drawing/2014/main" id="{7D1F25DF-35DE-407A-B238-B56B137218A2}"/>
                </a:ext>
              </a:extLst>
            </p:cNvPr>
            <p:cNvGrpSpPr/>
            <p:nvPr/>
          </p:nvGrpSpPr>
          <p:grpSpPr>
            <a:xfrm>
              <a:off x="1884363" y="50800"/>
              <a:ext cx="100013" cy="117476"/>
              <a:chOff x="1884363" y="50800"/>
              <a:chExt cx="100013" cy="117476"/>
            </a:xfrm>
          </p:grpSpPr>
          <p:sp>
            <p:nvSpPr>
              <p:cNvPr id="100" name="Oval 127">
                <a:extLst>
                  <a:ext uri="{FF2B5EF4-FFF2-40B4-BE49-F238E27FC236}">
                    <a16:creationId xmlns:a16="http://schemas.microsoft.com/office/drawing/2014/main" id="{BC7F17BF-6260-48BB-BD59-17F4DC92C58E}"/>
                  </a:ext>
                </a:extLst>
              </p:cNvPr>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101" name="Oval 128">
                <a:extLst>
                  <a:ext uri="{FF2B5EF4-FFF2-40B4-BE49-F238E27FC236}">
                    <a16:creationId xmlns:a16="http://schemas.microsoft.com/office/drawing/2014/main" id="{B2B91A98-9A12-47C2-8BB1-502F0B25EC14}"/>
                  </a:ext>
                </a:extLst>
              </p:cNvPr>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102" name="Freeform 129">
                <a:extLst>
                  <a:ext uri="{FF2B5EF4-FFF2-40B4-BE49-F238E27FC236}">
                    <a16:creationId xmlns:a16="http://schemas.microsoft.com/office/drawing/2014/main" id="{643872A7-F282-4205-A73D-E4560D0E01B5}"/>
                  </a:ext>
                </a:extLst>
              </p:cNvPr>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pic>
        <p:nvPicPr>
          <p:cNvPr id="103" name="图片 2124">
            <a:extLst>
              <a:ext uri="{FF2B5EF4-FFF2-40B4-BE49-F238E27FC236}">
                <a16:creationId xmlns:a16="http://schemas.microsoft.com/office/drawing/2014/main" id="{69DFDF91-F887-4B62-86F2-14199BF0B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104" name="TextBox 103">
            <a:extLst>
              <a:ext uri="{FF2B5EF4-FFF2-40B4-BE49-F238E27FC236}">
                <a16:creationId xmlns:a16="http://schemas.microsoft.com/office/drawing/2014/main" id="{3229595E-91EC-4632-8001-B23567946CFE}"/>
              </a:ext>
            </a:extLst>
          </p:cNvPr>
          <p:cNvSpPr txBox="1"/>
          <p:nvPr/>
        </p:nvSpPr>
        <p:spPr>
          <a:xfrm>
            <a:off x="2609896" y="1519292"/>
            <a:ext cx="9582103" cy="4524315"/>
          </a:xfrm>
          <a:prstGeom prst="rect">
            <a:avLst/>
          </a:prstGeom>
          <a:noFill/>
        </p:spPr>
        <p:txBody>
          <a:bodyPr wrap="square">
            <a:spAutoFit/>
          </a:bodyPr>
          <a:lstStyle/>
          <a:p>
            <a:pPr marL="342900" indent="-342900">
              <a:buAutoNum type="alphaLcPeriod"/>
            </a:pPr>
            <a:r>
              <a:rPr lang="vi-VN" sz="3200" b="0" i="0" dirty="0">
                <a:solidFill>
                  <a:srgbClr val="333333"/>
                </a:solidFill>
                <a:effectLst/>
                <a:latin typeface="Amazone" panose="03020702060507090A04" pitchFamily="66" charset="-93"/>
              </a:rPr>
              <a:t>Các lần sau thả ở vị trí cao hơn thì đinh lún sâu hơn so với lần thả trước đó.</a:t>
            </a:r>
          </a:p>
          <a:p>
            <a:pPr marL="342900" indent="-342900">
              <a:buAutoNum type="alphaLcPeriod"/>
            </a:pPr>
            <a:r>
              <a:rPr lang="vi-VN" sz="3200" b="0" i="0" dirty="0">
                <a:solidFill>
                  <a:srgbClr val="333333"/>
                </a:solidFill>
                <a:effectLst/>
                <a:latin typeface="Amazone" panose="03020702060507090A04" pitchFamily="66" charset="-93"/>
              </a:rPr>
              <a:t>Trong quá trình rơi của đinh sắt, thế năng biến đổi chủ yếu thành động năng.</a:t>
            </a:r>
            <a:endParaRPr lang="vi-VN" sz="3200" dirty="0">
              <a:solidFill>
                <a:srgbClr val="333333"/>
              </a:solidFill>
              <a:latin typeface="Amazone" panose="03020702060507090A04" pitchFamily="66" charset="-93"/>
            </a:endParaRPr>
          </a:p>
          <a:p>
            <a:pPr algn="l"/>
            <a:r>
              <a:rPr lang="vi-VN" sz="3200" b="0" i="0" dirty="0">
                <a:solidFill>
                  <a:srgbClr val="333333"/>
                </a:solidFill>
                <a:effectLst/>
                <a:latin typeface="Amazone" panose="03020702060507090A04" pitchFamily="66" charset="-93"/>
              </a:rPr>
              <a:t>c. Ở độ cao càng lớn thì thế năng hấp dẫn của đinh càng lớn, do đó năng lượng càng lớn.</a:t>
            </a:r>
          </a:p>
          <a:p>
            <a:pPr algn="l"/>
            <a:r>
              <a:rPr lang="vi-VN" sz="3200" b="0" i="0" dirty="0">
                <a:solidFill>
                  <a:srgbClr val="333333"/>
                </a:solidFill>
                <a:effectLst/>
                <a:latin typeface="Amazone" panose="03020702060507090A04" pitchFamily="66" charset="-93"/>
              </a:rPr>
              <a:t>Trong trường hợp đinh được thả từ độ cao lớn nhất thì tại mặt đất, đinh sẽ có vận tốc lớn nhất, do đó ngập sâu nhất trong cát.</a:t>
            </a:r>
          </a:p>
          <a:p>
            <a:pPr marL="342900" indent="-342900">
              <a:buAutoNum type="alphaLcPeriod"/>
            </a:pPr>
            <a:endParaRPr lang="vi-VN" sz="3200" dirty="0">
              <a:latin typeface="Amazone" panose="03020702060507090A04" pitchFamily="66" charset="-93"/>
            </a:endParaRPr>
          </a:p>
        </p:txBody>
      </p:sp>
    </p:spTree>
    <p:extLst>
      <p:ext uri="{BB962C8B-B14F-4D97-AF65-F5344CB8AC3E}">
        <p14:creationId xmlns:p14="http://schemas.microsoft.com/office/powerpoint/2010/main" val="320831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5"/>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5"/>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graphicFrame>
        <p:nvGraphicFramePr>
          <p:cNvPr id="67" name="PA_库_Chart 66"/>
          <p:cNvGraphicFramePr/>
          <p:nvPr>
            <p:custDataLst>
              <p:tags r:id="rId1"/>
            </p:custDataLst>
            <p:extLst>
              <p:ext uri="{D42A27DB-BD31-4B8C-83A1-F6EECF244321}">
                <p14:modId xmlns:p14="http://schemas.microsoft.com/office/powerpoint/2010/main" val="3499768417"/>
              </p:ext>
            </p:extLst>
          </p:nvPr>
        </p:nvGraphicFramePr>
        <p:xfrm>
          <a:off x="7234003" y="2165105"/>
          <a:ext cx="3635610" cy="3364107"/>
        </p:xfrm>
        <a:graphic>
          <a:graphicData uri="http://schemas.openxmlformats.org/drawingml/2006/chart">
            <c:chart xmlns:c="http://schemas.openxmlformats.org/drawingml/2006/chart" xmlns:r="http://schemas.openxmlformats.org/officeDocument/2006/relationships" r:id="rId7"/>
          </a:graphicData>
        </a:graphic>
      </p:graphicFrame>
      <p:sp>
        <p:nvSpPr>
          <p:cNvPr id="73" name="TextBox 72">
            <a:extLst>
              <a:ext uri="{FF2B5EF4-FFF2-40B4-BE49-F238E27FC236}">
                <a16:creationId xmlns:a16="http://schemas.microsoft.com/office/drawing/2014/main" id="{E1A3F654-48CA-49FA-B0BF-3400DA66F615}"/>
              </a:ext>
            </a:extLst>
          </p:cNvPr>
          <p:cNvSpPr txBox="1"/>
          <p:nvPr/>
        </p:nvSpPr>
        <p:spPr>
          <a:xfrm>
            <a:off x="2335903" y="1426026"/>
            <a:ext cx="9225860" cy="1077218"/>
          </a:xfrm>
          <a:prstGeom prst="rect">
            <a:avLst/>
          </a:prstGeom>
          <a:noFill/>
        </p:spPr>
        <p:txBody>
          <a:bodyPr wrap="square">
            <a:spAutoFit/>
          </a:bodyPr>
          <a:lstStyle/>
          <a:p>
            <a:r>
              <a:rPr lang="vi-VN" sz="3200" b="1" i="0" dirty="0">
                <a:solidFill>
                  <a:srgbClr val="7030A0"/>
                </a:solidFill>
                <a:effectLst/>
                <a:latin typeface="Amazone" panose="03020702060507090A04" pitchFamily="66" charset="-93"/>
              </a:rPr>
              <a:t>Câu 6. </a:t>
            </a:r>
            <a:r>
              <a:rPr lang="vi-VN" sz="3200" i="0" dirty="0">
                <a:solidFill>
                  <a:srgbClr val="333333"/>
                </a:solidFill>
                <a:effectLst/>
                <a:latin typeface="Amazone" panose="03020702060507090A04" pitchFamily="66" charset="-93"/>
              </a:rPr>
              <a:t>Hãy kể tên thiết bị sử dụng xăng để hoạt động trong gia đình em (nếu có).</a:t>
            </a:r>
            <a:endParaRPr lang="vi-VN" sz="3200" dirty="0">
              <a:latin typeface="Amazone" panose="03020702060507090A04" pitchFamily="66" charset="-93"/>
            </a:endParaRPr>
          </a:p>
        </p:txBody>
      </p:sp>
      <p:sp>
        <p:nvSpPr>
          <p:cNvPr id="74" name="TextBox 73">
            <a:extLst>
              <a:ext uri="{FF2B5EF4-FFF2-40B4-BE49-F238E27FC236}">
                <a16:creationId xmlns:a16="http://schemas.microsoft.com/office/drawing/2014/main" id="{7D952041-6A88-4806-AE69-64F35E3D6BA5}"/>
              </a:ext>
            </a:extLst>
          </p:cNvPr>
          <p:cNvSpPr txBox="1"/>
          <p:nvPr/>
        </p:nvSpPr>
        <p:spPr>
          <a:xfrm>
            <a:off x="1923895" y="288369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
        <p:nvSpPr>
          <p:cNvPr id="76" name="TextBox 75">
            <a:extLst>
              <a:ext uri="{FF2B5EF4-FFF2-40B4-BE49-F238E27FC236}">
                <a16:creationId xmlns:a16="http://schemas.microsoft.com/office/drawing/2014/main" id="{C7F38C2F-771C-4731-AE8D-B7E301B94863}"/>
              </a:ext>
            </a:extLst>
          </p:cNvPr>
          <p:cNvSpPr txBox="1"/>
          <p:nvPr/>
        </p:nvSpPr>
        <p:spPr>
          <a:xfrm>
            <a:off x="2565581" y="3742801"/>
            <a:ext cx="6213422" cy="1077218"/>
          </a:xfrm>
          <a:prstGeom prst="rect">
            <a:avLst/>
          </a:prstGeom>
          <a:noFill/>
        </p:spPr>
        <p:txBody>
          <a:bodyPr wrap="square">
            <a:spAutoFit/>
          </a:bodyPr>
          <a:lstStyle/>
          <a:p>
            <a:pPr algn="l">
              <a:buFont typeface="Arial" panose="020B0604020202020204" pitchFamily="34" charset="0"/>
              <a:buChar char="•"/>
            </a:pPr>
            <a:r>
              <a:rPr lang="vi-VN" sz="3200" b="0" i="0" dirty="0">
                <a:solidFill>
                  <a:srgbClr val="333333"/>
                </a:solidFill>
                <a:effectLst/>
                <a:latin typeface="Amazone" panose="03020702060507090A04" pitchFamily="66" charset="-93"/>
              </a:rPr>
              <a:t> Phương tiện: xe máy, ô tô</a:t>
            </a:r>
          </a:p>
          <a:p>
            <a:pPr>
              <a:buFont typeface="Arial" panose="020B0604020202020204" pitchFamily="34" charset="0"/>
              <a:buChar char="•"/>
            </a:pPr>
            <a:r>
              <a:rPr lang="vi-VN" sz="3200" b="0" i="0" dirty="0">
                <a:solidFill>
                  <a:srgbClr val="333333"/>
                </a:solidFill>
                <a:effectLst/>
                <a:latin typeface="Amazone" panose="03020702060507090A04" pitchFamily="66" charset="-93"/>
              </a:rPr>
              <a:t> Máy phát điện</a:t>
            </a:r>
          </a:p>
        </p:txBody>
      </p:sp>
    </p:spTree>
    <p:extLst>
      <p:ext uri="{BB962C8B-B14F-4D97-AF65-F5344CB8AC3E}">
        <p14:creationId xmlns:p14="http://schemas.microsoft.com/office/powerpoint/2010/main" val="3806334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down)">
                                      <p:cBhvr>
                                        <p:cTn id="14" dur="500"/>
                                        <p:tgtEl>
                                          <p:spTgt spid="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1000"/>
                                        <p:tgtEl>
                                          <p:spTgt spid="76"/>
                                        </p:tgtEl>
                                      </p:cBhvr>
                                    </p:animEffect>
                                    <p:anim calcmode="lin" valueType="num">
                                      <p:cBhvr>
                                        <p:cTn id="20" dur="1000" fill="hold"/>
                                        <p:tgtEl>
                                          <p:spTgt spid="76"/>
                                        </p:tgtEl>
                                        <p:attrNameLst>
                                          <p:attrName>ppt_x</p:attrName>
                                        </p:attrNameLst>
                                      </p:cBhvr>
                                      <p:tavLst>
                                        <p:tav tm="0">
                                          <p:val>
                                            <p:strVal val="#ppt_x"/>
                                          </p:val>
                                        </p:tav>
                                        <p:tav tm="100000">
                                          <p:val>
                                            <p:strVal val="#ppt_x"/>
                                          </p:val>
                                        </p:tav>
                                      </p:tavLst>
                                    </p:anim>
                                    <p:anim calcmode="lin" valueType="num">
                                      <p:cBhvr>
                                        <p:cTn id="2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72" name="TextBox 71">
            <a:extLst>
              <a:ext uri="{FF2B5EF4-FFF2-40B4-BE49-F238E27FC236}">
                <a16:creationId xmlns:a16="http://schemas.microsoft.com/office/drawing/2014/main" id="{AFC3AE2A-406B-4FB9-A424-07D6CBEFC7D6}"/>
              </a:ext>
            </a:extLst>
          </p:cNvPr>
          <p:cNvSpPr txBox="1"/>
          <p:nvPr/>
        </p:nvSpPr>
        <p:spPr>
          <a:xfrm>
            <a:off x="2209800" y="1447178"/>
            <a:ext cx="9059863" cy="954107"/>
          </a:xfrm>
          <a:prstGeom prst="rect">
            <a:avLst/>
          </a:prstGeom>
          <a:noFill/>
        </p:spPr>
        <p:txBody>
          <a:bodyPr wrap="square">
            <a:spAutoFit/>
          </a:bodyPr>
          <a:lstStyle/>
          <a:p>
            <a:r>
              <a:rPr lang="en-US" sz="2800" b="1" i="0" dirty="0">
                <a:solidFill>
                  <a:srgbClr val="7030A0"/>
                </a:solidFill>
                <a:effectLst/>
                <a:latin typeface="Amazone" panose="03020702060507090A04" pitchFamily="66" charset="-93"/>
              </a:rPr>
              <a:t>C</a:t>
            </a:r>
            <a:r>
              <a:rPr lang="vi-VN" sz="2800" b="1" i="0" dirty="0">
                <a:solidFill>
                  <a:srgbClr val="7030A0"/>
                </a:solidFill>
                <a:effectLst/>
                <a:latin typeface="Amazone" panose="03020702060507090A04" pitchFamily="66" charset="-93"/>
              </a:rPr>
              <a:t>âu7. </a:t>
            </a:r>
            <a:r>
              <a:rPr lang="vi-VN" sz="2800" dirty="0">
                <a:solidFill>
                  <a:srgbClr val="333333"/>
                </a:solidFill>
                <a:effectLst/>
                <a:latin typeface="Amazone" panose="03020702060507090A04" pitchFamily="66" charset="-93"/>
              </a:rPr>
              <a:t>Lập kế hoạch sử dụng tiết kiệm năng lượng trong nhà trường. Giới thiệu kế hoạch đó với các bạn khác để cùng thực hiện.</a:t>
            </a:r>
            <a:endParaRPr lang="vi-VN" sz="2800" dirty="0">
              <a:latin typeface="Amazone" panose="03020702060507090A04" pitchFamily="66" charset="-93"/>
            </a:endParaRPr>
          </a:p>
        </p:txBody>
      </p:sp>
      <p:sp>
        <p:nvSpPr>
          <p:cNvPr id="73" name="TextBox 72">
            <a:extLst>
              <a:ext uri="{FF2B5EF4-FFF2-40B4-BE49-F238E27FC236}">
                <a16:creationId xmlns:a16="http://schemas.microsoft.com/office/drawing/2014/main" id="{E93EB740-01F2-4696-8B0C-C6DF23B413F2}"/>
              </a:ext>
            </a:extLst>
          </p:cNvPr>
          <p:cNvSpPr txBox="1"/>
          <p:nvPr/>
        </p:nvSpPr>
        <p:spPr>
          <a:xfrm>
            <a:off x="3579138" y="2390164"/>
            <a:ext cx="6093500" cy="707886"/>
          </a:xfrm>
          <a:prstGeom prst="rect">
            <a:avLst/>
          </a:prstGeom>
          <a:noFill/>
        </p:spPr>
        <p:txBody>
          <a:bodyPr wrap="square">
            <a:spAutoFit/>
          </a:bodyPr>
          <a:lstStyle/>
          <a:p>
            <a:pPr algn="ctr"/>
            <a:r>
              <a:rPr lang="vi-VN" sz="4000" b="1" u="sng" dirty="0">
                <a:solidFill>
                  <a:srgbClr val="00B0F0"/>
                </a:solidFill>
                <a:latin typeface="Amazone" panose="03020702060507090A04" pitchFamily="66" charset="-93"/>
                <a:ea typeface="ZapfChancery-Medium" panose="00000400000000000000" pitchFamily="2" charset="-93"/>
                <a:cs typeface="ZapfChancery-Medium" panose="00000400000000000000" pitchFamily="2" charset="-93"/>
              </a:rPr>
              <a:t>Lời giải</a:t>
            </a:r>
          </a:p>
        </p:txBody>
      </p:sp>
      <p:sp>
        <p:nvSpPr>
          <p:cNvPr id="75" name="TextBox 74">
            <a:extLst>
              <a:ext uri="{FF2B5EF4-FFF2-40B4-BE49-F238E27FC236}">
                <a16:creationId xmlns:a16="http://schemas.microsoft.com/office/drawing/2014/main" id="{C09AC627-1E8F-4CD4-8EDD-4C6A41B3AB1B}"/>
              </a:ext>
            </a:extLst>
          </p:cNvPr>
          <p:cNvSpPr txBox="1"/>
          <p:nvPr/>
        </p:nvSpPr>
        <p:spPr>
          <a:xfrm>
            <a:off x="2483741" y="3156627"/>
            <a:ext cx="8542230" cy="2677656"/>
          </a:xfrm>
          <a:prstGeom prst="rect">
            <a:avLst/>
          </a:prstGeom>
          <a:noFill/>
        </p:spPr>
        <p:txBody>
          <a:bodyPr wrap="square">
            <a:spAutoFit/>
          </a:bodyPr>
          <a:lstStyle/>
          <a:p>
            <a:pPr marL="285750" indent="-285750">
              <a:buFontTx/>
              <a:buChar char="-"/>
            </a:pPr>
            <a:r>
              <a:rPr lang="vi-VN" sz="2800" b="0" i="0" dirty="0">
                <a:solidFill>
                  <a:srgbClr val="333333"/>
                </a:solidFill>
                <a:effectLst/>
                <a:latin typeface="Amazone" panose="03020702060507090A04" pitchFamily="66" charset="-93"/>
              </a:rPr>
              <a:t>Tuyên truyền và cùng các bạn thực hiện các biện pháp giúp tiết kiệm năng lượng ví dụ:</a:t>
            </a:r>
          </a:p>
          <a:p>
            <a:r>
              <a:rPr lang="vi-VN" sz="2800" dirty="0">
                <a:solidFill>
                  <a:srgbClr val="333333"/>
                </a:solidFill>
                <a:latin typeface="Amazone" panose="03020702060507090A04" pitchFamily="66" charset="-93"/>
              </a:rPr>
              <a:t>+ </a:t>
            </a:r>
            <a:r>
              <a:rPr lang="vi-VN" sz="2800" b="0" i="0" dirty="0">
                <a:solidFill>
                  <a:srgbClr val="333333"/>
                </a:solidFill>
                <a:effectLst/>
                <a:latin typeface="Amazone" panose="03020702060507090A04" pitchFamily="66" charset="-93"/>
              </a:rPr>
              <a:t>Không dùng điều hòa khi không cần thiết</a:t>
            </a:r>
            <a:endParaRPr lang="vi-VN" sz="2800" dirty="0">
              <a:solidFill>
                <a:srgbClr val="333333"/>
              </a:solidFill>
              <a:latin typeface="Amazone" panose="03020702060507090A04" pitchFamily="66" charset="-93"/>
            </a:endParaRPr>
          </a:p>
          <a:p>
            <a:r>
              <a:rPr lang="vi-VN" sz="2800" dirty="0">
                <a:solidFill>
                  <a:srgbClr val="333333"/>
                </a:solidFill>
                <a:latin typeface="Amazone" panose="03020702060507090A04" pitchFamily="66" charset="-93"/>
              </a:rPr>
              <a:t>+ </a:t>
            </a:r>
            <a:r>
              <a:rPr lang="vi-VN" sz="2800" b="0" i="0" dirty="0">
                <a:solidFill>
                  <a:srgbClr val="333333"/>
                </a:solidFill>
                <a:effectLst/>
                <a:latin typeface="Amazone" panose="03020702060507090A04" pitchFamily="66" charset="-93"/>
              </a:rPr>
              <a:t>Mở cửa sổ để lấy ánh sáng tự nhiên</a:t>
            </a:r>
          </a:p>
          <a:p>
            <a:r>
              <a:rPr lang="vi-VN" sz="2800" dirty="0">
                <a:solidFill>
                  <a:srgbClr val="333333"/>
                </a:solidFill>
                <a:latin typeface="Amazone" panose="03020702060507090A04" pitchFamily="66" charset="-93"/>
              </a:rPr>
              <a:t>+ </a:t>
            </a:r>
            <a:r>
              <a:rPr lang="vi-VN" sz="2800" b="0" i="0" dirty="0">
                <a:solidFill>
                  <a:srgbClr val="333333"/>
                </a:solidFill>
                <a:effectLst/>
                <a:latin typeface="Amazone" panose="03020702060507090A04" pitchFamily="66" charset="-93"/>
              </a:rPr>
              <a:t>Hạn chế sử dụng bình nóng lạnh</a:t>
            </a:r>
            <a:endParaRPr lang="vi-VN" sz="2800" dirty="0">
              <a:solidFill>
                <a:srgbClr val="333333"/>
              </a:solidFill>
              <a:latin typeface="Amazone" panose="03020702060507090A04" pitchFamily="66" charset="-93"/>
            </a:endParaRPr>
          </a:p>
          <a:p>
            <a:r>
              <a:rPr lang="vi-VN" sz="2800" dirty="0">
                <a:solidFill>
                  <a:srgbClr val="333333"/>
                </a:solidFill>
                <a:latin typeface="Amazone" panose="03020702060507090A04" pitchFamily="66" charset="-93"/>
              </a:rPr>
              <a:t>+ </a:t>
            </a:r>
            <a:r>
              <a:rPr lang="vi-VN" sz="2800" b="0" i="0" dirty="0">
                <a:solidFill>
                  <a:srgbClr val="333333"/>
                </a:solidFill>
                <a:effectLst/>
                <a:latin typeface="Amazone" panose="03020702060507090A04" pitchFamily="66" charset="-93"/>
              </a:rPr>
              <a:t>Tắt các thiết bị điện khi ra khỏi phòng</a:t>
            </a:r>
            <a:endParaRPr lang="vi-VN" sz="2800" dirty="0">
              <a:latin typeface="Amazone" panose="03020702060507090A04" pitchFamily="66" charset="-93"/>
            </a:endParaRPr>
          </a:p>
        </p:txBody>
      </p:sp>
    </p:spTree>
    <p:extLst>
      <p:ext uri="{BB962C8B-B14F-4D97-AF65-F5344CB8AC3E}">
        <p14:creationId xmlns:p14="http://schemas.microsoft.com/office/powerpoint/2010/main" val="375181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8" name="PA_库_椭圆 7"/>
          <p:cNvSpPr/>
          <p:nvPr>
            <p:custDataLst>
              <p:tags r:id="rId1"/>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9" name="PA_库_图片 8"/>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222332" y="1281364"/>
            <a:ext cx="4481763" cy="4481763"/>
          </a:xfrm>
          <a:prstGeom prst="rect">
            <a:avLst/>
          </a:prstGeom>
        </p:spPr>
      </p:pic>
      <p:sp>
        <p:nvSpPr>
          <p:cNvPr id="10" name="PA_库_文本框 9"/>
          <p:cNvSpPr txBox="1"/>
          <p:nvPr>
            <p:custDataLst>
              <p:tags r:id="rId3"/>
            </p:custDataLst>
          </p:nvPr>
        </p:nvSpPr>
        <p:spPr>
          <a:xfrm>
            <a:off x="2309387" y="2742246"/>
            <a:ext cx="3525325" cy="1015663"/>
          </a:xfrm>
          <a:prstGeom prst="rect">
            <a:avLst/>
          </a:prstGeom>
          <a:noFill/>
        </p:spPr>
        <p:txBody>
          <a:bodyPr wrap="none" rtlCol="0">
            <a:spAutoFit/>
          </a:bodyPr>
          <a:lstStyle/>
          <a:p>
            <a:pPr algn="ctr"/>
            <a:r>
              <a:rPr lang="en-US" altLang="zh-CN" sz="6000" b="1" dirty="0">
                <a:latin typeface="Microsoft YaHei UI" panose="020B0503020204020204" pitchFamily="34" charset="-122"/>
                <a:ea typeface="Microsoft YaHei UI" panose="020B0503020204020204" pitchFamily="34" charset="-122"/>
              </a:rPr>
              <a:t>THANKS</a:t>
            </a:r>
          </a:p>
        </p:txBody>
      </p:sp>
      <p:sp>
        <p:nvSpPr>
          <p:cNvPr id="11" name="PA_库_任意多边形 10"/>
          <p:cNvSpPr/>
          <p:nvPr>
            <p:custDataLst>
              <p:tags r:id="rId4"/>
            </p:custDataLst>
          </p:nvPr>
        </p:nvSpPr>
        <p:spPr>
          <a:xfrm>
            <a:off x="1962566" y="3560527"/>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1422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par>
                                <p:cTn id="13" presetID="22" presetClass="entr" presetSubtype="8"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par>
                                <p:cTn id="16" presetID="22" presetClass="entr" presetSubtype="8" fill="hold" grpId="0" nodeType="withEffect" nodePh="1">
                                  <p:stCondLst>
                                    <p:cond delay="250"/>
                                  </p:stCondLst>
                                  <p:endCondLst>
                                    <p:cond evt="begin" delay="0">
                                      <p:tn val="16"/>
                                    </p:cond>
                                  </p:endCondLst>
                                  <p:childTnLst>
                                    <p:set>
                                      <p:cBhvr>
                                        <p:cTn id="17" dur="1" fill="hold">
                                          <p:stCondLst>
                                            <p:cond delay="0"/>
                                          </p:stCondLst>
                                        </p:cTn>
                                        <p:tgtEl>
                                          <p:spTgt spid="11">
                                            <p:txEl>
                                              <p:charRg st="4294967295" end="4294967295"/>
                                            </p:txEl>
                                          </p:spTgt>
                                        </p:tgtEl>
                                        <p:attrNameLst>
                                          <p:attrName>style.visibility</p:attrName>
                                        </p:attrNameLst>
                                      </p:cBhvr>
                                      <p:to>
                                        <p:strVal val="visible"/>
                                      </p:to>
                                    </p:set>
                                    <p:animEffect transition="in" filter="wipe(left)">
                                      <p:cBhvr>
                                        <p:cTn id="18"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utoUpdateAnimBg="0"/>
      <p:bldP spid="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1768041" y="2771655"/>
            <a:ext cx="5288627" cy="1323439"/>
          </a:xfrm>
          <a:prstGeom prst="rect">
            <a:avLst/>
          </a:prstGeom>
          <a:noFill/>
        </p:spPr>
        <p:txBody>
          <a:bodyPr wrap="none" rtlCol="0">
            <a:spAutoFit/>
          </a:bodyPr>
          <a:lstStyle/>
          <a:p>
            <a:r>
              <a:rPr lang="en-US" altLang="zh-CN" sz="8000" b="1" dirty="0">
                <a:solidFill>
                  <a:srgbClr val="7030A0"/>
                </a:solidFill>
                <a:latin typeface="Microsoft YaHei UI" panose="020B0503020204020204" pitchFamily="34" charset="-122"/>
                <a:ea typeface="Microsoft YaHei UI" panose="020B0503020204020204" pitchFamily="34" charset="-122"/>
              </a:rPr>
              <a:t>I. </a:t>
            </a:r>
            <a:r>
              <a:rPr lang="en-US" altLang="zh-CN" sz="8000" b="1" dirty="0" err="1">
                <a:solidFill>
                  <a:srgbClr val="7030A0"/>
                </a:solidFill>
                <a:latin typeface="Amazone" panose="03020702060507090A04" pitchFamily="66" charset="-93"/>
                <a:ea typeface="Microsoft YaHei UI" panose="020B0503020204020204" pitchFamily="34" charset="-122"/>
              </a:rPr>
              <a:t>Nhiên</a:t>
            </a:r>
            <a:r>
              <a:rPr lang="en-US" altLang="zh-CN" sz="8000" b="1" dirty="0">
                <a:solidFill>
                  <a:srgbClr val="7030A0"/>
                </a:solidFill>
                <a:latin typeface="Amazone" panose="03020702060507090A04" pitchFamily="66" charset="-93"/>
                <a:ea typeface="Microsoft YaHei UI" panose="020B0503020204020204" pitchFamily="34" charset="-122"/>
              </a:rPr>
              <a:t> </a:t>
            </a:r>
            <a:r>
              <a:rPr lang="en-US" altLang="zh-CN" sz="8000" b="1" dirty="0" err="1">
                <a:solidFill>
                  <a:srgbClr val="7030A0"/>
                </a:solidFill>
                <a:latin typeface="Amazone" panose="03020702060507090A04" pitchFamily="66" charset="-93"/>
                <a:ea typeface="Microsoft YaHei UI" panose="020B0503020204020204" pitchFamily="34" charset="-122"/>
              </a:rPr>
              <a:t>liệu</a:t>
            </a:r>
            <a:endParaRPr lang="zh-CN" altLang="en-US" sz="80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175217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0-#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set>
                                      <p:cBhvr>
                                        <p:cTn id="21" dur="1" fill="hold">
                                          <p:stCondLst>
                                            <p:cond delay="0"/>
                                          </p:stCondLst>
                                        </p:cTn>
                                        <p:tgtEl>
                                          <p:spTgt spid="6"/>
                                        </p:tgtEl>
                                        <p:attrNameLst>
                                          <p:attrName>style.visibility</p:attrName>
                                        </p:attrNameLst>
                                      </p:cBhvr>
                                      <p:to>
                                        <p:strVal val="visible"/>
                                      </p:to>
                                    </p:set>
                                    <p:anim to="" calcmode="lin" valueType="num">
                                      <p:cBhvr>
                                        <p:cTn id="22"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4" dur="1500">
                                          <p:stCondLst>
                                            <p:cond delay="0"/>
                                          </p:stCondLst>
                                        </p:cTn>
                                        <p:tgtEl>
                                          <p:spTgt spid="6"/>
                                        </p:tgtEl>
                                      </p:cBhvr>
                                    </p:animEffect>
                                  </p:childTnLst>
                                </p:cTn>
                              </p:par>
                              <p:par>
                                <p:cTn id="25" presetID="2" presetClass="entr" presetSubtype="8" decel="100000" fill="hold" grpId="0" nodeType="withEffect" nodePh="1">
                                  <p:stCondLst>
                                    <p:cond delay="250"/>
                                  </p:stCondLst>
                                  <p:endCondLst>
                                    <p:cond evt="begin" delay="0">
                                      <p:tn val="25"/>
                                    </p:cond>
                                  </p:endCondLst>
                                  <p:childTnLst>
                                    <p:set>
                                      <p:cBhvr>
                                        <p:cTn id="2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3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3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3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6"/>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6"/>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184" name="PA_库_文本框 183"/>
          <p:cNvSpPr txBox="1"/>
          <p:nvPr>
            <p:custDataLst>
              <p:tags r:id="rId1"/>
            </p:custDataLst>
          </p:nvPr>
        </p:nvSpPr>
        <p:spPr>
          <a:xfrm>
            <a:off x="5707373" y="2179638"/>
            <a:ext cx="5059574" cy="2123658"/>
          </a:xfrm>
          <a:prstGeom prst="rect">
            <a:avLst/>
          </a:prstGeom>
          <a:noFill/>
        </p:spPr>
        <p:txBody>
          <a:bodyPr wrap="square" rtlCol="0">
            <a:spAutoFit/>
          </a:bodyPr>
          <a:lstStyle/>
          <a:p>
            <a:pPr lvl="0" algn="just" defTabSz="1500505">
              <a:spcBef>
                <a:spcPct val="50000"/>
              </a:spcBef>
            </a:pPr>
            <a:r>
              <a:rPr lang="en-US" sz="4400" dirty="0" err="1">
                <a:latin typeface="Amazone" panose="03020702060507090A04" pitchFamily="66" charset="-93"/>
              </a:rPr>
              <a:t>Mỗi</a:t>
            </a:r>
            <a:r>
              <a:rPr lang="en-US" sz="4400" dirty="0">
                <a:latin typeface="Amazone" panose="03020702060507090A04" pitchFamily="66" charset="-93"/>
              </a:rPr>
              <a:t> </a:t>
            </a:r>
            <a:r>
              <a:rPr lang="vi-VN" sz="4400" dirty="0">
                <a:latin typeface="Amazone" panose="03020702060507090A04" pitchFamily="66" charset="-93"/>
              </a:rPr>
              <a:t>cặp đôi nghiên cứu </a:t>
            </a:r>
            <a:r>
              <a:rPr lang="en-US" sz="4400" dirty="0" err="1">
                <a:latin typeface="Amazone" panose="03020702060507090A04" pitchFamily="66" charset="-93"/>
              </a:rPr>
              <a:t>và</a:t>
            </a:r>
            <a:r>
              <a:rPr lang="en-US" sz="4400" dirty="0">
                <a:latin typeface="Amazone" panose="03020702060507090A04" pitchFamily="66" charset="-93"/>
              </a:rPr>
              <a:t> </a:t>
            </a:r>
            <a:r>
              <a:rPr lang="en-US" sz="4400" dirty="0" err="1">
                <a:latin typeface="Amazone" panose="03020702060507090A04" pitchFamily="66" charset="-93"/>
              </a:rPr>
              <a:t>cho</a:t>
            </a:r>
            <a:r>
              <a:rPr lang="en-US" sz="4400" dirty="0">
                <a:latin typeface="Amazone" panose="03020702060507090A04" pitchFamily="66" charset="-93"/>
              </a:rPr>
              <a:t> </a:t>
            </a:r>
            <a:r>
              <a:rPr lang="en-US" sz="4400" dirty="0" err="1">
                <a:latin typeface="Amazone" panose="03020702060507090A04" pitchFamily="66" charset="-93"/>
              </a:rPr>
              <a:t>Cô</a:t>
            </a:r>
            <a:r>
              <a:rPr lang="en-US" sz="4400" dirty="0">
                <a:latin typeface="Amazone" panose="03020702060507090A04" pitchFamily="66" charset="-93"/>
              </a:rPr>
              <a:t> </a:t>
            </a:r>
            <a:r>
              <a:rPr lang="en-US" sz="4400" dirty="0" err="1">
                <a:latin typeface="Amazone" panose="03020702060507090A04" pitchFamily="66" charset="-93"/>
              </a:rPr>
              <a:t>biết</a:t>
            </a:r>
            <a:r>
              <a:rPr lang="en-US" sz="4400" dirty="0">
                <a:latin typeface="Amazone" panose="03020702060507090A04" pitchFamily="66" charset="-93"/>
              </a:rPr>
              <a:t> </a:t>
            </a:r>
            <a:r>
              <a:rPr lang="en-US" sz="4400" dirty="0" err="1">
                <a:latin typeface="Amazone" panose="03020702060507090A04" pitchFamily="66" charset="-93"/>
              </a:rPr>
              <a:t>những</a:t>
            </a:r>
            <a:r>
              <a:rPr lang="en-US" sz="4400" dirty="0">
                <a:latin typeface="Amazone" panose="03020702060507090A04" pitchFamily="66" charset="-93"/>
              </a:rPr>
              <a:t> </a:t>
            </a:r>
            <a:r>
              <a:rPr lang="en-US" sz="4400" dirty="0" err="1">
                <a:latin typeface="Amazone" panose="03020702060507090A04" pitchFamily="66" charset="-93"/>
              </a:rPr>
              <a:t>hình</a:t>
            </a:r>
            <a:r>
              <a:rPr lang="en-US" sz="4400" dirty="0">
                <a:latin typeface="Amazone" panose="03020702060507090A04" pitchFamily="66" charset="-93"/>
              </a:rPr>
              <a:t> </a:t>
            </a:r>
            <a:r>
              <a:rPr lang="en-US" sz="4400" dirty="0" err="1">
                <a:latin typeface="Amazone" panose="03020702060507090A04" pitchFamily="66" charset="-93"/>
              </a:rPr>
              <a:t>ảnh</a:t>
            </a:r>
            <a:r>
              <a:rPr lang="en-US" sz="4400" dirty="0">
                <a:latin typeface="Amazone" panose="03020702060507090A04" pitchFamily="66" charset="-93"/>
              </a:rPr>
              <a:t> </a:t>
            </a:r>
            <a:r>
              <a:rPr lang="en-US" sz="4400" dirty="0" err="1">
                <a:latin typeface="Amazone" panose="03020702060507090A04" pitchFamily="66" charset="-93"/>
              </a:rPr>
              <a:t>sau</a:t>
            </a:r>
            <a:r>
              <a:rPr lang="en-US" sz="4400" dirty="0">
                <a:latin typeface="Amazone" panose="03020702060507090A04" pitchFamily="66" charset="-93"/>
              </a:rPr>
              <a:t> </a:t>
            </a:r>
            <a:r>
              <a:rPr lang="en-US" sz="4400" dirty="0" err="1">
                <a:latin typeface="Amazone" panose="03020702060507090A04" pitchFamily="66" charset="-93"/>
              </a:rPr>
              <a:t>nói</a:t>
            </a:r>
            <a:r>
              <a:rPr lang="en-US" sz="4400" dirty="0">
                <a:latin typeface="Amazone" panose="03020702060507090A04" pitchFamily="66" charset="-93"/>
              </a:rPr>
              <a:t> </a:t>
            </a:r>
            <a:r>
              <a:rPr lang="en-US" sz="4400" dirty="0" err="1">
                <a:latin typeface="Amazone" panose="03020702060507090A04" pitchFamily="66" charset="-93"/>
              </a:rPr>
              <a:t>về</a:t>
            </a:r>
            <a:r>
              <a:rPr lang="en-US" sz="4400" dirty="0">
                <a:latin typeface="Amazone" panose="03020702060507090A04" pitchFamily="66" charset="-93"/>
              </a:rPr>
              <a:t> </a:t>
            </a:r>
            <a:r>
              <a:rPr lang="en-US" sz="4400" dirty="0" err="1">
                <a:latin typeface="Amazone" panose="03020702060507090A04" pitchFamily="66" charset="-93"/>
              </a:rPr>
              <a:t>gì</a:t>
            </a:r>
            <a:r>
              <a:rPr lang="en-US" sz="4400" dirty="0">
                <a:latin typeface="Amazone" panose="03020702060507090A04" pitchFamily="66" charset="-93"/>
              </a:rPr>
              <a:t>?</a:t>
            </a:r>
          </a:p>
        </p:txBody>
      </p:sp>
      <p:sp>
        <p:nvSpPr>
          <p:cNvPr id="185" name="PA_库_任意多边形 184"/>
          <p:cNvSpPr/>
          <p:nvPr>
            <p:custDataLst>
              <p:tags r:id="rId2"/>
            </p:custDataLst>
          </p:nvPr>
        </p:nvSpPr>
        <p:spPr>
          <a:xfrm>
            <a:off x="4814919" y="1652052"/>
            <a:ext cx="6340891" cy="3371045"/>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pic>
        <p:nvPicPr>
          <p:cNvPr id="217" name="图片 21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47913" y="2270820"/>
            <a:ext cx="3362325" cy="3362325"/>
          </a:xfrm>
          <a:prstGeom prst="rect">
            <a:avLst/>
          </a:prstGeom>
        </p:spPr>
      </p:pic>
      <p:sp>
        <p:nvSpPr>
          <p:cNvPr id="76" name="文本框 8199">
            <a:extLst>
              <a:ext uri="{FF2B5EF4-FFF2-40B4-BE49-F238E27FC236}">
                <a16:creationId xmlns:a16="http://schemas.microsoft.com/office/drawing/2014/main" id="{F542A4BB-F3BC-472F-9B0C-37BA143B1841}"/>
              </a:ext>
            </a:extLst>
          </p:cNvPr>
          <p:cNvSpPr txBox="1"/>
          <p:nvPr/>
        </p:nvSpPr>
        <p:spPr>
          <a:xfrm rot="20118779">
            <a:off x="1567021" y="1222990"/>
            <a:ext cx="3809993" cy="1754326"/>
          </a:xfrm>
          <a:prstGeom prst="rect">
            <a:avLst/>
          </a:prstGeom>
          <a:noFill/>
          <a:ln w="9525">
            <a:noFill/>
          </a:ln>
        </p:spPr>
        <p:txBody>
          <a:bodyPr wrap="square">
            <a:spAutoFit/>
          </a:bodyPr>
          <a:lstStyle/>
          <a:p>
            <a:pPr lvl="0" algn="ctr" defTabSz="1500505">
              <a:spcBef>
                <a:spcPct val="50000"/>
              </a:spcBef>
            </a:pPr>
            <a:r>
              <a:rPr lang="vi-VN" sz="5400" b="1" dirty="0">
                <a:solidFill>
                  <a:srgbClr val="00B050"/>
                </a:solidFill>
                <a:effectLst>
                  <a:outerShdw blurRad="38100" dist="38100" dir="2700000" algn="tl">
                    <a:srgbClr val="000000">
                      <a:alpha val="43137"/>
                    </a:srgbClr>
                  </a:outerShdw>
                </a:effectLst>
                <a:latin typeface="Amazone" panose="03020702060507090A04" pitchFamily="66" charset="-93"/>
              </a:rPr>
              <a:t>Hoạt động nhóm cặp đôi </a:t>
            </a:r>
            <a:endParaRPr lang="zh-CN" altLang="en-US" sz="5400" b="1" dirty="0">
              <a:solidFill>
                <a:srgbClr val="00B050"/>
              </a:solidFill>
              <a:effectLst>
                <a:outerShdw blurRad="38100" dist="38100" dir="2700000" algn="tl">
                  <a:srgbClr val="000000">
                    <a:alpha val="43137"/>
                  </a:srgbClr>
                </a:outerShdw>
              </a:effectLst>
              <a:latin typeface="Amazone" panose="03020702060507090A04" pitchFamily="66" charset="-93"/>
            </a:endParaRPr>
          </a:p>
        </p:txBody>
      </p:sp>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76">
                                            <p:txEl>
                                              <p:pRg st="0" end="0"/>
                                            </p:txEl>
                                          </p:spTgt>
                                        </p:tgtEl>
                                        <p:attrNameLst>
                                          <p:attrName>style.visibility</p:attrName>
                                        </p:attrNameLst>
                                      </p:cBhvr>
                                      <p:to>
                                        <p:strVal val="visible"/>
                                      </p:to>
                                    </p:set>
                                    <p:anim calcmode="discrete" valueType="clr">
                                      <p:cBhvr override="childStyle">
                                        <p:cTn id="16" dur="80"/>
                                        <p:tgtEl>
                                          <p:spTgt spid="7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76">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7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P spid="7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7"/>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7"/>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7"/>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pic>
        <p:nvPicPr>
          <p:cNvPr id="2" name="PA_库_图片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5859858" y="1161056"/>
            <a:ext cx="1025527" cy="1025527"/>
          </a:xfrm>
          <a:prstGeom prst="rect">
            <a:avLst/>
          </a:prstGeom>
        </p:spPr>
      </p:pic>
      <p:pic>
        <p:nvPicPr>
          <p:cNvPr id="3" name="PA_库_图片 2"/>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8858647" y="1101125"/>
            <a:ext cx="1182687" cy="1182687"/>
          </a:xfrm>
          <a:prstGeom prst="rect">
            <a:avLst/>
          </a:prstGeom>
        </p:spPr>
      </p:pic>
      <p:pic>
        <p:nvPicPr>
          <p:cNvPr id="4" name="PA_库_图片 3"/>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2820589" y="1152900"/>
            <a:ext cx="1025526" cy="1025526"/>
          </a:xfrm>
          <a:prstGeom prst="rect">
            <a:avLst/>
          </a:prstGeom>
        </p:spPr>
      </p:pic>
      <p:sp>
        <p:nvSpPr>
          <p:cNvPr id="72" name="矩形 19">
            <a:extLst>
              <a:ext uri="{FF2B5EF4-FFF2-40B4-BE49-F238E27FC236}">
                <a16:creationId xmlns:a16="http://schemas.microsoft.com/office/drawing/2014/main" id="{0F46690C-594C-4C42-8096-131CA68D0EAB}"/>
              </a:ext>
            </a:extLst>
          </p:cNvPr>
          <p:cNvSpPr/>
          <p:nvPr/>
        </p:nvSpPr>
        <p:spPr>
          <a:xfrm>
            <a:off x="2708230" y="4517360"/>
            <a:ext cx="1930445" cy="78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rgbClr val="FF0000"/>
                </a:solidFill>
                <a:latin typeface="Amazone" panose="03020702060507090A04" pitchFamily="66" charset="-93"/>
                <a:ea typeface="康熙字典" pitchFamily="2" charset="-120"/>
              </a:rPr>
              <a:t>Gỗ</a:t>
            </a:r>
            <a:endParaRPr lang="zh-CN" altLang="en-US" sz="3200" dirty="0">
              <a:solidFill>
                <a:srgbClr val="FF0000"/>
              </a:solidFill>
              <a:latin typeface="Amazone" panose="03020702060507090A04" pitchFamily="66" charset="-93"/>
              <a:ea typeface="康熙字典" pitchFamily="2" charset="-120"/>
            </a:endParaRPr>
          </a:p>
        </p:txBody>
      </p:sp>
      <p:sp>
        <p:nvSpPr>
          <p:cNvPr id="73" name="矩形 19">
            <a:extLst>
              <a:ext uri="{FF2B5EF4-FFF2-40B4-BE49-F238E27FC236}">
                <a16:creationId xmlns:a16="http://schemas.microsoft.com/office/drawing/2014/main" id="{A44407DF-256E-4AB6-AF5C-3C8084CDB635}"/>
              </a:ext>
            </a:extLst>
          </p:cNvPr>
          <p:cNvSpPr/>
          <p:nvPr/>
        </p:nvSpPr>
        <p:spPr>
          <a:xfrm>
            <a:off x="5652522" y="4448689"/>
            <a:ext cx="1443009" cy="78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rgbClr val="FF0000"/>
                </a:solidFill>
                <a:latin typeface="Amazone" panose="03020702060507090A04" pitchFamily="66" charset="-93"/>
                <a:ea typeface="康熙字典" pitchFamily="2" charset="-120"/>
              </a:rPr>
              <a:t>Gas </a:t>
            </a:r>
            <a:endParaRPr lang="zh-CN" altLang="en-US" sz="3200" dirty="0">
              <a:solidFill>
                <a:srgbClr val="FF0000"/>
              </a:solidFill>
              <a:latin typeface="Amazone" panose="03020702060507090A04" pitchFamily="66" charset="-93"/>
              <a:ea typeface="康熙字典" pitchFamily="2" charset="-120"/>
            </a:endParaRPr>
          </a:p>
        </p:txBody>
      </p:sp>
      <p:sp>
        <p:nvSpPr>
          <p:cNvPr id="74" name="矩形 19">
            <a:extLst>
              <a:ext uri="{FF2B5EF4-FFF2-40B4-BE49-F238E27FC236}">
                <a16:creationId xmlns:a16="http://schemas.microsoft.com/office/drawing/2014/main" id="{F4FAA4D4-A759-4810-B361-0E42703B5435}"/>
              </a:ext>
            </a:extLst>
          </p:cNvPr>
          <p:cNvSpPr/>
          <p:nvPr/>
        </p:nvSpPr>
        <p:spPr>
          <a:xfrm>
            <a:off x="9175750" y="4341158"/>
            <a:ext cx="1137804" cy="786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rgbClr val="FF0000"/>
                </a:solidFill>
                <a:latin typeface="Amazone" panose="03020702060507090A04" pitchFamily="66" charset="-93"/>
                <a:ea typeface="康熙字典" pitchFamily="2" charset="-120"/>
              </a:rPr>
              <a:t>Xăng</a:t>
            </a:r>
            <a:endParaRPr lang="zh-CN" altLang="en-US" sz="3200" dirty="0">
              <a:solidFill>
                <a:srgbClr val="FF0000"/>
              </a:solidFill>
              <a:latin typeface="Amazone" panose="03020702060507090A04" pitchFamily="66" charset="-93"/>
              <a:ea typeface="康熙字典" pitchFamily="2" charset="-120"/>
            </a:endParaRPr>
          </a:p>
        </p:txBody>
      </p:sp>
      <p:sp>
        <p:nvSpPr>
          <p:cNvPr id="77" name="Cloud 76">
            <a:extLst>
              <a:ext uri="{FF2B5EF4-FFF2-40B4-BE49-F238E27FC236}">
                <a16:creationId xmlns:a16="http://schemas.microsoft.com/office/drawing/2014/main" id="{FD523C31-53C1-42D8-8F8A-96A741BE3F0D}"/>
              </a:ext>
            </a:extLst>
          </p:cNvPr>
          <p:cNvSpPr/>
          <p:nvPr/>
        </p:nvSpPr>
        <p:spPr>
          <a:xfrm>
            <a:off x="4840830" y="5185398"/>
            <a:ext cx="3150822" cy="1116996"/>
          </a:xfrm>
          <a:prstGeom prst="cloud">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effectLst/>
                <a:latin typeface="Amazone" panose="03020702060507090A04" pitchFamily="66" charset="-93"/>
                <a:cs typeface="Times New Roman" panose="02020603050405020304" pitchFamily="18" charset="0"/>
              </a:rPr>
              <a:t>Nhiên</a:t>
            </a:r>
            <a:r>
              <a:rPr lang="en-US" sz="3200" dirty="0">
                <a:solidFill>
                  <a:srgbClr val="FF0000"/>
                </a:solidFill>
                <a:effectLst/>
                <a:latin typeface="Amazone" panose="03020702060507090A04" pitchFamily="66" charset="-93"/>
                <a:cs typeface="Times New Roman" panose="02020603050405020304" pitchFamily="18" charset="0"/>
              </a:rPr>
              <a:t> </a:t>
            </a:r>
            <a:r>
              <a:rPr lang="en-US" sz="3200" dirty="0" err="1">
                <a:solidFill>
                  <a:srgbClr val="FF0000"/>
                </a:solidFill>
                <a:effectLst/>
                <a:latin typeface="Amazone" panose="03020702060507090A04" pitchFamily="66" charset="-93"/>
                <a:cs typeface="Times New Roman" panose="02020603050405020304" pitchFamily="18" charset="0"/>
              </a:rPr>
              <a:t>liệu</a:t>
            </a:r>
            <a:endParaRPr lang="vi-VN" sz="3200" dirty="0">
              <a:solidFill>
                <a:srgbClr val="FF0000"/>
              </a:solidFill>
              <a:effectLst/>
              <a:latin typeface="Amazone" panose="03020702060507090A04" pitchFamily="66" charset="-93"/>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C3113FF-A6F0-4F13-9A00-C6458F8685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3211" y="2191274"/>
            <a:ext cx="2271897" cy="2271897"/>
          </a:xfrm>
          <a:prstGeom prst="rect">
            <a:avLst/>
          </a:prstGeom>
        </p:spPr>
      </p:pic>
      <p:pic>
        <p:nvPicPr>
          <p:cNvPr id="8" name="Picture 7">
            <a:extLst>
              <a:ext uri="{FF2B5EF4-FFF2-40B4-BE49-F238E27FC236}">
                <a16:creationId xmlns:a16="http://schemas.microsoft.com/office/drawing/2014/main" id="{1FF95C29-7F13-4BE1-9B2A-6B4434392D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8763" y="2193400"/>
            <a:ext cx="2271898" cy="2271898"/>
          </a:xfrm>
          <a:prstGeom prst="rect">
            <a:avLst/>
          </a:prstGeom>
        </p:spPr>
      </p:pic>
      <p:pic>
        <p:nvPicPr>
          <p:cNvPr id="10" name="Picture 9">
            <a:extLst>
              <a:ext uri="{FF2B5EF4-FFF2-40B4-BE49-F238E27FC236}">
                <a16:creationId xmlns:a16="http://schemas.microsoft.com/office/drawing/2014/main" id="{6C8D9289-8499-45D3-BC7C-87C0475D82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01679" y="2226054"/>
            <a:ext cx="2239151" cy="2276040"/>
          </a:xfrm>
          <a:prstGeom prst="rect">
            <a:avLst/>
          </a:prstGeom>
        </p:spPr>
      </p:pic>
    </p:spTree>
    <p:extLst>
      <p:ext uri="{BB962C8B-B14F-4D97-AF65-F5344CB8AC3E}">
        <p14:creationId xmlns:p14="http://schemas.microsoft.com/office/powerpoint/2010/main" val="247875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circle(in)">
                                      <p:cBhvr>
                                        <p:cTn id="18" dur="2000"/>
                                        <p:tgtEl>
                                          <p:spTgt spid="7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circle(in)">
                                      <p:cBhvr>
                                        <p:cTn id="21" dur="2000"/>
                                        <p:tgtEl>
                                          <p:spTgt spid="7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circle(in)">
                                      <p:cBhvr>
                                        <p:cTn id="24" dur="20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87" name="任意多边形 86"/>
          <p:cNvSpPr/>
          <p:nvPr/>
        </p:nvSpPr>
        <p:spPr>
          <a:xfrm flipH="1">
            <a:off x="7383897" y="3572295"/>
            <a:ext cx="2099401" cy="2164051"/>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178 w 140342"/>
              <a:gd name="connsiteY0" fmla="*/ 65738 h 154534"/>
              <a:gd name="connsiteX1" fmla="*/ 63043 w 140342"/>
              <a:gd name="connsiteY1" fmla="*/ 16 h 154534"/>
              <a:gd name="connsiteX2" fmla="*/ 140195 w 140342"/>
              <a:gd name="connsiteY2" fmla="*/ 71453 h 154534"/>
              <a:gd name="connsiteX3" fmla="*/ 74473 w 140342"/>
              <a:gd name="connsiteY3" fmla="*/ 154321 h 154534"/>
              <a:gd name="connsiteX4" fmla="*/ 178 w 140342"/>
              <a:gd name="connsiteY4" fmla="*/ 65738 h 154534"/>
              <a:gd name="connsiteX0" fmla="*/ 178 w 140342"/>
              <a:gd name="connsiteY0" fmla="*/ 65740 h 154536"/>
              <a:gd name="connsiteX1" fmla="*/ 63043 w 140342"/>
              <a:gd name="connsiteY1" fmla="*/ 18 h 154536"/>
              <a:gd name="connsiteX2" fmla="*/ 140195 w 140342"/>
              <a:gd name="connsiteY2" fmla="*/ 71455 h 154536"/>
              <a:gd name="connsiteX3" fmla="*/ 74473 w 140342"/>
              <a:gd name="connsiteY3" fmla="*/ 154323 h 154536"/>
              <a:gd name="connsiteX4" fmla="*/ 178 w 140342"/>
              <a:gd name="connsiteY4" fmla="*/ 65740 h 154536"/>
              <a:gd name="connsiteX0" fmla="*/ 9 w 140173"/>
              <a:gd name="connsiteY0" fmla="*/ 71451 h 160247"/>
              <a:gd name="connsiteX1" fmla="*/ 71446 w 140173"/>
              <a:gd name="connsiteY1" fmla="*/ 14 h 160247"/>
              <a:gd name="connsiteX2" fmla="*/ 140026 w 140173"/>
              <a:gd name="connsiteY2" fmla="*/ 77166 h 160247"/>
              <a:gd name="connsiteX3" fmla="*/ 74304 w 140173"/>
              <a:gd name="connsiteY3" fmla="*/ 160034 h 160247"/>
              <a:gd name="connsiteX4" fmla="*/ 9 w 140173"/>
              <a:gd name="connsiteY4" fmla="*/ 71451 h 160247"/>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1024"/>
              <a:gd name="connsiteY0" fmla="*/ 71451 h 148862"/>
              <a:gd name="connsiteX1" fmla="*/ 71446 w 141024"/>
              <a:gd name="connsiteY1" fmla="*/ 14 h 148862"/>
              <a:gd name="connsiteX2" fmla="*/ 140026 w 141024"/>
              <a:gd name="connsiteY2" fmla="*/ 77166 h 148862"/>
              <a:gd name="connsiteX3" fmla="*/ 74304 w 141024"/>
              <a:gd name="connsiteY3" fmla="*/ 148604 h 148862"/>
              <a:gd name="connsiteX4" fmla="*/ 9 w 141024"/>
              <a:gd name="connsiteY4" fmla="*/ 71451 h 148862"/>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0257"/>
              <a:gd name="connsiteY0" fmla="*/ 71451 h 148862"/>
              <a:gd name="connsiteX1" fmla="*/ 71446 w 140257"/>
              <a:gd name="connsiteY1" fmla="*/ 14 h 148862"/>
              <a:gd name="connsiteX2" fmla="*/ 140026 w 140257"/>
              <a:gd name="connsiteY2" fmla="*/ 77166 h 148862"/>
              <a:gd name="connsiteX3" fmla="*/ 74304 w 140257"/>
              <a:gd name="connsiteY3" fmla="*/ 148604 h 148862"/>
              <a:gd name="connsiteX4" fmla="*/ 9 w 140257"/>
              <a:gd name="connsiteY4" fmla="*/ 71451 h 14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6"/>
            <a:srcRect/>
            <a:stretch>
              <a:fillRect/>
            </a:stretch>
          </a:blipFill>
          <a:ln w="381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01" name="任意多边形 100"/>
          <p:cNvSpPr/>
          <p:nvPr/>
        </p:nvSpPr>
        <p:spPr>
          <a:xfrm flipH="1">
            <a:off x="9255483" y="3503046"/>
            <a:ext cx="1240073" cy="1278260"/>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178 w 140342"/>
              <a:gd name="connsiteY0" fmla="*/ 65738 h 154534"/>
              <a:gd name="connsiteX1" fmla="*/ 63043 w 140342"/>
              <a:gd name="connsiteY1" fmla="*/ 16 h 154534"/>
              <a:gd name="connsiteX2" fmla="*/ 140195 w 140342"/>
              <a:gd name="connsiteY2" fmla="*/ 71453 h 154534"/>
              <a:gd name="connsiteX3" fmla="*/ 74473 w 140342"/>
              <a:gd name="connsiteY3" fmla="*/ 154321 h 154534"/>
              <a:gd name="connsiteX4" fmla="*/ 178 w 140342"/>
              <a:gd name="connsiteY4" fmla="*/ 65738 h 154534"/>
              <a:gd name="connsiteX0" fmla="*/ 178 w 140342"/>
              <a:gd name="connsiteY0" fmla="*/ 65740 h 154536"/>
              <a:gd name="connsiteX1" fmla="*/ 63043 w 140342"/>
              <a:gd name="connsiteY1" fmla="*/ 18 h 154536"/>
              <a:gd name="connsiteX2" fmla="*/ 140195 w 140342"/>
              <a:gd name="connsiteY2" fmla="*/ 71455 h 154536"/>
              <a:gd name="connsiteX3" fmla="*/ 74473 w 140342"/>
              <a:gd name="connsiteY3" fmla="*/ 154323 h 154536"/>
              <a:gd name="connsiteX4" fmla="*/ 178 w 140342"/>
              <a:gd name="connsiteY4" fmla="*/ 65740 h 154536"/>
              <a:gd name="connsiteX0" fmla="*/ 9 w 140173"/>
              <a:gd name="connsiteY0" fmla="*/ 71451 h 160247"/>
              <a:gd name="connsiteX1" fmla="*/ 71446 w 140173"/>
              <a:gd name="connsiteY1" fmla="*/ 14 h 160247"/>
              <a:gd name="connsiteX2" fmla="*/ 140026 w 140173"/>
              <a:gd name="connsiteY2" fmla="*/ 77166 h 160247"/>
              <a:gd name="connsiteX3" fmla="*/ 74304 w 140173"/>
              <a:gd name="connsiteY3" fmla="*/ 160034 h 160247"/>
              <a:gd name="connsiteX4" fmla="*/ 9 w 140173"/>
              <a:gd name="connsiteY4" fmla="*/ 71451 h 160247"/>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1024"/>
              <a:gd name="connsiteY0" fmla="*/ 71451 h 148862"/>
              <a:gd name="connsiteX1" fmla="*/ 71446 w 141024"/>
              <a:gd name="connsiteY1" fmla="*/ 14 h 148862"/>
              <a:gd name="connsiteX2" fmla="*/ 140026 w 141024"/>
              <a:gd name="connsiteY2" fmla="*/ 77166 h 148862"/>
              <a:gd name="connsiteX3" fmla="*/ 74304 w 141024"/>
              <a:gd name="connsiteY3" fmla="*/ 148604 h 148862"/>
              <a:gd name="connsiteX4" fmla="*/ 9 w 141024"/>
              <a:gd name="connsiteY4" fmla="*/ 71451 h 148862"/>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0257"/>
              <a:gd name="connsiteY0" fmla="*/ 71451 h 148862"/>
              <a:gd name="connsiteX1" fmla="*/ 71446 w 140257"/>
              <a:gd name="connsiteY1" fmla="*/ 14 h 148862"/>
              <a:gd name="connsiteX2" fmla="*/ 140026 w 140257"/>
              <a:gd name="connsiteY2" fmla="*/ 77166 h 148862"/>
              <a:gd name="connsiteX3" fmla="*/ 74304 w 140257"/>
              <a:gd name="connsiteY3" fmla="*/ 148604 h 148862"/>
              <a:gd name="connsiteX4" fmla="*/ 9 w 140257"/>
              <a:gd name="connsiteY4" fmla="*/ 71451 h 14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7"/>
            <a:srcRect/>
            <a:stretch>
              <a:fillRect/>
            </a:stretch>
          </a:blipFill>
          <a:ln w="381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76" name="文本框 9">
            <a:extLst>
              <a:ext uri="{FF2B5EF4-FFF2-40B4-BE49-F238E27FC236}">
                <a16:creationId xmlns:a16="http://schemas.microsoft.com/office/drawing/2014/main" id="{3E328865-F78D-41F4-AD26-F914CA12C544}"/>
              </a:ext>
            </a:extLst>
          </p:cNvPr>
          <p:cNvSpPr txBox="1"/>
          <p:nvPr/>
        </p:nvSpPr>
        <p:spPr>
          <a:xfrm>
            <a:off x="2969022" y="2256599"/>
            <a:ext cx="7930753" cy="627095"/>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l">
              <a:lnSpc>
                <a:spcPct val="115000"/>
              </a:lnSpc>
              <a:spcBef>
                <a:spcPts val="300"/>
              </a:spcBef>
              <a:spcAft>
                <a:spcPts val="500"/>
              </a:spcAft>
              <a:tabLst>
                <a:tab pos="8101330" algn="l"/>
              </a:tabLst>
            </a:pP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Định</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nghĩa</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của</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nhiên</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liệu</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là</a:t>
            </a:r>
            <a:r>
              <a:rPr lang="en-US" b="0" dirty="0">
                <a:solidFill>
                  <a:srgbClr val="7030A0"/>
                </a:solidFill>
                <a:latin typeface="Amazone" panose="03020702060507090A04" pitchFamily="66" charset="-93"/>
                <a:cs typeface="Times New Roman" panose="02020603050405020304" pitchFamily="18" charset="0"/>
              </a:rPr>
              <a:t> </a:t>
            </a:r>
            <a:r>
              <a:rPr lang="en-US" b="0" dirty="0" err="1">
                <a:solidFill>
                  <a:srgbClr val="7030A0"/>
                </a:solidFill>
                <a:latin typeface="Amazone" panose="03020702060507090A04" pitchFamily="66" charset="-93"/>
                <a:cs typeface="Times New Roman" panose="02020603050405020304" pitchFamily="18" charset="0"/>
              </a:rPr>
              <a:t>gì</a:t>
            </a:r>
            <a:r>
              <a:rPr lang="en-US" b="0" dirty="0">
                <a:solidFill>
                  <a:srgbClr val="7030A0"/>
                </a:solidFill>
                <a:latin typeface="Amazone" panose="03020702060507090A04" pitchFamily="66" charset="-93"/>
                <a:cs typeface="Times New Roman" panose="02020603050405020304" pitchFamily="18" charset="0"/>
              </a:rPr>
              <a:t>?</a:t>
            </a:r>
            <a:endParaRPr lang="vi-VN" b="0" dirty="0">
              <a:solidFill>
                <a:srgbClr val="7030A0"/>
              </a:solidFill>
              <a:latin typeface="Amazone" panose="03020702060507090A04" pitchFamily="66" charset="-93"/>
              <a:ea typeface="Arial" panose="020B0604020202020204" pitchFamily="34" charset="0"/>
              <a:cs typeface="Times New Roman" panose="02020603050405020304" pitchFamily="18" charset="0"/>
            </a:endParaRPr>
          </a:p>
        </p:txBody>
      </p:sp>
      <p:sp>
        <p:nvSpPr>
          <p:cNvPr id="77" name="矩形 11">
            <a:extLst>
              <a:ext uri="{FF2B5EF4-FFF2-40B4-BE49-F238E27FC236}">
                <a16:creationId xmlns:a16="http://schemas.microsoft.com/office/drawing/2014/main" id="{F786B804-A255-489F-80AC-E2D0F98CCEE7}"/>
              </a:ext>
            </a:extLst>
          </p:cNvPr>
          <p:cNvSpPr/>
          <p:nvPr/>
        </p:nvSpPr>
        <p:spPr>
          <a:xfrm>
            <a:off x="2969022" y="2915587"/>
            <a:ext cx="8225631" cy="1193404"/>
          </a:xfrm>
          <a:prstGeom prst="rect">
            <a:avLst/>
          </a:prstGeom>
        </p:spPr>
        <p:txBody>
          <a:bodyPr wrap="square">
            <a:spAutoFit/>
          </a:bodyPr>
          <a:lstStyle/>
          <a:p>
            <a:pPr algn="just">
              <a:lnSpc>
                <a:spcPct val="115000"/>
              </a:lnSpc>
              <a:spcBef>
                <a:spcPts val="300"/>
              </a:spcBef>
              <a:spcAft>
                <a:spcPts val="500"/>
              </a:spcAft>
              <a:tabLst>
                <a:tab pos="8101330" algn="l"/>
              </a:tabLst>
            </a:pPr>
            <a:r>
              <a:rPr lang="vi-VN" sz="3200" dirty="0">
                <a:solidFill>
                  <a:srgbClr val="7030A0"/>
                </a:solidFill>
                <a:latin typeface="Amazone" panose="03020702060507090A04" pitchFamily="66" charset="-93"/>
                <a:cs typeface="Times New Roman" panose="02020603050405020304" pitchFamily="18" charset="0"/>
              </a:rPr>
              <a:t>- Em hãy cho biết những ứng dụng trong đời sống khi đốt cháy nhiên liệu.</a:t>
            </a:r>
            <a:endParaRPr lang="vi-VN" sz="3200" dirty="0">
              <a:solidFill>
                <a:srgbClr val="7030A0"/>
              </a:solidFill>
              <a:latin typeface="Amazone" panose="03020702060507090A04" pitchFamily="66" charset="-93"/>
              <a:ea typeface="Arial" panose="020B0604020202020204" pitchFamily="34" charset="0"/>
              <a:cs typeface="Times New Roman" panose="02020603050405020304" pitchFamily="18" charset="0"/>
            </a:endParaRPr>
          </a:p>
        </p:txBody>
      </p:sp>
      <p:sp>
        <p:nvSpPr>
          <p:cNvPr id="78" name="文本框 9">
            <a:extLst>
              <a:ext uri="{FF2B5EF4-FFF2-40B4-BE49-F238E27FC236}">
                <a16:creationId xmlns:a16="http://schemas.microsoft.com/office/drawing/2014/main" id="{627D6B33-C40B-4958-8A1B-FA2DCCC1D9FC}"/>
              </a:ext>
            </a:extLst>
          </p:cNvPr>
          <p:cNvSpPr txBox="1"/>
          <p:nvPr/>
        </p:nvSpPr>
        <p:spPr>
          <a:xfrm>
            <a:off x="3782141" y="1331913"/>
            <a:ext cx="7779622" cy="693908"/>
          </a:xfrm>
          <a:prstGeom prst="rect">
            <a:avLst/>
          </a:prstGeom>
          <a:noFill/>
        </p:spPr>
        <p:txBody>
          <a:bodyPr wrap="square" rtlCol="0">
            <a:spAutoFit/>
          </a:bodyPr>
          <a:lstStyle>
            <a:defPPr>
              <a:defRPr lang="zh-CN"/>
            </a:defPPr>
            <a:lvl1pPr algn="r">
              <a:defRPr sz="3200" b="1" spc="600">
                <a:solidFill>
                  <a:srgbClr val="909A2A"/>
                </a:solidFill>
                <a:latin typeface="叶根友圆趣卡通体" panose="02010601030101010101" pitchFamily="2" charset="-122"/>
                <a:ea typeface="叶根友圆趣卡通体" panose="02010601030101010101" pitchFamily="2" charset="-122"/>
              </a:defRPr>
            </a:lvl1pPr>
          </a:lstStyle>
          <a:p>
            <a:pPr algn="l">
              <a:lnSpc>
                <a:spcPct val="115000"/>
              </a:lnSpc>
              <a:spcBef>
                <a:spcPts val="300"/>
              </a:spcBef>
              <a:spcAft>
                <a:spcPts val="500"/>
              </a:spcAft>
              <a:tabLst>
                <a:tab pos="8101330" algn="l"/>
              </a:tabLst>
            </a:pPr>
            <a:r>
              <a:rPr lang="en-US" sz="3600" u="sng" dirty="0">
                <a:solidFill>
                  <a:srgbClr val="00B050"/>
                </a:solidFill>
                <a:latin typeface="Amazone" panose="03020702060507090A04" pitchFamily="66" charset="-93"/>
                <a:cs typeface="Times New Roman" panose="02020603050405020304" pitchFamily="18" charset="0"/>
              </a:rPr>
              <a:t>* </a:t>
            </a:r>
            <a:r>
              <a:rPr lang="en-US" sz="3600" u="sng" dirty="0" err="1">
                <a:solidFill>
                  <a:srgbClr val="00B050"/>
                </a:solidFill>
                <a:latin typeface="Amazone" panose="03020702060507090A04" pitchFamily="66" charset="-93"/>
                <a:cs typeface="Times New Roman" panose="02020603050405020304" pitchFamily="18" charset="0"/>
              </a:rPr>
              <a:t>Nhắc</a:t>
            </a:r>
            <a:r>
              <a:rPr lang="en-US" sz="3600" u="sng" dirty="0">
                <a:solidFill>
                  <a:srgbClr val="00B050"/>
                </a:solidFill>
                <a:latin typeface="Amazone" panose="03020702060507090A04" pitchFamily="66" charset="-93"/>
                <a:cs typeface="Times New Roman" panose="02020603050405020304" pitchFamily="18" charset="0"/>
              </a:rPr>
              <a:t> </a:t>
            </a:r>
            <a:r>
              <a:rPr lang="en-US" sz="3600" u="sng" dirty="0" err="1">
                <a:solidFill>
                  <a:srgbClr val="00B050"/>
                </a:solidFill>
                <a:latin typeface="Amazone" panose="03020702060507090A04" pitchFamily="66" charset="-93"/>
                <a:cs typeface="Times New Roman" panose="02020603050405020304" pitchFamily="18" charset="0"/>
              </a:rPr>
              <a:t>lại</a:t>
            </a:r>
            <a:r>
              <a:rPr lang="en-US" sz="3600" u="sng" dirty="0">
                <a:solidFill>
                  <a:srgbClr val="00B050"/>
                </a:solidFill>
                <a:latin typeface="Amazone" panose="03020702060507090A04" pitchFamily="66" charset="-93"/>
                <a:cs typeface="Times New Roman" panose="02020603050405020304" pitchFamily="18" charset="0"/>
              </a:rPr>
              <a:t> </a:t>
            </a:r>
            <a:r>
              <a:rPr lang="en-US" sz="3600" u="sng" dirty="0" err="1">
                <a:solidFill>
                  <a:srgbClr val="00B050"/>
                </a:solidFill>
                <a:latin typeface="Amazone" panose="03020702060507090A04" pitchFamily="66" charset="-93"/>
                <a:cs typeface="Times New Roman" panose="02020603050405020304" pitchFamily="18" charset="0"/>
              </a:rPr>
              <a:t>kiến</a:t>
            </a:r>
            <a:r>
              <a:rPr lang="en-US" sz="3600" u="sng" dirty="0">
                <a:solidFill>
                  <a:srgbClr val="00B050"/>
                </a:solidFill>
                <a:latin typeface="Amazone" panose="03020702060507090A04" pitchFamily="66" charset="-93"/>
                <a:cs typeface="Times New Roman" panose="02020603050405020304" pitchFamily="18" charset="0"/>
              </a:rPr>
              <a:t> </a:t>
            </a:r>
            <a:r>
              <a:rPr lang="en-US" sz="3600" u="sng" dirty="0" err="1">
                <a:solidFill>
                  <a:srgbClr val="00B050"/>
                </a:solidFill>
                <a:latin typeface="Amazone" panose="03020702060507090A04" pitchFamily="66" charset="-93"/>
                <a:cs typeface="Times New Roman" panose="02020603050405020304" pitchFamily="18" charset="0"/>
              </a:rPr>
              <a:t>thức</a:t>
            </a:r>
            <a:endParaRPr lang="vi-VN" sz="3600" u="sng" dirty="0">
              <a:solidFill>
                <a:srgbClr val="00B050"/>
              </a:solidFill>
              <a:latin typeface="Amazone" panose="03020702060507090A04" pitchFamily="66" charset="-93"/>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717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77"/>
                                        </p:tgtEl>
                                        <p:attrNameLst>
                                          <p:attrName>style.visibility</p:attrName>
                                        </p:attrNameLst>
                                      </p:cBhvr>
                                      <p:to>
                                        <p:strVal val="visible"/>
                                      </p:to>
                                    </p:set>
                                    <p:animEffect transition="in" filter="wipe(left)">
                                      <p:cBhvr>
                                        <p:cTn id="11" dur="100"/>
                                        <p:tgtEl>
                                          <p:spTgt spid="77"/>
                                        </p:tgtEl>
                                      </p:cBhvr>
                                    </p:animEffect>
                                  </p:childTnLst>
                                </p:cTn>
                              </p:par>
                            </p:childTnLst>
                          </p:cTn>
                        </p:par>
                        <p:par>
                          <p:cTn id="12" fill="hold">
                            <p:stCondLst>
                              <p:cond delay="1160"/>
                            </p:stCondLst>
                            <p:childTnLst>
                              <p:par>
                                <p:cTn id="13" presetID="22" presetClass="entr" presetSubtype="8"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4"/>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4"/>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76" name="TextBox 75">
            <a:extLst>
              <a:ext uri="{FF2B5EF4-FFF2-40B4-BE49-F238E27FC236}">
                <a16:creationId xmlns:a16="http://schemas.microsoft.com/office/drawing/2014/main" id="{2E442E12-C0E7-4DCB-B6FD-902A3532934E}"/>
              </a:ext>
            </a:extLst>
          </p:cNvPr>
          <p:cNvSpPr txBox="1"/>
          <p:nvPr/>
        </p:nvSpPr>
        <p:spPr>
          <a:xfrm>
            <a:off x="2513624" y="1643623"/>
            <a:ext cx="8726488" cy="2062103"/>
          </a:xfrm>
          <a:prstGeom prst="rect">
            <a:avLst/>
          </a:prstGeom>
          <a:noFill/>
        </p:spPr>
        <p:txBody>
          <a:bodyPr wrap="square">
            <a:spAutoFit/>
          </a:bodyPr>
          <a:lstStyle/>
          <a:p>
            <a:r>
              <a:rPr lang="vi-VN" sz="3200" b="0" i="0" dirty="0">
                <a:solidFill>
                  <a:srgbClr val="333333"/>
                </a:solidFill>
                <a:effectLst/>
                <a:latin typeface="Amazone" panose="03020702060507090A04" pitchFamily="66" charset="-93"/>
              </a:rPr>
              <a:t>	</a:t>
            </a:r>
            <a:r>
              <a:rPr lang="en-US" altLang="zh-CN" sz="3200" b="1" dirty="0">
                <a:solidFill>
                  <a:srgbClr val="7030A0"/>
                </a:solidFill>
                <a:latin typeface="Microsoft YaHei UI" panose="020B0503020204020204" pitchFamily="34" charset="-122"/>
                <a:ea typeface="Microsoft YaHei UI" panose="020B0503020204020204" pitchFamily="34" charset="-122"/>
              </a:rPr>
              <a:t>I. </a:t>
            </a:r>
            <a:r>
              <a:rPr lang="en-US" altLang="zh-CN" sz="3200" b="1" dirty="0" err="1">
                <a:solidFill>
                  <a:srgbClr val="7030A0"/>
                </a:solidFill>
                <a:latin typeface="Amazone" panose="03020702060507090A04" pitchFamily="66" charset="-93"/>
                <a:ea typeface="Microsoft YaHei UI" panose="020B0503020204020204" pitchFamily="34" charset="-122"/>
              </a:rPr>
              <a:t>Nhiên</a:t>
            </a:r>
            <a:r>
              <a:rPr lang="en-US" altLang="zh-CN" sz="3200" b="1" dirty="0">
                <a:solidFill>
                  <a:srgbClr val="7030A0"/>
                </a:solidFill>
                <a:latin typeface="Amazone" panose="03020702060507090A04" pitchFamily="66" charset="-93"/>
                <a:ea typeface="Microsoft YaHei UI" panose="020B0503020204020204" pitchFamily="34" charset="-122"/>
              </a:rPr>
              <a:t> </a:t>
            </a:r>
            <a:r>
              <a:rPr lang="en-US" altLang="zh-CN" sz="3200" b="1" dirty="0" err="1">
                <a:solidFill>
                  <a:srgbClr val="7030A0"/>
                </a:solidFill>
                <a:latin typeface="Amazone" panose="03020702060507090A04" pitchFamily="66" charset="-93"/>
                <a:ea typeface="Microsoft YaHei UI" panose="020B0503020204020204" pitchFamily="34" charset="-122"/>
              </a:rPr>
              <a:t>liệu</a:t>
            </a:r>
            <a:endParaRPr lang="zh-CN" altLang="en-US" sz="1600" dirty="0">
              <a:solidFill>
                <a:srgbClr val="7030A0"/>
              </a:solidFill>
              <a:latin typeface="Amazone" panose="03020702060507090A04" pitchFamily="66" charset="-93"/>
              <a:ea typeface="Microsoft YaHei UI" panose="020B0503020204020204" pitchFamily="34" charset="-122"/>
            </a:endParaRPr>
          </a:p>
          <a:p>
            <a:r>
              <a:rPr lang="vi-VN" sz="3200" b="0" i="0" dirty="0">
                <a:solidFill>
                  <a:srgbClr val="333333"/>
                </a:solidFill>
                <a:effectLst/>
                <a:latin typeface="Amazone" panose="03020702060507090A04" pitchFamily="66" charset="-93"/>
              </a:rPr>
              <a:t>- Trong sản xuất và đời sống, nhiều vật liệu bị đốt cháy để thu năng lượng nhiệt và ánh sáng. Những vật liệu đó gọi là nhiên liệu.</a:t>
            </a:r>
            <a:endParaRPr lang="vi-VN" sz="3200" dirty="0">
              <a:latin typeface="Amazone" panose="03020702060507090A04" pitchFamily="66" charset="-93"/>
            </a:endParaRPr>
          </a:p>
        </p:txBody>
      </p:sp>
      <p:pic>
        <p:nvPicPr>
          <p:cNvPr id="80" name="Graphic 79" descr="Teacher">
            <a:extLst>
              <a:ext uri="{FF2B5EF4-FFF2-40B4-BE49-F238E27FC236}">
                <a16:creationId xmlns:a16="http://schemas.microsoft.com/office/drawing/2014/main" id="{77D006C1-207F-40BE-8E41-211FD7FA2E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8520" y="1416844"/>
            <a:ext cx="914400" cy="914400"/>
          </a:xfrm>
          <a:prstGeom prst="rect">
            <a:avLst/>
          </a:prstGeom>
        </p:spPr>
      </p:pic>
      <p:sp>
        <p:nvSpPr>
          <p:cNvPr id="86" name="TextBox 85">
            <a:extLst>
              <a:ext uri="{FF2B5EF4-FFF2-40B4-BE49-F238E27FC236}">
                <a16:creationId xmlns:a16="http://schemas.microsoft.com/office/drawing/2014/main" id="{E9B8E263-72C4-47FC-9AE7-90C347B32A3A}"/>
              </a:ext>
            </a:extLst>
          </p:cNvPr>
          <p:cNvSpPr txBox="1"/>
          <p:nvPr/>
        </p:nvSpPr>
        <p:spPr>
          <a:xfrm>
            <a:off x="2276476" y="3695573"/>
            <a:ext cx="8963636" cy="584775"/>
          </a:xfrm>
          <a:prstGeom prst="rect">
            <a:avLst/>
          </a:prstGeom>
          <a:noFill/>
        </p:spPr>
        <p:txBody>
          <a:bodyPr wrap="square">
            <a:spAutoFit/>
          </a:bodyPr>
          <a:lstStyle/>
          <a:p>
            <a:r>
              <a:rPr lang="vi-VN" sz="3200" b="0" i="0" dirty="0">
                <a:solidFill>
                  <a:srgbClr val="333333"/>
                </a:solidFill>
                <a:effectLst/>
                <a:latin typeface="Amazone" panose="03020702060507090A04" pitchFamily="66" charset="-93"/>
              </a:rPr>
              <a:t>- Một số nhiên liệu thường dùng: gas, gỗ, than, xăng dầu...</a:t>
            </a:r>
            <a:endParaRPr lang="vi-VN" sz="3200" dirty="0">
              <a:latin typeface="Amazone" panose="03020702060507090A04" pitchFamily="66" charset="-93"/>
            </a:endParaRPr>
          </a:p>
        </p:txBody>
      </p:sp>
    </p:spTree>
    <p:extLst>
      <p:ext uri="{BB962C8B-B14F-4D97-AF65-F5344CB8AC3E}">
        <p14:creationId xmlns:p14="http://schemas.microsoft.com/office/powerpoint/2010/main" val="119033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par>
                                <p:cTn id="8" presetID="16" presetClass="entr" presetSubtype="2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barn(inVertical)">
                                      <p:cBhvr>
                                        <p:cTn id="1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flipH="1">
            <a:off x="12032" y="0"/>
            <a:ext cx="12200021" cy="6858000"/>
          </a:xfrm>
          <a:prstGeom prst="rect">
            <a:avLst/>
          </a:prstGeom>
        </p:spPr>
      </p:pic>
      <p:sp>
        <p:nvSpPr>
          <p:cNvPr id="4" name="PA_库_椭圆 3"/>
          <p:cNvSpPr/>
          <p:nvPr>
            <p:custDataLst>
              <p:tags r:id="rId1"/>
            </p:custDataLst>
          </p:nvPr>
        </p:nvSpPr>
        <p:spPr>
          <a:xfrm>
            <a:off x="826168" y="1176395"/>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6" name="PA_库_文本框 5"/>
          <p:cNvSpPr txBox="1"/>
          <p:nvPr>
            <p:custDataLst>
              <p:tags r:id="rId2"/>
            </p:custDataLst>
          </p:nvPr>
        </p:nvSpPr>
        <p:spPr>
          <a:xfrm>
            <a:off x="4876171" y="2648244"/>
            <a:ext cx="7090403" cy="2123658"/>
          </a:xfrm>
          <a:prstGeom prst="rect">
            <a:avLst/>
          </a:prstGeom>
          <a:noFill/>
        </p:spPr>
        <p:txBody>
          <a:bodyPr wrap="none" rtlCol="0">
            <a:spAutoFit/>
          </a:bodyPr>
          <a:lstStyle/>
          <a:p>
            <a:r>
              <a:rPr lang="en-US" altLang="zh-CN" sz="6600" b="1" dirty="0">
                <a:solidFill>
                  <a:srgbClr val="7030A0"/>
                </a:solidFill>
                <a:latin typeface="Microsoft YaHei UI" panose="020B0503020204020204" pitchFamily="34" charset="-122"/>
                <a:ea typeface="Microsoft YaHei UI" panose="020B0503020204020204" pitchFamily="34" charset="-122"/>
              </a:rPr>
              <a:t>II. </a:t>
            </a:r>
            <a:r>
              <a:rPr lang="en-US" altLang="zh-CN" sz="6600" b="1" dirty="0" err="1">
                <a:solidFill>
                  <a:srgbClr val="7030A0"/>
                </a:solidFill>
                <a:latin typeface="Amazone" panose="03020702060507090A04" pitchFamily="66" charset="-93"/>
                <a:ea typeface="Microsoft YaHei UI" panose="020B0503020204020204" pitchFamily="34" charset="-122"/>
              </a:rPr>
              <a:t>Năng</a:t>
            </a:r>
            <a:r>
              <a:rPr lang="en-US" altLang="zh-CN" sz="6600" b="1" dirty="0">
                <a:solidFill>
                  <a:srgbClr val="7030A0"/>
                </a:solidFill>
                <a:latin typeface="Amazone" panose="03020702060507090A04" pitchFamily="66" charset="-93"/>
                <a:ea typeface="Microsoft YaHei UI" panose="020B0503020204020204" pitchFamily="34" charset="-122"/>
              </a:rPr>
              <a:t> </a:t>
            </a:r>
            <a:r>
              <a:rPr lang="en-US" altLang="zh-CN" sz="6600" b="1" dirty="0" err="1">
                <a:solidFill>
                  <a:srgbClr val="7030A0"/>
                </a:solidFill>
                <a:latin typeface="Amazone" panose="03020702060507090A04" pitchFamily="66" charset="-93"/>
                <a:ea typeface="Microsoft YaHei UI" panose="020B0503020204020204" pitchFamily="34" charset="-122"/>
              </a:rPr>
              <a:t>lượng</a:t>
            </a:r>
            <a:r>
              <a:rPr lang="en-US" altLang="zh-CN" sz="6600" b="1" dirty="0">
                <a:solidFill>
                  <a:srgbClr val="7030A0"/>
                </a:solidFill>
                <a:latin typeface="Amazone" panose="03020702060507090A04" pitchFamily="66" charset="-93"/>
                <a:ea typeface="Microsoft YaHei UI" panose="020B0503020204020204" pitchFamily="34" charset="-122"/>
              </a:rPr>
              <a:t> </a:t>
            </a:r>
            <a:r>
              <a:rPr lang="en-US" altLang="zh-CN" sz="6600" b="1" dirty="0" err="1">
                <a:solidFill>
                  <a:srgbClr val="7030A0"/>
                </a:solidFill>
                <a:latin typeface="Amazone" panose="03020702060507090A04" pitchFamily="66" charset="-93"/>
                <a:ea typeface="Microsoft YaHei UI" panose="020B0503020204020204" pitchFamily="34" charset="-122"/>
              </a:rPr>
              <a:t>tái</a:t>
            </a:r>
            <a:r>
              <a:rPr lang="en-US" altLang="zh-CN" sz="6600" b="1" dirty="0">
                <a:solidFill>
                  <a:srgbClr val="7030A0"/>
                </a:solidFill>
                <a:latin typeface="Amazone" panose="03020702060507090A04" pitchFamily="66" charset="-93"/>
                <a:ea typeface="Microsoft YaHei UI" panose="020B0503020204020204" pitchFamily="34" charset="-122"/>
              </a:rPr>
              <a:t> </a:t>
            </a:r>
            <a:r>
              <a:rPr lang="en-US" altLang="zh-CN" sz="6600" b="1" dirty="0" err="1">
                <a:solidFill>
                  <a:srgbClr val="7030A0"/>
                </a:solidFill>
                <a:latin typeface="Amazone" panose="03020702060507090A04" pitchFamily="66" charset="-93"/>
                <a:ea typeface="Microsoft YaHei UI" panose="020B0503020204020204" pitchFamily="34" charset="-122"/>
              </a:rPr>
              <a:t>tạo</a:t>
            </a:r>
            <a:endParaRPr lang="zh-CN" altLang="en-US" sz="6600" dirty="0">
              <a:solidFill>
                <a:srgbClr val="7030A0"/>
              </a:solidFill>
              <a:latin typeface="Amazone" panose="03020702060507090A04" pitchFamily="66" charset="-93"/>
              <a:ea typeface="Microsoft YaHei UI" panose="020B0503020204020204" pitchFamily="34" charset="-122"/>
            </a:endParaRPr>
          </a:p>
          <a:p>
            <a:endParaRPr lang="zh-CN" altLang="en-US" sz="6600" dirty="0">
              <a:solidFill>
                <a:schemeClr val="tx1">
                  <a:lumMod val="65000"/>
                  <a:lumOff val="35000"/>
                </a:schemeClr>
              </a:solidFill>
              <a:latin typeface="Microsoft YaHei UI" panose="020B0503020204020204" pitchFamily="34" charset="-122"/>
              <a:ea typeface="Microsoft YaHei UI" panose="020B0503020204020204" pitchFamily="34" charset="-122"/>
            </a:endParaRPr>
          </a:p>
        </p:txBody>
      </p:sp>
      <p:sp>
        <p:nvSpPr>
          <p:cNvPr id="8" name="PA_库_任意多边形 7"/>
          <p:cNvSpPr/>
          <p:nvPr>
            <p:custDataLst>
              <p:tags r:id="rId3"/>
            </p:custDataLst>
          </p:nvPr>
        </p:nvSpPr>
        <p:spPr>
          <a:xfrm>
            <a:off x="5265520" y="29512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2" name="PA_库_图片 1"/>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68542" y="757988"/>
            <a:ext cx="4487779" cy="4487779"/>
          </a:xfrm>
          <a:prstGeom prst="rect">
            <a:avLst/>
          </a:prstGeom>
        </p:spPr>
      </p:pic>
    </p:spTree>
    <p:extLst>
      <p:ext uri="{BB962C8B-B14F-4D97-AF65-F5344CB8AC3E}">
        <p14:creationId xmlns:p14="http://schemas.microsoft.com/office/powerpoint/2010/main" val="311155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5"/>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5"/>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pic>
        <p:nvPicPr>
          <p:cNvPr id="82" name="PA_库_图片 8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633787" y="1967165"/>
            <a:ext cx="5394325" cy="5394325"/>
          </a:xfrm>
          <a:prstGeom prst="rect">
            <a:avLst/>
          </a:prstGeom>
        </p:spPr>
      </p:pic>
      <p:sp>
        <p:nvSpPr>
          <p:cNvPr id="86" name="文本框 8199">
            <a:extLst>
              <a:ext uri="{FF2B5EF4-FFF2-40B4-BE49-F238E27FC236}">
                <a16:creationId xmlns:a16="http://schemas.microsoft.com/office/drawing/2014/main" id="{3BD7A61F-BF48-4C71-9ED3-477D3B38A4C6}"/>
              </a:ext>
            </a:extLst>
          </p:cNvPr>
          <p:cNvSpPr txBox="1"/>
          <p:nvPr/>
        </p:nvSpPr>
        <p:spPr>
          <a:xfrm rot="20118779">
            <a:off x="1712532" y="1130902"/>
            <a:ext cx="3809993" cy="1754326"/>
          </a:xfrm>
          <a:prstGeom prst="rect">
            <a:avLst/>
          </a:prstGeom>
          <a:noFill/>
          <a:ln w="9525">
            <a:noFill/>
          </a:ln>
        </p:spPr>
        <p:txBody>
          <a:bodyPr wrap="square">
            <a:spAutoFit/>
          </a:bodyPr>
          <a:lstStyle/>
          <a:p>
            <a:pPr lvl="0" algn="ctr" defTabSz="1500505">
              <a:spcBef>
                <a:spcPct val="50000"/>
              </a:spcBef>
            </a:pPr>
            <a:r>
              <a:rPr lang="vi-VN" sz="5400" b="1" dirty="0">
                <a:solidFill>
                  <a:srgbClr val="00B050"/>
                </a:solidFill>
                <a:effectLst>
                  <a:outerShdw blurRad="38100" dist="38100" dir="2700000" algn="tl">
                    <a:srgbClr val="000000">
                      <a:alpha val="43137"/>
                    </a:srgbClr>
                  </a:outerShdw>
                </a:effectLst>
                <a:latin typeface="Amazone" panose="03020702060507090A04" pitchFamily="66" charset="-93"/>
              </a:rPr>
              <a:t>Hoạt động nhóm cặp đôi </a:t>
            </a:r>
            <a:endParaRPr lang="zh-CN" altLang="en-US" sz="5400" b="1" dirty="0">
              <a:solidFill>
                <a:srgbClr val="00B050"/>
              </a:solidFill>
              <a:effectLst>
                <a:outerShdw blurRad="38100" dist="38100" dir="2700000" algn="tl">
                  <a:srgbClr val="000000">
                    <a:alpha val="43137"/>
                  </a:srgbClr>
                </a:outerShdw>
              </a:effectLst>
              <a:latin typeface="Amazone" panose="03020702060507090A04" pitchFamily="66" charset="-93"/>
            </a:endParaRPr>
          </a:p>
        </p:txBody>
      </p:sp>
      <p:sp>
        <p:nvSpPr>
          <p:cNvPr id="87" name="矩形 1">
            <a:extLst>
              <a:ext uri="{FF2B5EF4-FFF2-40B4-BE49-F238E27FC236}">
                <a16:creationId xmlns:a16="http://schemas.microsoft.com/office/drawing/2014/main" id="{7A46CECA-4194-4668-94B7-111CAC36F715}"/>
              </a:ext>
            </a:extLst>
          </p:cNvPr>
          <p:cNvSpPr/>
          <p:nvPr/>
        </p:nvSpPr>
        <p:spPr>
          <a:xfrm rot="807348">
            <a:off x="6366720" y="1469147"/>
            <a:ext cx="5088039" cy="2585323"/>
          </a:xfrm>
          <a:prstGeom prst="rect">
            <a:avLst/>
          </a:prstGeom>
        </p:spPr>
        <p:txBody>
          <a:bodyPr wrap="square">
            <a:spAutoFit/>
          </a:bodyPr>
          <a:lstStyle/>
          <a:p>
            <a:pPr algn="ctr" defTabSz="1500505">
              <a:spcBef>
                <a:spcPct val="50000"/>
              </a:spcBef>
            </a:pPr>
            <a:r>
              <a:rPr lang="en-US" sz="5400" kern="1200" dirty="0">
                <a:effectLst/>
                <a:latin typeface="Amazone" panose="03020702060507090A04" pitchFamily="66" charset="-93"/>
                <a:ea typeface="Times New Roman" panose="02020603050405020304" pitchFamily="18" charset="0"/>
              </a:rPr>
              <a:t>Quan </a:t>
            </a:r>
            <a:r>
              <a:rPr lang="en-US" sz="5400" kern="1200" dirty="0" err="1">
                <a:effectLst/>
                <a:latin typeface="Amazone" panose="03020702060507090A04" pitchFamily="66" charset="-93"/>
                <a:ea typeface="Times New Roman" panose="02020603050405020304" pitchFamily="18" charset="0"/>
              </a:rPr>
              <a:t>sát</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các</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tranh</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ảnh</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và</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trả</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lời</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các</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câu</a:t>
            </a:r>
            <a:r>
              <a:rPr lang="en-US" sz="5400" kern="1200" dirty="0">
                <a:effectLst/>
                <a:latin typeface="Amazone" panose="03020702060507090A04" pitchFamily="66" charset="-93"/>
                <a:ea typeface="Times New Roman" panose="02020603050405020304" pitchFamily="18" charset="0"/>
              </a:rPr>
              <a:t> </a:t>
            </a:r>
            <a:r>
              <a:rPr lang="en-US" sz="5400" kern="1200" dirty="0" err="1">
                <a:effectLst/>
                <a:latin typeface="Amazone" panose="03020702060507090A04" pitchFamily="66" charset="-93"/>
                <a:ea typeface="Times New Roman" panose="02020603050405020304" pitchFamily="18" charset="0"/>
              </a:rPr>
              <a:t>hỏi</a:t>
            </a:r>
            <a:endParaRPr lang="zh-CN" altLang="en-US" sz="5400" dirty="0">
              <a:latin typeface="Amazone" panose="03020702060507090A04" pitchFamily="66" charset="-93"/>
            </a:endParaRPr>
          </a:p>
        </p:txBody>
      </p:sp>
    </p:spTree>
    <p:extLst>
      <p:ext uri="{BB962C8B-B14F-4D97-AF65-F5344CB8AC3E}">
        <p14:creationId xmlns:p14="http://schemas.microsoft.com/office/powerpoint/2010/main" val="325570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25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strVal val="4*#ppt_w"/>
                                          </p:val>
                                        </p:tav>
                                        <p:tav tm="100000">
                                          <p:val>
                                            <p:strVal val="#ppt_w"/>
                                          </p:val>
                                        </p:tav>
                                      </p:tavLst>
                                    </p:anim>
                                    <p:anim calcmode="lin" valueType="num">
                                      <p:cBhvr>
                                        <p:cTn id="8" dur="500" fill="hold"/>
                                        <p:tgtEl>
                                          <p:spTgt spid="82"/>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82"/>
                                        </p:tgtEl>
                                        <p:attrNameLst>
                                          <p:attrName>style.visibility</p:attrName>
                                        </p:attrNameLst>
                                      </p:cBhvr>
                                      <p:to>
                                        <p:strVal val="visible"/>
                                      </p:to>
                                    </p:set>
                                    <p:anim calcmode="lin" valueType="num">
                                      <p:cBhvr>
                                        <p:cTn id="11" dur="500" fill="hold"/>
                                        <p:tgtEl>
                                          <p:spTgt spid="82"/>
                                        </p:tgtEl>
                                        <p:attrNameLst>
                                          <p:attrName>ppt_w</p:attrName>
                                        </p:attrNameLst>
                                      </p:cBhvr>
                                      <p:tavLst>
                                        <p:tav tm="0">
                                          <p:val>
                                            <p:strVal val="4/3*#ppt_w"/>
                                          </p:val>
                                        </p:tav>
                                        <p:tav tm="100000">
                                          <p:val>
                                            <p:strVal val="#ppt_w"/>
                                          </p:val>
                                        </p:tav>
                                      </p:tavLst>
                                    </p:anim>
                                    <p:anim calcmode="lin" valueType="num">
                                      <p:cBhvr>
                                        <p:cTn id="12" dur="500" fill="hold"/>
                                        <p:tgtEl>
                                          <p:spTgt spid="82"/>
                                        </p:tgtEl>
                                        <p:attrNameLst>
                                          <p:attrName>ppt_h</p:attrName>
                                        </p:attrNameLst>
                                      </p:cBhvr>
                                      <p:tavLst>
                                        <p:tav tm="0">
                                          <p:val>
                                            <p:strVal val="4/3*#ppt_h"/>
                                          </p:val>
                                        </p:tav>
                                        <p:tav tm="100000">
                                          <p:val>
                                            <p:strVal val="#ppt_h"/>
                                          </p:val>
                                        </p:tav>
                                      </p:tavLst>
                                    </p:anim>
                                  </p:childTnLst>
                                </p:cTn>
                              </p:par>
                            </p:childTnLst>
                          </p:cTn>
                        </p:par>
                        <p:par>
                          <p:cTn id="13" fill="hold">
                            <p:stCondLst>
                              <p:cond delay="75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86">
                                            <p:txEl>
                                              <p:pRg st="0" end="0"/>
                                            </p:txEl>
                                          </p:spTgt>
                                        </p:tgtEl>
                                        <p:attrNameLst>
                                          <p:attrName>style.visibility</p:attrName>
                                        </p:attrNameLst>
                                      </p:cBhvr>
                                      <p:to>
                                        <p:strVal val="visible"/>
                                      </p:to>
                                    </p:set>
                                    <p:anim calcmode="discrete" valueType="clr">
                                      <p:cBhvr override="childStyle">
                                        <p:cTn id="16" dur="80"/>
                                        <p:tgtEl>
                                          <p:spTgt spid="8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86">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86">
                                            <p:txEl>
                                              <p:pRg st="0" end="0"/>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circle(in)">
                                      <p:cBhvr>
                                        <p:cTn id="23"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uild="allAtOnce"/>
      <p:bldP spid="8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7DBC84F-CFD1-4ACF-8606-8EB1674EF91B"/>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可爱恐龙"/>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1338</Words>
  <Application>Microsoft Office PowerPoint</Application>
  <PresentationFormat>Widescreen</PresentationFormat>
  <Paragraphs>138</Paragraphs>
  <Slides>26</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等线 Light</vt:lpstr>
      <vt:lpstr>微软雅黑</vt:lpstr>
      <vt:lpstr>Microsoft YaHei UI</vt:lpstr>
      <vt:lpstr>Amazone</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可爱恐龙</dc:title>
  <dc:creator>Administrator</dc:creator>
  <cp:lastModifiedBy>Administrator</cp:lastModifiedBy>
  <cp:revision>156</cp:revision>
  <dcterms:created xsi:type="dcterms:W3CDTF">2018-02-08T10:13:46Z</dcterms:created>
  <dcterms:modified xsi:type="dcterms:W3CDTF">2024-04-04T00:52:01Z</dcterms:modified>
</cp:coreProperties>
</file>