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E39DC-E6AA-9572-82EF-11DC394D6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EC84D-C729-2A09-A1B8-00285071C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B5590-04C2-6559-F507-685366BE2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8D6B-CE2F-4B5B-B038-D06CD9B4190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8C503-6C36-2816-A42B-4180C7C4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C8D7E-21B6-4911-BD69-D5C155B0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E838-A62A-48EC-B9BE-4B0683C2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5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6675-CFF0-043D-3753-07F67BFD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A5162-36E7-0E3C-2ABA-1CE95D458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5BD73-80E8-0524-2585-5D4ED40C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8D6B-CE2F-4B5B-B038-D06CD9B4190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F91FD-3C8A-5DB0-CBBA-B6A757002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BCD1E-B42F-F4E6-09C8-5F05CA94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E838-A62A-48EC-B9BE-4B0683C2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94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D38B9-FE5A-2BAF-51D4-CBC885B09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3B4472-DB94-4B55-3742-E021ACA0C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FA21D-61C4-5C5A-DC4C-B8054795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8D6B-CE2F-4B5B-B038-D06CD9B4190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39177-EFE8-40DB-DFA8-F2E4B901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D4FE9-65E6-253A-BC6B-4DB046B5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E838-A62A-48EC-B9BE-4B0683C2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3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7838F-8B05-09C1-1D5C-FC279B7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657F5-561C-CA52-5842-A3DE2BBB7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EAE7A-6CD7-84B3-28B4-54488BDE4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8D6B-CE2F-4B5B-B038-D06CD9B4190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5487E-7938-FC40-DD74-20CE3F8B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80D83-D711-CE03-720E-BD55FC5D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E838-A62A-48EC-B9BE-4B0683C2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F1D41-ABF9-9ECD-F8DC-7BB39A1C7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99AD8-0D3B-C6EF-CC16-DC27C17B8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CF60-06CD-2FFB-69E7-3E1045C5A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8D6B-CE2F-4B5B-B038-D06CD9B4190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5F498-69FE-9D6D-ACE5-70E4E2CA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96904-1BF4-0BB6-6498-270D1C0D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E838-A62A-48EC-B9BE-4B0683C2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2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E99D7-4E2A-E07D-C972-DE5271F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2DCD5-3AFA-D4F5-3DDA-1E06C1BC3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E9627-3D69-6D15-3F83-BDF7769F6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D9064-8777-000B-9A2D-5117BA1B5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8D6B-CE2F-4B5B-B038-D06CD9B4190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EA603-43D3-CAEE-B2E6-8CEB136B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9F98A-2A50-3019-563C-A55354AF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E838-A62A-48EC-B9BE-4B0683C2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5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80D8-6779-269E-495C-C6B1E7A8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A10A4-6169-F7DE-E9B9-85E3B3F6F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CD06D-3483-DB25-7584-BCF7C00A3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AB732D-1DB2-E23E-7F22-6E9791A55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495F8D-92E3-3454-794F-7065C4CA63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3A92F-77D8-355C-C081-0616B289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8D6B-CE2F-4B5B-B038-D06CD9B4190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A3D558-D5A8-B9BE-9661-75F633ADF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86747-EF03-4BCD-5379-40C135DA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E838-A62A-48EC-B9BE-4B0683C2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1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858D-4BAC-4A35-A01D-D72961414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6F97A-6122-107A-BBE4-23262EE5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8D6B-CE2F-4B5B-B038-D06CD9B4190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566DA-4EA1-6EB5-D692-D84B168A2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2012A-39C2-0853-B433-D90BDA220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E838-A62A-48EC-B9BE-4B0683C2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8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D4C534-1A20-C25B-6148-A0F5896E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8D6B-CE2F-4B5B-B038-D06CD9B4190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F6E97-474D-164C-2C89-63F53888D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8E4D3-931A-EE0E-8171-52E8AC70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E838-A62A-48EC-B9BE-4B0683C2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9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DC4F-4DD3-B438-48BA-9FD7945D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E732C-FED0-6636-F45F-4A6457706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05DB1-450E-7365-6C94-D990ADCE6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D5102-AED5-645C-BFD9-560BF61E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8D6B-CE2F-4B5B-B038-D06CD9B4190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FC13D-E6C8-A223-EF60-28BB15E7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C57F2-632C-4742-CC7C-7B9E7CD3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E838-A62A-48EC-B9BE-4B0683C2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35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D725D-C759-7A03-BC87-0E54817B6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52BE8-87D8-4DD4-D698-EC78FDCB6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00F02-922F-8765-6845-B299D495F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10D84-4438-CC69-8470-380541B5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8D6B-CE2F-4B5B-B038-D06CD9B4190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73B11-8FB8-DD41-0B9F-82B8991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8E13B-C7DE-3BAF-B1FF-381D9F039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E838-A62A-48EC-B9BE-4B0683C2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1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016D66-A29F-731A-91C1-72FD45EE0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2D731-38E2-5279-B39A-468B129CE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A583C-EC5D-0290-1510-B0B6250C9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E8D6B-CE2F-4B5B-B038-D06CD9B4190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0DB18-6E68-4C6D-D2E3-F853D0929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7172D-82C6-A1E3-7FE6-80602BD4A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1E838-A62A-48EC-B9BE-4B0683C2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666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20E88128-634F-DE23-E27B-AD81F3D520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77774D-6DD5-1E1F-12EF-DA480AEA6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63" t="20612" r="18150" b="18000"/>
          <a:stretch>
            <a:fillRect/>
          </a:stretch>
        </p:blipFill>
        <p:spPr>
          <a:xfrm>
            <a:off x="5706544" y="5669222"/>
            <a:ext cx="992836" cy="992836"/>
          </a:xfrm>
          <a:custGeom>
            <a:avLst/>
            <a:gdLst>
              <a:gd name="connsiteX0" fmla="*/ 657809 w 1315618"/>
              <a:gd name="connsiteY0" fmla="*/ 0 h 1315618"/>
              <a:gd name="connsiteX1" fmla="*/ 1315618 w 1315618"/>
              <a:gd name="connsiteY1" fmla="*/ 657809 h 1315618"/>
              <a:gd name="connsiteX2" fmla="*/ 657809 w 1315618"/>
              <a:gd name="connsiteY2" fmla="*/ 1315618 h 1315618"/>
              <a:gd name="connsiteX3" fmla="*/ 0 w 1315618"/>
              <a:gd name="connsiteY3" fmla="*/ 657809 h 1315618"/>
              <a:gd name="connsiteX4" fmla="*/ 657809 w 1315618"/>
              <a:gd name="connsiteY4" fmla="*/ 0 h 131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618" h="1315618">
                <a:moveTo>
                  <a:pt x="657809" y="0"/>
                </a:moveTo>
                <a:cubicBezTo>
                  <a:pt x="1021107" y="0"/>
                  <a:pt x="1315618" y="294511"/>
                  <a:pt x="1315618" y="657809"/>
                </a:cubicBezTo>
                <a:cubicBezTo>
                  <a:pt x="1315618" y="1021107"/>
                  <a:pt x="1021107" y="1315618"/>
                  <a:pt x="657809" y="1315618"/>
                </a:cubicBezTo>
                <a:cubicBezTo>
                  <a:pt x="294511" y="1315618"/>
                  <a:pt x="0" y="1021107"/>
                  <a:pt x="0" y="657809"/>
                </a:cubicBezTo>
                <a:cubicBezTo>
                  <a:pt x="0" y="294511"/>
                  <a:pt x="294511" y="0"/>
                  <a:pt x="657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5060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F5FE451E-78B3-7488-7A4D-29083AF054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10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36CF009F-2B2C-BD03-4565-522B2F3262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14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38400B0D-827D-1BBB-91F4-59DC18B2E3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54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4D99ACDB-800A-D6A4-40CC-CCFDED637E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60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BC3EB696-F765-68A4-39E8-7829781E03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89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850ACA86-519C-5AD0-44B8-74CFDE9D6D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16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8DD39110-BDBD-CE84-63A2-3D05CA427B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09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7730883D-0C44-B196-E7C0-2786C020A5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61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B6B996C7-B1B8-8DF2-B9CE-4969005C63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54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411BA56C-8BCE-D446-CC7D-E23D617DD3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645DA27B-3A79-78EE-8C88-C412B9873C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9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64B4CC5C-A9EE-A7DF-E554-8A77A18F02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09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B1A5C848-B994-C2F6-39E4-62968C6738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81AB47B1-F876-C676-530E-0E5F119F13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85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19F9D511-6271-BEE8-C9CD-12278BF9F0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93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D17584B4-A98A-ECC1-FD45-E6B7BEF2DB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89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C611E756-7F57-0B7D-C7CE-CD22180350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33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BA3B882D-7C75-10EC-AA56-D3A580E280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13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8D8B1E15-EC06-0DB1-B7B7-E64B7F2711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61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72655BDE-AED0-6547-8003-746925C5C2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7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17EA88DE-C982-8F16-F9E7-3E220B6C74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1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D32C1C1D-A950-8BB0-E21D-9D77BA673A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55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428D04DC-8040-4D14-8404-B867083386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2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71C41DD1-6C79-D670-4F9B-34ED6A727D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1262E3AB-BDA7-C295-4809-B083FEFB39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9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1C95C1F3-1B80-E144-6726-E5328C7728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22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675067E8-11B7-DA80-D8E5-09B20D5F9B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11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CBF4823B-C9CE-2855-0C51-A1024DEE11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66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F6FB1884-AD78-8EC4-0125-D027AD8CA0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05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C0CE74B9-45BD-72DC-C87C-ABE23B0F18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24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0112E551-075A-0D87-7BD9-BAFC61A75E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8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795C5653-A334-BB90-F5EA-A76F5F483C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88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14A1AED8-47F3-3B0A-6195-B4F80FD0FB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33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3F5853B0-4B45-FC73-A249-277A325A8E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52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AD12FC83-02DE-7E7A-3A05-6071F95623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47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63E24A4A-7BFE-A5A9-7A10-D697001305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91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E43D0BC9-BDA9-367E-E4A2-AF5068E1FC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65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5AC599B9-B750-71B4-6F00-150BA4147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53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DA99C383-F3EF-E61D-8DAA-1C1D9BB137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649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21E190BE-E583-F54C-3376-83B7EB8E7C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89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D262F6D2-4011-8C42-9AF7-87B41328C0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67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381EE519-39E8-02CB-6E6D-6556505705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883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BC4510E4-2384-F324-6B82-D5EB2DD743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15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71457CAD-7D59-A602-0425-7ABF31A67C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243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6913B68B-1137-8345-4F1D-C92FA6689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02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4C24712E-31D4-E92E-9661-22D6B8752D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67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4235B91D-9A72-FE8B-1D66-DCC969F5DB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271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BE652119-8FAF-A29E-AF51-2BB449BF0F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C45909E9-BBBD-D2EA-1B1E-58044ED00C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38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31D10E2A-2CF0-1BD3-EB7F-45A66A7D03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92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85C5C830-0E2C-A7C7-E30F-105A866334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74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AD3766FB-5122-9CDC-E09F-BFD9E49435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92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9AAB89C6-01F3-9240-24D9-2E7640D2EB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01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trungduchy1980</dc:creator>
  <cp:lastModifiedBy>Kha Lee</cp:lastModifiedBy>
  <cp:revision>3</cp:revision>
  <dcterms:created xsi:type="dcterms:W3CDTF">2025-05-29T08:01:06Z</dcterms:created>
  <dcterms:modified xsi:type="dcterms:W3CDTF">2025-09-08T07:03:06Z</dcterms:modified>
</cp:coreProperties>
</file>