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30" r:id="rId2"/>
    <p:sldMasterId id="2147483755" r:id="rId3"/>
  </p:sldMasterIdLst>
  <p:notesMasterIdLst>
    <p:notesMasterId r:id="rId62"/>
  </p:notesMasterIdLst>
  <p:sldIdLst>
    <p:sldId id="578" r:id="rId4"/>
    <p:sldId id="257" r:id="rId5"/>
    <p:sldId id="461" r:id="rId6"/>
    <p:sldId id="462" r:id="rId7"/>
    <p:sldId id="463" r:id="rId8"/>
    <p:sldId id="464" r:id="rId9"/>
    <p:sldId id="259" r:id="rId10"/>
    <p:sldId id="258" r:id="rId11"/>
    <p:sldId id="577" r:id="rId12"/>
    <p:sldId id="263" r:id="rId13"/>
    <p:sldId id="465" r:id="rId14"/>
    <p:sldId id="467" r:id="rId15"/>
    <p:sldId id="466" r:id="rId16"/>
    <p:sldId id="469" r:id="rId17"/>
    <p:sldId id="468" r:id="rId18"/>
    <p:sldId id="548" r:id="rId19"/>
    <p:sldId id="460" r:id="rId20"/>
    <p:sldId id="470" r:id="rId21"/>
    <p:sldId id="471" r:id="rId22"/>
    <p:sldId id="472" r:id="rId23"/>
    <p:sldId id="473" r:id="rId24"/>
    <p:sldId id="474" r:id="rId25"/>
    <p:sldId id="475" r:id="rId26"/>
    <p:sldId id="476" r:id="rId27"/>
    <p:sldId id="477" r:id="rId28"/>
    <p:sldId id="478" r:id="rId29"/>
    <p:sldId id="479" r:id="rId30"/>
    <p:sldId id="480" r:id="rId31"/>
    <p:sldId id="481" r:id="rId32"/>
    <p:sldId id="367" r:id="rId33"/>
    <p:sldId id="482" r:id="rId34"/>
    <p:sldId id="483" r:id="rId35"/>
    <p:sldId id="484" r:id="rId36"/>
    <p:sldId id="368" r:id="rId37"/>
    <p:sldId id="450" r:id="rId38"/>
    <p:sldId id="579" r:id="rId39"/>
    <p:sldId id="580" r:id="rId40"/>
    <p:sldId id="581" r:id="rId41"/>
    <p:sldId id="582" r:id="rId42"/>
    <p:sldId id="485" r:id="rId43"/>
    <p:sldId id="565" r:id="rId44"/>
    <p:sldId id="566" r:id="rId45"/>
    <p:sldId id="567" r:id="rId46"/>
    <p:sldId id="568" r:id="rId47"/>
    <p:sldId id="569" r:id="rId48"/>
    <p:sldId id="570" r:id="rId49"/>
    <p:sldId id="571" r:id="rId50"/>
    <p:sldId id="572" r:id="rId51"/>
    <p:sldId id="573" r:id="rId52"/>
    <p:sldId id="574" r:id="rId53"/>
    <p:sldId id="270" r:id="rId54"/>
    <p:sldId id="274" r:id="rId55"/>
    <p:sldId id="275" r:id="rId56"/>
    <p:sldId id="583" r:id="rId57"/>
    <p:sldId id="575" r:id="rId58"/>
    <p:sldId id="276" r:id="rId59"/>
    <p:sldId id="576" r:id="rId60"/>
    <p:sldId id="286" r:id="rId61"/>
  </p:sldIdLst>
  <p:sldSz cx="9144000" cy="5143500" type="screen16x9"/>
  <p:notesSz cx="6858000" cy="9144000"/>
  <p:embeddedFontLst>
    <p:embeddedFont>
      <p:font typeface="Roboto Condensed Light" panose="020B0604020202020204" charset="0"/>
      <p:regular r:id="rId63"/>
      <p:italic r:id="rId64"/>
    </p:embeddedFont>
    <p:embeddedFont>
      <p:font typeface="Lato" panose="020F0502020204030203" pitchFamily="34" charset="0"/>
      <p:regular r:id="rId65"/>
      <p:bold r:id="rId66"/>
      <p:italic r:id="rId67"/>
      <p:boldItalic r:id="rId68"/>
    </p:embeddedFont>
    <p:embeddedFont>
      <p:font typeface="Fredoka One" panose="020B0604020202020204" charset="0"/>
      <p:regular r:id="rId69"/>
    </p:embeddedFont>
    <p:embeddedFont>
      <p:font typeface="Germania One" panose="020B0604020202020204" charset="0"/>
      <p:regular r:id="rId70"/>
    </p:embeddedFont>
    <p:embeddedFont>
      <p:font typeface="Bahnschrift Condensed" panose="020B0502040204020203" pitchFamily="34" charset="0"/>
      <p:regular r:id="rId71"/>
      <p:bold r:id="rId72"/>
    </p:embeddedFont>
    <p:embeddedFont>
      <p:font typeface="Source Sans Pro" panose="020B0503030403020204" pitchFamily="34" charset="0"/>
      <p:regular r:id="rId73"/>
      <p:bold r:id="rId74"/>
      <p:italic r:id="rId75"/>
      <p:boldItalic r:id="rId76"/>
    </p:embeddedFont>
    <p:embeddedFont>
      <p:font typeface="Josefin Slab Medium" panose="020B0604020202020204" charset="0"/>
      <p:regular r:id="rId77"/>
      <p:bold r:id="rId78"/>
      <p:italic r:id="rId79"/>
      <p:boldItalic r:id="rId80"/>
    </p:embeddedFont>
    <p:embeddedFont>
      <p:font typeface="Calibri" panose="020F0502020204030204" pitchFamily="34" charset="0"/>
      <p:regular r:id="rId81"/>
      <p:bold r:id="rId82"/>
      <p:italic r:id="rId83"/>
      <p:boldItalic r:id="rId84"/>
    </p:embeddedFont>
    <p:embeddedFont>
      <p:font typeface="Raleway" panose="020B0503030101060003" pitchFamily="34" charset="0"/>
      <p:regular r:id="rId85"/>
      <p:bold r:id="rId86"/>
      <p:italic r:id="rId87"/>
      <p:boldItalic r:id="rId88"/>
    </p:embeddedFont>
    <p:embeddedFont>
      <p:font typeface="Josefin Slab" panose="020B0604020202020204" charset="0"/>
      <p:regular r:id="rId89"/>
      <p:bold r:id="rId90"/>
      <p:italic r:id="rId91"/>
      <p:boldItalic r:id="rId92"/>
    </p:embeddedFont>
    <p:embeddedFont>
      <p:font typeface="Cambria Math" panose="02040503050406030204" pitchFamily="18" charset="0"/>
      <p:regular r:id="rId93"/>
    </p:embeddedFont>
    <p:embeddedFont>
      <p:font typeface="Roboto" panose="02000000000000000000" pitchFamily="2"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D486DBD-9D8F-43F3-87DA-F5089CC0EA06}">
          <p14:sldIdLst>
            <p14:sldId id="578"/>
            <p14:sldId id="257"/>
            <p14:sldId id="461"/>
            <p14:sldId id="462"/>
            <p14:sldId id="463"/>
            <p14:sldId id="464"/>
            <p14:sldId id="259"/>
            <p14:sldId id="258"/>
            <p14:sldId id="577"/>
            <p14:sldId id="263"/>
            <p14:sldId id="465"/>
            <p14:sldId id="467"/>
            <p14:sldId id="466"/>
            <p14:sldId id="469"/>
            <p14:sldId id="468"/>
            <p14:sldId id="548"/>
            <p14:sldId id="460"/>
            <p14:sldId id="470"/>
            <p14:sldId id="471"/>
            <p14:sldId id="472"/>
            <p14:sldId id="473"/>
            <p14:sldId id="474"/>
            <p14:sldId id="475"/>
            <p14:sldId id="476"/>
            <p14:sldId id="477"/>
            <p14:sldId id="478"/>
            <p14:sldId id="479"/>
            <p14:sldId id="480"/>
            <p14:sldId id="481"/>
            <p14:sldId id="367"/>
            <p14:sldId id="482"/>
            <p14:sldId id="483"/>
            <p14:sldId id="484"/>
            <p14:sldId id="368"/>
            <p14:sldId id="450"/>
            <p14:sldId id="579"/>
            <p14:sldId id="580"/>
            <p14:sldId id="581"/>
            <p14:sldId id="582"/>
            <p14:sldId id="485"/>
            <p14:sldId id="565"/>
            <p14:sldId id="566"/>
            <p14:sldId id="567"/>
            <p14:sldId id="568"/>
            <p14:sldId id="569"/>
            <p14:sldId id="570"/>
            <p14:sldId id="571"/>
            <p14:sldId id="572"/>
            <p14:sldId id="573"/>
            <p14:sldId id="574"/>
            <p14:sldId id="270"/>
            <p14:sldId id="274"/>
            <p14:sldId id="275"/>
            <p14:sldId id="583"/>
            <p14:sldId id="575"/>
            <p14:sldId id="276"/>
            <p14:sldId id="576"/>
            <p14:sldId id="286"/>
          </p14:sldIdLst>
        </p14:section>
        <p14:section name="Untitled Section" id="{775BE17E-428B-41E3-A701-507BB9D863B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D6968"/>
    <a:srgbClr val="E67D57"/>
    <a:srgbClr val="F9F7EB"/>
    <a:srgbClr val="309A6A"/>
    <a:srgbClr val="FDF6A2"/>
    <a:srgbClr val="7EB674"/>
    <a:srgbClr val="F5AA60"/>
    <a:srgbClr val="F0B2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227997-29BF-46CD-92B6-62666F4A9AB2}" v="715" dt="2023-11-08T08:36:10.642"/>
  </p1510:revLst>
</p1510:revInfo>
</file>

<file path=ppt/tableStyles.xml><?xml version="1.0" encoding="utf-8"?>
<a:tblStyleLst xmlns:a="http://schemas.openxmlformats.org/drawingml/2006/main" def="{3304100E-12AB-456F-9227-6FFFAAECF778}">
  <a:tblStyle styleId="{3304100E-12AB-456F-9227-6FFFAAECF77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2DEAE31-AE29-4D1C-96BF-A203ECAA7C2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30" y="91"/>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84" Type="http://schemas.openxmlformats.org/officeDocument/2006/relationships/font" Target="fonts/font22.fntdata"/><Relationship Id="rId89" Type="http://schemas.openxmlformats.org/officeDocument/2006/relationships/font" Target="fonts/font27.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2.fntdata"/><Relationship Id="rId79" Type="http://schemas.openxmlformats.org/officeDocument/2006/relationships/font" Target="fonts/font17.fntdata"/><Relationship Id="rId102"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font" Target="fonts/font28.fntdata"/><Relationship Id="rId95" Type="http://schemas.openxmlformats.org/officeDocument/2006/relationships/font" Target="fonts/font33.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2.fntdata"/><Relationship Id="rId69" Type="http://schemas.openxmlformats.org/officeDocument/2006/relationships/font" Target="fonts/font7.fntdata"/><Relationship Id="rId80" Type="http://schemas.openxmlformats.org/officeDocument/2006/relationships/font" Target="fonts/font18.fntdata"/><Relationship Id="rId85" Type="http://schemas.openxmlformats.org/officeDocument/2006/relationships/font" Target="fonts/font23.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font" Target="fonts/font21.fntdata"/><Relationship Id="rId88" Type="http://schemas.openxmlformats.org/officeDocument/2006/relationships/font" Target="fonts/font26.fntdata"/><Relationship Id="rId91" Type="http://schemas.openxmlformats.org/officeDocument/2006/relationships/font" Target="fonts/font29.fntdata"/><Relationship Id="rId96" Type="http://schemas.openxmlformats.org/officeDocument/2006/relationships/font" Target="fonts/font3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font" Target="fonts/font19.fntdata"/><Relationship Id="rId86" Type="http://schemas.openxmlformats.org/officeDocument/2006/relationships/font" Target="fonts/font24.fntdata"/><Relationship Id="rId94" Type="http://schemas.openxmlformats.org/officeDocument/2006/relationships/font" Target="fonts/font32.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4.fntdata"/><Relationship Id="rId97" Type="http://schemas.openxmlformats.org/officeDocument/2006/relationships/font" Target="fonts/font35.fntdata"/><Relationship Id="rId7" Type="http://schemas.openxmlformats.org/officeDocument/2006/relationships/slide" Target="slides/slide4.xml"/><Relationship Id="rId71" Type="http://schemas.openxmlformats.org/officeDocument/2006/relationships/font" Target="fonts/font9.fntdata"/><Relationship Id="rId92" Type="http://schemas.openxmlformats.org/officeDocument/2006/relationships/font" Target="fonts/font30.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4.fntdata"/><Relationship Id="rId87" Type="http://schemas.openxmlformats.org/officeDocument/2006/relationships/font" Target="fonts/font25.fntdata"/><Relationship Id="rId61" Type="http://schemas.openxmlformats.org/officeDocument/2006/relationships/slide" Target="slides/slide58.xml"/><Relationship Id="rId82" Type="http://schemas.openxmlformats.org/officeDocument/2006/relationships/font" Target="fonts/font20.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5.fntdata"/><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93" Type="http://schemas.openxmlformats.org/officeDocument/2006/relationships/font" Target="fonts/font31.fntdata"/><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fb979d5d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5fb979d5d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fb979d5d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5fb979d5d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4302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fb979d5d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5fb979d5d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363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fb979d5d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5fb979d5d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08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fb979d5d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5fb979d5d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97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5fb979d5d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5fb979d5d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6001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c98ab7356_1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c98ab7356_1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5380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107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0285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87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870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4426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397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8245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962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22979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17847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5165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2571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30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628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5377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0968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4901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bc98ab7356_1_9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bc98ab7356_1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7796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bc98ab7356_1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bc98ab7356_1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8746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bc98ab7356_1_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bc98ab7356_1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3109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bc98ab7356_1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7" name="Google Shape;867;gbc98ab7356_1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0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bc98ab7356_1_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bc98ab7356_1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3102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bc98ab7356_1_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bc98ab7356_1_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82091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bc98ab7356_1_1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bc98ab7356_1_1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329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4330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be1121242b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be1121242b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9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065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102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bc98ab7356_1_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bc98ab7356_1_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bc98ab7356_1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bc98ab7356_1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bc98ab7356_1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bc98ab7356_1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rot="10800000">
            <a:off x="1647000" y="2886300"/>
            <a:ext cx="2268000" cy="0"/>
          </a:xfrm>
          <a:prstGeom prst="straightConnector1">
            <a:avLst/>
          </a:prstGeom>
          <a:noFill/>
          <a:ln w="19050" cap="flat" cmpd="sng">
            <a:solidFill>
              <a:srgbClr val="61564E"/>
            </a:solidFill>
            <a:prstDash val="solid"/>
            <a:round/>
            <a:headEnd type="none" w="med" len="med"/>
            <a:tailEnd type="none" w="med" len="med"/>
          </a:ln>
        </p:spPr>
      </p:cxnSp>
      <p:cxnSp>
        <p:nvCxnSpPr>
          <p:cNvPr id="11" name="Google Shape;11;p2"/>
          <p:cNvCxnSpPr/>
          <p:nvPr/>
        </p:nvCxnSpPr>
        <p:spPr>
          <a:xfrm rot="10800000">
            <a:off x="5229000" y="2886300"/>
            <a:ext cx="2268000" cy="0"/>
          </a:xfrm>
          <a:prstGeom prst="straightConnector1">
            <a:avLst/>
          </a:prstGeom>
          <a:noFill/>
          <a:ln w="19050" cap="flat" cmpd="sng">
            <a:solidFill>
              <a:srgbClr val="61564E"/>
            </a:solidFill>
            <a:prstDash val="solid"/>
            <a:round/>
            <a:headEnd type="none" w="med" len="med"/>
            <a:tailEnd type="none" w="med" len="med"/>
          </a:ln>
        </p:spPr>
      </p:cxnSp>
      <p:cxnSp>
        <p:nvCxnSpPr>
          <p:cNvPr id="12" name="Google Shape;12;p2"/>
          <p:cNvCxnSpPr/>
          <p:nvPr/>
        </p:nvCxnSpPr>
        <p:spPr>
          <a:xfrm rot="10800000">
            <a:off x="1647000" y="4539275"/>
            <a:ext cx="2268000" cy="0"/>
          </a:xfrm>
          <a:prstGeom prst="straightConnector1">
            <a:avLst/>
          </a:prstGeom>
          <a:noFill/>
          <a:ln w="19050" cap="flat" cmpd="sng">
            <a:solidFill>
              <a:srgbClr val="61564E"/>
            </a:solidFill>
            <a:prstDash val="solid"/>
            <a:round/>
            <a:headEnd type="none" w="med" len="med"/>
            <a:tailEnd type="none" w="med" len="med"/>
          </a:ln>
        </p:spPr>
      </p:cxnSp>
      <p:cxnSp>
        <p:nvCxnSpPr>
          <p:cNvPr id="13" name="Google Shape;13;p2"/>
          <p:cNvCxnSpPr/>
          <p:nvPr/>
        </p:nvCxnSpPr>
        <p:spPr>
          <a:xfrm rot="10800000">
            <a:off x="5229000" y="4539275"/>
            <a:ext cx="2268000" cy="0"/>
          </a:xfrm>
          <a:prstGeom prst="straightConnector1">
            <a:avLst/>
          </a:prstGeom>
          <a:noFill/>
          <a:ln w="19050" cap="flat" cmpd="sng">
            <a:solidFill>
              <a:srgbClr val="61564E"/>
            </a:solidFill>
            <a:prstDash val="solid"/>
            <a:round/>
            <a:headEnd type="none" w="med" len="med"/>
            <a:tailEnd type="none" w="med" len="med"/>
          </a:ln>
        </p:spPr>
      </p:cxnSp>
      <p:sp>
        <p:nvSpPr>
          <p:cNvPr id="14" name="Google Shape;14;p2"/>
          <p:cNvSpPr txBox="1">
            <a:spLocks noGrp="1"/>
          </p:cNvSpPr>
          <p:nvPr>
            <p:ph type="ctrTitle"/>
          </p:nvPr>
        </p:nvSpPr>
        <p:spPr>
          <a:xfrm>
            <a:off x="705500" y="3147013"/>
            <a:ext cx="7763400" cy="74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4800" b="1"/>
            </a:lvl1pPr>
            <a:lvl2pPr lvl="1"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9pPr>
          </a:lstStyle>
          <a:p>
            <a:endParaRPr/>
          </a:p>
        </p:txBody>
      </p:sp>
      <p:sp>
        <p:nvSpPr>
          <p:cNvPr id="15" name="Google Shape;15;p2"/>
          <p:cNvSpPr txBox="1">
            <a:spLocks noGrp="1"/>
          </p:cNvSpPr>
          <p:nvPr>
            <p:ph type="subTitle" idx="1"/>
          </p:nvPr>
        </p:nvSpPr>
        <p:spPr>
          <a:xfrm>
            <a:off x="2514205" y="3948558"/>
            <a:ext cx="4146000" cy="33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Lato"/>
              <a:buNone/>
              <a:defRPr sz="1800">
                <a:solidFill>
                  <a:schemeClr val="lt2"/>
                </a:solidFill>
                <a:latin typeface="Josefin Slab Medium"/>
                <a:ea typeface="Josefin Slab Medium"/>
                <a:cs typeface="Josefin Slab Medium"/>
                <a:sym typeface="Josefin Slab Medium"/>
              </a:defRPr>
            </a:lvl1pPr>
            <a:lvl2pPr lvl="1" algn="ctr" rtl="0">
              <a:lnSpc>
                <a:spcPct val="100000"/>
              </a:lnSpc>
              <a:spcBef>
                <a:spcPts val="0"/>
              </a:spcBef>
              <a:spcAft>
                <a:spcPts val="0"/>
              </a:spcAft>
              <a:buSzPts val="2800"/>
              <a:buFont typeface="Lato"/>
              <a:buNone/>
              <a:defRPr sz="2800">
                <a:latin typeface="Lato"/>
                <a:ea typeface="Lato"/>
                <a:cs typeface="Lato"/>
                <a:sym typeface="Lato"/>
              </a:defRPr>
            </a:lvl2pPr>
            <a:lvl3pPr lvl="2" algn="ctr" rtl="0">
              <a:lnSpc>
                <a:spcPct val="100000"/>
              </a:lnSpc>
              <a:spcBef>
                <a:spcPts val="0"/>
              </a:spcBef>
              <a:spcAft>
                <a:spcPts val="0"/>
              </a:spcAft>
              <a:buSzPts val="2800"/>
              <a:buFont typeface="Lato"/>
              <a:buNone/>
              <a:defRPr sz="2800">
                <a:latin typeface="Lato"/>
                <a:ea typeface="Lato"/>
                <a:cs typeface="Lato"/>
                <a:sym typeface="Lato"/>
              </a:defRPr>
            </a:lvl3pPr>
            <a:lvl4pPr lvl="3" algn="ctr" rtl="0">
              <a:lnSpc>
                <a:spcPct val="100000"/>
              </a:lnSpc>
              <a:spcBef>
                <a:spcPts val="0"/>
              </a:spcBef>
              <a:spcAft>
                <a:spcPts val="0"/>
              </a:spcAft>
              <a:buSzPts val="2800"/>
              <a:buFont typeface="Lato"/>
              <a:buNone/>
              <a:defRPr sz="2800">
                <a:latin typeface="Lato"/>
                <a:ea typeface="Lato"/>
                <a:cs typeface="Lato"/>
                <a:sym typeface="Lato"/>
              </a:defRPr>
            </a:lvl4pPr>
            <a:lvl5pPr lvl="4" algn="ctr" rtl="0">
              <a:lnSpc>
                <a:spcPct val="100000"/>
              </a:lnSpc>
              <a:spcBef>
                <a:spcPts val="0"/>
              </a:spcBef>
              <a:spcAft>
                <a:spcPts val="0"/>
              </a:spcAft>
              <a:buSzPts val="2800"/>
              <a:buFont typeface="Lato"/>
              <a:buNone/>
              <a:defRPr sz="2800">
                <a:latin typeface="Lato"/>
                <a:ea typeface="Lato"/>
                <a:cs typeface="Lato"/>
                <a:sym typeface="Lato"/>
              </a:defRPr>
            </a:lvl5pPr>
            <a:lvl6pPr lvl="5" algn="ctr" rtl="0">
              <a:lnSpc>
                <a:spcPct val="100000"/>
              </a:lnSpc>
              <a:spcBef>
                <a:spcPts val="0"/>
              </a:spcBef>
              <a:spcAft>
                <a:spcPts val="0"/>
              </a:spcAft>
              <a:buSzPts val="2800"/>
              <a:buFont typeface="Lato"/>
              <a:buNone/>
              <a:defRPr sz="2800">
                <a:latin typeface="Lato"/>
                <a:ea typeface="Lato"/>
                <a:cs typeface="Lato"/>
                <a:sym typeface="Lato"/>
              </a:defRPr>
            </a:lvl6pPr>
            <a:lvl7pPr lvl="6" algn="ctr" rtl="0">
              <a:lnSpc>
                <a:spcPct val="100000"/>
              </a:lnSpc>
              <a:spcBef>
                <a:spcPts val="0"/>
              </a:spcBef>
              <a:spcAft>
                <a:spcPts val="0"/>
              </a:spcAft>
              <a:buSzPts val="2800"/>
              <a:buFont typeface="Lato"/>
              <a:buNone/>
              <a:defRPr sz="2800">
                <a:latin typeface="Lato"/>
                <a:ea typeface="Lato"/>
                <a:cs typeface="Lato"/>
                <a:sym typeface="Lato"/>
              </a:defRPr>
            </a:lvl7pPr>
            <a:lvl8pPr lvl="7" algn="ctr" rtl="0">
              <a:lnSpc>
                <a:spcPct val="100000"/>
              </a:lnSpc>
              <a:spcBef>
                <a:spcPts val="0"/>
              </a:spcBef>
              <a:spcAft>
                <a:spcPts val="0"/>
              </a:spcAft>
              <a:buSzPts val="2800"/>
              <a:buFont typeface="Lato"/>
              <a:buNone/>
              <a:defRPr sz="2800">
                <a:latin typeface="Lato"/>
                <a:ea typeface="Lato"/>
                <a:cs typeface="Lato"/>
                <a:sym typeface="Lato"/>
              </a:defRPr>
            </a:lvl8pPr>
            <a:lvl9pPr lvl="8" algn="ctr" rtl="0">
              <a:lnSpc>
                <a:spcPct val="100000"/>
              </a:lnSpc>
              <a:spcBef>
                <a:spcPts val="0"/>
              </a:spcBef>
              <a:spcAft>
                <a:spcPts val="0"/>
              </a:spcAft>
              <a:buSzPts val="2800"/>
              <a:buFont typeface="Lato"/>
              <a:buNone/>
              <a:defRPr sz="2800">
                <a:latin typeface="Lato"/>
                <a:ea typeface="Lato"/>
                <a:cs typeface="Lato"/>
                <a:sym typeface="Lato"/>
              </a:defRPr>
            </a:lvl9pPr>
          </a:lstStyle>
          <a:p>
            <a:endParaRPr/>
          </a:p>
        </p:txBody>
      </p:sp>
      <p:cxnSp>
        <p:nvCxnSpPr>
          <p:cNvPr id="16" name="Google Shape;16;p2"/>
          <p:cNvCxnSpPr/>
          <p:nvPr/>
        </p:nvCxnSpPr>
        <p:spPr>
          <a:xfrm>
            <a:off x="6536900" y="530400"/>
            <a:ext cx="2655000" cy="0"/>
          </a:xfrm>
          <a:prstGeom prst="straightConnector1">
            <a:avLst/>
          </a:prstGeom>
          <a:noFill/>
          <a:ln w="19050" cap="flat" cmpd="sng">
            <a:solidFill>
              <a:schemeClr val="lt2"/>
            </a:solidFill>
            <a:prstDash val="dot"/>
            <a:round/>
            <a:headEnd type="diamond" w="med" len="med"/>
            <a:tailEnd type="none" w="med" len="med"/>
          </a:ln>
        </p:spPr>
      </p:cxnSp>
      <p:cxnSp>
        <p:nvCxnSpPr>
          <p:cNvPr id="17" name="Google Shape;17;p2"/>
          <p:cNvCxnSpPr/>
          <p:nvPr/>
        </p:nvCxnSpPr>
        <p:spPr>
          <a:xfrm>
            <a:off x="0" y="530400"/>
            <a:ext cx="2655000" cy="0"/>
          </a:xfrm>
          <a:prstGeom prst="straightConnector1">
            <a:avLst/>
          </a:prstGeom>
          <a:noFill/>
          <a:ln w="19050" cap="flat" cmpd="sng">
            <a:solidFill>
              <a:schemeClr val="lt2"/>
            </a:solidFill>
            <a:prstDash val="dot"/>
            <a:round/>
            <a:headEnd type="none" w="med" len="med"/>
            <a:tailEnd type="diamond" w="med" len="med"/>
          </a:ln>
        </p:spPr>
      </p:cxnSp>
      <p:sp>
        <p:nvSpPr>
          <p:cNvPr id="18" name="Google Shape;18;p2"/>
          <p:cNvSpPr/>
          <p:nvPr/>
        </p:nvSpPr>
        <p:spPr>
          <a:xfrm>
            <a:off x="4168090" y="-86350"/>
            <a:ext cx="807800" cy="894900"/>
          </a:xfrm>
          <a:prstGeom prst="flowChartOffpageConnector">
            <a:avLst/>
          </a:prstGeom>
          <a:solidFill>
            <a:srgbClr val="B152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12515" y="-86350"/>
            <a:ext cx="807800" cy="894900"/>
          </a:xfrm>
          <a:prstGeom prst="flowChartOffpageConnector">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23665" y="-86350"/>
            <a:ext cx="807800" cy="894900"/>
          </a:xfrm>
          <a:prstGeom prst="flowChartOffpageConnector">
            <a:avLst/>
          </a:prstGeom>
          <a:solidFill>
            <a:srgbClr val="E2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4196700" y="2817000"/>
            <a:ext cx="750600" cy="138600"/>
            <a:chOff x="4196700" y="2817000"/>
            <a:chExt cx="750600" cy="138600"/>
          </a:xfrm>
        </p:grpSpPr>
        <p:sp>
          <p:nvSpPr>
            <p:cNvPr id="22" name="Google Shape;22;p2"/>
            <p:cNvSpPr/>
            <p:nvPr/>
          </p:nvSpPr>
          <p:spPr>
            <a:xfrm>
              <a:off x="4196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02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808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4196700" y="4469975"/>
            <a:ext cx="750600" cy="138600"/>
            <a:chOff x="4196700" y="2817000"/>
            <a:chExt cx="750600" cy="138600"/>
          </a:xfrm>
        </p:grpSpPr>
        <p:sp>
          <p:nvSpPr>
            <p:cNvPr id="26" name="Google Shape;26;p2"/>
            <p:cNvSpPr/>
            <p:nvPr/>
          </p:nvSpPr>
          <p:spPr>
            <a:xfrm>
              <a:off x="4196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02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808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40247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79" name="Google Shape;179;p19"/>
          <p:cNvCxnSpPr/>
          <p:nvPr/>
        </p:nvCxnSpPr>
        <p:spPr>
          <a:xfrm rot="10800000">
            <a:off x="-560475" y="530400"/>
            <a:ext cx="1124400" cy="0"/>
          </a:xfrm>
          <a:prstGeom prst="straightConnector1">
            <a:avLst/>
          </a:prstGeom>
          <a:noFill/>
          <a:ln w="19050" cap="flat" cmpd="sng">
            <a:solidFill>
              <a:schemeClr val="lt2"/>
            </a:solidFill>
            <a:prstDash val="dot"/>
            <a:round/>
            <a:headEnd type="oval" w="med" len="med"/>
            <a:tailEnd type="none" w="med" len="med"/>
          </a:ln>
        </p:spPr>
      </p:cxnSp>
      <p:cxnSp>
        <p:nvCxnSpPr>
          <p:cNvPr id="180" name="Google Shape;180;p19"/>
          <p:cNvCxnSpPr/>
          <p:nvPr/>
        </p:nvCxnSpPr>
        <p:spPr>
          <a:xfrm rot="10800000">
            <a:off x="722425" y="4606175"/>
            <a:ext cx="7699200" cy="0"/>
          </a:xfrm>
          <a:prstGeom prst="straightConnector1">
            <a:avLst/>
          </a:prstGeom>
          <a:noFill/>
          <a:ln w="19050" cap="flat" cmpd="sng">
            <a:solidFill>
              <a:schemeClr val="lt2"/>
            </a:solidFill>
            <a:prstDash val="solid"/>
            <a:round/>
            <a:headEnd type="none" w="med" len="med"/>
            <a:tailEnd type="none" w="med" len="med"/>
          </a:ln>
        </p:spPr>
      </p:cxnSp>
      <p:cxnSp>
        <p:nvCxnSpPr>
          <p:cNvPr id="181" name="Google Shape;181;p19"/>
          <p:cNvCxnSpPr/>
          <p:nvPr/>
        </p:nvCxnSpPr>
        <p:spPr>
          <a:xfrm rot="10800000">
            <a:off x="722425" y="4468801"/>
            <a:ext cx="7699200" cy="0"/>
          </a:xfrm>
          <a:prstGeom prst="straightConnector1">
            <a:avLst/>
          </a:prstGeom>
          <a:noFill/>
          <a:ln w="19050" cap="flat" cmpd="sng">
            <a:solidFill>
              <a:schemeClr val="lt2"/>
            </a:solidFill>
            <a:prstDash val="dot"/>
            <a:round/>
            <a:headEnd type="diamond" w="med" len="med"/>
            <a:tailEnd type="diamond" w="med" len="med"/>
          </a:ln>
        </p:spPr>
      </p:cxnSp>
    </p:spTree>
    <p:extLst>
      <p:ext uri="{BB962C8B-B14F-4D97-AF65-F5344CB8AC3E}">
        <p14:creationId xmlns:p14="http://schemas.microsoft.com/office/powerpoint/2010/main" val="29367742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4" name="Google Shape;184;p20"/>
          <p:cNvSpPr txBox="1">
            <a:spLocks noGrp="1"/>
          </p:cNvSpPr>
          <p:nvPr>
            <p:ph type="subTitle" idx="1"/>
          </p:nvPr>
        </p:nvSpPr>
        <p:spPr>
          <a:xfrm>
            <a:off x="706875" y="3238750"/>
            <a:ext cx="2410500" cy="1010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4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9pPr>
          </a:lstStyle>
          <a:p>
            <a:endParaRPr/>
          </a:p>
        </p:txBody>
      </p:sp>
      <p:sp>
        <p:nvSpPr>
          <p:cNvPr id="185" name="Google Shape;185;p20"/>
          <p:cNvSpPr txBox="1">
            <a:spLocks noGrp="1"/>
          </p:cNvSpPr>
          <p:nvPr>
            <p:ph type="subTitle" idx="2"/>
          </p:nvPr>
        </p:nvSpPr>
        <p:spPr>
          <a:xfrm>
            <a:off x="3363600" y="3238750"/>
            <a:ext cx="2410500" cy="1010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4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9pPr>
          </a:lstStyle>
          <a:p>
            <a:endParaRPr/>
          </a:p>
        </p:txBody>
      </p:sp>
      <p:sp>
        <p:nvSpPr>
          <p:cNvPr id="186" name="Google Shape;186;p20"/>
          <p:cNvSpPr txBox="1">
            <a:spLocks noGrp="1"/>
          </p:cNvSpPr>
          <p:nvPr>
            <p:ph type="subTitle" idx="3"/>
          </p:nvPr>
        </p:nvSpPr>
        <p:spPr>
          <a:xfrm>
            <a:off x="6020325" y="3238750"/>
            <a:ext cx="2410500" cy="1010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4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9pPr>
          </a:lstStyle>
          <a:p>
            <a:endParaRPr/>
          </a:p>
        </p:txBody>
      </p:sp>
      <p:sp>
        <p:nvSpPr>
          <p:cNvPr id="187" name="Google Shape;187;p20"/>
          <p:cNvSpPr txBox="1">
            <a:spLocks noGrp="1"/>
          </p:cNvSpPr>
          <p:nvPr>
            <p:ph type="subTitle" idx="4"/>
          </p:nvPr>
        </p:nvSpPr>
        <p:spPr>
          <a:xfrm>
            <a:off x="706875" y="2804338"/>
            <a:ext cx="2410500" cy="434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188" name="Google Shape;188;p20"/>
          <p:cNvSpPr txBox="1">
            <a:spLocks noGrp="1"/>
          </p:cNvSpPr>
          <p:nvPr>
            <p:ph type="subTitle" idx="5"/>
          </p:nvPr>
        </p:nvSpPr>
        <p:spPr>
          <a:xfrm>
            <a:off x="3363600" y="2804338"/>
            <a:ext cx="2410500" cy="434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189" name="Google Shape;189;p20"/>
          <p:cNvSpPr txBox="1">
            <a:spLocks noGrp="1"/>
          </p:cNvSpPr>
          <p:nvPr>
            <p:ph type="subTitle" idx="6"/>
          </p:nvPr>
        </p:nvSpPr>
        <p:spPr>
          <a:xfrm>
            <a:off x="6020325" y="2804338"/>
            <a:ext cx="2410500" cy="434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cxnSp>
        <p:nvCxnSpPr>
          <p:cNvPr id="190" name="Google Shape;190;p20"/>
          <p:cNvCxnSpPr/>
          <p:nvPr/>
        </p:nvCxnSpPr>
        <p:spPr>
          <a:xfrm>
            <a:off x="0" y="4617000"/>
            <a:ext cx="2655000" cy="0"/>
          </a:xfrm>
          <a:prstGeom prst="straightConnector1">
            <a:avLst/>
          </a:prstGeom>
          <a:noFill/>
          <a:ln w="19050" cap="flat" cmpd="sng">
            <a:solidFill>
              <a:schemeClr val="lt2"/>
            </a:solidFill>
            <a:prstDash val="dot"/>
            <a:round/>
            <a:headEnd type="none" w="med" len="med"/>
            <a:tailEnd type="diamond" w="med" len="med"/>
          </a:ln>
        </p:spPr>
      </p:cxnSp>
      <p:cxnSp>
        <p:nvCxnSpPr>
          <p:cNvPr id="191" name="Google Shape;191;p20"/>
          <p:cNvCxnSpPr/>
          <p:nvPr/>
        </p:nvCxnSpPr>
        <p:spPr>
          <a:xfrm>
            <a:off x="8141300" y="539500"/>
            <a:ext cx="10263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30153930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92"/>
        <p:cNvGrpSpPr/>
        <p:nvPr/>
      </p:nvGrpSpPr>
      <p:grpSpPr>
        <a:xfrm>
          <a:off x="0" y="0"/>
          <a:ext cx="0" cy="0"/>
          <a:chOff x="0" y="0"/>
          <a:chExt cx="0" cy="0"/>
        </a:xfrm>
      </p:grpSpPr>
      <p:sp>
        <p:nvSpPr>
          <p:cNvPr id="193" name="Google Shape;193;p21"/>
          <p:cNvSpPr/>
          <p:nvPr/>
        </p:nvSpPr>
        <p:spPr>
          <a:xfrm>
            <a:off x="217319" y="-7036"/>
            <a:ext cx="341100" cy="86545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 name="Google Shape;195;p21"/>
          <p:cNvSpPr txBox="1">
            <a:spLocks noGrp="1"/>
          </p:cNvSpPr>
          <p:nvPr>
            <p:ph type="subTitle" idx="1"/>
          </p:nvPr>
        </p:nvSpPr>
        <p:spPr>
          <a:xfrm>
            <a:off x="6030029" y="3442072"/>
            <a:ext cx="2391600" cy="77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196" name="Google Shape;196;p21"/>
          <p:cNvSpPr txBox="1">
            <a:spLocks noGrp="1"/>
          </p:cNvSpPr>
          <p:nvPr>
            <p:ph type="subTitle" idx="2"/>
          </p:nvPr>
        </p:nvSpPr>
        <p:spPr>
          <a:xfrm>
            <a:off x="6030029" y="1726921"/>
            <a:ext cx="2391600" cy="77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197" name="Google Shape;197;p21"/>
          <p:cNvSpPr txBox="1">
            <a:spLocks noGrp="1"/>
          </p:cNvSpPr>
          <p:nvPr>
            <p:ph type="subTitle" idx="3"/>
          </p:nvPr>
        </p:nvSpPr>
        <p:spPr>
          <a:xfrm>
            <a:off x="6030018" y="2986701"/>
            <a:ext cx="2391600" cy="45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1400"/>
              <a:buFont typeface="Germania One"/>
              <a:buNone/>
              <a:defRPr sz="20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9pPr>
          </a:lstStyle>
          <a:p>
            <a:endParaRPr/>
          </a:p>
        </p:txBody>
      </p:sp>
      <p:sp>
        <p:nvSpPr>
          <p:cNvPr id="198" name="Google Shape;198;p21"/>
          <p:cNvSpPr txBox="1">
            <a:spLocks noGrp="1"/>
          </p:cNvSpPr>
          <p:nvPr>
            <p:ph type="subTitle" idx="4"/>
          </p:nvPr>
        </p:nvSpPr>
        <p:spPr>
          <a:xfrm>
            <a:off x="6030018" y="1271550"/>
            <a:ext cx="2391600" cy="45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1400"/>
              <a:buFont typeface="Germania One"/>
              <a:buNone/>
              <a:defRPr sz="20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9pPr>
          </a:lstStyle>
          <a:p>
            <a:endParaRPr/>
          </a:p>
        </p:txBody>
      </p:sp>
      <p:sp>
        <p:nvSpPr>
          <p:cNvPr id="199" name="Google Shape;199;p21"/>
          <p:cNvSpPr txBox="1">
            <a:spLocks noGrp="1"/>
          </p:cNvSpPr>
          <p:nvPr>
            <p:ph type="subTitle" idx="5"/>
          </p:nvPr>
        </p:nvSpPr>
        <p:spPr>
          <a:xfrm>
            <a:off x="2023111" y="3442072"/>
            <a:ext cx="2391600" cy="77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00" name="Google Shape;200;p21"/>
          <p:cNvSpPr txBox="1">
            <a:spLocks noGrp="1"/>
          </p:cNvSpPr>
          <p:nvPr>
            <p:ph type="subTitle" idx="6"/>
          </p:nvPr>
        </p:nvSpPr>
        <p:spPr>
          <a:xfrm>
            <a:off x="2023111" y="1726921"/>
            <a:ext cx="2391600" cy="77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01" name="Google Shape;201;p21"/>
          <p:cNvSpPr txBox="1">
            <a:spLocks noGrp="1"/>
          </p:cNvSpPr>
          <p:nvPr>
            <p:ph type="subTitle" idx="7"/>
          </p:nvPr>
        </p:nvSpPr>
        <p:spPr>
          <a:xfrm>
            <a:off x="2023100" y="2986701"/>
            <a:ext cx="2391600" cy="45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1400"/>
              <a:buFont typeface="Germania One"/>
              <a:buNone/>
              <a:defRPr sz="20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9pPr>
          </a:lstStyle>
          <a:p>
            <a:endParaRPr/>
          </a:p>
        </p:txBody>
      </p:sp>
      <p:sp>
        <p:nvSpPr>
          <p:cNvPr id="202" name="Google Shape;202;p21"/>
          <p:cNvSpPr txBox="1">
            <a:spLocks noGrp="1"/>
          </p:cNvSpPr>
          <p:nvPr>
            <p:ph type="subTitle" idx="8"/>
          </p:nvPr>
        </p:nvSpPr>
        <p:spPr>
          <a:xfrm>
            <a:off x="2023100" y="1271550"/>
            <a:ext cx="2391600" cy="45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1400"/>
              <a:buFont typeface="Germania One"/>
              <a:buNone/>
              <a:defRPr sz="20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9pPr>
          </a:lstStyle>
          <a:p>
            <a:endParaRPr/>
          </a:p>
        </p:txBody>
      </p:sp>
      <p:grpSp>
        <p:nvGrpSpPr>
          <p:cNvPr id="203" name="Google Shape;203;p21"/>
          <p:cNvGrpSpPr/>
          <p:nvPr/>
        </p:nvGrpSpPr>
        <p:grpSpPr>
          <a:xfrm>
            <a:off x="4196700" y="4539287"/>
            <a:ext cx="750600" cy="138600"/>
            <a:chOff x="4196700" y="2817012"/>
            <a:chExt cx="750600" cy="138600"/>
          </a:xfrm>
        </p:grpSpPr>
        <p:sp>
          <p:nvSpPr>
            <p:cNvPr id="204" name="Google Shape;204;p21"/>
            <p:cNvSpPr/>
            <p:nvPr/>
          </p:nvSpPr>
          <p:spPr>
            <a:xfrm>
              <a:off x="4196700" y="2817012"/>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1"/>
            <p:cNvSpPr/>
            <p:nvPr/>
          </p:nvSpPr>
          <p:spPr>
            <a:xfrm>
              <a:off x="4502700" y="2817012"/>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1"/>
            <p:cNvSpPr/>
            <p:nvPr/>
          </p:nvSpPr>
          <p:spPr>
            <a:xfrm>
              <a:off x="4808700" y="2817012"/>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7" name="Google Shape;207;p21"/>
          <p:cNvCxnSpPr/>
          <p:nvPr/>
        </p:nvCxnSpPr>
        <p:spPr>
          <a:xfrm>
            <a:off x="6489000" y="539500"/>
            <a:ext cx="26550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41412756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8"/>
        <p:cNvGrpSpPr/>
        <p:nvPr/>
      </p:nvGrpSpPr>
      <p:grpSpPr>
        <a:xfrm>
          <a:off x="0" y="0"/>
          <a:ext cx="0" cy="0"/>
          <a:chOff x="0" y="0"/>
          <a:chExt cx="0" cy="0"/>
        </a:xfrm>
      </p:grpSpPr>
      <p:sp>
        <p:nvSpPr>
          <p:cNvPr id="209" name="Google Shape;209;p2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0" name="Google Shape;210;p22"/>
          <p:cNvSpPr txBox="1"/>
          <p:nvPr/>
        </p:nvSpPr>
        <p:spPr>
          <a:xfrm>
            <a:off x="917775" y="153025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1"/>
              </a:solidFill>
              <a:latin typeface="Source Sans Pro"/>
              <a:ea typeface="Source Sans Pro"/>
              <a:cs typeface="Source Sans Pro"/>
              <a:sym typeface="Source Sans Pro"/>
            </a:endParaRPr>
          </a:p>
        </p:txBody>
      </p:sp>
      <p:sp>
        <p:nvSpPr>
          <p:cNvPr id="211" name="Google Shape;211;p22"/>
          <p:cNvSpPr txBox="1"/>
          <p:nvPr/>
        </p:nvSpPr>
        <p:spPr>
          <a:xfrm>
            <a:off x="5865425" y="1854550"/>
            <a:ext cx="18777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12" name="Google Shape;212;p22"/>
          <p:cNvSpPr txBox="1"/>
          <p:nvPr/>
        </p:nvSpPr>
        <p:spPr>
          <a:xfrm>
            <a:off x="1070175" y="290460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13" name="Google Shape;213;p22"/>
          <p:cNvSpPr txBox="1"/>
          <p:nvPr/>
        </p:nvSpPr>
        <p:spPr>
          <a:xfrm>
            <a:off x="1070175" y="3228900"/>
            <a:ext cx="17943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14" name="Google Shape;214;p22"/>
          <p:cNvSpPr txBox="1"/>
          <p:nvPr/>
        </p:nvSpPr>
        <p:spPr>
          <a:xfrm>
            <a:off x="3544000" y="168265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15" name="Google Shape;215;p22"/>
          <p:cNvSpPr txBox="1"/>
          <p:nvPr/>
        </p:nvSpPr>
        <p:spPr>
          <a:xfrm>
            <a:off x="3544000" y="2006950"/>
            <a:ext cx="17943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16" name="Google Shape;216;p22"/>
          <p:cNvSpPr txBox="1"/>
          <p:nvPr/>
        </p:nvSpPr>
        <p:spPr>
          <a:xfrm>
            <a:off x="3544000" y="290460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17" name="Google Shape;217;p22"/>
          <p:cNvSpPr txBox="1"/>
          <p:nvPr/>
        </p:nvSpPr>
        <p:spPr>
          <a:xfrm>
            <a:off x="3544000" y="3228900"/>
            <a:ext cx="17943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18" name="Google Shape;218;p22"/>
          <p:cNvSpPr txBox="1"/>
          <p:nvPr/>
        </p:nvSpPr>
        <p:spPr>
          <a:xfrm>
            <a:off x="6059500" y="168265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19" name="Google Shape;219;p22"/>
          <p:cNvSpPr txBox="1"/>
          <p:nvPr/>
        </p:nvSpPr>
        <p:spPr>
          <a:xfrm>
            <a:off x="6059500" y="290460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20" name="Google Shape;220;p22"/>
          <p:cNvSpPr txBox="1"/>
          <p:nvPr/>
        </p:nvSpPr>
        <p:spPr>
          <a:xfrm>
            <a:off x="6017825" y="3228900"/>
            <a:ext cx="18777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21" name="Google Shape;221;p22"/>
          <p:cNvSpPr txBox="1">
            <a:spLocks noGrp="1"/>
          </p:cNvSpPr>
          <p:nvPr>
            <p:ph type="subTitle" idx="1"/>
          </p:nvPr>
        </p:nvSpPr>
        <p:spPr>
          <a:xfrm>
            <a:off x="1298600" y="1776800"/>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9pPr>
          </a:lstStyle>
          <a:p>
            <a:endParaRPr/>
          </a:p>
        </p:txBody>
      </p:sp>
      <p:sp>
        <p:nvSpPr>
          <p:cNvPr id="222" name="Google Shape;222;p22"/>
          <p:cNvSpPr txBox="1">
            <a:spLocks noGrp="1"/>
          </p:cNvSpPr>
          <p:nvPr>
            <p:ph type="subTitle" idx="2"/>
          </p:nvPr>
        </p:nvSpPr>
        <p:spPr>
          <a:xfrm>
            <a:off x="1298611" y="2108913"/>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23" name="Google Shape;223;p22"/>
          <p:cNvSpPr txBox="1">
            <a:spLocks noGrp="1"/>
          </p:cNvSpPr>
          <p:nvPr>
            <p:ph type="subTitle" idx="3"/>
          </p:nvPr>
        </p:nvSpPr>
        <p:spPr>
          <a:xfrm>
            <a:off x="1298600" y="3174369"/>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24" name="Google Shape;224;p22"/>
          <p:cNvSpPr txBox="1">
            <a:spLocks noGrp="1"/>
          </p:cNvSpPr>
          <p:nvPr>
            <p:ph type="subTitle" idx="4"/>
          </p:nvPr>
        </p:nvSpPr>
        <p:spPr>
          <a:xfrm>
            <a:off x="1298611" y="3508952"/>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25" name="Google Shape;225;p22"/>
          <p:cNvSpPr txBox="1">
            <a:spLocks noGrp="1"/>
          </p:cNvSpPr>
          <p:nvPr>
            <p:ph type="subTitle" idx="5"/>
          </p:nvPr>
        </p:nvSpPr>
        <p:spPr>
          <a:xfrm>
            <a:off x="3917587" y="1776800"/>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26" name="Google Shape;226;p22"/>
          <p:cNvSpPr txBox="1">
            <a:spLocks noGrp="1"/>
          </p:cNvSpPr>
          <p:nvPr>
            <p:ph type="subTitle" idx="6"/>
          </p:nvPr>
        </p:nvSpPr>
        <p:spPr>
          <a:xfrm>
            <a:off x="3917594" y="2108913"/>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27" name="Google Shape;227;p22"/>
          <p:cNvSpPr txBox="1">
            <a:spLocks noGrp="1"/>
          </p:cNvSpPr>
          <p:nvPr>
            <p:ph type="subTitle" idx="7"/>
          </p:nvPr>
        </p:nvSpPr>
        <p:spPr>
          <a:xfrm>
            <a:off x="3917587" y="3174368"/>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28" name="Google Shape;228;p22"/>
          <p:cNvSpPr txBox="1">
            <a:spLocks noGrp="1"/>
          </p:cNvSpPr>
          <p:nvPr>
            <p:ph type="subTitle" idx="8"/>
          </p:nvPr>
        </p:nvSpPr>
        <p:spPr>
          <a:xfrm>
            <a:off x="3917594" y="3508951"/>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29" name="Google Shape;229;p22"/>
          <p:cNvSpPr txBox="1">
            <a:spLocks noGrp="1"/>
          </p:cNvSpPr>
          <p:nvPr>
            <p:ph type="subTitle" idx="9"/>
          </p:nvPr>
        </p:nvSpPr>
        <p:spPr>
          <a:xfrm>
            <a:off x="6536575" y="1776800"/>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30" name="Google Shape;230;p22"/>
          <p:cNvSpPr txBox="1">
            <a:spLocks noGrp="1"/>
          </p:cNvSpPr>
          <p:nvPr>
            <p:ph type="subTitle" idx="13"/>
          </p:nvPr>
        </p:nvSpPr>
        <p:spPr>
          <a:xfrm>
            <a:off x="6536576" y="2108913"/>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31" name="Google Shape;231;p22"/>
          <p:cNvSpPr txBox="1">
            <a:spLocks noGrp="1"/>
          </p:cNvSpPr>
          <p:nvPr>
            <p:ph type="subTitle" idx="14"/>
          </p:nvPr>
        </p:nvSpPr>
        <p:spPr>
          <a:xfrm>
            <a:off x="6536575" y="3174370"/>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32" name="Google Shape;232;p22"/>
          <p:cNvSpPr txBox="1">
            <a:spLocks noGrp="1"/>
          </p:cNvSpPr>
          <p:nvPr>
            <p:ph type="subTitle" idx="15"/>
          </p:nvPr>
        </p:nvSpPr>
        <p:spPr>
          <a:xfrm>
            <a:off x="6536576" y="3508952"/>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33" name="Google Shape;233;p22"/>
          <p:cNvSpPr/>
          <p:nvPr/>
        </p:nvSpPr>
        <p:spPr>
          <a:xfrm>
            <a:off x="713225" y="3174375"/>
            <a:ext cx="516953" cy="57270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2"/>
          <p:cNvSpPr/>
          <p:nvPr/>
        </p:nvSpPr>
        <p:spPr>
          <a:xfrm>
            <a:off x="3321325" y="1776800"/>
            <a:ext cx="516953" cy="5727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2"/>
          <p:cNvSpPr/>
          <p:nvPr/>
        </p:nvSpPr>
        <p:spPr>
          <a:xfrm>
            <a:off x="3321325" y="3174375"/>
            <a:ext cx="516953" cy="5727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2"/>
          <p:cNvSpPr/>
          <p:nvPr/>
        </p:nvSpPr>
        <p:spPr>
          <a:xfrm>
            <a:off x="5940300" y="1776800"/>
            <a:ext cx="516953" cy="57270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2"/>
          <p:cNvSpPr/>
          <p:nvPr/>
        </p:nvSpPr>
        <p:spPr>
          <a:xfrm>
            <a:off x="5940300" y="3174375"/>
            <a:ext cx="516953" cy="57270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2"/>
          <p:cNvSpPr/>
          <p:nvPr/>
        </p:nvSpPr>
        <p:spPr>
          <a:xfrm>
            <a:off x="713225" y="1776800"/>
            <a:ext cx="516953" cy="57270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22"/>
          <p:cNvGrpSpPr/>
          <p:nvPr/>
        </p:nvGrpSpPr>
        <p:grpSpPr>
          <a:xfrm>
            <a:off x="713225" y="4537100"/>
            <a:ext cx="750600" cy="138600"/>
            <a:chOff x="713225" y="2814825"/>
            <a:chExt cx="750600" cy="138600"/>
          </a:xfrm>
        </p:grpSpPr>
        <p:sp>
          <p:nvSpPr>
            <p:cNvPr id="240" name="Google Shape;240;p22"/>
            <p:cNvSpPr/>
            <p:nvPr/>
          </p:nvSpPr>
          <p:spPr>
            <a:xfrm>
              <a:off x="713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2"/>
            <p:cNvSpPr/>
            <p:nvPr/>
          </p:nvSpPr>
          <p:spPr>
            <a:xfrm>
              <a:off x="1019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2"/>
            <p:cNvSpPr/>
            <p:nvPr/>
          </p:nvSpPr>
          <p:spPr>
            <a:xfrm>
              <a:off x="1325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2"/>
          <p:cNvGrpSpPr/>
          <p:nvPr/>
        </p:nvGrpSpPr>
        <p:grpSpPr>
          <a:xfrm>
            <a:off x="7671025" y="4537100"/>
            <a:ext cx="750600" cy="138600"/>
            <a:chOff x="713225" y="2814825"/>
            <a:chExt cx="750600" cy="138600"/>
          </a:xfrm>
        </p:grpSpPr>
        <p:sp>
          <p:nvSpPr>
            <p:cNvPr id="244" name="Google Shape;244;p22"/>
            <p:cNvSpPr/>
            <p:nvPr/>
          </p:nvSpPr>
          <p:spPr>
            <a:xfrm>
              <a:off x="713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2"/>
            <p:cNvSpPr/>
            <p:nvPr/>
          </p:nvSpPr>
          <p:spPr>
            <a:xfrm>
              <a:off x="1019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a:off x="1325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47" name="Google Shape;247;p22"/>
          <p:cNvCxnSpPr/>
          <p:nvPr/>
        </p:nvCxnSpPr>
        <p:spPr>
          <a:xfrm>
            <a:off x="1587600" y="4608575"/>
            <a:ext cx="5968800" cy="0"/>
          </a:xfrm>
          <a:prstGeom prst="straightConnector1">
            <a:avLst/>
          </a:prstGeom>
          <a:noFill/>
          <a:ln w="19050" cap="flat" cmpd="sng">
            <a:solidFill>
              <a:schemeClr val="lt2"/>
            </a:solidFill>
            <a:prstDash val="solid"/>
            <a:round/>
            <a:headEnd type="none" w="med" len="med"/>
            <a:tailEnd type="none" w="med" len="med"/>
          </a:ln>
        </p:spPr>
      </p:cxnSp>
      <p:cxnSp>
        <p:nvCxnSpPr>
          <p:cNvPr id="248" name="Google Shape;248;p22"/>
          <p:cNvCxnSpPr/>
          <p:nvPr/>
        </p:nvCxnSpPr>
        <p:spPr>
          <a:xfrm>
            <a:off x="6489000" y="539500"/>
            <a:ext cx="26550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22069881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49"/>
        <p:cNvGrpSpPr/>
        <p:nvPr/>
      </p:nvGrpSpPr>
      <p:grpSpPr>
        <a:xfrm>
          <a:off x="0" y="0"/>
          <a:ext cx="0" cy="0"/>
          <a:chOff x="0" y="0"/>
          <a:chExt cx="0" cy="0"/>
        </a:xfrm>
      </p:grpSpPr>
      <p:sp>
        <p:nvSpPr>
          <p:cNvPr id="250" name="Google Shape;250;p2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1" name="Google Shape;251;p23"/>
          <p:cNvSpPr txBox="1">
            <a:spLocks noGrp="1"/>
          </p:cNvSpPr>
          <p:nvPr>
            <p:ph type="body" idx="1"/>
          </p:nvPr>
        </p:nvSpPr>
        <p:spPr>
          <a:xfrm>
            <a:off x="713225" y="1152475"/>
            <a:ext cx="7717500" cy="3419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1pPr>
            <a:lvl2pPr marL="914400" lvl="1"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2pPr>
            <a:lvl3pPr marL="1371600" lvl="2"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3pPr>
            <a:lvl4pPr marL="1828800" lvl="3"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4pPr>
            <a:lvl5pPr marL="2286000" lvl="4"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5pPr>
            <a:lvl6pPr marL="2743200" lvl="5"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6pPr>
            <a:lvl7pPr marL="3200400" lvl="6"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7pPr>
            <a:lvl8pPr marL="3657600" lvl="7"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8pPr>
            <a:lvl9pPr marL="4114800" lvl="8"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9pPr>
          </a:lstStyle>
          <a:p>
            <a:endParaRPr/>
          </a:p>
        </p:txBody>
      </p:sp>
    </p:spTree>
    <p:extLst>
      <p:ext uri="{BB962C8B-B14F-4D97-AF65-F5344CB8AC3E}">
        <p14:creationId xmlns:p14="http://schemas.microsoft.com/office/powerpoint/2010/main" val="32399937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2"/>
        <p:cNvGrpSpPr/>
        <p:nvPr/>
      </p:nvGrpSpPr>
      <p:grpSpPr>
        <a:xfrm>
          <a:off x="0" y="0"/>
          <a:ext cx="0" cy="0"/>
          <a:chOff x="0" y="0"/>
          <a:chExt cx="0" cy="0"/>
        </a:xfrm>
      </p:grpSpPr>
      <p:sp>
        <p:nvSpPr>
          <p:cNvPr id="253" name="Google Shape;253;p24"/>
          <p:cNvSpPr txBox="1">
            <a:spLocks noGrp="1"/>
          </p:cNvSpPr>
          <p:nvPr>
            <p:ph type="title"/>
          </p:nvPr>
        </p:nvSpPr>
        <p:spPr>
          <a:xfrm>
            <a:off x="1702725" y="3404588"/>
            <a:ext cx="5728200" cy="400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2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4" name="Google Shape;254;p24"/>
          <p:cNvSpPr txBox="1">
            <a:spLocks noGrp="1"/>
          </p:cNvSpPr>
          <p:nvPr>
            <p:ph type="subTitle" idx="1"/>
          </p:nvPr>
        </p:nvSpPr>
        <p:spPr>
          <a:xfrm>
            <a:off x="1713063" y="1338413"/>
            <a:ext cx="5728200" cy="174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400"/>
              <a:buFont typeface="Josefin Slab Medium"/>
              <a:buNone/>
              <a:defRPr sz="24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5" name="Google Shape;255;p24"/>
          <p:cNvSpPr/>
          <p:nvPr/>
        </p:nvSpPr>
        <p:spPr>
          <a:xfrm>
            <a:off x="722425" y="54697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solid"/>
            <a:round/>
            <a:headEnd type="none" w="med" len="med"/>
            <a:tailEnd type="none" w="med" len="med"/>
          </a:ln>
        </p:spPr>
      </p:sp>
      <p:sp>
        <p:nvSpPr>
          <p:cNvPr id="256" name="Google Shape;256;p24"/>
          <p:cNvSpPr/>
          <p:nvPr/>
        </p:nvSpPr>
        <p:spPr>
          <a:xfrm>
            <a:off x="844418" y="668966"/>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dot"/>
            <a:round/>
            <a:headEnd type="none" w="med" len="med"/>
            <a:tailEnd type="none" w="med" len="med"/>
          </a:ln>
        </p:spPr>
      </p:sp>
      <p:sp>
        <p:nvSpPr>
          <p:cNvPr id="257" name="Google Shape;257;p24"/>
          <p:cNvSpPr/>
          <p:nvPr/>
        </p:nvSpPr>
        <p:spPr>
          <a:xfrm rot="10800000">
            <a:off x="7670875" y="382852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solid"/>
            <a:round/>
            <a:headEnd type="none" w="med" len="med"/>
            <a:tailEnd type="none" w="med" len="med"/>
          </a:ln>
        </p:spPr>
      </p:sp>
      <p:cxnSp>
        <p:nvCxnSpPr>
          <p:cNvPr id="258" name="Google Shape;258;p24"/>
          <p:cNvCxnSpPr/>
          <p:nvPr/>
        </p:nvCxnSpPr>
        <p:spPr>
          <a:xfrm>
            <a:off x="6536900" y="530400"/>
            <a:ext cx="2655000" cy="0"/>
          </a:xfrm>
          <a:prstGeom prst="straightConnector1">
            <a:avLst/>
          </a:prstGeom>
          <a:noFill/>
          <a:ln w="19050" cap="flat" cmpd="sng">
            <a:solidFill>
              <a:schemeClr val="lt2"/>
            </a:solidFill>
            <a:prstDash val="dot"/>
            <a:round/>
            <a:headEnd type="diamond" w="med" len="med"/>
            <a:tailEnd type="none" w="med" len="med"/>
          </a:ln>
        </p:spPr>
      </p:cxnSp>
      <p:cxnSp>
        <p:nvCxnSpPr>
          <p:cNvPr id="259" name="Google Shape;259;p24"/>
          <p:cNvCxnSpPr/>
          <p:nvPr/>
        </p:nvCxnSpPr>
        <p:spPr>
          <a:xfrm>
            <a:off x="-60100" y="4608575"/>
            <a:ext cx="2655000" cy="0"/>
          </a:xfrm>
          <a:prstGeom prst="straightConnector1">
            <a:avLst/>
          </a:prstGeom>
          <a:noFill/>
          <a:ln w="19050" cap="flat" cmpd="sng">
            <a:solidFill>
              <a:schemeClr val="lt2"/>
            </a:solidFill>
            <a:prstDash val="dot"/>
            <a:round/>
            <a:headEnd type="none" w="med" len="med"/>
            <a:tailEnd type="diamond" w="med" len="med"/>
          </a:ln>
        </p:spPr>
      </p:cxnSp>
      <p:sp>
        <p:nvSpPr>
          <p:cNvPr id="260" name="Google Shape;260;p24"/>
          <p:cNvSpPr/>
          <p:nvPr/>
        </p:nvSpPr>
        <p:spPr>
          <a:xfrm rot="10800000">
            <a:off x="7670890" y="3828547"/>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dot"/>
            <a:round/>
            <a:headEnd type="none" w="med" len="med"/>
            <a:tailEnd type="none" w="med" len="med"/>
          </a:ln>
        </p:spPr>
      </p:sp>
      <p:sp>
        <p:nvSpPr>
          <p:cNvPr id="261" name="Google Shape;261;p24"/>
          <p:cNvSpPr/>
          <p:nvPr/>
        </p:nvSpPr>
        <p:spPr>
          <a:xfrm>
            <a:off x="4406619" y="-7048"/>
            <a:ext cx="341100" cy="86545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4953069" y="-7048"/>
            <a:ext cx="341100" cy="86545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3860169" y="-7048"/>
            <a:ext cx="341100" cy="86545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7363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4"/>
        <p:cNvGrpSpPr/>
        <p:nvPr/>
      </p:nvGrpSpPr>
      <p:grpSpPr>
        <a:xfrm>
          <a:off x="0" y="0"/>
          <a:ext cx="0" cy="0"/>
          <a:chOff x="0" y="0"/>
          <a:chExt cx="0" cy="0"/>
        </a:xfrm>
      </p:grpSpPr>
      <p:sp>
        <p:nvSpPr>
          <p:cNvPr id="265" name="Google Shape;265;p25"/>
          <p:cNvSpPr txBox="1">
            <a:spLocks noGrp="1"/>
          </p:cNvSpPr>
          <p:nvPr>
            <p:ph type="title" hasCustomPrompt="1"/>
          </p:nvPr>
        </p:nvSpPr>
        <p:spPr>
          <a:xfrm>
            <a:off x="722375" y="530038"/>
            <a:ext cx="3769200" cy="57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266" name="Google Shape;266;p25"/>
          <p:cNvSpPr txBox="1">
            <a:spLocks noGrp="1"/>
          </p:cNvSpPr>
          <p:nvPr>
            <p:ph type="subTitle" idx="1"/>
          </p:nvPr>
        </p:nvSpPr>
        <p:spPr>
          <a:xfrm>
            <a:off x="722425" y="1132026"/>
            <a:ext cx="3769200" cy="52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1pPr>
            <a:lvl2pPr lvl="1"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2pPr>
            <a:lvl3pPr lvl="2"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3pPr>
            <a:lvl4pPr lvl="3"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4pPr>
            <a:lvl5pPr lvl="4"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5pPr>
            <a:lvl6pPr lvl="5"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6pPr>
            <a:lvl7pPr lvl="6"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7pPr>
            <a:lvl8pPr lvl="7"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8pPr>
            <a:lvl9pPr lvl="8"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9pPr>
          </a:lstStyle>
          <a:p>
            <a:endParaRPr/>
          </a:p>
        </p:txBody>
      </p:sp>
      <p:sp>
        <p:nvSpPr>
          <p:cNvPr id="267" name="Google Shape;267;p25"/>
          <p:cNvSpPr txBox="1">
            <a:spLocks noGrp="1"/>
          </p:cNvSpPr>
          <p:nvPr>
            <p:ph type="title" idx="2" hasCustomPrompt="1"/>
          </p:nvPr>
        </p:nvSpPr>
        <p:spPr>
          <a:xfrm>
            <a:off x="4652387" y="2010510"/>
            <a:ext cx="3769200" cy="57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268" name="Google Shape;268;p25"/>
          <p:cNvSpPr txBox="1">
            <a:spLocks noGrp="1"/>
          </p:cNvSpPr>
          <p:nvPr>
            <p:ph type="title" idx="3" hasCustomPrompt="1"/>
          </p:nvPr>
        </p:nvSpPr>
        <p:spPr>
          <a:xfrm>
            <a:off x="722412" y="3490978"/>
            <a:ext cx="3769200" cy="57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269" name="Google Shape;269;p25"/>
          <p:cNvSpPr txBox="1">
            <a:spLocks noGrp="1"/>
          </p:cNvSpPr>
          <p:nvPr>
            <p:ph type="subTitle" idx="4"/>
          </p:nvPr>
        </p:nvSpPr>
        <p:spPr>
          <a:xfrm>
            <a:off x="722425" y="4092950"/>
            <a:ext cx="3769200" cy="52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1pPr>
            <a:lvl2pPr lvl="1"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2pPr>
            <a:lvl3pPr lvl="2"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3pPr>
            <a:lvl4pPr lvl="3"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4pPr>
            <a:lvl5pPr lvl="4"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5pPr>
            <a:lvl6pPr lvl="5"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6pPr>
            <a:lvl7pPr lvl="6"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7pPr>
            <a:lvl8pPr lvl="7"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8pPr>
            <a:lvl9pPr lvl="8"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9pPr>
          </a:lstStyle>
          <a:p>
            <a:endParaRPr/>
          </a:p>
        </p:txBody>
      </p:sp>
      <p:sp>
        <p:nvSpPr>
          <p:cNvPr id="270" name="Google Shape;270;p25"/>
          <p:cNvSpPr txBox="1">
            <a:spLocks noGrp="1"/>
          </p:cNvSpPr>
          <p:nvPr>
            <p:ph type="subTitle" idx="5"/>
          </p:nvPr>
        </p:nvSpPr>
        <p:spPr>
          <a:xfrm>
            <a:off x="4652400" y="2603323"/>
            <a:ext cx="3769200" cy="52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1pPr>
            <a:lvl2pPr lvl="1"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2pPr>
            <a:lvl3pPr lvl="2"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3pPr>
            <a:lvl4pPr lvl="3"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4pPr>
            <a:lvl5pPr lvl="4"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5pPr>
            <a:lvl6pPr lvl="5"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6pPr>
            <a:lvl7pPr lvl="6"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7pPr>
            <a:lvl8pPr lvl="7"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8pPr>
            <a:lvl9pPr lvl="8"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9pPr>
          </a:lstStyle>
          <a:p>
            <a:endParaRPr/>
          </a:p>
        </p:txBody>
      </p:sp>
      <p:cxnSp>
        <p:nvCxnSpPr>
          <p:cNvPr id="271" name="Google Shape;271;p25"/>
          <p:cNvCxnSpPr/>
          <p:nvPr/>
        </p:nvCxnSpPr>
        <p:spPr>
          <a:xfrm>
            <a:off x="6489000" y="1132025"/>
            <a:ext cx="2655000" cy="0"/>
          </a:xfrm>
          <a:prstGeom prst="straightConnector1">
            <a:avLst/>
          </a:prstGeom>
          <a:noFill/>
          <a:ln w="19050" cap="flat" cmpd="sng">
            <a:solidFill>
              <a:schemeClr val="lt2"/>
            </a:solidFill>
            <a:prstDash val="dot"/>
            <a:round/>
            <a:headEnd type="diamond" w="med" len="med"/>
            <a:tailEnd type="none" w="med" len="med"/>
          </a:ln>
        </p:spPr>
      </p:cxnSp>
      <p:cxnSp>
        <p:nvCxnSpPr>
          <p:cNvPr id="272" name="Google Shape;272;p25"/>
          <p:cNvCxnSpPr/>
          <p:nvPr/>
        </p:nvCxnSpPr>
        <p:spPr>
          <a:xfrm>
            <a:off x="6489000" y="4092950"/>
            <a:ext cx="26550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27910713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3"/>
        <p:cNvGrpSpPr/>
        <p:nvPr/>
      </p:nvGrpSpPr>
      <p:grpSpPr>
        <a:xfrm>
          <a:off x="0" y="0"/>
          <a:ext cx="0" cy="0"/>
          <a:chOff x="0" y="0"/>
          <a:chExt cx="0" cy="0"/>
        </a:xfrm>
      </p:grpSpPr>
      <p:sp>
        <p:nvSpPr>
          <p:cNvPr id="274" name="Google Shape;274;p26"/>
          <p:cNvSpPr txBox="1">
            <a:spLocks noGrp="1"/>
          </p:cNvSpPr>
          <p:nvPr>
            <p:ph type="subTitle" idx="1"/>
          </p:nvPr>
        </p:nvSpPr>
        <p:spPr>
          <a:xfrm>
            <a:off x="2434325" y="2932250"/>
            <a:ext cx="4275300" cy="995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2pPr>
            <a:lvl3pPr lvl="2"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3pPr>
            <a:lvl4pPr lvl="3"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4pPr>
            <a:lvl5pPr lvl="4"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5pPr>
            <a:lvl6pPr lvl="5"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6pPr>
            <a:lvl7pPr lvl="6"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7pPr>
            <a:lvl8pPr lvl="7"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8pPr>
            <a:lvl9pPr lvl="8"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9pPr>
          </a:lstStyle>
          <a:p>
            <a:endParaRPr/>
          </a:p>
        </p:txBody>
      </p:sp>
      <p:sp>
        <p:nvSpPr>
          <p:cNvPr id="275" name="Google Shape;275;p26"/>
          <p:cNvSpPr txBox="1">
            <a:spLocks noGrp="1"/>
          </p:cNvSpPr>
          <p:nvPr>
            <p:ph type="title"/>
          </p:nvPr>
        </p:nvSpPr>
        <p:spPr>
          <a:xfrm>
            <a:off x="2434325" y="2044463"/>
            <a:ext cx="42753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6"/>
          <p:cNvSpPr/>
          <p:nvPr/>
        </p:nvSpPr>
        <p:spPr>
          <a:xfrm>
            <a:off x="5051381" y="541675"/>
            <a:ext cx="594244" cy="623575"/>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4274865" y="541675"/>
            <a:ext cx="594244" cy="623575"/>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3498350" y="541675"/>
            <a:ext cx="594244" cy="623575"/>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9" name="Google Shape;279;p26"/>
          <p:cNvCxnSpPr/>
          <p:nvPr/>
        </p:nvCxnSpPr>
        <p:spPr>
          <a:xfrm>
            <a:off x="1587600" y="541675"/>
            <a:ext cx="5968800" cy="0"/>
          </a:xfrm>
          <a:prstGeom prst="straightConnector1">
            <a:avLst/>
          </a:prstGeom>
          <a:noFill/>
          <a:ln w="19050" cap="flat" cmpd="sng">
            <a:solidFill>
              <a:schemeClr val="lt2"/>
            </a:solidFill>
            <a:prstDash val="solid"/>
            <a:round/>
            <a:headEnd type="none" w="med" len="med"/>
            <a:tailEnd type="none" w="med" len="med"/>
          </a:ln>
        </p:spPr>
      </p:cxnSp>
      <p:cxnSp>
        <p:nvCxnSpPr>
          <p:cNvPr id="280" name="Google Shape;280;p26"/>
          <p:cNvCxnSpPr/>
          <p:nvPr/>
        </p:nvCxnSpPr>
        <p:spPr>
          <a:xfrm>
            <a:off x="-60100" y="4608575"/>
            <a:ext cx="2655000" cy="0"/>
          </a:xfrm>
          <a:prstGeom prst="straightConnector1">
            <a:avLst/>
          </a:prstGeom>
          <a:noFill/>
          <a:ln w="19050" cap="flat" cmpd="sng">
            <a:solidFill>
              <a:schemeClr val="lt2"/>
            </a:solidFill>
            <a:prstDash val="dot"/>
            <a:round/>
            <a:headEnd type="none" w="med" len="med"/>
            <a:tailEnd type="diamond" w="med" len="med"/>
          </a:ln>
        </p:spPr>
      </p:cxnSp>
      <p:cxnSp>
        <p:nvCxnSpPr>
          <p:cNvPr id="281" name="Google Shape;281;p26"/>
          <p:cNvCxnSpPr/>
          <p:nvPr/>
        </p:nvCxnSpPr>
        <p:spPr>
          <a:xfrm>
            <a:off x="6489000" y="4608575"/>
            <a:ext cx="2655000" cy="0"/>
          </a:xfrm>
          <a:prstGeom prst="straightConnector1">
            <a:avLst/>
          </a:prstGeom>
          <a:noFill/>
          <a:ln w="19050" cap="flat" cmpd="sng">
            <a:solidFill>
              <a:schemeClr val="lt2"/>
            </a:solidFill>
            <a:prstDash val="dot"/>
            <a:round/>
            <a:headEnd type="diamond" w="med" len="med"/>
            <a:tailEnd type="none" w="med" len="med"/>
          </a:ln>
        </p:spPr>
      </p:cxnSp>
      <p:grpSp>
        <p:nvGrpSpPr>
          <p:cNvPr id="282" name="Google Shape;282;p26"/>
          <p:cNvGrpSpPr/>
          <p:nvPr/>
        </p:nvGrpSpPr>
        <p:grpSpPr>
          <a:xfrm>
            <a:off x="713225" y="470200"/>
            <a:ext cx="750600" cy="138600"/>
            <a:chOff x="713225" y="2814825"/>
            <a:chExt cx="750600" cy="138600"/>
          </a:xfrm>
        </p:grpSpPr>
        <p:sp>
          <p:nvSpPr>
            <p:cNvPr id="283" name="Google Shape;283;p26"/>
            <p:cNvSpPr/>
            <p:nvPr/>
          </p:nvSpPr>
          <p:spPr>
            <a:xfrm>
              <a:off x="713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1019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1325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6"/>
          <p:cNvGrpSpPr/>
          <p:nvPr/>
        </p:nvGrpSpPr>
        <p:grpSpPr>
          <a:xfrm>
            <a:off x="7680175" y="470200"/>
            <a:ext cx="750600" cy="138600"/>
            <a:chOff x="713225" y="2814825"/>
            <a:chExt cx="750600" cy="138600"/>
          </a:xfrm>
        </p:grpSpPr>
        <p:sp>
          <p:nvSpPr>
            <p:cNvPr id="287" name="Google Shape;287;p26"/>
            <p:cNvSpPr/>
            <p:nvPr/>
          </p:nvSpPr>
          <p:spPr>
            <a:xfrm>
              <a:off x="713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1019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1325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81785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0"/>
        <p:cNvGrpSpPr/>
        <p:nvPr/>
      </p:nvGrpSpPr>
      <p:grpSpPr>
        <a:xfrm>
          <a:off x="0" y="0"/>
          <a:ext cx="0" cy="0"/>
          <a:chOff x="0" y="0"/>
          <a:chExt cx="0" cy="0"/>
        </a:xfrm>
      </p:grpSpPr>
      <p:sp>
        <p:nvSpPr>
          <p:cNvPr id="291" name="Google Shape;291;p27"/>
          <p:cNvSpPr txBox="1">
            <a:spLocks noGrp="1"/>
          </p:cNvSpPr>
          <p:nvPr>
            <p:ph type="subTitle" idx="1"/>
          </p:nvPr>
        </p:nvSpPr>
        <p:spPr>
          <a:xfrm>
            <a:off x="2968050" y="1689200"/>
            <a:ext cx="3207900" cy="35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292" name="Google Shape;292;p27"/>
          <p:cNvSpPr txBox="1">
            <a:spLocks noGrp="1"/>
          </p:cNvSpPr>
          <p:nvPr>
            <p:ph type="title"/>
          </p:nvPr>
        </p:nvSpPr>
        <p:spPr>
          <a:xfrm>
            <a:off x="2968050" y="816213"/>
            <a:ext cx="3207900" cy="58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93" name="Google Shape;293;p27"/>
          <p:cNvSpPr txBox="1">
            <a:spLocks noGrp="1"/>
          </p:cNvSpPr>
          <p:nvPr>
            <p:ph type="subTitle" idx="2"/>
          </p:nvPr>
        </p:nvSpPr>
        <p:spPr>
          <a:xfrm>
            <a:off x="3310950" y="2021863"/>
            <a:ext cx="2522100" cy="90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4" name="Google Shape;294;p27"/>
          <p:cNvSpPr txBox="1"/>
          <p:nvPr/>
        </p:nvSpPr>
        <p:spPr>
          <a:xfrm>
            <a:off x="1666575" y="4174875"/>
            <a:ext cx="5846100" cy="4704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200">
                <a:solidFill>
                  <a:schemeClr val="lt2"/>
                </a:solidFill>
                <a:latin typeface="Josefin Slab Medium"/>
                <a:ea typeface="Josefin Slab Medium"/>
                <a:cs typeface="Josefin Slab Medium"/>
                <a:sym typeface="Josefin Slab Medium"/>
              </a:rPr>
              <a:t>CREDITS: This presentation template was created by </a:t>
            </a:r>
            <a:r>
              <a:rPr lang="en" sz="1200" b="1">
                <a:solidFill>
                  <a:schemeClr val="lt2"/>
                </a:solidFill>
                <a:uFill>
                  <a:noFill/>
                </a:uFill>
                <a:latin typeface="Josefin Slab"/>
                <a:ea typeface="Josefin Slab"/>
                <a:cs typeface="Josefin Slab"/>
                <a:sym typeface="Josefin Slab"/>
                <a:hlinkClick r:id="rId2">
                  <a:extLst>
                    <a:ext uri="{A12FA001-AC4F-418D-AE19-62706E023703}">
                      <ahyp:hlinkClr xmlns:ahyp="http://schemas.microsoft.com/office/drawing/2018/hyperlinkcolor" xmlns="" val="tx"/>
                    </a:ext>
                  </a:extLst>
                </a:hlinkClick>
              </a:rPr>
              <a:t>Slidesgo</a:t>
            </a:r>
            <a:r>
              <a:rPr lang="en" sz="1200">
                <a:solidFill>
                  <a:schemeClr val="lt2"/>
                </a:solidFill>
                <a:latin typeface="Josefin Slab Medium"/>
                <a:ea typeface="Josefin Slab Medium"/>
                <a:cs typeface="Josefin Slab Medium"/>
                <a:sym typeface="Josefin Slab Medium"/>
              </a:rPr>
              <a:t>, including icons by </a:t>
            </a:r>
            <a:r>
              <a:rPr lang="en" sz="1200" b="1">
                <a:solidFill>
                  <a:schemeClr val="lt2"/>
                </a:solidFill>
                <a:uFill>
                  <a:noFill/>
                </a:uFill>
                <a:latin typeface="Josefin Slab"/>
                <a:ea typeface="Josefin Slab"/>
                <a:cs typeface="Josefin Slab"/>
                <a:sym typeface="Josefin Slab"/>
                <a:hlinkClick r:id="rId3">
                  <a:extLst>
                    <a:ext uri="{A12FA001-AC4F-418D-AE19-62706E023703}">
                      <ahyp:hlinkClr xmlns:ahyp="http://schemas.microsoft.com/office/drawing/2018/hyperlinkcolor" xmlns="" val="tx"/>
                    </a:ext>
                  </a:extLst>
                </a:hlinkClick>
              </a:rPr>
              <a:t>Flaticon</a:t>
            </a:r>
            <a:r>
              <a:rPr lang="en" sz="1200">
                <a:solidFill>
                  <a:schemeClr val="lt2"/>
                </a:solidFill>
                <a:latin typeface="Josefin Slab Medium"/>
                <a:ea typeface="Josefin Slab Medium"/>
                <a:cs typeface="Josefin Slab Medium"/>
                <a:sym typeface="Josefin Slab Medium"/>
              </a:rPr>
              <a:t>, and infographics &amp; images by </a:t>
            </a:r>
            <a:r>
              <a:rPr lang="en" sz="1200" b="1">
                <a:solidFill>
                  <a:schemeClr val="lt2"/>
                </a:solidFill>
                <a:uFill>
                  <a:noFill/>
                </a:uFill>
                <a:latin typeface="Josefin Slab"/>
                <a:ea typeface="Josefin Slab"/>
                <a:cs typeface="Josefin Slab"/>
                <a:sym typeface="Josefin Slab"/>
                <a:hlinkClick r:id="rId4">
                  <a:extLst>
                    <a:ext uri="{A12FA001-AC4F-418D-AE19-62706E023703}">
                      <ahyp:hlinkClr xmlns:ahyp="http://schemas.microsoft.com/office/drawing/2018/hyperlinkcolor" xmlns="" val="tx"/>
                    </a:ext>
                  </a:extLst>
                </a:hlinkClick>
              </a:rPr>
              <a:t>Freepik</a:t>
            </a:r>
            <a:r>
              <a:rPr lang="en" sz="1200">
                <a:solidFill>
                  <a:schemeClr val="lt2"/>
                </a:solidFill>
                <a:latin typeface="Josefin Slab Medium"/>
                <a:ea typeface="Josefin Slab Medium"/>
                <a:cs typeface="Josefin Slab Medium"/>
                <a:sym typeface="Josefin Slab Medium"/>
              </a:rPr>
              <a:t>. </a:t>
            </a:r>
            <a:endParaRPr sz="1200">
              <a:solidFill>
                <a:schemeClr val="accent1"/>
              </a:solidFill>
              <a:latin typeface="Raleway"/>
              <a:ea typeface="Raleway"/>
              <a:cs typeface="Raleway"/>
              <a:sym typeface="Raleway"/>
            </a:endParaRPr>
          </a:p>
        </p:txBody>
      </p:sp>
    </p:spTree>
    <p:extLst>
      <p:ext uri="{BB962C8B-B14F-4D97-AF65-F5344CB8AC3E}">
        <p14:creationId xmlns:p14="http://schemas.microsoft.com/office/powerpoint/2010/main" val="72255248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8"/>
        <p:cNvGrpSpPr/>
        <p:nvPr/>
      </p:nvGrpSpPr>
      <p:grpSpPr>
        <a:xfrm>
          <a:off x="0" y="0"/>
          <a:ext cx="0" cy="0"/>
          <a:chOff x="0" y="0"/>
          <a:chExt cx="0" cy="0"/>
        </a:xfrm>
      </p:grpSpPr>
      <p:sp>
        <p:nvSpPr>
          <p:cNvPr id="309" name="Google Shape;309;p29"/>
          <p:cNvSpPr/>
          <p:nvPr/>
        </p:nvSpPr>
        <p:spPr>
          <a:xfrm>
            <a:off x="722425" y="54697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sp>
        <p:nvSpPr>
          <p:cNvPr id="310" name="Google Shape;310;p29"/>
          <p:cNvSpPr/>
          <p:nvPr/>
        </p:nvSpPr>
        <p:spPr>
          <a:xfrm>
            <a:off x="844418" y="668966"/>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sp>
        <p:nvSpPr>
          <p:cNvPr id="311" name="Google Shape;311;p29"/>
          <p:cNvSpPr/>
          <p:nvPr/>
        </p:nvSpPr>
        <p:spPr>
          <a:xfrm rot="10800000">
            <a:off x="7670875" y="382852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sp>
        <p:nvSpPr>
          <p:cNvPr id="312" name="Google Shape;312;p29"/>
          <p:cNvSpPr/>
          <p:nvPr/>
        </p:nvSpPr>
        <p:spPr>
          <a:xfrm rot="10800000">
            <a:off x="7670890" y="3828547"/>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sp>
        <p:nvSpPr>
          <p:cNvPr id="313" name="Google Shape;313;p29"/>
          <p:cNvSpPr/>
          <p:nvPr/>
        </p:nvSpPr>
        <p:spPr>
          <a:xfrm flipH="1">
            <a:off x="7670925" y="540950"/>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sp>
        <p:nvSpPr>
          <p:cNvPr id="314" name="Google Shape;314;p29"/>
          <p:cNvSpPr/>
          <p:nvPr/>
        </p:nvSpPr>
        <p:spPr>
          <a:xfrm flipH="1">
            <a:off x="7670940" y="662941"/>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sp>
        <p:nvSpPr>
          <p:cNvPr id="315" name="Google Shape;315;p29"/>
          <p:cNvSpPr/>
          <p:nvPr/>
        </p:nvSpPr>
        <p:spPr>
          <a:xfrm rot="10800000" flipH="1">
            <a:off x="722475" y="3822500"/>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sp>
        <p:nvSpPr>
          <p:cNvPr id="316" name="Google Shape;316;p29"/>
          <p:cNvSpPr/>
          <p:nvPr/>
        </p:nvSpPr>
        <p:spPr>
          <a:xfrm rot="10800000" flipH="1">
            <a:off x="844468" y="3822522"/>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grpSp>
        <p:nvGrpSpPr>
          <p:cNvPr id="317" name="Google Shape;317;p29"/>
          <p:cNvGrpSpPr/>
          <p:nvPr/>
        </p:nvGrpSpPr>
        <p:grpSpPr>
          <a:xfrm>
            <a:off x="4196675" y="4539275"/>
            <a:ext cx="750600" cy="138600"/>
            <a:chOff x="4196675" y="6883900"/>
            <a:chExt cx="750600" cy="138600"/>
          </a:xfrm>
        </p:grpSpPr>
        <p:sp>
          <p:nvSpPr>
            <p:cNvPr id="318" name="Google Shape;318;p29"/>
            <p:cNvSpPr/>
            <p:nvPr/>
          </p:nvSpPr>
          <p:spPr>
            <a:xfrm>
              <a:off x="4196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4502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4808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29"/>
          <p:cNvGrpSpPr/>
          <p:nvPr/>
        </p:nvGrpSpPr>
        <p:grpSpPr>
          <a:xfrm>
            <a:off x="4196675" y="470200"/>
            <a:ext cx="750600" cy="138600"/>
            <a:chOff x="4196675" y="6883900"/>
            <a:chExt cx="750600" cy="138600"/>
          </a:xfrm>
        </p:grpSpPr>
        <p:sp>
          <p:nvSpPr>
            <p:cNvPr id="322" name="Google Shape;322;p29"/>
            <p:cNvSpPr/>
            <p:nvPr/>
          </p:nvSpPr>
          <p:spPr>
            <a:xfrm>
              <a:off x="4196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4502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4808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150382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428950" y="2633138"/>
            <a:ext cx="4286100" cy="56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1" name="Google Shape;31;p3"/>
          <p:cNvSpPr txBox="1">
            <a:spLocks noGrp="1"/>
          </p:cNvSpPr>
          <p:nvPr>
            <p:ph type="subTitle" idx="1"/>
          </p:nvPr>
        </p:nvSpPr>
        <p:spPr>
          <a:xfrm>
            <a:off x="3091450" y="3725838"/>
            <a:ext cx="2961000" cy="51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2" name="Google Shape;32;p3"/>
          <p:cNvSpPr txBox="1">
            <a:spLocks noGrp="1"/>
          </p:cNvSpPr>
          <p:nvPr>
            <p:ph type="title" idx="2" hasCustomPrompt="1"/>
          </p:nvPr>
        </p:nvSpPr>
        <p:spPr>
          <a:xfrm>
            <a:off x="2782000" y="837176"/>
            <a:ext cx="3579900" cy="111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solidFill>
                  <a:schemeClr val="lt1"/>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cxnSp>
        <p:nvCxnSpPr>
          <p:cNvPr id="33" name="Google Shape;33;p3"/>
          <p:cNvCxnSpPr/>
          <p:nvPr/>
        </p:nvCxnSpPr>
        <p:spPr>
          <a:xfrm rot="10800000">
            <a:off x="722425" y="4606175"/>
            <a:ext cx="7699200" cy="0"/>
          </a:xfrm>
          <a:prstGeom prst="straightConnector1">
            <a:avLst/>
          </a:prstGeom>
          <a:noFill/>
          <a:ln w="19050" cap="flat" cmpd="sng">
            <a:solidFill>
              <a:schemeClr val="lt2"/>
            </a:solidFill>
            <a:prstDash val="solid"/>
            <a:round/>
            <a:headEnd type="none" w="med" len="med"/>
            <a:tailEnd type="none" w="med" len="med"/>
          </a:ln>
        </p:spPr>
      </p:cxnSp>
      <p:cxnSp>
        <p:nvCxnSpPr>
          <p:cNvPr id="34" name="Google Shape;34;p3"/>
          <p:cNvCxnSpPr/>
          <p:nvPr/>
        </p:nvCxnSpPr>
        <p:spPr>
          <a:xfrm rot="10800000">
            <a:off x="722425" y="4468801"/>
            <a:ext cx="7699200" cy="0"/>
          </a:xfrm>
          <a:prstGeom prst="straightConnector1">
            <a:avLst/>
          </a:prstGeom>
          <a:noFill/>
          <a:ln w="19050" cap="flat" cmpd="sng">
            <a:solidFill>
              <a:schemeClr val="lt2"/>
            </a:solidFill>
            <a:prstDash val="dot"/>
            <a:round/>
            <a:headEnd type="diamond" w="med" len="med"/>
            <a:tailEnd type="diamond" w="med" len="med"/>
          </a:ln>
        </p:spPr>
      </p:cxnSp>
      <p:sp>
        <p:nvSpPr>
          <p:cNvPr id="35" name="Google Shape;35;p3"/>
          <p:cNvSpPr/>
          <p:nvPr/>
        </p:nvSpPr>
        <p:spPr>
          <a:xfrm>
            <a:off x="722425" y="54697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solid"/>
            <a:round/>
            <a:headEnd type="none" w="med" len="med"/>
            <a:tailEnd type="none" w="med" len="med"/>
          </a:ln>
        </p:spPr>
      </p:sp>
      <p:sp>
        <p:nvSpPr>
          <p:cNvPr id="36" name="Google Shape;36;p3"/>
          <p:cNvSpPr/>
          <p:nvPr/>
        </p:nvSpPr>
        <p:spPr>
          <a:xfrm>
            <a:off x="844418" y="668966"/>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dot"/>
            <a:round/>
            <a:headEnd type="none" w="med" len="med"/>
            <a:tailEnd type="none" w="med" len="med"/>
          </a:ln>
        </p:spPr>
      </p:sp>
      <p:sp>
        <p:nvSpPr>
          <p:cNvPr id="37" name="Google Shape;37;p3"/>
          <p:cNvSpPr/>
          <p:nvPr/>
        </p:nvSpPr>
        <p:spPr>
          <a:xfrm flipH="1">
            <a:off x="7670890" y="668966"/>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dot"/>
            <a:round/>
            <a:headEnd type="none" w="med" len="med"/>
            <a:tailEnd type="none" w="med" len="med"/>
          </a:ln>
        </p:spPr>
      </p:sp>
      <p:sp>
        <p:nvSpPr>
          <p:cNvPr id="38" name="Google Shape;38;p3"/>
          <p:cNvSpPr/>
          <p:nvPr/>
        </p:nvSpPr>
        <p:spPr>
          <a:xfrm flipH="1">
            <a:off x="7670875" y="54697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solid"/>
            <a:round/>
            <a:headEnd type="none" w="med" len="med"/>
            <a:tailEnd type="none" w="med" len="med"/>
          </a:ln>
        </p:spPr>
      </p:sp>
    </p:spTree>
    <p:extLst>
      <p:ext uri="{BB962C8B-B14F-4D97-AF65-F5344CB8AC3E}">
        <p14:creationId xmlns:p14="http://schemas.microsoft.com/office/powerpoint/2010/main" val="312788204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rot="10800000">
            <a:off x="1647000" y="2886300"/>
            <a:ext cx="2268000" cy="0"/>
          </a:xfrm>
          <a:prstGeom prst="straightConnector1">
            <a:avLst/>
          </a:prstGeom>
          <a:noFill/>
          <a:ln w="19050" cap="flat" cmpd="sng">
            <a:solidFill>
              <a:srgbClr val="61564E"/>
            </a:solidFill>
            <a:prstDash val="solid"/>
            <a:round/>
            <a:headEnd type="none" w="med" len="med"/>
            <a:tailEnd type="none" w="med" len="med"/>
          </a:ln>
        </p:spPr>
      </p:cxnSp>
      <p:cxnSp>
        <p:nvCxnSpPr>
          <p:cNvPr id="11" name="Google Shape;11;p2"/>
          <p:cNvCxnSpPr/>
          <p:nvPr/>
        </p:nvCxnSpPr>
        <p:spPr>
          <a:xfrm rot="10800000">
            <a:off x="5229000" y="2886300"/>
            <a:ext cx="2268000" cy="0"/>
          </a:xfrm>
          <a:prstGeom prst="straightConnector1">
            <a:avLst/>
          </a:prstGeom>
          <a:noFill/>
          <a:ln w="19050" cap="flat" cmpd="sng">
            <a:solidFill>
              <a:srgbClr val="61564E"/>
            </a:solidFill>
            <a:prstDash val="solid"/>
            <a:round/>
            <a:headEnd type="none" w="med" len="med"/>
            <a:tailEnd type="none" w="med" len="med"/>
          </a:ln>
        </p:spPr>
      </p:cxnSp>
      <p:cxnSp>
        <p:nvCxnSpPr>
          <p:cNvPr id="12" name="Google Shape;12;p2"/>
          <p:cNvCxnSpPr/>
          <p:nvPr/>
        </p:nvCxnSpPr>
        <p:spPr>
          <a:xfrm rot="10800000">
            <a:off x="1647000" y="4539275"/>
            <a:ext cx="2268000" cy="0"/>
          </a:xfrm>
          <a:prstGeom prst="straightConnector1">
            <a:avLst/>
          </a:prstGeom>
          <a:noFill/>
          <a:ln w="19050" cap="flat" cmpd="sng">
            <a:solidFill>
              <a:srgbClr val="61564E"/>
            </a:solidFill>
            <a:prstDash val="solid"/>
            <a:round/>
            <a:headEnd type="none" w="med" len="med"/>
            <a:tailEnd type="none" w="med" len="med"/>
          </a:ln>
        </p:spPr>
      </p:cxnSp>
      <p:cxnSp>
        <p:nvCxnSpPr>
          <p:cNvPr id="13" name="Google Shape;13;p2"/>
          <p:cNvCxnSpPr/>
          <p:nvPr/>
        </p:nvCxnSpPr>
        <p:spPr>
          <a:xfrm rot="10800000">
            <a:off x="5229000" y="4539275"/>
            <a:ext cx="2268000" cy="0"/>
          </a:xfrm>
          <a:prstGeom prst="straightConnector1">
            <a:avLst/>
          </a:prstGeom>
          <a:noFill/>
          <a:ln w="19050" cap="flat" cmpd="sng">
            <a:solidFill>
              <a:srgbClr val="61564E"/>
            </a:solidFill>
            <a:prstDash val="solid"/>
            <a:round/>
            <a:headEnd type="none" w="med" len="med"/>
            <a:tailEnd type="none" w="med" len="med"/>
          </a:ln>
        </p:spPr>
      </p:cxnSp>
      <p:sp>
        <p:nvSpPr>
          <p:cNvPr id="14" name="Google Shape;14;p2"/>
          <p:cNvSpPr txBox="1">
            <a:spLocks noGrp="1"/>
          </p:cNvSpPr>
          <p:nvPr>
            <p:ph type="ctrTitle"/>
          </p:nvPr>
        </p:nvSpPr>
        <p:spPr>
          <a:xfrm>
            <a:off x="705500" y="3147013"/>
            <a:ext cx="7763400" cy="74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4800" b="1"/>
            </a:lvl1pPr>
            <a:lvl2pPr lvl="1"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5200"/>
              <a:buFont typeface="Fredoka One"/>
              <a:buNone/>
              <a:defRPr sz="5200" b="1">
                <a:solidFill>
                  <a:schemeClr val="accent2"/>
                </a:solidFill>
                <a:latin typeface="Fredoka One"/>
                <a:ea typeface="Fredoka One"/>
                <a:cs typeface="Fredoka One"/>
                <a:sym typeface="Fredoka One"/>
              </a:defRPr>
            </a:lvl9pPr>
          </a:lstStyle>
          <a:p>
            <a:endParaRPr/>
          </a:p>
        </p:txBody>
      </p:sp>
      <p:sp>
        <p:nvSpPr>
          <p:cNvPr id="15" name="Google Shape;15;p2"/>
          <p:cNvSpPr txBox="1">
            <a:spLocks noGrp="1"/>
          </p:cNvSpPr>
          <p:nvPr>
            <p:ph type="subTitle" idx="1"/>
          </p:nvPr>
        </p:nvSpPr>
        <p:spPr>
          <a:xfrm>
            <a:off x="2514205" y="3948558"/>
            <a:ext cx="4146000" cy="33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Lato"/>
              <a:buNone/>
              <a:defRPr sz="1800">
                <a:solidFill>
                  <a:schemeClr val="lt2"/>
                </a:solidFill>
                <a:latin typeface="Josefin Slab Medium"/>
                <a:ea typeface="Josefin Slab Medium"/>
                <a:cs typeface="Josefin Slab Medium"/>
                <a:sym typeface="Josefin Slab Medium"/>
              </a:defRPr>
            </a:lvl1pPr>
            <a:lvl2pPr lvl="1" algn="ctr" rtl="0">
              <a:lnSpc>
                <a:spcPct val="100000"/>
              </a:lnSpc>
              <a:spcBef>
                <a:spcPts val="0"/>
              </a:spcBef>
              <a:spcAft>
                <a:spcPts val="0"/>
              </a:spcAft>
              <a:buSzPts val="2800"/>
              <a:buFont typeface="Lato"/>
              <a:buNone/>
              <a:defRPr sz="2800">
                <a:latin typeface="Lato"/>
                <a:ea typeface="Lato"/>
                <a:cs typeface="Lato"/>
                <a:sym typeface="Lato"/>
              </a:defRPr>
            </a:lvl2pPr>
            <a:lvl3pPr lvl="2" algn="ctr" rtl="0">
              <a:lnSpc>
                <a:spcPct val="100000"/>
              </a:lnSpc>
              <a:spcBef>
                <a:spcPts val="0"/>
              </a:spcBef>
              <a:spcAft>
                <a:spcPts val="0"/>
              </a:spcAft>
              <a:buSzPts val="2800"/>
              <a:buFont typeface="Lato"/>
              <a:buNone/>
              <a:defRPr sz="2800">
                <a:latin typeface="Lato"/>
                <a:ea typeface="Lato"/>
                <a:cs typeface="Lato"/>
                <a:sym typeface="Lato"/>
              </a:defRPr>
            </a:lvl3pPr>
            <a:lvl4pPr lvl="3" algn="ctr" rtl="0">
              <a:lnSpc>
                <a:spcPct val="100000"/>
              </a:lnSpc>
              <a:spcBef>
                <a:spcPts val="0"/>
              </a:spcBef>
              <a:spcAft>
                <a:spcPts val="0"/>
              </a:spcAft>
              <a:buSzPts val="2800"/>
              <a:buFont typeface="Lato"/>
              <a:buNone/>
              <a:defRPr sz="2800">
                <a:latin typeface="Lato"/>
                <a:ea typeface="Lato"/>
                <a:cs typeface="Lato"/>
                <a:sym typeface="Lato"/>
              </a:defRPr>
            </a:lvl4pPr>
            <a:lvl5pPr lvl="4" algn="ctr" rtl="0">
              <a:lnSpc>
                <a:spcPct val="100000"/>
              </a:lnSpc>
              <a:spcBef>
                <a:spcPts val="0"/>
              </a:spcBef>
              <a:spcAft>
                <a:spcPts val="0"/>
              </a:spcAft>
              <a:buSzPts val="2800"/>
              <a:buFont typeface="Lato"/>
              <a:buNone/>
              <a:defRPr sz="2800">
                <a:latin typeface="Lato"/>
                <a:ea typeface="Lato"/>
                <a:cs typeface="Lato"/>
                <a:sym typeface="Lato"/>
              </a:defRPr>
            </a:lvl5pPr>
            <a:lvl6pPr lvl="5" algn="ctr" rtl="0">
              <a:lnSpc>
                <a:spcPct val="100000"/>
              </a:lnSpc>
              <a:spcBef>
                <a:spcPts val="0"/>
              </a:spcBef>
              <a:spcAft>
                <a:spcPts val="0"/>
              </a:spcAft>
              <a:buSzPts val="2800"/>
              <a:buFont typeface="Lato"/>
              <a:buNone/>
              <a:defRPr sz="2800">
                <a:latin typeface="Lato"/>
                <a:ea typeface="Lato"/>
                <a:cs typeface="Lato"/>
                <a:sym typeface="Lato"/>
              </a:defRPr>
            </a:lvl6pPr>
            <a:lvl7pPr lvl="6" algn="ctr" rtl="0">
              <a:lnSpc>
                <a:spcPct val="100000"/>
              </a:lnSpc>
              <a:spcBef>
                <a:spcPts val="0"/>
              </a:spcBef>
              <a:spcAft>
                <a:spcPts val="0"/>
              </a:spcAft>
              <a:buSzPts val="2800"/>
              <a:buFont typeface="Lato"/>
              <a:buNone/>
              <a:defRPr sz="2800">
                <a:latin typeface="Lato"/>
                <a:ea typeface="Lato"/>
                <a:cs typeface="Lato"/>
                <a:sym typeface="Lato"/>
              </a:defRPr>
            </a:lvl7pPr>
            <a:lvl8pPr lvl="7" algn="ctr" rtl="0">
              <a:lnSpc>
                <a:spcPct val="100000"/>
              </a:lnSpc>
              <a:spcBef>
                <a:spcPts val="0"/>
              </a:spcBef>
              <a:spcAft>
                <a:spcPts val="0"/>
              </a:spcAft>
              <a:buSzPts val="2800"/>
              <a:buFont typeface="Lato"/>
              <a:buNone/>
              <a:defRPr sz="2800">
                <a:latin typeface="Lato"/>
                <a:ea typeface="Lato"/>
                <a:cs typeface="Lato"/>
                <a:sym typeface="Lato"/>
              </a:defRPr>
            </a:lvl8pPr>
            <a:lvl9pPr lvl="8" algn="ctr" rtl="0">
              <a:lnSpc>
                <a:spcPct val="100000"/>
              </a:lnSpc>
              <a:spcBef>
                <a:spcPts val="0"/>
              </a:spcBef>
              <a:spcAft>
                <a:spcPts val="0"/>
              </a:spcAft>
              <a:buSzPts val="2800"/>
              <a:buFont typeface="Lato"/>
              <a:buNone/>
              <a:defRPr sz="2800">
                <a:latin typeface="Lato"/>
                <a:ea typeface="Lato"/>
                <a:cs typeface="Lato"/>
                <a:sym typeface="Lato"/>
              </a:defRPr>
            </a:lvl9pPr>
          </a:lstStyle>
          <a:p>
            <a:endParaRPr/>
          </a:p>
        </p:txBody>
      </p:sp>
      <p:cxnSp>
        <p:nvCxnSpPr>
          <p:cNvPr id="16" name="Google Shape;16;p2"/>
          <p:cNvCxnSpPr/>
          <p:nvPr/>
        </p:nvCxnSpPr>
        <p:spPr>
          <a:xfrm>
            <a:off x="6536900" y="530400"/>
            <a:ext cx="2655000" cy="0"/>
          </a:xfrm>
          <a:prstGeom prst="straightConnector1">
            <a:avLst/>
          </a:prstGeom>
          <a:noFill/>
          <a:ln w="19050" cap="flat" cmpd="sng">
            <a:solidFill>
              <a:schemeClr val="lt2"/>
            </a:solidFill>
            <a:prstDash val="dot"/>
            <a:round/>
            <a:headEnd type="diamond" w="med" len="med"/>
            <a:tailEnd type="none" w="med" len="med"/>
          </a:ln>
        </p:spPr>
      </p:cxnSp>
      <p:cxnSp>
        <p:nvCxnSpPr>
          <p:cNvPr id="17" name="Google Shape;17;p2"/>
          <p:cNvCxnSpPr/>
          <p:nvPr/>
        </p:nvCxnSpPr>
        <p:spPr>
          <a:xfrm>
            <a:off x="0" y="530400"/>
            <a:ext cx="2655000" cy="0"/>
          </a:xfrm>
          <a:prstGeom prst="straightConnector1">
            <a:avLst/>
          </a:prstGeom>
          <a:noFill/>
          <a:ln w="19050" cap="flat" cmpd="sng">
            <a:solidFill>
              <a:schemeClr val="lt2"/>
            </a:solidFill>
            <a:prstDash val="dot"/>
            <a:round/>
            <a:headEnd type="none" w="med" len="med"/>
            <a:tailEnd type="diamond" w="med" len="med"/>
          </a:ln>
        </p:spPr>
      </p:cxnSp>
      <p:sp>
        <p:nvSpPr>
          <p:cNvPr id="18" name="Google Shape;18;p2"/>
          <p:cNvSpPr/>
          <p:nvPr/>
        </p:nvSpPr>
        <p:spPr>
          <a:xfrm>
            <a:off x="4168090" y="-86350"/>
            <a:ext cx="807800" cy="894900"/>
          </a:xfrm>
          <a:prstGeom prst="flowChartOffpageConnector">
            <a:avLst/>
          </a:prstGeom>
          <a:solidFill>
            <a:srgbClr val="B152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12515" y="-86350"/>
            <a:ext cx="807800" cy="894900"/>
          </a:xfrm>
          <a:prstGeom prst="flowChartOffpageConnector">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223665" y="-86350"/>
            <a:ext cx="807800" cy="894900"/>
          </a:xfrm>
          <a:prstGeom prst="flowChartOffpageConnector">
            <a:avLst/>
          </a:prstGeom>
          <a:solidFill>
            <a:srgbClr val="E2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4196700" y="2817000"/>
            <a:ext cx="750600" cy="138600"/>
            <a:chOff x="4196700" y="2817000"/>
            <a:chExt cx="750600" cy="138600"/>
          </a:xfrm>
        </p:grpSpPr>
        <p:sp>
          <p:nvSpPr>
            <p:cNvPr id="22" name="Google Shape;22;p2"/>
            <p:cNvSpPr/>
            <p:nvPr/>
          </p:nvSpPr>
          <p:spPr>
            <a:xfrm>
              <a:off x="4196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02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808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4196700" y="4469975"/>
            <a:ext cx="750600" cy="138600"/>
            <a:chOff x="4196700" y="2817000"/>
            <a:chExt cx="750600" cy="138600"/>
          </a:xfrm>
        </p:grpSpPr>
        <p:sp>
          <p:nvSpPr>
            <p:cNvPr id="26" name="Google Shape;26;p2"/>
            <p:cNvSpPr/>
            <p:nvPr/>
          </p:nvSpPr>
          <p:spPr>
            <a:xfrm>
              <a:off x="4196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02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808700" y="28170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85445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428950" y="2633138"/>
            <a:ext cx="4286100" cy="56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31" name="Google Shape;31;p3"/>
          <p:cNvSpPr txBox="1">
            <a:spLocks noGrp="1"/>
          </p:cNvSpPr>
          <p:nvPr>
            <p:ph type="subTitle" idx="1"/>
          </p:nvPr>
        </p:nvSpPr>
        <p:spPr>
          <a:xfrm>
            <a:off x="3091450" y="3725838"/>
            <a:ext cx="2961000" cy="51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2" name="Google Shape;32;p3"/>
          <p:cNvSpPr txBox="1">
            <a:spLocks noGrp="1"/>
          </p:cNvSpPr>
          <p:nvPr>
            <p:ph type="title" idx="2" hasCustomPrompt="1"/>
          </p:nvPr>
        </p:nvSpPr>
        <p:spPr>
          <a:xfrm>
            <a:off x="2782000" y="837176"/>
            <a:ext cx="3579900" cy="111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solidFill>
                  <a:schemeClr val="lt1"/>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cxnSp>
        <p:nvCxnSpPr>
          <p:cNvPr id="33" name="Google Shape;33;p3"/>
          <p:cNvCxnSpPr/>
          <p:nvPr/>
        </p:nvCxnSpPr>
        <p:spPr>
          <a:xfrm rot="10800000">
            <a:off x="722425" y="4606175"/>
            <a:ext cx="7699200" cy="0"/>
          </a:xfrm>
          <a:prstGeom prst="straightConnector1">
            <a:avLst/>
          </a:prstGeom>
          <a:noFill/>
          <a:ln w="19050" cap="flat" cmpd="sng">
            <a:solidFill>
              <a:schemeClr val="lt2"/>
            </a:solidFill>
            <a:prstDash val="solid"/>
            <a:round/>
            <a:headEnd type="none" w="med" len="med"/>
            <a:tailEnd type="none" w="med" len="med"/>
          </a:ln>
        </p:spPr>
      </p:cxnSp>
      <p:cxnSp>
        <p:nvCxnSpPr>
          <p:cNvPr id="34" name="Google Shape;34;p3"/>
          <p:cNvCxnSpPr/>
          <p:nvPr/>
        </p:nvCxnSpPr>
        <p:spPr>
          <a:xfrm rot="10800000">
            <a:off x="722425" y="4468801"/>
            <a:ext cx="7699200" cy="0"/>
          </a:xfrm>
          <a:prstGeom prst="straightConnector1">
            <a:avLst/>
          </a:prstGeom>
          <a:noFill/>
          <a:ln w="19050" cap="flat" cmpd="sng">
            <a:solidFill>
              <a:schemeClr val="lt2"/>
            </a:solidFill>
            <a:prstDash val="dot"/>
            <a:round/>
            <a:headEnd type="diamond" w="med" len="med"/>
            <a:tailEnd type="diamond" w="med" len="med"/>
          </a:ln>
        </p:spPr>
      </p:cxnSp>
      <p:sp>
        <p:nvSpPr>
          <p:cNvPr id="35" name="Google Shape;35;p3"/>
          <p:cNvSpPr/>
          <p:nvPr/>
        </p:nvSpPr>
        <p:spPr>
          <a:xfrm>
            <a:off x="722425" y="54697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solid"/>
            <a:round/>
            <a:headEnd type="none" w="med" len="med"/>
            <a:tailEnd type="none" w="med" len="med"/>
          </a:ln>
        </p:spPr>
      </p:sp>
      <p:sp>
        <p:nvSpPr>
          <p:cNvPr id="36" name="Google Shape;36;p3"/>
          <p:cNvSpPr/>
          <p:nvPr/>
        </p:nvSpPr>
        <p:spPr>
          <a:xfrm>
            <a:off x="844418" y="668966"/>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dot"/>
            <a:round/>
            <a:headEnd type="none" w="med" len="med"/>
            <a:tailEnd type="none" w="med" len="med"/>
          </a:ln>
        </p:spPr>
      </p:sp>
      <p:sp>
        <p:nvSpPr>
          <p:cNvPr id="37" name="Google Shape;37;p3"/>
          <p:cNvSpPr/>
          <p:nvPr/>
        </p:nvSpPr>
        <p:spPr>
          <a:xfrm flipH="1">
            <a:off x="7670890" y="668966"/>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dot"/>
            <a:round/>
            <a:headEnd type="none" w="med" len="med"/>
            <a:tailEnd type="none" w="med" len="med"/>
          </a:ln>
        </p:spPr>
      </p:sp>
      <p:sp>
        <p:nvSpPr>
          <p:cNvPr id="38" name="Google Shape;38;p3"/>
          <p:cNvSpPr/>
          <p:nvPr/>
        </p:nvSpPr>
        <p:spPr>
          <a:xfrm flipH="1">
            <a:off x="7670875" y="54697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solid"/>
            <a:round/>
            <a:headEnd type="none" w="med" len="med"/>
            <a:tailEnd type="none" w="med" len="med"/>
          </a:ln>
        </p:spPr>
      </p:sp>
    </p:spTree>
    <p:extLst>
      <p:ext uri="{BB962C8B-B14F-4D97-AF65-F5344CB8AC3E}">
        <p14:creationId xmlns:p14="http://schemas.microsoft.com/office/powerpoint/2010/main" val="3132982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
        <p:cNvGrpSpPr/>
        <p:nvPr/>
      </p:nvGrpSpPr>
      <p:grpSpPr>
        <a:xfrm>
          <a:off x="0" y="0"/>
          <a:ext cx="0" cy="0"/>
          <a:chOff x="0" y="0"/>
          <a:chExt cx="0" cy="0"/>
        </a:xfrm>
      </p:grpSpPr>
      <p:sp>
        <p:nvSpPr>
          <p:cNvPr id="40" name="Google Shape;40;p4"/>
          <p:cNvSpPr txBox="1">
            <a:spLocks noGrp="1"/>
          </p:cNvSpPr>
          <p:nvPr>
            <p:ph type="title"/>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4"/>
          <p:cNvSpPr txBox="1">
            <a:spLocks noGrp="1"/>
          </p:cNvSpPr>
          <p:nvPr>
            <p:ph type="body" idx="1"/>
          </p:nvPr>
        </p:nvSpPr>
        <p:spPr>
          <a:xfrm>
            <a:off x="713225" y="1152475"/>
            <a:ext cx="75741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04800" rtl="0">
              <a:spcBef>
                <a:spcPts val="0"/>
              </a:spcBef>
              <a:spcAft>
                <a:spcPts val="0"/>
              </a:spcAft>
              <a:buSzPts val="1200"/>
              <a:buFont typeface="Roboto Condensed Light"/>
              <a:buChar char="○"/>
              <a:defRPr/>
            </a:lvl2pPr>
            <a:lvl3pPr marL="1371600" lvl="2" indent="-304800" rtl="0">
              <a:spcBef>
                <a:spcPts val="0"/>
              </a:spcBef>
              <a:spcAft>
                <a:spcPts val="0"/>
              </a:spcAft>
              <a:buSzPts val="1200"/>
              <a:buFont typeface="Roboto Condensed Light"/>
              <a:buChar char="■"/>
              <a:defRPr/>
            </a:lvl3pPr>
            <a:lvl4pPr marL="1828800" lvl="3" indent="-304800" rtl="0">
              <a:spcBef>
                <a:spcPts val="0"/>
              </a:spcBef>
              <a:spcAft>
                <a:spcPts val="0"/>
              </a:spcAft>
              <a:buSzPts val="1200"/>
              <a:buFont typeface="Roboto Condensed Light"/>
              <a:buChar char="●"/>
              <a:defRPr/>
            </a:lvl4pPr>
            <a:lvl5pPr marL="2286000" lvl="4" indent="-304800" rtl="0">
              <a:spcBef>
                <a:spcPts val="0"/>
              </a:spcBef>
              <a:spcAft>
                <a:spcPts val="0"/>
              </a:spcAft>
              <a:buSzPts val="1200"/>
              <a:buFont typeface="Roboto Condensed Light"/>
              <a:buChar char="○"/>
              <a:defRPr/>
            </a:lvl5pPr>
            <a:lvl6pPr marL="2743200" lvl="5" indent="-304800" rtl="0">
              <a:spcBef>
                <a:spcPts val="0"/>
              </a:spcBef>
              <a:spcAft>
                <a:spcPts val="0"/>
              </a:spcAft>
              <a:buSzPts val="1200"/>
              <a:buFont typeface="Roboto Condensed Light"/>
              <a:buChar char="■"/>
              <a:defRPr/>
            </a:lvl6pPr>
            <a:lvl7pPr marL="3200400" lvl="6" indent="-304800" rtl="0">
              <a:spcBef>
                <a:spcPts val="0"/>
              </a:spcBef>
              <a:spcAft>
                <a:spcPts val="0"/>
              </a:spcAft>
              <a:buSzPts val="1200"/>
              <a:buFont typeface="Roboto Condensed Light"/>
              <a:buChar char="●"/>
              <a:defRPr/>
            </a:lvl7pPr>
            <a:lvl8pPr marL="3657600" lvl="7" indent="-304800" rtl="0">
              <a:spcBef>
                <a:spcPts val="0"/>
              </a:spcBef>
              <a:spcAft>
                <a:spcPts val="0"/>
              </a:spcAft>
              <a:buSzPts val="1200"/>
              <a:buFont typeface="Roboto Condensed Light"/>
              <a:buChar char="○"/>
              <a:defRPr/>
            </a:lvl8pPr>
            <a:lvl9pPr marL="4114800" lvl="8" indent="-304800" rtl="0">
              <a:spcBef>
                <a:spcPts val="0"/>
              </a:spcBef>
              <a:spcAft>
                <a:spcPts val="0"/>
              </a:spcAft>
              <a:buSzPts val="1200"/>
              <a:buFont typeface="Roboto Condensed Light"/>
              <a:buChar char="■"/>
              <a:defRPr/>
            </a:lvl9pPr>
          </a:lstStyle>
          <a:p>
            <a:endParaRPr/>
          </a:p>
        </p:txBody>
      </p:sp>
      <p:cxnSp>
        <p:nvCxnSpPr>
          <p:cNvPr id="42" name="Google Shape;42;p4"/>
          <p:cNvCxnSpPr/>
          <p:nvPr/>
        </p:nvCxnSpPr>
        <p:spPr>
          <a:xfrm>
            <a:off x="6536900" y="4608575"/>
            <a:ext cx="2655000" cy="0"/>
          </a:xfrm>
          <a:prstGeom prst="straightConnector1">
            <a:avLst/>
          </a:prstGeom>
          <a:noFill/>
          <a:ln w="19050" cap="flat" cmpd="sng">
            <a:solidFill>
              <a:schemeClr val="lt2"/>
            </a:solidFill>
            <a:prstDash val="dot"/>
            <a:round/>
            <a:headEnd type="diamond" w="med" len="med"/>
            <a:tailEnd type="none" w="med" len="med"/>
          </a:ln>
        </p:spPr>
      </p:cxnSp>
      <p:sp>
        <p:nvSpPr>
          <p:cNvPr id="43" name="Google Shape;43;p4"/>
          <p:cNvSpPr/>
          <p:nvPr/>
        </p:nvSpPr>
        <p:spPr>
          <a:xfrm>
            <a:off x="217319" y="-7036"/>
            <a:ext cx="341100" cy="86545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9750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1224175" y="3310177"/>
            <a:ext cx="2704800" cy="1013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9pPr>
          </a:lstStyle>
          <a:p>
            <a:endParaRPr/>
          </a:p>
        </p:txBody>
      </p:sp>
      <p:sp>
        <p:nvSpPr>
          <p:cNvPr id="46" name="Google Shape;46;p5"/>
          <p:cNvSpPr txBox="1">
            <a:spLocks noGrp="1"/>
          </p:cNvSpPr>
          <p:nvPr>
            <p:ph type="subTitle" idx="2"/>
          </p:nvPr>
        </p:nvSpPr>
        <p:spPr>
          <a:xfrm>
            <a:off x="5215025" y="3310177"/>
            <a:ext cx="2704800" cy="1013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9pPr>
          </a:lstStyle>
          <a:p>
            <a:endParaRPr/>
          </a:p>
        </p:txBody>
      </p:sp>
      <p:sp>
        <p:nvSpPr>
          <p:cNvPr id="47" name="Google Shape;47;p5"/>
          <p:cNvSpPr txBox="1">
            <a:spLocks noGrp="1"/>
          </p:cNvSpPr>
          <p:nvPr>
            <p:ph type="subTitle" idx="3"/>
          </p:nvPr>
        </p:nvSpPr>
        <p:spPr>
          <a:xfrm>
            <a:off x="1224175" y="2977327"/>
            <a:ext cx="2704800" cy="33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Germania One"/>
              <a:buNone/>
              <a:defRPr sz="2200">
                <a:solidFill>
                  <a:schemeClr val="lt2"/>
                </a:solidFill>
                <a:latin typeface="Germania One"/>
                <a:ea typeface="Germania One"/>
                <a:cs typeface="Germania One"/>
                <a:sym typeface="Germania One"/>
              </a:defRPr>
            </a:lvl1pPr>
            <a:lvl2pPr lvl="1"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2pPr>
            <a:lvl3pPr lvl="2"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3pPr>
            <a:lvl4pPr lvl="3"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4pPr>
            <a:lvl5pPr lvl="4"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5pPr>
            <a:lvl6pPr lvl="5"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6pPr>
            <a:lvl7pPr lvl="6"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7pPr>
            <a:lvl8pPr lvl="7"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8pPr>
            <a:lvl9pPr lvl="8"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9pPr>
          </a:lstStyle>
          <a:p>
            <a:endParaRPr/>
          </a:p>
        </p:txBody>
      </p:sp>
      <p:sp>
        <p:nvSpPr>
          <p:cNvPr id="48" name="Google Shape;48;p5"/>
          <p:cNvSpPr txBox="1">
            <a:spLocks noGrp="1"/>
          </p:cNvSpPr>
          <p:nvPr>
            <p:ph type="subTitle" idx="4"/>
          </p:nvPr>
        </p:nvSpPr>
        <p:spPr>
          <a:xfrm>
            <a:off x="5215025" y="2977327"/>
            <a:ext cx="2704800" cy="33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Germania One"/>
              <a:buNone/>
              <a:defRPr sz="2200">
                <a:solidFill>
                  <a:schemeClr val="lt2"/>
                </a:solidFill>
                <a:latin typeface="Germania One"/>
                <a:ea typeface="Germania One"/>
                <a:cs typeface="Germania One"/>
                <a:sym typeface="Germania One"/>
              </a:defRPr>
            </a:lvl1pPr>
            <a:lvl2pPr lvl="1"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2pPr>
            <a:lvl3pPr lvl="2"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3pPr>
            <a:lvl4pPr lvl="3"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4pPr>
            <a:lvl5pPr lvl="4"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5pPr>
            <a:lvl6pPr lvl="5"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6pPr>
            <a:lvl7pPr lvl="6"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7pPr>
            <a:lvl8pPr lvl="7"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8pPr>
            <a:lvl9pPr lvl="8"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9pPr>
          </a:lstStyle>
          <a:p>
            <a:endParaRPr/>
          </a:p>
        </p:txBody>
      </p:sp>
      <p:sp>
        <p:nvSpPr>
          <p:cNvPr id="49" name="Google Shape;49;p5"/>
          <p:cNvSpPr txBox="1">
            <a:spLocks noGrp="1"/>
          </p:cNvSpPr>
          <p:nvPr>
            <p:ph type="title"/>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50" name="Google Shape;50;p5"/>
          <p:cNvCxnSpPr/>
          <p:nvPr/>
        </p:nvCxnSpPr>
        <p:spPr>
          <a:xfrm>
            <a:off x="0" y="530400"/>
            <a:ext cx="436800" cy="0"/>
          </a:xfrm>
          <a:prstGeom prst="straightConnector1">
            <a:avLst/>
          </a:prstGeom>
          <a:noFill/>
          <a:ln w="19050" cap="flat" cmpd="sng">
            <a:solidFill>
              <a:schemeClr val="lt2"/>
            </a:solidFill>
            <a:prstDash val="dot"/>
            <a:round/>
            <a:headEnd type="none" w="med" len="med"/>
            <a:tailEnd type="diamond" w="med" len="med"/>
          </a:ln>
        </p:spPr>
      </p:cxnSp>
      <p:cxnSp>
        <p:nvCxnSpPr>
          <p:cNvPr id="51" name="Google Shape;51;p5"/>
          <p:cNvCxnSpPr/>
          <p:nvPr/>
        </p:nvCxnSpPr>
        <p:spPr>
          <a:xfrm>
            <a:off x="722375" y="4602625"/>
            <a:ext cx="7716600" cy="0"/>
          </a:xfrm>
          <a:prstGeom prst="straightConnector1">
            <a:avLst/>
          </a:prstGeom>
          <a:noFill/>
          <a:ln w="19050" cap="flat" cmpd="sng">
            <a:solidFill>
              <a:schemeClr val="lt2"/>
            </a:solidFill>
            <a:prstDash val="dot"/>
            <a:round/>
            <a:headEnd type="diamond" w="med" len="med"/>
            <a:tailEnd type="diamond" w="med" len="med"/>
          </a:ln>
        </p:spPr>
      </p:cxnSp>
      <p:sp>
        <p:nvSpPr>
          <p:cNvPr id="52" name="Google Shape;52;p5"/>
          <p:cNvSpPr/>
          <p:nvPr/>
        </p:nvSpPr>
        <p:spPr>
          <a:xfrm>
            <a:off x="7246894" y="-7048"/>
            <a:ext cx="341100" cy="86545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7748981" y="-7048"/>
            <a:ext cx="341100" cy="86545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8251069" y="-7048"/>
            <a:ext cx="341100" cy="86545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5170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6"/>
          <p:cNvSpPr txBox="1">
            <a:spLocks noGrp="1"/>
          </p:cNvSpPr>
          <p:nvPr>
            <p:ph type="title"/>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8" name="Google Shape;58;p6"/>
          <p:cNvGrpSpPr/>
          <p:nvPr/>
        </p:nvGrpSpPr>
        <p:grpSpPr>
          <a:xfrm>
            <a:off x="7274450" y="470200"/>
            <a:ext cx="750600" cy="138600"/>
            <a:chOff x="7274450" y="-1252075"/>
            <a:chExt cx="750600" cy="138600"/>
          </a:xfrm>
        </p:grpSpPr>
        <p:sp>
          <p:nvSpPr>
            <p:cNvPr id="59" name="Google Shape;59;p6"/>
            <p:cNvSpPr/>
            <p:nvPr/>
          </p:nvSpPr>
          <p:spPr>
            <a:xfrm>
              <a:off x="7274450" y="-12520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7580450" y="-12520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7886450" y="-12520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2" name="Google Shape;62;p6"/>
          <p:cNvCxnSpPr/>
          <p:nvPr/>
        </p:nvCxnSpPr>
        <p:spPr>
          <a:xfrm>
            <a:off x="8193300" y="539500"/>
            <a:ext cx="950700" cy="0"/>
          </a:xfrm>
          <a:prstGeom prst="straightConnector1">
            <a:avLst/>
          </a:prstGeom>
          <a:noFill/>
          <a:ln w="19050" cap="flat" cmpd="sng">
            <a:solidFill>
              <a:schemeClr val="lt2"/>
            </a:solidFill>
            <a:prstDash val="dot"/>
            <a:round/>
            <a:headEnd type="none" w="med" len="med"/>
            <a:tailEnd type="none" w="med" len="med"/>
          </a:ln>
        </p:spPr>
      </p:cxnSp>
      <p:sp>
        <p:nvSpPr>
          <p:cNvPr id="63" name="Google Shape;63;p6"/>
          <p:cNvSpPr/>
          <p:nvPr/>
        </p:nvSpPr>
        <p:spPr>
          <a:xfrm>
            <a:off x="217319" y="-7036"/>
            <a:ext cx="341100" cy="86545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0314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5116608" y="1414325"/>
            <a:ext cx="2968800" cy="102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rtl="0">
              <a:spcBef>
                <a:spcPts val="0"/>
              </a:spcBef>
              <a:spcAft>
                <a:spcPts val="0"/>
              </a:spcAft>
              <a:buClr>
                <a:schemeClr val="accent1"/>
              </a:buClr>
              <a:buSzPts val="2400"/>
              <a:buNone/>
              <a:defRPr sz="2400">
                <a:solidFill>
                  <a:schemeClr val="accent1"/>
                </a:solidFill>
              </a:defRPr>
            </a:lvl2pPr>
            <a:lvl3pPr lvl="2" rtl="0">
              <a:spcBef>
                <a:spcPts val="0"/>
              </a:spcBef>
              <a:spcAft>
                <a:spcPts val="0"/>
              </a:spcAft>
              <a:buClr>
                <a:schemeClr val="accent1"/>
              </a:buClr>
              <a:buSzPts val="2400"/>
              <a:buNone/>
              <a:defRPr sz="2400">
                <a:solidFill>
                  <a:schemeClr val="accent1"/>
                </a:solidFill>
              </a:defRPr>
            </a:lvl3pPr>
            <a:lvl4pPr lvl="3" rtl="0">
              <a:spcBef>
                <a:spcPts val="0"/>
              </a:spcBef>
              <a:spcAft>
                <a:spcPts val="0"/>
              </a:spcAft>
              <a:buClr>
                <a:schemeClr val="accent1"/>
              </a:buClr>
              <a:buSzPts val="2400"/>
              <a:buNone/>
              <a:defRPr sz="2400">
                <a:solidFill>
                  <a:schemeClr val="accent1"/>
                </a:solidFill>
              </a:defRPr>
            </a:lvl4pPr>
            <a:lvl5pPr lvl="4" rtl="0">
              <a:spcBef>
                <a:spcPts val="0"/>
              </a:spcBef>
              <a:spcAft>
                <a:spcPts val="0"/>
              </a:spcAft>
              <a:buClr>
                <a:schemeClr val="accent1"/>
              </a:buClr>
              <a:buSzPts val="2400"/>
              <a:buNone/>
              <a:defRPr sz="2400">
                <a:solidFill>
                  <a:schemeClr val="accent1"/>
                </a:solidFill>
              </a:defRPr>
            </a:lvl5pPr>
            <a:lvl6pPr lvl="5" rtl="0">
              <a:spcBef>
                <a:spcPts val="0"/>
              </a:spcBef>
              <a:spcAft>
                <a:spcPts val="0"/>
              </a:spcAft>
              <a:buClr>
                <a:schemeClr val="accent1"/>
              </a:buClr>
              <a:buSzPts val="2400"/>
              <a:buNone/>
              <a:defRPr sz="2400">
                <a:solidFill>
                  <a:schemeClr val="accent1"/>
                </a:solidFill>
              </a:defRPr>
            </a:lvl6pPr>
            <a:lvl7pPr lvl="6" rtl="0">
              <a:spcBef>
                <a:spcPts val="0"/>
              </a:spcBef>
              <a:spcAft>
                <a:spcPts val="0"/>
              </a:spcAft>
              <a:buClr>
                <a:schemeClr val="accent1"/>
              </a:buClr>
              <a:buSzPts val="2400"/>
              <a:buNone/>
              <a:defRPr sz="2400">
                <a:solidFill>
                  <a:schemeClr val="accent1"/>
                </a:solidFill>
              </a:defRPr>
            </a:lvl7pPr>
            <a:lvl8pPr lvl="7" rtl="0">
              <a:spcBef>
                <a:spcPts val="0"/>
              </a:spcBef>
              <a:spcAft>
                <a:spcPts val="0"/>
              </a:spcAft>
              <a:buClr>
                <a:schemeClr val="accent1"/>
              </a:buClr>
              <a:buSzPts val="2400"/>
              <a:buNone/>
              <a:defRPr sz="2400">
                <a:solidFill>
                  <a:schemeClr val="accent1"/>
                </a:solidFill>
              </a:defRPr>
            </a:lvl8pPr>
            <a:lvl9pPr lvl="8" rtl="0">
              <a:spcBef>
                <a:spcPts val="0"/>
              </a:spcBef>
              <a:spcAft>
                <a:spcPts val="0"/>
              </a:spcAft>
              <a:buClr>
                <a:schemeClr val="accent1"/>
              </a:buClr>
              <a:buSzPts val="2400"/>
              <a:buNone/>
              <a:defRPr sz="2400">
                <a:solidFill>
                  <a:schemeClr val="accent1"/>
                </a:solidFill>
              </a:defRPr>
            </a:lvl9pPr>
          </a:lstStyle>
          <a:p>
            <a:endParaRPr/>
          </a:p>
        </p:txBody>
      </p:sp>
      <p:sp>
        <p:nvSpPr>
          <p:cNvPr id="66" name="Google Shape;66;p7"/>
          <p:cNvSpPr txBox="1">
            <a:spLocks noGrp="1"/>
          </p:cNvSpPr>
          <p:nvPr>
            <p:ph type="subTitle" idx="1"/>
          </p:nvPr>
        </p:nvSpPr>
        <p:spPr>
          <a:xfrm>
            <a:off x="5116608" y="2809525"/>
            <a:ext cx="2968800" cy="1249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cxnSp>
        <p:nvCxnSpPr>
          <p:cNvPr id="67" name="Google Shape;67;p7"/>
          <p:cNvCxnSpPr/>
          <p:nvPr/>
        </p:nvCxnSpPr>
        <p:spPr>
          <a:xfrm>
            <a:off x="0" y="530400"/>
            <a:ext cx="2655000" cy="0"/>
          </a:xfrm>
          <a:prstGeom prst="straightConnector1">
            <a:avLst/>
          </a:prstGeom>
          <a:noFill/>
          <a:ln w="19050" cap="flat" cmpd="sng">
            <a:solidFill>
              <a:schemeClr val="lt2"/>
            </a:solidFill>
            <a:prstDash val="dot"/>
            <a:round/>
            <a:headEnd type="none" w="med" len="med"/>
            <a:tailEnd type="diamond" w="med" len="med"/>
          </a:ln>
        </p:spPr>
      </p:cxnSp>
      <p:cxnSp>
        <p:nvCxnSpPr>
          <p:cNvPr id="68" name="Google Shape;68;p7"/>
          <p:cNvCxnSpPr/>
          <p:nvPr/>
        </p:nvCxnSpPr>
        <p:spPr>
          <a:xfrm>
            <a:off x="6525000" y="4617000"/>
            <a:ext cx="2655000" cy="0"/>
          </a:xfrm>
          <a:prstGeom prst="straightConnector1">
            <a:avLst/>
          </a:prstGeom>
          <a:noFill/>
          <a:ln w="19050" cap="flat" cmpd="sng">
            <a:solidFill>
              <a:schemeClr val="lt2"/>
            </a:solidFill>
            <a:prstDash val="dot"/>
            <a:round/>
            <a:headEnd type="diamond" w="med" len="med"/>
            <a:tailEnd type="none" w="med" len="med"/>
          </a:ln>
        </p:spPr>
      </p:cxnSp>
      <p:sp>
        <p:nvSpPr>
          <p:cNvPr id="69" name="Google Shape;69;p7"/>
          <p:cNvSpPr/>
          <p:nvPr/>
        </p:nvSpPr>
        <p:spPr>
          <a:xfrm>
            <a:off x="6219888" y="-93400"/>
            <a:ext cx="807800" cy="8949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a:off x="7275465" y="-90100"/>
            <a:ext cx="807800" cy="89490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a:off x="5164315" y="-90100"/>
            <a:ext cx="807800" cy="89490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32768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690300" y="3029600"/>
            <a:ext cx="7763400" cy="1319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74" name="Google Shape;74;p8"/>
          <p:cNvGrpSpPr/>
          <p:nvPr/>
        </p:nvGrpSpPr>
        <p:grpSpPr>
          <a:xfrm>
            <a:off x="4196700" y="4506850"/>
            <a:ext cx="750600" cy="138600"/>
            <a:chOff x="4196700" y="2784575"/>
            <a:chExt cx="750600" cy="138600"/>
          </a:xfrm>
        </p:grpSpPr>
        <p:sp>
          <p:nvSpPr>
            <p:cNvPr id="75" name="Google Shape;75;p8"/>
            <p:cNvSpPr/>
            <p:nvPr/>
          </p:nvSpPr>
          <p:spPr>
            <a:xfrm>
              <a:off x="4196700" y="27845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4502700" y="27845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a:off x="4808700" y="27845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8" name="Google Shape;78;p8"/>
          <p:cNvCxnSpPr/>
          <p:nvPr/>
        </p:nvCxnSpPr>
        <p:spPr>
          <a:xfrm>
            <a:off x="0" y="530400"/>
            <a:ext cx="9213300" cy="0"/>
          </a:xfrm>
          <a:prstGeom prst="straightConnector1">
            <a:avLst/>
          </a:prstGeom>
          <a:noFill/>
          <a:ln w="19050" cap="flat" cmpd="sng">
            <a:solidFill>
              <a:schemeClr val="lt2"/>
            </a:solidFill>
            <a:prstDash val="dot"/>
            <a:round/>
            <a:headEnd type="none" w="med" len="med"/>
            <a:tailEnd type="none" w="med" len="med"/>
          </a:ln>
        </p:spPr>
      </p:cxnSp>
      <p:cxnSp>
        <p:nvCxnSpPr>
          <p:cNvPr id="79" name="Google Shape;79;p8"/>
          <p:cNvCxnSpPr/>
          <p:nvPr/>
        </p:nvCxnSpPr>
        <p:spPr>
          <a:xfrm rot="10800000">
            <a:off x="722425" y="660025"/>
            <a:ext cx="7699200" cy="0"/>
          </a:xfrm>
          <a:prstGeom prst="straightConnector1">
            <a:avLst/>
          </a:prstGeom>
          <a:noFill/>
          <a:ln w="19050"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12923218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828001" y="1704225"/>
            <a:ext cx="3630300" cy="66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3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2" name="Google Shape;82;p9"/>
          <p:cNvSpPr txBox="1">
            <a:spLocks noGrp="1"/>
          </p:cNvSpPr>
          <p:nvPr>
            <p:ph type="subTitle" idx="1"/>
          </p:nvPr>
        </p:nvSpPr>
        <p:spPr>
          <a:xfrm>
            <a:off x="827925" y="2374125"/>
            <a:ext cx="3630300" cy="1221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500"/>
              <a:buFont typeface="Josefin Slab Medium"/>
              <a:buNone/>
              <a:defRPr sz="1800">
                <a:solidFill>
                  <a:schemeClr val="lt2"/>
                </a:solidFill>
                <a:latin typeface="Josefin Slab Medium"/>
                <a:ea typeface="Josefin Slab Medium"/>
                <a:cs typeface="Josefin Slab Medium"/>
                <a:sym typeface="Josefin Slab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83" name="Google Shape;83;p9"/>
          <p:cNvCxnSpPr/>
          <p:nvPr/>
        </p:nvCxnSpPr>
        <p:spPr>
          <a:xfrm>
            <a:off x="6489000" y="4608575"/>
            <a:ext cx="26550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68041088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4"/>
        <p:cNvGrpSpPr/>
        <p:nvPr/>
      </p:nvGrpSpPr>
      <p:grpSpPr>
        <a:xfrm>
          <a:off x="0" y="0"/>
          <a:ext cx="0" cy="0"/>
          <a:chOff x="0" y="0"/>
          <a:chExt cx="0" cy="0"/>
        </a:xfrm>
      </p:grpSpPr>
      <p:sp>
        <p:nvSpPr>
          <p:cNvPr id="85" name="Google Shape;85;p10"/>
          <p:cNvSpPr txBox="1">
            <a:spLocks noGrp="1"/>
          </p:cNvSpPr>
          <p:nvPr>
            <p:ph type="title"/>
          </p:nvPr>
        </p:nvSpPr>
        <p:spPr>
          <a:xfrm>
            <a:off x="722425" y="2691675"/>
            <a:ext cx="7699200" cy="19170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8814156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6"/>
        <p:cNvGrpSpPr/>
        <p:nvPr/>
      </p:nvGrpSpPr>
      <p:grpSpPr>
        <a:xfrm>
          <a:off x="0" y="0"/>
          <a:ext cx="0" cy="0"/>
          <a:chOff x="0" y="0"/>
          <a:chExt cx="0" cy="0"/>
        </a:xfrm>
      </p:grpSpPr>
      <p:sp>
        <p:nvSpPr>
          <p:cNvPr id="87" name="Google Shape;87;p11"/>
          <p:cNvSpPr txBox="1">
            <a:spLocks noGrp="1"/>
          </p:cNvSpPr>
          <p:nvPr>
            <p:ph type="title" hasCustomPrompt="1"/>
          </p:nvPr>
        </p:nvSpPr>
        <p:spPr>
          <a:xfrm>
            <a:off x="713225" y="2202625"/>
            <a:ext cx="7717500" cy="1258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9200"/>
            </a:lvl1pPr>
            <a:lvl2pPr lvl="1" algn="ctr" rtl="0">
              <a:spcBef>
                <a:spcPts val="0"/>
              </a:spcBef>
              <a:spcAft>
                <a:spcPts val="0"/>
              </a:spcAft>
              <a:buClr>
                <a:schemeClr val="lt1"/>
              </a:buClr>
              <a:buSzPts val="12000"/>
              <a:buFont typeface="Germania One"/>
              <a:buNone/>
              <a:defRPr sz="12000">
                <a:solidFill>
                  <a:schemeClr val="lt1"/>
                </a:solidFill>
                <a:latin typeface="Germania One"/>
                <a:ea typeface="Germania One"/>
                <a:cs typeface="Germania One"/>
                <a:sym typeface="Germania One"/>
              </a:defRPr>
            </a:lvl2pPr>
            <a:lvl3pPr lvl="2" algn="ctr" rtl="0">
              <a:spcBef>
                <a:spcPts val="0"/>
              </a:spcBef>
              <a:spcAft>
                <a:spcPts val="0"/>
              </a:spcAft>
              <a:buClr>
                <a:schemeClr val="lt1"/>
              </a:buClr>
              <a:buSzPts val="12000"/>
              <a:buFont typeface="Germania One"/>
              <a:buNone/>
              <a:defRPr sz="12000">
                <a:solidFill>
                  <a:schemeClr val="lt1"/>
                </a:solidFill>
                <a:latin typeface="Germania One"/>
                <a:ea typeface="Germania One"/>
                <a:cs typeface="Germania One"/>
                <a:sym typeface="Germania One"/>
              </a:defRPr>
            </a:lvl3pPr>
            <a:lvl4pPr lvl="3" algn="ctr" rtl="0">
              <a:spcBef>
                <a:spcPts val="0"/>
              </a:spcBef>
              <a:spcAft>
                <a:spcPts val="0"/>
              </a:spcAft>
              <a:buClr>
                <a:schemeClr val="lt1"/>
              </a:buClr>
              <a:buSzPts val="12000"/>
              <a:buFont typeface="Germania One"/>
              <a:buNone/>
              <a:defRPr sz="12000">
                <a:solidFill>
                  <a:schemeClr val="lt1"/>
                </a:solidFill>
                <a:latin typeface="Germania One"/>
                <a:ea typeface="Germania One"/>
                <a:cs typeface="Germania One"/>
                <a:sym typeface="Germania One"/>
              </a:defRPr>
            </a:lvl4pPr>
            <a:lvl5pPr lvl="4" algn="ctr" rtl="0">
              <a:spcBef>
                <a:spcPts val="0"/>
              </a:spcBef>
              <a:spcAft>
                <a:spcPts val="0"/>
              </a:spcAft>
              <a:buClr>
                <a:schemeClr val="lt1"/>
              </a:buClr>
              <a:buSzPts val="12000"/>
              <a:buFont typeface="Germania One"/>
              <a:buNone/>
              <a:defRPr sz="12000">
                <a:solidFill>
                  <a:schemeClr val="lt1"/>
                </a:solidFill>
                <a:latin typeface="Germania One"/>
                <a:ea typeface="Germania One"/>
                <a:cs typeface="Germania One"/>
                <a:sym typeface="Germania One"/>
              </a:defRPr>
            </a:lvl5pPr>
            <a:lvl6pPr lvl="5" algn="ctr" rtl="0">
              <a:spcBef>
                <a:spcPts val="0"/>
              </a:spcBef>
              <a:spcAft>
                <a:spcPts val="0"/>
              </a:spcAft>
              <a:buClr>
                <a:schemeClr val="lt1"/>
              </a:buClr>
              <a:buSzPts val="12000"/>
              <a:buFont typeface="Germania One"/>
              <a:buNone/>
              <a:defRPr sz="12000">
                <a:solidFill>
                  <a:schemeClr val="lt1"/>
                </a:solidFill>
                <a:latin typeface="Germania One"/>
                <a:ea typeface="Germania One"/>
                <a:cs typeface="Germania One"/>
                <a:sym typeface="Germania One"/>
              </a:defRPr>
            </a:lvl6pPr>
            <a:lvl7pPr lvl="6" algn="ctr" rtl="0">
              <a:spcBef>
                <a:spcPts val="0"/>
              </a:spcBef>
              <a:spcAft>
                <a:spcPts val="0"/>
              </a:spcAft>
              <a:buClr>
                <a:schemeClr val="lt1"/>
              </a:buClr>
              <a:buSzPts val="12000"/>
              <a:buFont typeface="Germania One"/>
              <a:buNone/>
              <a:defRPr sz="12000">
                <a:solidFill>
                  <a:schemeClr val="lt1"/>
                </a:solidFill>
                <a:latin typeface="Germania One"/>
                <a:ea typeface="Germania One"/>
                <a:cs typeface="Germania One"/>
                <a:sym typeface="Germania One"/>
              </a:defRPr>
            </a:lvl7pPr>
            <a:lvl8pPr lvl="7" algn="ctr" rtl="0">
              <a:spcBef>
                <a:spcPts val="0"/>
              </a:spcBef>
              <a:spcAft>
                <a:spcPts val="0"/>
              </a:spcAft>
              <a:buClr>
                <a:schemeClr val="lt1"/>
              </a:buClr>
              <a:buSzPts val="12000"/>
              <a:buFont typeface="Germania One"/>
              <a:buNone/>
              <a:defRPr sz="12000">
                <a:solidFill>
                  <a:schemeClr val="lt1"/>
                </a:solidFill>
                <a:latin typeface="Germania One"/>
                <a:ea typeface="Germania One"/>
                <a:cs typeface="Germania One"/>
                <a:sym typeface="Germania One"/>
              </a:defRPr>
            </a:lvl8pPr>
            <a:lvl9pPr lvl="8" algn="ctr" rtl="0">
              <a:spcBef>
                <a:spcPts val="0"/>
              </a:spcBef>
              <a:spcAft>
                <a:spcPts val="0"/>
              </a:spcAft>
              <a:buClr>
                <a:schemeClr val="lt1"/>
              </a:buClr>
              <a:buSzPts val="12000"/>
              <a:buFont typeface="Germania One"/>
              <a:buNone/>
              <a:defRPr sz="12000">
                <a:solidFill>
                  <a:schemeClr val="lt1"/>
                </a:solidFill>
                <a:latin typeface="Germania One"/>
                <a:ea typeface="Germania One"/>
                <a:cs typeface="Germania One"/>
                <a:sym typeface="Germania One"/>
              </a:defRPr>
            </a:lvl9pPr>
          </a:lstStyle>
          <a:p>
            <a:r>
              <a:t>xx%</a:t>
            </a:r>
          </a:p>
        </p:txBody>
      </p:sp>
      <p:sp>
        <p:nvSpPr>
          <p:cNvPr id="88" name="Google Shape;88;p11"/>
          <p:cNvSpPr txBox="1">
            <a:spLocks noGrp="1"/>
          </p:cNvSpPr>
          <p:nvPr>
            <p:ph type="body" idx="1"/>
          </p:nvPr>
        </p:nvSpPr>
        <p:spPr>
          <a:xfrm>
            <a:off x="713225" y="3461113"/>
            <a:ext cx="7717500" cy="471600"/>
          </a:xfrm>
          <a:prstGeom prst="rect">
            <a:avLst/>
          </a:prstGeom>
        </p:spPr>
        <p:txBody>
          <a:bodyPr spcFirstLastPara="1" wrap="square" lIns="91425" tIns="91425" rIns="91425" bIns="91425" anchor="ctr" anchorCtr="0">
            <a:noAutofit/>
          </a:bodyPr>
          <a:lstStyle>
            <a:lvl1pPr marL="457200" lvl="0" indent="-342900" algn="ctr" rtl="0">
              <a:lnSpc>
                <a:spcPct val="100000"/>
              </a:lnSpc>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89" name="Google Shape;89;p11"/>
          <p:cNvSpPr/>
          <p:nvPr/>
        </p:nvSpPr>
        <p:spPr>
          <a:xfrm rot="5400000">
            <a:off x="7665419" y="646771"/>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sp>
        <p:nvSpPr>
          <p:cNvPr id="90" name="Google Shape;90;p11"/>
          <p:cNvSpPr/>
          <p:nvPr/>
        </p:nvSpPr>
        <p:spPr>
          <a:xfrm rot="5400000">
            <a:off x="7665400" y="52477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sp>
        <p:nvSpPr>
          <p:cNvPr id="91" name="Google Shape;91;p11"/>
          <p:cNvSpPr/>
          <p:nvPr/>
        </p:nvSpPr>
        <p:spPr>
          <a:xfrm rot="-5400000">
            <a:off x="844413" y="3843268"/>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sp>
        <p:nvSpPr>
          <p:cNvPr id="92" name="Google Shape;92;p11"/>
          <p:cNvSpPr/>
          <p:nvPr/>
        </p:nvSpPr>
        <p:spPr>
          <a:xfrm rot="-5400000">
            <a:off x="722425" y="3843250"/>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cxnSp>
        <p:nvCxnSpPr>
          <p:cNvPr id="93" name="Google Shape;93;p11"/>
          <p:cNvCxnSpPr/>
          <p:nvPr/>
        </p:nvCxnSpPr>
        <p:spPr>
          <a:xfrm>
            <a:off x="0" y="530400"/>
            <a:ext cx="2655000" cy="0"/>
          </a:xfrm>
          <a:prstGeom prst="straightConnector1">
            <a:avLst/>
          </a:prstGeom>
          <a:noFill/>
          <a:ln w="19050" cap="flat" cmpd="sng">
            <a:solidFill>
              <a:srgbClr val="61564E"/>
            </a:solidFill>
            <a:prstDash val="dot"/>
            <a:round/>
            <a:headEnd type="none" w="med" len="med"/>
            <a:tailEnd type="oval" w="med" len="med"/>
          </a:ln>
        </p:spPr>
      </p:cxnSp>
      <p:cxnSp>
        <p:nvCxnSpPr>
          <p:cNvPr id="94" name="Google Shape;94;p11"/>
          <p:cNvCxnSpPr/>
          <p:nvPr/>
        </p:nvCxnSpPr>
        <p:spPr>
          <a:xfrm>
            <a:off x="6489000" y="4608575"/>
            <a:ext cx="2655000" cy="0"/>
          </a:xfrm>
          <a:prstGeom prst="straightConnector1">
            <a:avLst/>
          </a:prstGeom>
          <a:noFill/>
          <a:ln w="19050" cap="flat" cmpd="sng">
            <a:solidFill>
              <a:srgbClr val="61564E"/>
            </a:solidFill>
            <a:prstDash val="dot"/>
            <a:round/>
            <a:headEnd type="oval" w="med" len="med"/>
            <a:tailEnd type="none" w="med" len="med"/>
          </a:ln>
        </p:spPr>
      </p:cxnSp>
    </p:spTree>
    <p:extLst>
      <p:ext uri="{BB962C8B-B14F-4D97-AF65-F5344CB8AC3E}">
        <p14:creationId xmlns:p14="http://schemas.microsoft.com/office/powerpoint/2010/main" val="19867291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
        <p:cNvGrpSpPr/>
        <p:nvPr/>
      </p:nvGrpSpPr>
      <p:grpSpPr>
        <a:xfrm>
          <a:off x="0" y="0"/>
          <a:ext cx="0" cy="0"/>
          <a:chOff x="0" y="0"/>
          <a:chExt cx="0" cy="0"/>
        </a:xfrm>
      </p:grpSpPr>
      <p:sp>
        <p:nvSpPr>
          <p:cNvPr id="40" name="Google Shape;40;p4"/>
          <p:cNvSpPr txBox="1">
            <a:spLocks noGrp="1"/>
          </p:cNvSpPr>
          <p:nvPr>
            <p:ph type="title"/>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 name="Google Shape;41;p4"/>
          <p:cNvSpPr txBox="1">
            <a:spLocks noGrp="1"/>
          </p:cNvSpPr>
          <p:nvPr>
            <p:ph type="body" idx="1"/>
          </p:nvPr>
        </p:nvSpPr>
        <p:spPr>
          <a:xfrm>
            <a:off x="713225" y="1152475"/>
            <a:ext cx="75741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sz="1200"/>
            </a:lvl1pPr>
            <a:lvl2pPr marL="914400" lvl="1" indent="-304800" rtl="0">
              <a:spcBef>
                <a:spcPts val="0"/>
              </a:spcBef>
              <a:spcAft>
                <a:spcPts val="0"/>
              </a:spcAft>
              <a:buSzPts val="1200"/>
              <a:buFont typeface="Roboto Condensed Light"/>
              <a:buChar char="○"/>
              <a:defRPr/>
            </a:lvl2pPr>
            <a:lvl3pPr marL="1371600" lvl="2" indent="-304800" rtl="0">
              <a:spcBef>
                <a:spcPts val="0"/>
              </a:spcBef>
              <a:spcAft>
                <a:spcPts val="0"/>
              </a:spcAft>
              <a:buSzPts val="1200"/>
              <a:buFont typeface="Roboto Condensed Light"/>
              <a:buChar char="■"/>
              <a:defRPr/>
            </a:lvl3pPr>
            <a:lvl4pPr marL="1828800" lvl="3" indent="-304800" rtl="0">
              <a:spcBef>
                <a:spcPts val="0"/>
              </a:spcBef>
              <a:spcAft>
                <a:spcPts val="0"/>
              </a:spcAft>
              <a:buSzPts val="1200"/>
              <a:buFont typeface="Roboto Condensed Light"/>
              <a:buChar char="●"/>
              <a:defRPr/>
            </a:lvl4pPr>
            <a:lvl5pPr marL="2286000" lvl="4" indent="-304800" rtl="0">
              <a:spcBef>
                <a:spcPts val="0"/>
              </a:spcBef>
              <a:spcAft>
                <a:spcPts val="0"/>
              </a:spcAft>
              <a:buSzPts val="1200"/>
              <a:buFont typeface="Roboto Condensed Light"/>
              <a:buChar char="○"/>
              <a:defRPr/>
            </a:lvl5pPr>
            <a:lvl6pPr marL="2743200" lvl="5" indent="-304800" rtl="0">
              <a:spcBef>
                <a:spcPts val="0"/>
              </a:spcBef>
              <a:spcAft>
                <a:spcPts val="0"/>
              </a:spcAft>
              <a:buSzPts val="1200"/>
              <a:buFont typeface="Roboto Condensed Light"/>
              <a:buChar char="■"/>
              <a:defRPr/>
            </a:lvl6pPr>
            <a:lvl7pPr marL="3200400" lvl="6" indent="-304800" rtl="0">
              <a:spcBef>
                <a:spcPts val="0"/>
              </a:spcBef>
              <a:spcAft>
                <a:spcPts val="0"/>
              </a:spcAft>
              <a:buSzPts val="1200"/>
              <a:buFont typeface="Roboto Condensed Light"/>
              <a:buChar char="●"/>
              <a:defRPr/>
            </a:lvl7pPr>
            <a:lvl8pPr marL="3657600" lvl="7" indent="-304800" rtl="0">
              <a:spcBef>
                <a:spcPts val="0"/>
              </a:spcBef>
              <a:spcAft>
                <a:spcPts val="0"/>
              </a:spcAft>
              <a:buSzPts val="1200"/>
              <a:buFont typeface="Roboto Condensed Light"/>
              <a:buChar char="○"/>
              <a:defRPr/>
            </a:lvl8pPr>
            <a:lvl9pPr marL="4114800" lvl="8" indent="-304800" rtl="0">
              <a:spcBef>
                <a:spcPts val="0"/>
              </a:spcBef>
              <a:spcAft>
                <a:spcPts val="0"/>
              </a:spcAft>
              <a:buSzPts val="1200"/>
              <a:buFont typeface="Roboto Condensed Light"/>
              <a:buChar char="■"/>
              <a:defRPr/>
            </a:lvl9pPr>
          </a:lstStyle>
          <a:p>
            <a:endParaRPr/>
          </a:p>
        </p:txBody>
      </p:sp>
      <p:cxnSp>
        <p:nvCxnSpPr>
          <p:cNvPr id="42" name="Google Shape;42;p4"/>
          <p:cNvCxnSpPr/>
          <p:nvPr/>
        </p:nvCxnSpPr>
        <p:spPr>
          <a:xfrm>
            <a:off x="6536900" y="4608575"/>
            <a:ext cx="2655000" cy="0"/>
          </a:xfrm>
          <a:prstGeom prst="straightConnector1">
            <a:avLst/>
          </a:prstGeom>
          <a:noFill/>
          <a:ln w="19050" cap="flat" cmpd="sng">
            <a:solidFill>
              <a:schemeClr val="lt2"/>
            </a:solidFill>
            <a:prstDash val="dot"/>
            <a:round/>
            <a:headEnd type="diamond" w="med" len="med"/>
            <a:tailEnd type="none" w="med" len="med"/>
          </a:ln>
        </p:spPr>
      </p:cxnSp>
      <p:sp>
        <p:nvSpPr>
          <p:cNvPr id="43" name="Google Shape;43;p4"/>
          <p:cNvSpPr/>
          <p:nvPr/>
        </p:nvSpPr>
        <p:spPr>
          <a:xfrm>
            <a:off x="217319" y="-7036"/>
            <a:ext cx="341100" cy="86545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72686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612037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7"/>
        <p:cNvGrpSpPr/>
        <p:nvPr/>
      </p:nvGrpSpPr>
      <p:grpSpPr>
        <a:xfrm>
          <a:off x="0" y="0"/>
          <a:ext cx="0" cy="0"/>
          <a:chOff x="0" y="0"/>
          <a:chExt cx="0" cy="0"/>
        </a:xfrm>
      </p:grpSpPr>
      <p:sp>
        <p:nvSpPr>
          <p:cNvPr id="98" name="Google Shape;98;p13">
            <a:hlinkClick r:id="" action="ppaction://noaction"/>
          </p:cNvPr>
          <p:cNvSpPr txBox="1">
            <a:spLocks noGrp="1"/>
          </p:cNvSpPr>
          <p:nvPr>
            <p:ph type="title" hasCustomPrompt="1"/>
          </p:nvPr>
        </p:nvSpPr>
        <p:spPr>
          <a:xfrm>
            <a:off x="783833" y="1497950"/>
            <a:ext cx="856800" cy="78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40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99" name="Google Shape;99;p13">
            <a:hlinkClick r:id="" action="ppaction://noaction"/>
          </p:cNvPr>
          <p:cNvSpPr txBox="1">
            <a:spLocks noGrp="1"/>
          </p:cNvSpPr>
          <p:nvPr>
            <p:ph type="title" idx="2"/>
          </p:nvPr>
        </p:nvSpPr>
        <p:spPr>
          <a:xfrm>
            <a:off x="1793008" y="1497950"/>
            <a:ext cx="25416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p13">
            <a:hlinkClick r:id="" action="ppaction://noaction"/>
          </p:cNvPr>
          <p:cNvSpPr txBox="1">
            <a:spLocks noGrp="1"/>
          </p:cNvSpPr>
          <p:nvPr>
            <p:ph type="subTitle" idx="1"/>
          </p:nvPr>
        </p:nvSpPr>
        <p:spPr>
          <a:xfrm>
            <a:off x="1793020" y="1902650"/>
            <a:ext cx="2541600" cy="529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2pPr>
            <a:lvl3pPr lvl="2"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3pPr>
            <a:lvl4pPr lvl="3"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4pPr>
            <a:lvl5pPr lvl="4"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5pPr>
            <a:lvl6pPr lvl="5"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6pPr>
            <a:lvl7pPr lvl="6"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7pPr>
            <a:lvl8pPr lvl="7"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8pPr>
            <a:lvl9pPr lvl="8"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9pPr>
          </a:lstStyle>
          <a:p>
            <a:endParaRPr/>
          </a:p>
        </p:txBody>
      </p:sp>
      <p:sp>
        <p:nvSpPr>
          <p:cNvPr id="101" name="Google Shape;101;p13"/>
          <p:cNvSpPr txBox="1">
            <a:spLocks noGrp="1"/>
          </p:cNvSpPr>
          <p:nvPr>
            <p:ph type="title" idx="3"/>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13">
            <a:hlinkClick r:id="" action="ppaction://noaction"/>
          </p:cNvPr>
          <p:cNvSpPr txBox="1">
            <a:spLocks noGrp="1"/>
          </p:cNvSpPr>
          <p:nvPr>
            <p:ph type="title" idx="4" hasCustomPrompt="1"/>
          </p:nvPr>
        </p:nvSpPr>
        <p:spPr>
          <a:xfrm>
            <a:off x="4809959" y="1497950"/>
            <a:ext cx="856800" cy="78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40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103" name="Google Shape;103;p13">
            <a:hlinkClick r:id="" action="ppaction://noaction"/>
          </p:cNvPr>
          <p:cNvSpPr txBox="1">
            <a:spLocks noGrp="1"/>
          </p:cNvSpPr>
          <p:nvPr>
            <p:ph type="title" idx="5"/>
          </p:nvPr>
        </p:nvSpPr>
        <p:spPr>
          <a:xfrm>
            <a:off x="5819158" y="1497950"/>
            <a:ext cx="25416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13">
            <a:hlinkClick r:id="" action="ppaction://noaction"/>
          </p:cNvPr>
          <p:cNvSpPr txBox="1">
            <a:spLocks noGrp="1"/>
          </p:cNvSpPr>
          <p:nvPr>
            <p:ph type="subTitle" idx="6"/>
          </p:nvPr>
        </p:nvSpPr>
        <p:spPr>
          <a:xfrm>
            <a:off x="5819158" y="1902650"/>
            <a:ext cx="2541600" cy="529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2pPr>
            <a:lvl3pPr lvl="2"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3pPr>
            <a:lvl4pPr lvl="3"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4pPr>
            <a:lvl5pPr lvl="4"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5pPr>
            <a:lvl6pPr lvl="5"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6pPr>
            <a:lvl7pPr lvl="6"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7pPr>
            <a:lvl8pPr lvl="7"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8pPr>
            <a:lvl9pPr lvl="8"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9pPr>
          </a:lstStyle>
          <a:p>
            <a:endParaRPr/>
          </a:p>
        </p:txBody>
      </p:sp>
      <p:sp>
        <p:nvSpPr>
          <p:cNvPr id="105" name="Google Shape;105;p13">
            <a:hlinkClick r:id="" action="ppaction://noaction"/>
          </p:cNvPr>
          <p:cNvSpPr txBox="1">
            <a:spLocks noGrp="1"/>
          </p:cNvSpPr>
          <p:nvPr>
            <p:ph type="title" idx="7" hasCustomPrompt="1"/>
          </p:nvPr>
        </p:nvSpPr>
        <p:spPr>
          <a:xfrm>
            <a:off x="783833" y="3005225"/>
            <a:ext cx="856800" cy="78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40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106" name="Google Shape;106;p13">
            <a:hlinkClick r:id="" action="ppaction://noaction"/>
          </p:cNvPr>
          <p:cNvSpPr txBox="1">
            <a:spLocks noGrp="1"/>
          </p:cNvSpPr>
          <p:nvPr>
            <p:ph type="title" idx="8"/>
          </p:nvPr>
        </p:nvSpPr>
        <p:spPr>
          <a:xfrm>
            <a:off x="1793008" y="3005225"/>
            <a:ext cx="2541600" cy="404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3">
            <a:hlinkClick r:id="" action="ppaction://noaction"/>
          </p:cNvPr>
          <p:cNvSpPr txBox="1">
            <a:spLocks noGrp="1"/>
          </p:cNvSpPr>
          <p:nvPr>
            <p:ph type="subTitle" idx="9"/>
          </p:nvPr>
        </p:nvSpPr>
        <p:spPr>
          <a:xfrm>
            <a:off x="1793008" y="3357822"/>
            <a:ext cx="2541600" cy="529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2pPr>
            <a:lvl3pPr lvl="2"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3pPr>
            <a:lvl4pPr lvl="3"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4pPr>
            <a:lvl5pPr lvl="4"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5pPr>
            <a:lvl6pPr lvl="5"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6pPr>
            <a:lvl7pPr lvl="6"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7pPr>
            <a:lvl8pPr lvl="7"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8pPr>
            <a:lvl9pPr lvl="8"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9pPr>
          </a:lstStyle>
          <a:p>
            <a:endParaRPr/>
          </a:p>
        </p:txBody>
      </p:sp>
      <p:sp>
        <p:nvSpPr>
          <p:cNvPr id="108" name="Google Shape;108;p13">
            <a:hlinkClick r:id="" action="ppaction://noaction"/>
          </p:cNvPr>
          <p:cNvSpPr txBox="1">
            <a:spLocks noGrp="1"/>
          </p:cNvSpPr>
          <p:nvPr>
            <p:ph type="title" idx="13" hasCustomPrompt="1"/>
          </p:nvPr>
        </p:nvSpPr>
        <p:spPr>
          <a:xfrm>
            <a:off x="4809959" y="3005225"/>
            <a:ext cx="856800" cy="78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40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109" name="Google Shape;109;p13">
            <a:hlinkClick r:id="" action="ppaction://noaction"/>
          </p:cNvPr>
          <p:cNvSpPr txBox="1">
            <a:spLocks noGrp="1"/>
          </p:cNvSpPr>
          <p:nvPr>
            <p:ph type="title" idx="14"/>
          </p:nvPr>
        </p:nvSpPr>
        <p:spPr>
          <a:xfrm>
            <a:off x="5819158" y="3005225"/>
            <a:ext cx="2541600" cy="404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13">
            <a:hlinkClick r:id="" action="ppaction://noaction"/>
          </p:cNvPr>
          <p:cNvSpPr txBox="1">
            <a:spLocks noGrp="1"/>
          </p:cNvSpPr>
          <p:nvPr>
            <p:ph type="subTitle" idx="15"/>
          </p:nvPr>
        </p:nvSpPr>
        <p:spPr>
          <a:xfrm>
            <a:off x="5819158" y="3357822"/>
            <a:ext cx="2541600" cy="529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2pPr>
            <a:lvl3pPr lvl="2"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3pPr>
            <a:lvl4pPr lvl="3"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4pPr>
            <a:lvl5pPr lvl="4"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5pPr>
            <a:lvl6pPr lvl="5"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6pPr>
            <a:lvl7pPr lvl="6"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7pPr>
            <a:lvl8pPr lvl="7"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8pPr>
            <a:lvl9pPr lvl="8"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9pPr>
          </a:lstStyle>
          <a:p>
            <a:endParaRPr/>
          </a:p>
        </p:txBody>
      </p:sp>
      <p:grpSp>
        <p:nvGrpSpPr>
          <p:cNvPr id="111" name="Google Shape;111;p13"/>
          <p:cNvGrpSpPr/>
          <p:nvPr/>
        </p:nvGrpSpPr>
        <p:grpSpPr>
          <a:xfrm>
            <a:off x="4196700" y="4506850"/>
            <a:ext cx="750600" cy="138600"/>
            <a:chOff x="4196700" y="2784575"/>
            <a:chExt cx="750600" cy="138600"/>
          </a:xfrm>
        </p:grpSpPr>
        <p:sp>
          <p:nvSpPr>
            <p:cNvPr id="112" name="Google Shape;112;p13"/>
            <p:cNvSpPr/>
            <p:nvPr/>
          </p:nvSpPr>
          <p:spPr>
            <a:xfrm>
              <a:off x="4196700" y="27845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4502700" y="27845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4808700" y="27845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5" name="Google Shape;115;p13"/>
          <p:cNvCxnSpPr/>
          <p:nvPr/>
        </p:nvCxnSpPr>
        <p:spPr>
          <a:xfrm rot="10800000">
            <a:off x="719700" y="4573750"/>
            <a:ext cx="3195300" cy="2400"/>
          </a:xfrm>
          <a:prstGeom prst="straightConnector1">
            <a:avLst/>
          </a:prstGeom>
          <a:noFill/>
          <a:ln w="19050" cap="flat" cmpd="sng">
            <a:solidFill>
              <a:schemeClr val="lt2"/>
            </a:solidFill>
            <a:prstDash val="solid"/>
            <a:round/>
            <a:headEnd type="none" w="med" len="med"/>
            <a:tailEnd type="none" w="med" len="med"/>
          </a:ln>
        </p:spPr>
      </p:cxnSp>
      <p:cxnSp>
        <p:nvCxnSpPr>
          <p:cNvPr id="116" name="Google Shape;116;p13"/>
          <p:cNvCxnSpPr/>
          <p:nvPr/>
        </p:nvCxnSpPr>
        <p:spPr>
          <a:xfrm rot="10800000">
            <a:off x="5228850" y="4576150"/>
            <a:ext cx="3206100" cy="0"/>
          </a:xfrm>
          <a:prstGeom prst="straightConnector1">
            <a:avLst/>
          </a:prstGeom>
          <a:noFill/>
          <a:ln w="19050"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0509242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0"/>
        <p:cNvGrpSpPr/>
        <p:nvPr/>
      </p:nvGrpSpPr>
      <p:grpSpPr>
        <a:xfrm>
          <a:off x="0" y="0"/>
          <a:ext cx="0" cy="0"/>
          <a:chOff x="0" y="0"/>
          <a:chExt cx="0" cy="0"/>
        </a:xfrm>
      </p:grpSpPr>
      <p:sp>
        <p:nvSpPr>
          <p:cNvPr id="171" name="Google Shape;171;p18"/>
          <p:cNvSpPr txBox="1">
            <a:spLocks noGrp="1"/>
          </p:cNvSpPr>
          <p:nvPr>
            <p:ph type="title"/>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72" name="Google Shape;172;p18"/>
          <p:cNvCxnSpPr/>
          <p:nvPr/>
        </p:nvCxnSpPr>
        <p:spPr>
          <a:xfrm>
            <a:off x="6489000" y="530400"/>
            <a:ext cx="2655000" cy="0"/>
          </a:xfrm>
          <a:prstGeom prst="straightConnector1">
            <a:avLst/>
          </a:prstGeom>
          <a:noFill/>
          <a:ln w="19050" cap="flat" cmpd="sng">
            <a:solidFill>
              <a:schemeClr val="lt2"/>
            </a:solidFill>
            <a:prstDash val="dot"/>
            <a:round/>
            <a:headEnd type="diamond" w="med" len="med"/>
            <a:tailEnd type="none" w="med" len="med"/>
          </a:ln>
        </p:spPr>
      </p:cxnSp>
      <p:grpSp>
        <p:nvGrpSpPr>
          <p:cNvPr id="173" name="Google Shape;173;p18"/>
          <p:cNvGrpSpPr/>
          <p:nvPr/>
        </p:nvGrpSpPr>
        <p:grpSpPr>
          <a:xfrm>
            <a:off x="722375" y="4469975"/>
            <a:ext cx="750600" cy="138600"/>
            <a:chOff x="722375" y="2817000"/>
            <a:chExt cx="750600" cy="138600"/>
          </a:xfrm>
        </p:grpSpPr>
        <p:sp>
          <p:nvSpPr>
            <p:cNvPr id="174" name="Google Shape;174;p18"/>
            <p:cNvSpPr/>
            <p:nvPr/>
          </p:nvSpPr>
          <p:spPr>
            <a:xfrm>
              <a:off x="722375" y="2817000"/>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1028375" y="2817000"/>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1334375" y="2817000"/>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625908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77"/>
        <p:cNvGrpSpPr/>
        <p:nvPr/>
      </p:nvGrpSpPr>
      <p:grpSpPr>
        <a:xfrm>
          <a:off x="0" y="0"/>
          <a:ext cx="0" cy="0"/>
          <a:chOff x="0" y="0"/>
          <a:chExt cx="0" cy="0"/>
        </a:xfrm>
      </p:grpSpPr>
      <p:sp>
        <p:nvSpPr>
          <p:cNvPr id="178" name="Google Shape;178;p19"/>
          <p:cNvSpPr txBox="1">
            <a:spLocks noGrp="1"/>
          </p:cNvSpPr>
          <p:nvPr>
            <p:ph type="title"/>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179" name="Google Shape;179;p19"/>
          <p:cNvCxnSpPr/>
          <p:nvPr/>
        </p:nvCxnSpPr>
        <p:spPr>
          <a:xfrm rot="10800000">
            <a:off x="-560475" y="530400"/>
            <a:ext cx="1124400" cy="0"/>
          </a:xfrm>
          <a:prstGeom prst="straightConnector1">
            <a:avLst/>
          </a:prstGeom>
          <a:noFill/>
          <a:ln w="19050" cap="flat" cmpd="sng">
            <a:solidFill>
              <a:schemeClr val="lt2"/>
            </a:solidFill>
            <a:prstDash val="dot"/>
            <a:round/>
            <a:headEnd type="oval" w="med" len="med"/>
            <a:tailEnd type="none" w="med" len="med"/>
          </a:ln>
        </p:spPr>
      </p:cxnSp>
      <p:cxnSp>
        <p:nvCxnSpPr>
          <p:cNvPr id="180" name="Google Shape;180;p19"/>
          <p:cNvCxnSpPr/>
          <p:nvPr/>
        </p:nvCxnSpPr>
        <p:spPr>
          <a:xfrm rot="10800000">
            <a:off x="722425" y="4606175"/>
            <a:ext cx="7699200" cy="0"/>
          </a:xfrm>
          <a:prstGeom prst="straightConnector1">
            <a:avLst/>
          </a:prstGeom>
          <a:noFill/>
          <a:ln w="19050" cap="flat" cmpd="sng">
            <a:solidFill>
              <a:schemeClr val="lt2"/>
            </a:solidFill>
            <a:prstDash val="solid"/>
            <a:round/>
            <a:headEnd type="none" w="med" len="med"/>
            <a:tailEnd type="none" w="med" len="med"/>
          </a:ln>
        </p:spPr>
      </p:cxnSp>
      <p:cxnSp>
        <p:nvCxnSpPr>
          <p:cNvPr id="181" name="Google Shape;181;p19"/>
          <p:cNvCxnSpPr/>
          <p:nvPr/>
        </p:nvCxnSpPr>
        <p:spPr>
          <a:xfrm rot="10800000">
            <a:off x="722425" y="4468801"/>
            <a:ext cx="7699200" cy="0"/>
          </a:xfrm>
          <a:prstGeom prst="straightConnector1">
            <a:avLst/>
          </a:prstGeom>
          <a:noFill/>
          <a:ln w="19050" cap="flat" cmpd="sng">
            <a:solidFill>
              <a:schemeClr val="lt2"/>
            </a:solidFill>
            <a:prstDash val="dot"/>
            <a:round/>
            <a:headEnd type="diamond" w="med" len="med"/>
            <a:tailEnd type="diamond" w="med" len="med"/>
          </a:ln>
        </p:spPr>
      </p:cxnSp>
    </p:spTree>
    <p:extLst>
      <p:ext uri="{BB962C8B-B14F-4D97-AF65-F5344CB8AC3E}">
        <p14:creationId xmlns:p14="http://schemas.microsoft.com/office/powerpoint/2010/main" val="29752179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2"/>
        <p:cNvGrpSpPr/>
        <p:nvPr/>
      </p:nvGrpSpPr>
      <p:grpSpPr>
        <a:xfrm>
          <a:off x="0" y="0"/>
          <a:ext cx="0" cy="0"/>
          <a:chOff x="0" y="0"/>
          <a:chExt cx="0" cy="0"/>
        </a:xfrm>
      </p:grpSpPr>
      <p:sp>
        <p:nvSpPr>
          <p:cNvPr id="183" name="Google Shape;183;p20"/>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4" name="Google Shape;184;p20"/>
          <p:cNvSpPr txBox="1">
            <a:spLocks noGrp="1"/>
          </p:cNvSpPr>
          <p:nvPr>
            <p:ph type="subTitle" idx="1"/>
          </p:nvPr>
        </p:nvSpPr>
        <p:spPr>
          <a:xfrm>
            <a:off x="706875" y="3238750"/>
            <a:ext cx="2410500" cy="1010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4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9pPr>
          </a:lstStyle>
          <a:p>
            <a:endParaRPr/>
          </a:p>
        </p:txBody>
      </p:sp>
      <p:sp>
        <p:nvSpPr>
          <p:cNvPr id="185" name="Google Shape;185;p20"/>
          <p:cNvSpPr txBox="1">
            <a:spLocks noGrp="1"/>
          </p:cNvSpPr>
          <p:nvPr>
            <p:ph type="subTitle" idx="2"/>
          </p:nvPr>
        </p:nvSpPr>
        <p:spPr>
          <a:xfrm>
            <a:off x="3363600" y="3238750"/>
            <a:ext cx="2410500" cy="1010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4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9pPr>
          </a:lstStyle>
          <a:p>
            <a:endParaRPr/>
          </a:p>
        </p:txBody>
      </p:sp>
      <p:sp>
        <p:nvSpPr>
          <p:cNvPr id="186" name="Google Shape;186;p20"/>
          <p:cNvSpPr txBox="1">
            <a:spLocks noGrp="1"/>
          </p:cNvSpPr>
          <p:nvPr>
            <p:ph type="subTitle" idx="3"/>
          </p:nvPr>
        </p:nvSpPr>
        <p:spPr>
          <a:xfrm>
            <a:off x="6020325" y="3238750"/>
            <a:ext cx="2410500" cy="1010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4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400"/>
              <a:buFont typeface="Josefin Slab Medium"/>
              <a:buNone/>
              <a:defRPr>
                <a:solidFill>
                  <a:schemeClr val="lt2"/>
                </a:solidFill>
                <a:latin typeface="Josefin Slab Medium"/>
                <a:ea typeface="Josefin Slab Medium"/>
                <a:cs typeface="Josefin Slab Medium"/>
                <a:sym typeface="Josefin Slab Medium"/>
              </a:defRPr>
            </a:lvl9pPr>
          </a:lstStyle>
          <a:p>
            <a:endParaRPr/>
          </a:p>
        </p:txBody>
      </p:sp>
      <p:sp>
        <p:nvSpPr>
          <p:cNvPr id="187" name="Google Shape;187;p20"/>
          <p:cNvSpPr txBox="1">
            <a:spLocks noGrp="1"/>
          </p:cNvSpPr>
          <p:nvPr>
            <p:ph type="subTitle" idx="4"/>
          </p:nvPr>
        </p:nvSpPr>
        <p:spPr>
          <a:xfrm>
            <a:off x="706875" y="2804338"/>
            <a:ext cx="2410500" cy="434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188" name="Google Shape;188;p20"/>
          <p:cNvSpPr txBox="1">
            <a:spLocks noGrp="1"/>
          </p:cNvSpPr>
          <p:nvPr>
            <p:ph type="subTitle" idx="5"/>
          </p:nvPr>
        </p:nvSpPr>
        <p:spPr>
          <a:xfrm>
            <a:off x="3363600" y="2804338"/>
            <a:ext cx="2410500" cy="434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189" name="Google Shape;189;p20"/>
          <p:cNvSpPr txBox="1">
            <a:spLocks noGrp="1"/>
          </p:cNvSpPr>
          <p:nvPr>
            <p:ph type="subTitle" idx="6"/>
          </p:nvPr>
        </p:nvSpPr>
        <p:spPr>
          <a:xfrm>
            <a:off x="6020325" y="2804338"/>
            <a:ext cx="2410500" cy="434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cxnSp>
        <p:nvCxnSpPr>
          <p:cNvPr id="190" name="Google Shape;190;p20"/>
          <p:cNvCxnSpPr/>
          <p:nvPr/>
        </p:nvCxnSpPr>
        <p:spPr>
          <a:xfrm>
            <a:off x="0" y="4617000"/>
            <a:ext cx="2655000" cy="0"/>
          </a:xfrm>
          <a:prstGeom prst="straightConnector1">
            <a:avLst/>
          </a:prstGeom>
          <a:noFill/>
          <a:ln w="19050" cap="flat" cmpd="sng">
            <a:solidFill>
              <a:schemeClr val="lt2"/>
            </a:solidFill>
            <a:prstDash val="dot"/>
            <a:round/>
            <a:headEnd type="none" w="med" len="med"/>
            <a:tailEnd type="diamond" w="med" len="med"/>
          </a:ln>
        </p:spPr>
      </p:cxnSp>
      <p:cxnSp>
        <p:nvCxnSpPr>
          <p:cNvPr id="191" name="Google Shape;191;p20"/>
          <p:cNvCxnSpPr/>
          <p:nvPr/>
        </p:nvCxnSpPr>
        <p:spPr>
          <a:xfrm>
            <a:off x="8141300" y="539500"/>
            <a:ext cx="10263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1737948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92"/>
        <p:cNvGrpSpPr/>
        <p:nvPr/>
      </p:nvGrpSpPr>
      <p:grpSpPr>
        <a:xfrm>
          <a:off x="0" y="0"/>
          <a:ext cx="0" cy="0"/>
          <a:chOff x="0" y="0"/>
          <a:chExt cx="0" cy="0"/>
        </a:xfrm>
      </p:grpSpPr>
      <p:sp>
        <p:nvSpPr>
          <p:cNvPr id="193" name="Google Shape;193;p21"/>
          <p:cNvSpPr/>
          <p:nvPr/>
        </p:nvSpPr>
        <p:spPr>
          <a:xfrm>
            <a:off x="217319" y="-7036"/>
            <a:ext cx="341100" cy="86545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 name="Google Shape;195;p21"/>
          <p:cNvSpPr txBox="1">
            <a:spLocks noGrp="1"/>
          </p:cNvSpPr>
          <p:nvPr>
            <p:ph type="subTitle" idx="1"/>
          </p:nvPr>
        </p:nvSpPr>
        <p:spPr>
          <a:xfrm>
            <a:off x="6030029" y="3442072"/>
            <a:ext cx="2391600" cy="77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196" name="Google Shape;196;p21"/>
          <p:cNvSpPr txBox="1">
            <a:spLocks noGrp="1"/>
          </p:cNvSpPr>
          <p:nvPr>
            <p:ph type="subTitle" idx="2"/>
          </p:nvPr>
        </p:nvSpPr>
        <p:spPr>
          <a:xfrm>
            <a:off x="6030029" y="1726921"/>
            <a:ext cx="2391600" cy="77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197" name="Google Shape;197;p21"/>
          <p:cNvSpPr txBox="1">
            <a:spLocks noGrp="1"/>
          </p:cNvSpPr>
          <p:nvPr>
            <p:ph type="subTitle" idx="3"/>
          </p:nvPr>
        </p:nvSpPr>
        <p:spPr>
          <a:xfrm>
            <a:off x="6030018" y="2986701"/>
            <a:ext cx="2391600" cy="45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1400"/>
              <a:buFont typeface="Germania One"/>
              <a:buNone/>
              <a:defRPr sz="20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9pPr>
          </a:lstStyle>
          <a:p>
            <a:endParaRPr/>
          </a:p>
        </p:txBody>
      </p:sp>
      <p:sp>
        <p:nvSpPr>
          <p:cNvPr id="198" name="Google Shape;198;p21"/>
          <p:cNvSpPr txBox="1">
            <a:spLocks noGrp="1"/>
          </p:cNvSpPr>
          <p:nvPr>
            <p:ph type="subTitle" idx="4"/>
          </p:nvPr>
        </p:nvSpPr>
        <p:spPr>
          <a:xfrm>
            <a:off x="6030018" y="1271550"/>
            <a:ext cx="2391600" cy="45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1400"/>
              <a:buFont typeface="Germania One"/>
              <a:buNone/>
              <a:defRPr sz="20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9pPr>
          </a:lstStyle>
          <a:p>
            <a:endParaRPr/>
          </a:p>
        </p:txBody>
      </p:sp>
      <p:sp>
        <p:nvSpPr>
          <p:cNvPr id="199" name="Google Shape;199;p21"/>
          <p:cNvSpPr txBox="1">
            <a:spLocks noGrp="1"/>
          </p:cNvSpPr>
          <p:nvPr>
            <p:ph type="subTitle" idx="5"/>
          </p:nvPr>
        </p:nvSpPr>
        <p:spPr>
          <a:xfrm>
            <a:off x="2023111" y="3442072"/>
            <a:ext cx="2391600" cy="77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00" name="Google Shape;200;p21"/>
          <p:cNvSpPr txBox="1">
            <a:spLocks noGrp="1"/>
          </p:cNvSpPr>
          <p:nvPr>
            <p:ph type="subTitle" idx="6"/>
          </p:nvPr>
        </p:nvSpPr>
        <p:spPr>
          <a:xfrm>
            <a:off x="2023111" y="1726921"/>
            <a:ext cx="2391600" cy="77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01" name="Google Shape;201;p21"/>
          <p:cNvSpPr txBox="1">
            <a:spLocks noGrp="1"/>
          </p:cNvSpPr>
          <p:nvPr>
            <p:ph type="subTitle" idx="7"/>
          </p:nvPr>
        </p:nvSpPr>
        <p:spPr>
          <a:xfrm>
            <a:off x="2023100" y="2986701"/>
            <a:ext cx="2391600" cy="45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1400"/>
              <a:buFont typeface="Germania One"/>
              <a:buNone/>
              <a:defRPr sz="20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9pPr>
          </a:lstStyle>
          <a:p>
            <a:endParaRPr/>
          </a:p>
        </p:txBody>
      </p:sp>
      <p:sp>
        <p:nvSpPr>
          <p:cNvPr id="202" name="Google Shape;202;p21"/>
          <p:cNvSpPr txBox="1">
            <a:spLocks noGrp="1"/>
          </p:cNvSpPr>
          <p:nvPr>
            <p:ph type="subTitle" idx="8"/>
          </p:nvPr>
        </p:nvSpPr>
        <p:spPr>
          <a:xfrm>
            <a:off x="2023100" y="1271550"/>
            <a:ext cx="2391600" cy="455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1400"/>
              <a:buFont typeface="Germania One"/>
              <a:buNone/>
              <a:defRPr sz="20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600"/>
              <a:buFont typeface="Germania One"/>
              <a:buNone/>
              <a:defRPr sz="1600">
                <a:solidFill>
                  <a:schemeClr val="lt2"/>
                </a:solidFill>
                <a:latin typeface="Germania One"/>
                <a:ea typeface="Germania One"/>
                <a:cs typeface="Germania One"/>
                <a:sym typeface="Germania One"/>
              </a:defRPr>
            </a:lvl9pPr>
          </a:lstStyle>
          <a:p>
            <a:endParaRPr/>
          </a:p>
        </p:txBody>
      </p:sp>
      <p:grpSp>
        <p:nvGrpSpPr>
          <p:cNvPr id="203" name="Google Shape;203;p21"/>
          <p:cNvGrpSpPr/>
          <p:nvPr/>
        </p:nvGrpSpPr>
        <p:grpSpPr>
          <a:xfrm>
            <a:off x="4196700" y="4539287"/>
            <a:ext cx="750600" cy="138600"/>
            <a:chOff x="4196700" y="2817012"/>
            <a:chExt cx="750600" cy="138600"/>
          </a:xfrm>
        </p:grpSpPr>
        <p:sp>
          <p:nvSpPr>
            <p:cNvPr id="204" name="Google Shape;204;p21"/>
            <p:cNvSpPr/>
            <p:nvPr/>
          </p:nvSpPr>
          <p:spPr>
            <a:xfrm>
              <a:off x="4196700" y="2817012"/>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1"/>
            <p:cNvSpPr/>
            <p:nvPr/>
          </p:nvSpPr>
          <p:spPr>
            <a:xfrm>
              <a:off x="4502700" y="2817012"/>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1"/>
            <p:cNvSpPr/>
            <p:nvPr/>
          </p:nvSpPr>
          <p:spPr>
            <a:xfrm>
              <a:off x="4808700" y="2817012"/>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07" name="Google Shape;207;p21"/>
          <p:cNvCxnSpPr/>
          <p:nvPr/>
        </p:nvCxnSpPr>
        <p:spPr>
          <a:xfrm>
            <a:off x="6489000" y="539500"/>
            <a:ext cx="26550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31402860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8"/>
        <p:cNvGrpSpPr/>
        <p:nvPr/>
      </p:nvGrpSpPr>
      <p:grpSpPr>
        <a:xfrm>
          <a:off x="0" y="0"/>
          <a:ext cx="0" cy="0"/>
          <a:chOff x="0" y="0"/>
          <a:chExt cx="0" cy="0"/>
        </a:xfrm>
      </p:grpSpPr>
      <p:sp>
        <p:nvSpPr>
          <p:cNvPr id="209" name="Google Shape;209;p22"/>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0" name="Google Shape;210;p22"/>
          <p:cNvSpPr txBox="1"/>
          <p:nvPr/>
        </p:nvSpPr>
        <p:spPr>
          <a:xfrm>
            <a:off x="917775" y="153025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chemeClr val="dk1"/>
              </a:solidFill>
              <a:latin typeface="Source Sans Pro"/>
              <a:ea typeface="Source Sans Pro"/>
              <a:cs typeface="Source Sans Pro"/>
              <a:sym typeface="Source Sans Pro"/>
            </a:endParaRPr>
          </a:p>
        </p:txBody>
      </p:sp>
      <p:sp>
        <p:nvSpPr>
          <p:cNvPr id="211" name="Google Shape;211;p22"/>
          <p:cNvSpPr txBox="1"/>
          <p:nvPr/>
        </p:nvSpPr>
        <p:spPr>
          <a:xfrm>
            <a:off x="5865425" y="1854550"/>
            <a:ext cx="18777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12" name="Google Shape;212;p22"/>
          <p:cNvSpPr txBox="1"/>
          <p:nvPr/>
        </p:nvSpPr>
        <p:spPr>
          <a:xfrm>
            <a:off x="1070175" y="290460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13" name="Google Shape;213;p22"/>
          <p:cNvSpPr txBox="1"/>
          <p:nvPr/>
        </p:nvSpPr>
        <p:spPr>
          <a:xfrm>
            <a:off x="1070175" y="3228900"/>
            <a:ext cx="17943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14" name="Google Shape;214;p22"/>
          <p:cNvSpPr txBox="1"/>
          <p:nvPr/>
        </p:nvSpPr>
        <p:spPr>
          <a:xfrm>
            <a:off x="3544000" y="168265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15" name="Google Shape;215;p22"/>
          <p:cNvSpPr txBox="1"/>
          <p:nvPr/>
        </p:nvSpPr>
        <p:spPr>
          <a:xfrm>
            <a:off x="3544000" y="2006950"/>
            <a:ext cx="17943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16" name="Google Shape;216;p22"/>
          <p:cNvSpPr txBox="1"/>
          <p:nvPr/>
        </p:nvSpPr>
        <p:spPr>
          <a:xfrm>
            <a:off x="3544000" y="290460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17" name="Google Shape;217;p22"/>
          <p:cNvSpPr txBox="1"/>
          <p:nvPr/>
        </p:nvSpPr>
        <p:spPr>
          <a:xfrm>
            <a:off x="3544000" y="3228900"/>
            <a:ext cx="17943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18" name="Google Shape;218;p22"/>
          <p:cNvSpPr txBox="1"/>
          <p:nvPr/>
        </p:nvSpPr>
        <p:spPr>
          <a:xfrm>
            <a:off x="6059500" y="168265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19" name="Google Shape;219;p22"/>
          <p:cNvSpPr txBox="1"/>
          <p:nvPr/>
        </p:nvSpPr>
        <p:spPr>
          <a:xfrm>
            <a:off x="6059500" y="2904600"/>
            <a:ext cx="1794300" cy="324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b="1">
              <a:solidFill>
                <a:srgbClr val="364E87"/>
              </a:solidFill>
              <a:latin typeface="Source Sans Pro"/>
              <a:ea typeface="Source Sans Pro"/>
              <a:cs typeface="Source Sans Pro"/>
              <a:sym typeface="Source Sans Pro"/>
            </a:endParaRPr>
          </a:p>
        </p:txBody>
      </p:sp>
      <p:sp>
        <p:nvSpPr>
          <p:cNvPr id="220" name="Google Shape;220;p22"/>
          <p:cNvSpPr txBox="1"/>
          <p:nvPr/>
        </p:nvSpPr>
        <p:spPr>
          <a:xfrm>
            <a:off x="6017825" y="3228900"/>
            <a:ext cx="1877700" cy="4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solidFill>
                <a:srgbClr val="364E87"/>
              </a:solidFill>
              <a:latin typeface="Source Sans Pro"/>
              <a:ea typeface="Source Sans Pro"/>
              <a:cs typeface="Source Sans Pro"/>
              <a:sym typeface="Source Sans Pro"/>
            </a:endParaRPr>
          </a:p>
        </p:txBody>
      </p:sp>
      <p:sp>
        <p:nvSpPr>
          <p:cNvPr id="221" name="Google Shape;221;p22"/>
          <p:cNvSpPr txBox="1">
            <a:spLocks noGrp="1"/>
          </p:cNvSpPr>
          <p:nvPr>
            <p:ph type="subTitle" idx="1"/>
          </p:nvPr>
        </p:nvSpPr>
        <p:spPr>
          <a:xfrm>
            <a:off x="1298600" y="1776800"/>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b="1">
                <a:solidFill>
                  <a:schemeClr val="lt2"/>
                </a:solidFill>
                <a:latin typeface="Germania One"/>
                <a:ea typeface="Germania One"/>
                <a:cs typeface="Germania One"/>
                <a:sym typeface="Germania One"/>
              </a:defRPr>
            </a:lvl9pPr>
          </a:lstStyle>
          <a:p>
            <a:endParaRPr/>
          </a:p>
        </p:txBody>
      </p:sp>
      <p:sp>
        <p:nvSpPr>
          <p:cNvPr id="222" name="Google Shape;222;p22"/>
          <p:cNvSpPr txBox="1">
            <a:spLocks noGrp="1"/>
          </p:cNvSpPr>
          <p:nvPr>
            <p:ph type="subTitle" idx="2"/>
          </p:nvPr>
        </p:nvSpPr>
        <p:spPr>
          <a:xfrm>
            <a:off x="1298611" y="2108913"/>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23" name="Google Shape;223;p22"/>
          <p:cNvSpPr txBox="1">
            <a:spLocks noGrp="1"/>
          </p:cNvSpPr>
          <p:nvPr>
            <p:ph type="subTitle" idx="3"/>
          </p:nvPr>
        </p:nvSpPr>
        <p:spPr>
          <a:xfrm>
            <a:off x="1298600" y="3174369"/>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24" name="Google Shape;224;p22"/>
          <p:cNvSpPr txBox="1">
            <a:spLocks noGrp="1"/>
          </p:cNvSpPr>
          <p:nvPr>
            <p:ph type="subTitle" idx="4"/>
          </p:nvPr>
        </p:nvSpPr>
        <p:spPr>
          <a:xfrm>
            <a:off x="1298611" y="3508952"/>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25" name="Google Shape;225;p22"/>
          <p:cNvSpPr txBox="1">
            <a:spLocks noGrp="1"/>
          </p:cNvSpPr>
          <p:nvPr>
            <p:ph type="subTitle" idx="5"/>
          </p:nvPr>
        </p:nvSpPr>
        <p:spPr>
          <a:xfrm>
            <a:off x="3917587" y="1776800"/>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26" name="Google Shape;226;p22"/>
          <p:cNvSpPr txBox="1">
            <a:spLocks noGrp="1"/>
          </p:cNvSpPr>
          <p:nvPr>
            <p:ph type="subTitle" idx="6"/>
          </p:nvPr>
        </p:nvSpPr>
        <p:spPr>
          <a:xfrm>
            <a:off x="3917594" y="2108913"/>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27" name="Google Shape;227;p22"/>
          <p:cNvSpPr txBox="1">
            <a:spLocks noGrp="1"/>
          </p:cNvSpPr>
          <p:nvPr>
            <p:ph type="subTitle" idx="7"/>
          </p:nvPr>
        </p:nvSpPr>
        <p:spPr>
          <a:xfrm>
            <a:off x="3917587" y="3174368"/>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28" name="Google Shape;228;p22"/>
          <p:cNvSpPr txBox="1">
            <a:spLocks noGrp="1"/>
          </p:cNvSpPr>
          <p:nvPr>
            <p:ph type="subTitle" idx="8"/>
          </p:nvPr>
        </p:nvSpPr>
        <p:spPr>
          <a:xfrm>
            <a:off x="3917594" y="3508951"/>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29" name="Google Shape;229;p22"/>
          <p:cNvSpPr txBox="1">
            <a:spLocks noGrp="1"/>
          </p:cNvSpPr>
          <p:nvPr>
            <p:ph type="subTitle" idx="9"/>
          </p:nvPr>
        </p:nvSpPr>
        <p:spPr>
          <a:xfrm>
            <a:off x="6536575" y="1776800"/>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30" name="Google Shape;230;p22"/>
          <p:cNvSpPr txBox="1">
            <a:spLocks noGrp="1"/>
          </p:cNvSpPr>
          <p:nvPr>
            <p:ph type="subTitle" idx="13"/>
          </p:nvPr>
        </p:nvSpPr>
        <p:spPr>
          <a:xfrm>
            <a:off x="6536576" y="2108913"/>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31" name="Google Shape;231;p22"/>
          <p:cNvSpPr txBox="1">
            <a:spLocks noGrp="1"/>
          </p:cNvSpPr>
          <p:nvPr>
            <p:ph type="subTitle" idx="14"/>
          </p:nvPr>
        </p:nvSpPr>
        <p:spPr>
          <a:xfrm>
            <a:off x="6536575" y="3174370"/>
            <a:ext cx="1943400" cy="334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Germania One"/>
              <a:buNone/>
              <a:defRPr sz="2200">
                <a:solidFill>
                  <a:schemeClr val="lt2"/>
                </a:solidFill>
                <a:latin typeface="Germania One"/>
                <a:ea typeface="Germania One"/>
                <a:cs typeface="Germania One"/>
                <a:sym typeface="Germania One"/>
              </a:defRPr>
            </a:lvl1pPr>
            <a:lvl2pPr lvl="1"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2pPr>
            <a:lvl3pPr lvl="2"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3pPr>
            <a:lvl4pPr lvl="3"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4pPr>
            <a:lvl5pPr lvl="4"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5pPr>
            <a:lvl6pPr lvl="5"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6pPr>
            <a:lvl7pPr lvl="6"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7pPr>
            <a:lvl8pPr lvl="7"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8pPr>
            <a:lvl9pPr lvl="8" algn="ctr" rtl="0">
              <a:spcBef>
                <a:spcPts val="0"/>
              </a:spcBef>
              <a:spcAft>
                <a:spcPts val="0"/>
              </a:spcAft>
              <a:buClr>
                <a:schemeClr val="lt2"/>
              </a:buClr>
              <a:buSzPts val="1400"/>
              <a:buFont typeface="Germania One"/>
              <a:buNone/>
              <a:defRPr>
                <a:solidFill>
                  <a:schemeClr val="lt2"/>
                </a:solidFill>
                <a:latin typeface="Germania One"/>
                <a:ea typeface="Germania One"/>
                <a:cs typeface="Germania One"/>
                <a:sym typeface="Germania One"/>
              </a:defRPr>
            </a:lvl9pPr>
          </a:lstStyle>
          <a:p>
            <a:endParaRPr/>
          </a:p>
        </p:txBody>
      </p:sp>
      <p:sp>
        <p:nvSpPr>
          <p:cNvPr id="232" name="Google Shape;232;p22"/>
          <p:cNvSpPr txBox="1">
            <a:spLocks noGrp="1"/>
          </p:cNvSpPr>
          <p:nvPr>
            <p:ph type="subTitle" idx="15"/>
          </p:nvPr>
        </p:nvSpPr>
        <p:spPr>
          <a:xfrm>
            <a:off x="6536576" y="3508952"/>
            <a:ext cx="1943400" cy="488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800"/>
              <a:buFont typeface="Josefin Slab Medium"/>
              <a:buNone/>
              <a:defRPr sz="16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9pPr>
          </a:lstStyle>
          <a:p>
            <a:endParaRPr/>
          </a:p>
        </p:txBody>
      </p:sp>
      <p:sp>
        <p:nvSpPr>
          <p:cNvPr id="233" name="Google Shape;233;p22"/>
          <p:cNvSpPr/>
          <p:nvPr/>
        </p:nvSpPr>
        <p:spPr>
          <a:xfrm>
            <a:off x="713225" y="3174375"/>
            <a:ext cx="516953" cy="57270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2"/>
          <p:cNvSpPr/>
          <p:nvPr/>
        </p:nvSpPr>
        <p:spPr>
          <a:xfrm>
            <a:off x="3321325" y="1776800"/>
            <a:ext cx="516953" cy="5727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2"/>
          <p:cNvSpPr/>
          <p:nvPr/>
        </p:nvSpPr>
        <p:spPr>
          <a:xfrm>
            <a:off x="3321325" y="3174375"/>
            <a:ext cx="516953" cy="5727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2"/>
          <p:cNvSpPr/>
          <p:nvPr/>
        </p:nvSpPr>
        <p:spPr>
          <a:xfrm>
            <a:off x="5940300" y="1776800"/>
            <a:ext cx="516953" cy="57270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2"/>
          <p:cNvSpPr/>
          <p:nvPr/>
        </p:nvSpPr>
        <p:spPr>
          <a:xfrm>
            <a:off x="5940300" y="3174375"/>
            <a:ext cx="516953" cy="57270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2"/>
          <p:cNvSpPr/>
          <p:nvPr/>
        </p:nvSpPr>
        <p:spPr>
          <a:xfrm>
            <a:off x="713225" y="1776800"/>
            <a:ext cx="516953" cy="57270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22"/>
          <p:cNvGrpSpPr/>
          <p:nvPr/>
        </p:nvGrpSpPr>
        <p:grpSpPr>
          <a:xfrm>
            <a:off x="713225" y="4537100"/>
            <a:ext cx="750600" cy="138600"/>
            <a:chOff x="713225" y="2814825"/>
            <a:chExt cx="750600" cy="138600"/>
          </a:xfrm>
        </p:grpSpPr>
        <p:sp>
          <p:nvSpPr>
            <p:cNvPr id="240" name="Google Shape;240;p22"/>
            <p:cNvSpPr/>
            <p:nvPr/>
          </p:nvSpPr>
          <p:spPr>
            <a:xfrm>
              <a:off x="713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2"/>
            <p:cNvSpPr/>
            <p:nvPr/>
          </p:nvSpPr>
          <p:spPr>
            <a:xfrm>
              <a:off x="1019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2"/>
            <p:cNvSpPr/>
            <p:nvPr/>
          </p:nvSpPr>
          <p:spPr>
            <a:xfrm>
              <a:off x="1325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2"/>
          <p:cNvGrpSpPr/>
          <p:nvPr/>
        </p:nvGrpSpPr>
        <p:grpSpPr>
          <a:xfrm>
            <a:off x="7671025" y="4537100"/>
            <a:ext cx="750600" cy="138600"/>
            <a:chOff x="713225" y="2814825"/>
            <a:chExt cx="750600" cy="138600"/>
          </a:xfrm>
        </p:grpSpPr>
        <p:sp>
          <p:nvSpPr>
            <p:cNvPr id="244" name="Google Shape;244;p22"/>
            <p:cNvSpPr/>
            <p:nvPr/>
          </p:nvSpPr>
          <p:spPr>
            <a:xfrm>
              <a:off x="713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2"/>
            <p:cNvSpPr/>
            <p:nvPr/>
          </p:nvSpPr>
          <p:spPr>
            <a:xfrm>
              <a:off x="1019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a:off x="1325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47" name="Google Shape;247;p22"/>
          <p:cNvCxnSpPr/>
          <p:nvPr/>
        </p:nvCxnSpPr>
        <p:spPr>
          <a:xfrm>
            <a:off x="1587600" y="4608575"/>
            <a:ext cx="5968800" cy="0"/>
          </a:xfrm>
          <a:prstGeom prst="straightConnector1">
            <a:avLst/>
          </a:prstGeom>
          <a:noFill/>
          <a:ln w="19050" cap="flat" cmpd="sng">
            <a:solidFill>
              <a:schemeClr val="lt2"/>
            </a:solidFill>
            <a:prstDash val="solid"/>
            <a:round/>
            <a:headEnd type="none" w="med" len="med"/>
            <a:tailEnd type="none" w="med" len="med"/>
          </a:ln>
        </p:spPr>
      </p:cxnSp>
      <p:cxnSp>
        <p:nvCxnSpPr>
          <p:cNvPr id="248" name="Google Shape;248;p22"/>
          <p:cNvCxnSpPr/>
          <p:nvPr/>
        </p:nvCxnSpPr>
        <p:spPr>
          <a:xfrm>
            <a:off x="6489000" y="539500"/>
            <a:ext cx="26550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31445360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49"/>
        <p:cNvGrpSpPr/>
        <p:nvPr/>
      </p:nvGrpSpPr>
      <p:grpSpPr>
        <a:xfrm>
          <a:off x="0" y="0"/>
          <a:ext cx="0" cy="0"/>
          <a:chOff x="0" y="0"/>
          <a:chExt cx="0" cy="0"/>
        </a:xfrm>
      </p:grpSpPr>
      <p:sp>
        <p:nvSpPr>
          <p:cNvPr id="250" name="Google Shape;250;p2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1" name="Google Shape;251;p23"/>
          <p:cNvSpPr txBox="1">
            <a:spLocks noGrp="1"/>
          </p:cNvSpPr>
          <p:nvPr>
            <p:ph type="body" idx="1"/>
          </p:nvPr>
        </p:nvSpPr>
        <p:spPr>
          <a:xfrm>
            <a:off x="713225" y="1152475"/>
            <a:ext cx="7717500" cy="3419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1pPr>
            <a:lvl2pPr marL="914400" lvl="1"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2pPr>
            <a:lvl3pPr marL="1371600" lvl="2"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3pPr>
            <a:lvl4pPr marL="1828800" lvl="3"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4pPr>
            <a:lvl5pPr marL="2286000" lvl="4"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5pPr>
            <a:lvl6pPr marL="2743200" lvl="5"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6pPr>
            <a:lvl7pPr marL="3200400" lvl="6"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7pPr>
            <a:lvl8pPr marL="3657600" lvl="7"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8pPr>
            <a:lvl9pPr marL="4114800" lvl="8" indent="-317500" rtl="0">
              <a:spcBef>
                <a:spcPts val="0"/>
              </a:spcBef>
              <a:spcAft>
                <a:spcPts val="0"/>
              </a:spcAft>
              <a:buClr>
                <a:schemeClr val="lt2"/>
              </a:buClr>
              <a:buSzPts val="1400"/>
              <a:buFont typeface="Josefin Slab Medium"/>
              <a:buChar char="■"/>
              <a:defRPr>
                <a:solidFill>
                  <a:schemeClr val="lt2"/>
                </a:solidFill>
                <a:latin typeface="Josefin Slab Medium"/>
                <a:ea typeface="Josefin Slab Medium"/>
                <a:cs typeface="Josefin Slab Medium"/>
                <a:sym typeface="Josefin Slab Medium"/>
              </a:defRPr>
            </a:lvl9pPr>
          </a:lstStyle>
          <a:p>
            <a:endParaRPr/>
          </a:p>
        </p:txBody>
      </p:sp>
    </p:spTree>
    <p:extLst>
      <p:ext uri="{BB962C8B-B14F-4D97-AF65-F5344CB8AC3E}">
        <p14:creationId xmlns:p14="http://schemas.microsoft.com/office/powerpoint/2010/main" val="11840638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2"/>
        <p:cNvGrpSpPr/>
        <p:nvPr/>
      </p:nvGrpSpPr>
      <p:grpSpPr>
        <a:xfrm>
          <a:off x="0" y="0"/>
          <a:ext cx="0" cy="0"/>
          <a:chOff x="0" y="0"/>
          <a:chExt cx="0" cy="0"/>
        </a:xfrm>
      </p:grpSpPr>
      <p:sp>
        <p:nvSpPr>
          <p:cNvPr id="253" name="Google Shape;253;p24"/>
          <p:cNvSpPr txBox="1">
            <a:spLocks noGrp="1"/>
          </p:cNvSpPr>
          <p:nvPr>
            <p:ph type="title"/>
          </p:nvPr>
        </p:nvSpPr>
        <p:spPr>
          <a:xfrm>
            <a:off x="1702725" y="3404588"/>
            <a:ext cx="5728200" cy="400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2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4" name="Google Shape;254;p24"/>
          <p:cNvSpPr txBox="1">
            <a:spLocks noGrp="1"/>
          </p:cNvSpPr>
          <p:nvPr>
            <p:ph type="subTitle" idx="1"/>
          </p:nvPr>
        </p:nvSpPr>
        <p:spPr>
          <a:xfrm>
            <a:off x="1713063" y="1338413"/>
            <a:ext cx="5728200" cy="174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400"/>
              <a:buFont typeface="Josefin Slab Medium"/>
              <a:buNone/>
              <a:defRPr sz="24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5" name="Google Shape;255;p24"/>
          <p:cNvSpPr/>
          <p:nvPr/>
        </p:nvSpPr>
        <p:spPr>
          <a:xfrm>
            <a:off x="722425" y="54697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solid"/>
            <a:round/>
            <a:headEnd type="none" w="med" len="med"/>
            <a:tailEnd type="none" w="med" len="med"/>
          </a:ln>
        </p:spPr>
      </p:sp>
      <p:sp>
        <p:nvSpPr>
          <p:cNvPr id="256" name="Google Shape;256;p24"/>
          <p:cNvSpPr/>
          <p:nvPr/>
        </p:nvSpPr>
        <p:spPr>
          <a:xfrm>
            <a:off x="844418" y="668966"/>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dot"/>
            <a:round/>
            <a:headEnd type="none" w="med" len="med"/>
            <a:tailEnd type="none" w="med" len="med"/>
          </a:ln>
        </p:spPr>
      </p:sp>
      <p:sp>
        <p:nvSpPr>
          <p:cNvPr id="257" name="Google Shape;257;p24"/>
          <p:cNvSpPr/>
          <p:nvPr/>
        </p:nvSpPr>
        <p:spPr>
          <a:xfrm rot="10800000">
            <a:off x="7670875" y="382852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solid"/>
            <a:round/>
            <a:headEnd type="none" w="med" len="med"/>
            <a:tailEnd type="none" w="med" len="med"/>
          </a:ln>
        </p:spPr>
      </p:sp>
      <p:cxnSp>
        <p:nvCxnSpPr>
          <p:cNvPr id="258" name="Google Shape;258;p24"/>
          <p:cNvCxnSpPr/>
          <p:nvPr/>
        </p:nvCxnSpPr>
        <p:spPr>
          <a:xfrm>
            <a:off x="6536900" y="530400"/>
            <a:ext cx="2655000" cy="0"/>
          </a:xfrm>
          <a:prstGeom prst="straightConnector1">
            <a:avLst/>
          </a:prstGeom>
          <a:noFill/>
          <a:ln w="19050" cap="flat" cmpd="sng">
            <a:solidFill>
              <a:schemeClr val="lt2"/>
            </a:solidFill>
            <a:prstDash val="dot"/>
            <a:round/>
            <a:headEnd type="diamond" w="med" len="med"/>
            <a:tailEnd type="none" w="med" len="med"/>
          </a:ln>
        </p:spPr>
      </p:cxnSp>
      <p:cxnSp>
        <p:nvCxnSpPr>
          <p:cNvPr id="259" name="Google Shape;259;p24"/>
          <p:cNvCxnSpPr/>
          <p:nvPr/>
        </p:nvCxnSpPr>
        <p:spPr>
          <a:xfrm>
            <a:off x="-60100" y="4608575"/>
            <a:ext cx="2655000" cy="0"/>
          </a:xfrm>
          <a:prstGeom prst="straightConnector1">
            <a:avLst/>
          </a:prstGeom>
          <a:noFill/>
          <a:ln w="19050" cap="flat" cmpd="sng">
            <a:solidFill>
              <a:schemeClr val="lt2"/>
            </a:solidFill>
            <a:prstDash val="dot"/>
            <a:round/>
            <a:headEnd type="none" w="med" len="med"/>
            <a:tailEnd type="diamond" w="med" len="med"/>
          </a:ln>
        </p:spPr>
      </p:cxnSp>
      <p:sp>
        <p:nvSpPr>
          <p:cNvPr id="260" name="Google Shape;260;p24"/>
          <p:cNvSpPr/>
          <p:nvPr/>
        </p:nvSpPr>
        <p:spPr>
          <a:xfrm rot="10800000">
            <a:off x="7670890" y="3828547"/>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chemeClr val="lt2"/>
            </a:solidFill>
            <a:prstDash val="dot"/>
            <a:round/>
            <a:headEnd type="none" w="med" len="med"/>
            <a:tailEnd type="none" w="med" len="med"/>
          </a:ln>
        </p:spPr>
      </p:sp>
      <p:sp>
        <p:nvSpPr>
          <p:cNvPr id="261" name="Google Shape;261;p24"/>
          <p:cNvSpPr/>
          <p:nvPr/>
        </p:nvSpPr>
        <p:spPr>
          <a:xfrm>
            <a:off x="4406619" y="-7048"/>
            <a:ext cx="341100" cy="86545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4953069" y="-7048"/>
            <a:ext cx="341100" cy="86545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3860169" y="-7048"/>
            <a:ext cx="341100" cy="86545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3364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64"/>
        <p:cNvGrpSpPr/>
        <p:nvPr/>
      </p:nvGrpSpPr>
      <p:grpSpPr>
        <a:xfrm>
          <a:off x="0" y="0"/>
          <a:ext cx="0" cy="0"/>
          <a:chOff x="0" y="0"/>
          <a:chExt cx="0" cy="0"/>
        </a:xfrm>
      </p:grpSpPr>
      <p:sp>
        <p:nvSpPr>
          <p:cNvPr id="265" name="Google Shape;265;p25"/>
          <p:cNvSpPr txBox="1">
            <a:spLocks noGrp="1"/>
          </p:cNvSpPr>
          <p:nvPr>
            <p:ph type="title" hasCustomPrompt="1"/>
          </p:nvPr>
        </p:nvSpPr>
        <p:spPr>
          <a:xfrm>
            <a:off x="722375" y="530038"/>
            <a:ext cx="3769200" cy="57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266" name="Google Shape;266;p25"/>
          <p:cNvSpPr txBox="1">
            <a:spLocks noGrp="1"/>
          </p:cNvSpPr>
          <p:nvPr>
            <p:ph type="subTitle" idx="1"/>
          </p:nvPr>
        </p:nvSpPr>
        <p:spPr>
          <a:xfrm>
            <a:off x="722425" y="1132026"/>
            <a:ext cx="3769200" cy="52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1pPr>
            <a:lvl2pPr lvl="1"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2pPr>
            <a:lvl3pPr lvl="2"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3pPr>
            <a:lvl4pPr lvl="3"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4pPr>
            <a:lvl5pPr lvl="4"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5pPr>
            <a:lvl6pPr lvl="5"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6pPr>
            <a:lvl7pPr lvl="6"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7pPr>
            <a:lvl8pPr lvl="7"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8pPr>
            <a:lvl9pPr lvl="8"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9pPr>
          </a:lstStyle>
          <a:p>
            <a:endParaRPr/>
          </a:p>
        </p:txBody>
      </p:sp>
      <p:sp>
        <p:nvSpPr>
          <p:cNvPr id="267" name="Google Shape;267;p25"/>
          <p:cNvSpPr txBox="1">
            <a:spLocks noGrp="1"/>
          </p:cNvSpPr>
          <p:nvPr>
            <p:ph type="title" idx="2" hasCustomPrompt="1"/>
          </p:nvPr>
        </p:nvSpPr>
        <p:spPr>
          <a:xfrm>
            <a:off x="4652387" y="2010510"/>
            <a:ext cx="3769200" cy="57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268" name="Google Shape;268;p25"/>
          <p:cNvSpPr txBox="1">
            <a:spLocks noGrp="1"/>
          </p:cNvSpPr>
          <p:nvPr>
            <p:ph type="title" idx="3" hasCustomPrompt="1"/>
          </p:nvPr>
        </p:nvSpPr>
        <p:spPr>
          <a:xfrm>
            <a:off x="722412" y="3490978"/>
            <a:ext cx="3769200" cy="57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3600"/>
            </a:lvl1pPr>
            <a:lvl2pPr lvl="1" algn="ctr" rtl="0">
              <a:spcBef>
                <a:spcPts val="0"/>
              </a:spcBef>
              <a:spcAft>
                <a:spcPts val="0"/>
              </a:spcAft>
              <a:buClr>
                <a:schemeClr val="lt1"/>
              </a:buClr>
              <a:buSzPts val="12000"/>
              <a:buNone/>
              <a:defRPr sz="12000">
                <a:solidFill>
                  <a:schemeClr val="lt1"/>
                </a:solidFill>
              </a:defRPr>
            </a:lvl2pPr>
            <a:lvl3pPr lvl="2" algn="ctr" rtl="0">
              <a:spcBef>
                <a:spcPts val="0"/>
              </a:spcBef>
              <a:spcAft>
                <a:spcPts val="0"/>
              </a:spcAft>
              <a:buClr>
                <a:schemeClr val="lt1"/>
              </a:buClr>
              <a:buSzPts val="12000"/>
              <a:buNone/>
              <a:defRPr sz="12000">
                <a:solidFill>
                  <a:schemeClr val="lt1"/>
                </a:solidFill>
              </a:defRPr>
            </a:lvl3pPr>
            <a:lvl4pPr lvl="3" algn="ctr" rtl="0">
              <a:spcBef>
                <a:spcPts val="0"/>
              </a:spcBef>
              <a:spcAft>
                <a:spcPts val="0"/>
              </a:spcAft>
              <a:buClr>
                <a:schemeClr val="lt1"/>
              </a:buClr>
              <a:buSzPts val="12000"/>
              <a:buNone/>
              <a:defRPr sz="12000">
                <a:solidFill>
                  <a:schemeClr val="lt1"/>
                </a:solidFill>
              </a:defRPr>
            </a:lvl4pPr>
            <a:lvl5pPr lvl="4" algn="ctr" rtl="0">
              <a:spcBef>
                <a:spcPts val="0"/>
              </a:spcBef>
              <a:spcAft>
                <a:spcPts val="0"/>
              </a:spcAft>
              <a:buClr>
                <a:schemeClr val="lt1"/>
              </a:buClr>
              <a:buSzPts val="12000"/>
              <a:buNone/>
              <a:defRPr sz="12000">
                <a:solidFill>
                  <a:schemeClr val="lt1"/>
                </a:solidFill>
              </a:defRPr>
            </a:lvl5pPr>
            <a:lvl6pPr lvl="5" algn="ctr" rtl="0">
              <a:spcBef>
                <a:spcPts val="0"/>
              </a:spcBef>
              <a:spcAft>
                <a:spcPts val="0"/>
              </a:spcAft>
              <a:buClr>
                <a:schemeClr val="lt1"/>
              </a:buClr>
              <a:buSzPts val="12000"/>
              <a:buNone/>
              <a:defRPr sz="12000">
                <a:solidFill>
                  <a:schemeClr val="lt1"/>
                </a:solidFill>
              </a:defRPr>
            </a:lvl6pPr>
            <a:lvl7pPr lvl="6" algn="ctr" rtl="0">
              <a:spcBef>
                <a:spcPts val="0"/>
              </a:spcBef>
              <a:spcAft>
                <a:spcPts val="0"/>
              </a:spcAft>
              <a:buClr>
                <a:schemeClr val="lt1"/>
              </a:buClr>
              <a:buSzPts val="12000"/>
              <a:buNone/>
              <a:defRPr sz="12000">
                <a:solidFill>
                  <a:schemeClr val="lt1"/>
                </a:solidFill>
              </a:defRPr>
            </a:lvl7pPr>
            <a:lvl8pPr lvl="7" algn="ctr" rtl="0">
              <a:spcBef>
                <a:spcPts val="0"/>
              </a:spcBef>
              <a:spcAft>
                <a:spcPts val="0"/>
              </a:spcAft>
              <a:buClr>
                <a:schemeClr val="lt1"/>
              </a:buClr>
              <a:buSzPts val="12000"/>
              <a:buNone/>
              <a:defRPr sz="12000">
                <a:solidFill>
                  <a:schemeClr val="lt1"/>
                </a:solidFill>
              </a:defRPr>
            </a:lvl8pPr>
            <a:lvl9pPr lvl="8" algn="ctr" rtl="0">
              <a:spcBef>
                <a:spcPts val="0"/>
              </a:spcBef>
              <a:spcAft>
                <a:spcPts val="0"/>
              </a:spcAft>
              <a:buClr>
                <a:schemeClr val="lt1"/>
              </a:buClr>
              <a:buSzPts val="12000"/>
              <a:buNone/>
              <a:defRPr sz="12000">
                <a:solidFill>
                  <a:schemeClr val="lt1"/>
                </a:solidFill>
              </a:defRPr>
            </a:lvl9pPr>
          </a:lstStyle>
          <a:p>
            <a:r>
              <a:t>xx%</a:t>
            </a:r>
          </a:p>
        </p:txBody>
      </p:sp>
      <p:sp>
        <p:nvSpPr>
          <p:cNvPr id="269" name="Google Shape;269;p25"/>
          <p:cNvSpPr txBox="1">
            <a:spLocks noGrp="1"/>
          </p:cNvSpPr>
          <p:nvPr>
            <p:ph type="subTitle" idx="4"/>
          </p:nvPr>
        </p:nvSpPr>
        <p:spPr>
          <a:xfrm>
            <a:off x="722425" y="4092950"/>
            <a:ext cx="3769200" cy="52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1pPr>
            <a:lvl2pPr lvl="1"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2pPr>
            <a:lvl3pPr lvl="2"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3pPr>
            <a:lvl4pPr lvl="3"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4pPr>
            <a:lvl5pPr lvl="4"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5pPr>
            <a:lvl6pPr lvl="5"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6pPr>
            <a:lvl7pPr lvl="6"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7pPr>
            <a:lvl8pPr lvl="7"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8pPr>
            <a:lvl9pPr lvl="8"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9pPr>
          </a:lstStyle>
          <a:p>
            <a:endParaRPr/>
          </a:p>
        </p:txBody>
      </p:sp>
      <p:sp>
        <p:nvSpPr>
          <p:cNvPr id="270" name="Google Shape;270;p25"/>
          <p:cNvSpPr txBox="1">
            <a:spLocks noGrp="1"/>
          </p:cNvSpPr>
          <p:nvPr>
            <p:ph type="subTitle" idx="5"/>
          </p:nvPr>
        </p:nvSpPr>
        <p:spPr>
          <a:xfrm>
            <a:off x="4652400" y="2603323"/>
            <a:ext cx="3769200" cy="52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1pPr>
            <a:lvl2pPr lvl="1"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2pPr>
            <a:lvl3pPr lvl="2"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3pPr>
            <a:lvl4pPr lvl="3"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4pPr>
            <a:lvl5pPr lvl="4"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5pPr>
            <a:lvl6pPr lvl="5"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6pPr>
            <a:lvl7pPr lvl="6"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7pPr>
            <a:lvl8pPr lvl="7"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8pPr>
            <a:lvl9pPr lvl="8" rtl="0">
              <a:lnSpc>
                <a:spcPct val="100000"/>
              </a:lnSpc>
              <a:spcBef>
                <a:spcPts val="0"/>
              </a:spcBef>
              <a:spcAft>
                <a:spcPts val="0"/>
              </a:spcAft>
              <a:buNone/>
              <a:defRPr sz="1600">
                <a:solidFill>
                  <a:schemeClr val="lt2"/>
                </a:solidFill>
                <a:latin typeface="Josefin Slab Medium"/>
                <a:ea typeface="Josefin Slab Medium"/>
                <a:cs typeface="Josefin Slab Medium"/>
                <a:sym typeface="Josefin Slab Medium"/>
              </a:defRPr>
            </a:lvl9pPr>
          </a:lstStyle>
          <a:p>
            <a:endParaRPr/>
          </a:p>
        </p:txBody>
      </p:sp>
      <p:cxnSp>
        <p:nvCxnSpPr>
          <p:cNvPr id="271" name="Google Shape;271;p25"/>
          <p:cNvCxnSpPr/>
          <p:nvPr/>
        </p:nvCxnSpPr>
        <p:spPr>
          <a:xfrm>
            <a:off x="6489000" y="1132025"/>
            <a:ext cx="2655000" cy="0"/>
          </a:xfrm>
          <a:prstGeom prst="straightConnector1">
            <a:avLst/>
          </a:prstGeom>
          <a:noFill/>
          <a:ln w="19050" cap="flat" cmpd="sng">
            <a:solidFill>
              <a:schemeClr val="lt2"/>
            </a:solidFill>
            <a:prstDash val="dot"/>
            <a:round/>
            <a:headEnd type="diamond" w="med" len="med"/>
            <a:tailEnd type="none" w="med" len="med"/>
          </a:ln>
        </p:spPr>
      </p:cxnSp>
      <p:cxnSp>
        <p:nvCxnSpPr>
          <p:cNvPr id="272" name="Google Shape;272;p25"/>
          <p:cNvCxnSpPr/>
          <p:nvPr/>
        </p:nvCxnSpPr>
        <p:spPr>
          <a:xfrm>
            <a:off x="6489000" y="4092950"/>
            <a:ext cx="26550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15618187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1224175" y="3310177"/>
            <a:ext cx="2704800" cy="1013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9pPr>
          </a:lstStyle>
          <a:p>
            <a:endParaRPr/>
          </a:p>
        </p:txBody>
      </p:sp>
      <p:sp>
        <p:nvSpPr>
          <p:cNvPr id="46" name="Google Shape;46;p5"/>
          <p:cNvSpPr txBox="1">
            <a:spLocks noGrp="1"/>
          </p:cNvSpPr>
          <p:nvPr>
            <p:ph type="subTitle" idx="2"/>
          </p:nvPr>
        </p:nvSpPr>
        <p:spPr>
          <a:xfrm>
            <a:off x="5215025" y="3310177"/>
            <a:ext cx="2704800" cy="1013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2pPr>
            <a:lvl3pPr lvl="2"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3pPr>
            <a:lvl4pPr lvl="3"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4pPr>
            <a:lvl5pPr lvl="4"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5pPr>
            <a:lvl6pPr lvl="5"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6pPr>
            <a:lvl7pPr lvl="6"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7pPr>
            <a:lvl8pPr lvl="7"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8pPr>
            <a:lvl9pPr lvl="8" algn="ctr"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9pPr>
          </a:lstStyle>
          <a:p>
            <a:endParaRPr/>
          </a:p>
        </p:txBody>
      </p:sp>
      <p:sp>
        <p:nvSpPr>
          <p:cNvPr id="47" name="Google Shape;47;p5"/>
          <p:cNvSpPr txBox="1">
            <a:spLocks noGrp="1"/>
          </p:cNvSpPr>
          <p:nvPr>
            <p:ph type="subTitle" idx="3"/>
          </p:nvPr>
        </p:nvSpPr>
        <p:spPr>
          <a:xfrm>
            <a:off x="1224175" y="2977327"/>
            <a:ext cx="2704800" cy="33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Germania One"/>
              <a:buNone/>
              <a:defRPr sz="2200">
                <a:solidFill>
                  <a:schemeClr val="lt2"/>
                </a:solidFill>
                <a:latin typeface="Germania One"/>
                <a:ea typeface="Germania One"/>
                <a:cs typeface="Germania One"/>
                <a:sym typeface="Germania One"/>
              </a:defRPr>
            </a:lvl1pPr>
            <a:lvl2pPr lvl="1"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2pPr>
            <a:lvl3pPr lvl="2"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3pPr>
            <a:lvl4pPr lvl="3"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4pPr>
            <a:lvl5pPr lvl="4"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5pPr>
            <a:lvl6pPr lvl="5"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6pPr>
            <a:lvl7pPr lvl="6"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7pPr>
            <a:lvl8pPr lvl="7"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8pPr>
            <a:lvl9pPr lvl="8"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9pPr>
          </a:lstStyle>
          <a:p>
            <a:endParaRPr/>
          </a:p>
        </p:txBody>
      </p:sp>
      <p:sp>
        <p:nvSpPr>
          <p:cNvPr id="48" name="Google Shape;48;p5"/>
          <p:cNvSpPr txBox="1">
            <a:spLocks noGrp="1"/>
          </p:cNvSpPr>
          <p:nvPr>
            <p:ph type="subTitle" idx="4"/>
          </p:nvPr>
        </p:nvSpPr>
        <p:spPr>
          <a:xfrm>
            <a:off x="5215025" y="2977327"/>
            <a:ext cx="2704800" cy="33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Germania One"/>
              <a:buNone/>
              <a:defRPr sz="2200">
                <a:solidFill>
                  <a:schemeClr val="lt2"/>
                </a:solidFill>
                <a:latin typeface="Germania One"/>
                <a:ea typeface="Germania One"/>
                <a:cs typeface="Germania One"/>
                <a:sym typeface="Germania One"/>
              </a:defRPr>
            </a:lvl1pPr>
            <a:lvl2pPr lvl="1"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2pPr>
            <a:lvl3pPr lvl="2"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3pPr>
            <a:lvl4pPr lvl="3"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4pPr>
            <a:lvl5pPr lvl="4"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5pPr>
            <a:lvl6pPr lvl="5"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6pPr>
            <a:lvl7pPr lvl="6"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7pPr>
            <a:lvl8pPr lvl="7"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8pPr>
            <a:lvl9pPr lvl="8" rtl="0">
              <a:spcBef>
                <a:spcPts val="0"/>
              </a:spcBef>
              <a:spcAft>
                <a:spcPts val="0"/>
              </a:spcAft>
              <a:buClr>
                <a:schemeClr val="lt2"/>
              </a:buClr>
              <a:buSzPts val="2000"/>
              <a:buFont typeface="Germania One"/>
              <a:buNone/>
              <a:defRPr sz="2000">
                <a:solidFill>
                  <a:schemeClr val="lt2"/>
                </a:solidFill>
                <a:latin typeface="Germania One"/>
                <a:ea typeface="Germania One"/>
                <a:cs typeface="Germania One"/>
                <a:sym typeface="Germania One"/>
              </a:defRPr>
            </a:lvl9pPr>
          </a:lstStyle>
          <a:p>
            <a:endParaRPr/>
          </a:p>
        </p:txBody>
      </p:sp>
      <p:sp>
        <p:nvSpPr>
          <p:cNvPr id="49" name="Google Shape;49;p5"/>
          <p:cNvSpPr txBox="1">
            <a:spLocks noGrp="1"/>
          </p:cNvSpPr>
          <p:nvPr>
            <p:ph type="title"/>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50" name="Google Shape;50;p5"/>
          <p:cNvCxnSpPr/>
          <p:nvPr/>
        </p:nvCxnSpPr>
        <p:spPr>
          <a:xfrm>
            <a:off x="0" y="530400"/>
            <a:ext cx="436800" cy="0"/>
          </a:xfrm>
          <a:prstGeom prst="straightConnector1">
            <a:avLst/>
          </a:prstGeom>
          <a:noFill/>
          <a:ln w="19050" cap="flat" cmpd="sng">
            <a:solidFill>
              <a:schemeClr val="lt2"/>
            </a:solidFill>
            <a:prstDash val="dot"/>
            <a:round/>
            <a:headEnd type="none" w="med" len="med"/>
            <a:tailEnd type="diamond" w="med" len="med"/>
          </a:ln>
        </p:spPr>
      </p:cxnSp>
      <p:cxnSp>
        <p:nvCxnSpPr>
          <p:cNvPr id="51" name="Google Shape;51;p5"/>
          <p:cNvCxnSpPr/>
          <p:nvPr/>
        </p:nvCxnSpPr>
        <p:spPr>
          <a:xfrm>
            <a:off x="722375" y="4602625"/>
            <a:ext cx="7716600" cy="0"/>
          </a:xfrm>
          <a:prstGeom prst="straightConnector1">
            <a:avLst/>
          </a:prstGeom>
          <a:noFill/>
          <a:ln w="19050" cap="flat" cmpd="sng">
            <a:solidFill>
              <a:schemeClr val="lt2"/>
            </a:solidFill>
            <a:prstDash val="dot"/>
            <a:round/>
            <a:headEnd type="diamond" w="med" len="med"/>
            <a:tailEnd type="diamond" w="med" len="med"/>
          </a:ln>
        </p:spPr>
      </p:cxnSp>
      <p:sp>
        <p:nvSpPr>
          <p:cNvPr id="52" name="Google Shape;52;p5"/>
          <p:cNvSpPr/>
          <p:nvPr/>
        </p:nvSpPr>
        <p:spPr>
          <a:xfrm>
            <a:off x="7246894" y="-7048"/>
            <a:ext cx="341100" cy="86545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7748981" y="-7048"/>
            <a:ext cx="341100" cy="86545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8251069" y="-7048"/>
            <a:ext cx="341100" cy="86545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0899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3"/>
        <p:cNvGrpSpPr/>
        <p:nvPr/>
      </p:nvGrpSpPr>
      <p:grpSpPr>
        <a:xfrm>
          <a:off x="0" y="0"/>
          <a:ext cx="0" cy="0"/>
          <a:chOff x="0" y="0"/>
          <a:chExt cx="0" cy="0"/>
        </a:xfrm>
      </p:grpSpPr>
      <p:sp>
        <p:nvSpPr>
          <p:cNvPr id="274" name="Google Shape;274;p26"/>
          <p:cNvSpPr txBox="1">
            <a:spLocks noGrp="1"/>
          </p:cNvSpPr>
          <p:nvPr>
            <p:ph type="subTitle" idx="1"/>
          </p:nvPr>
        </p:nvSpPr>
        <p:spPr>
          <a:xfrm>
            <a:off x="2434325" y="2932250"/>
            <a:ext cx="4275300" cy="9951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2pPr>
            <a:lvl3pPr lvl="2"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3pPr>
            <a:lvl4pPr lvl="3"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4pPr>
            <a:lvl5pPr lvl="4"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5pPr>
            <a:lvl6pPr lvl="5"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6pPr>
            <a:lvl7pPr lvl="6"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7pPr>
            <a:lvl8pPr lvl="7"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8pPr>
            <a:lvl9pPr lvl="8" rtl="0">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9pPr>
          </a:lstStyle>
          <a:p>
            <a:endParaRPr/>
          </a:p>
        </p:txBody>
      </p:sp>
      <p:sp>
        <p:nvSpPr>
          <p:cNvPr id="275" name="Google Shape;275;p26"/>
          <p:cNvSpPr txBox="1">
            <a:spLocks noGrp="1"/>
          </p:cNvSpPr>
          <p:nvPr>
            <p:ph type="title"/>
          </p:nvPr>
        </p:nvSpPr>
        <p:spPr>
          <a:xfrm>
            <a:off x="2434325" y="2044463"/>
            <a:ext cx="4275300" cy="80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26"/>
          <p:cNvSpPr/>
          <p:nvPr/>
        </p:nvSpPr>
        <p:spPr>
          <a:xfrm>
            <a:off x="5051381" y="541675"/>
            <a:ext cx="594244" cy="623575"/>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4274865" y="541675"/>
            <a:ext cx="594244" cy="623575"/>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3498350" y="541675"/>
            <a:ext cx="594244" cy="623575"/>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9" name="Google Shape;279;p26"/>
          <p:cNvCxnSpPr/>
          <p:nvPr/>
        </p:nvCxnSpPr>
        <p:spPr>
          <a:xfrm>
            <a:off x="1587600" y="541675"/>
            <a:ext cx="5968800" cy="0"/>
          </a:xfrm>
          <a:prstGeom prst="straightConnector1">
            <a:avLst/>
          </a:prstGeom>
          <a:noFill/>
          <a:ln w="19050" cap="flat" cmpd="sng">
            <a:solidFill>
              <a:schemeClr val="lt2"/>
            </a:solidFill>
            <a:prstDash val="solid"/>
            <a:round/>
            <a:headEnd type="none" w="med" len="med"/>
            <a:tailEnd type="none" w="med" len="med"/>
          </a:ln>
        </p:spPr>
      </p:cxnSp>
      <p:cxnSp>
        <p:nvCxnSpPr>
          <p:cNvPr id="280" name="Google Shape;280;p26"/>
          <p:cNvCxnSpPr/>
          <p:nvPr/>
        </p:nvCxnSpPr>
        <p:spPr>
          <a:xfrm>
            <a:off x="-60100" y="4608575"/>
            <a:ext cx="2655000" cy="0"/>
          </a:xfrm>
          <a:prstGeom prst="straightConnector1">
            <a:avLst/>
          </a:prstGeom>
          <a:noFill/>
          <a:ln w="19050" cap="flat" cmpd="sng">
            <a:solidFill>
              <a:schemeClr val="lt2"/>
            </a:solidFill>
            <a:prstDash val="dot"/>
            <a:round/>
            <a:headEnd type="none" w="med" len="med"/>
            <a:tailEnd type="diamond" w="med" len="med"/>
          </a:ln>
        </p:spPr>
      </p:cxnSp>
      <p:cxnSp>
        <p:nvCxnSpPr>
          <p:cNvPr id="281" name="Google Shape;281;p26"/>
          <p:cNvCxnSpPr/>
          <p:nvPr/>
        </p:nvCxnSpPr>
        <p:spPr>
          <a:xfrm>
            <a:off x="6489000" y="4608575"/>
            <a:ext cx="2655000" cy="0"/>
          </a:xfrm>
          <a:prstGeom prst="straightConnector1">
            <a:avLst/>
          </a:prstGeom>
          <a:noFill/>
          <a:ln w="19050" cap="flat" cmpd="sng">
            <a:solidFill>
              <a:schemeClr val="lt2"/>
            </a:solidFill>
            <a:prstDash val="dot"/>
            <a:round/>
            <a:headEnd type="diamond" w="med" len="med"/>
            <a:tailEnd type="none" w="med" len="med"/>
          </a:ln>
        </p:spPr>
      </p:cxnSp>
      <p:grpSp>
        <p:nvGrpSpPr>
          <p:cNvPr id="282" name="Google Shape;282;p26"/>
          <p:cNvGrpSpPr/>
          <p:nvPr/>
        </p:nvGrpSpPr>
        <p:grpSpPr>
          <a:xfrm>
            <a:off x="713225" y="470200"/>
            <a:ext cx="750600" cy="138600"/>
            <a:chOff x="713225" y="2814825"/>
            <a:chExt cx="750600" cy="138600"/>
          </a:xfrm>
        </p:grpSpPr>
        <p:sp>
          <p:nvSpPr>
            <p:cNvPr id="283" name="Google Shape;283;p26"/>
            <p:cNvSpPr/>
            <p:nvPr/>
          </p:nvSpPr>
          <p:spPr>
            <a:xfrm>
              <a:off x="713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1019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1325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26"/>
          <p:cNvGrpSpPr/>
          <p:nvPr/>
        </p:nvGrpSpPr>
        <p:grpSpPr>
          <a:xfrm>
            <a:off x="7680175" y="470200"/>
            <a:ext cx="750600" cy="138600"/>
            <a:chOff x="713225" y="2814825"/>
            <a:chExt cx="750600" cy="138600"/>
          </a:xfrm>
        </p:grpSpPr>
        <p:sp>
          <p:nvSpPr>
            <p:cNvPr id="287" name="Google Shape;287;p26"/>
            <p:cNvSpPr/>
            <p:nvPr/>
          </p:nvSpPr>
          <p:spPr>
            <a:xfrm>
              <a:off x="713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1019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1325225" y="281482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912904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0"/>
        <p:cNvGrpSpPr/>
        <p:nvPr/>
      </p:nvGrpSpPr>
      <p:grpSpPr>
        <a:xfrm>
          <a:off x="0" y="0"/>
          <a:ext cx="0" cy="0"/>
          <a:chOff x="0" y="0"/>
          <a:chExt cx="0" cy="0"/>
        </a:xfrm>
      </p:grpSpPr>
      <p:sp>
        <p:nvSpPr>
          <p:cNvPr id="291" name="Google Shape;291;p27"/>
          <p:cNvSpPr txBox="1">
            <a:spLocks noGrp="1"/>
          </p:cNvSpPr>
          <p:nvPr>
            <p:ph type="subTitle" idx="1"/>
          </p:nvPr>
        </p:nvSpPr>
        <p:spPr>
          <a:xfrm>
            <a:off x="2968050" y="1689200"/>
            <a:ext cx="3207900" cy="35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sz="1800" b="1">
                <a:solidFill>
                  <a:schemeClr val="lt2"/>
                </a:solidFill>
                <a:latin typeface="Josefin Slab Medium"/>
                <a:ea typeface="Josefin Slab Medium"/>
                <a:cs typeface="Josefin Slab Medium"/>
                <a:sym typeface="Josefin Slab Medium"/>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292" name="Google Shape;292;p27"/>
          <p:cNvSpPr txBox="1">
            <a:spLocks noGrp="1"/>
          </p:cNvSpPr>
          <p:nvPr>
            <p:ph type="title"/>
          </p:nvPr>
        </p:nvSpPr>
        <p:spPr>
          <a:xfrm>
            <a:off x="2968050" y="816213"/>
            <a:ext cx="3207900" cy="58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93" name="Google Shape;293;p27"/>
          <p:cNvSpPr txBox="1">
            <a:spLocks noGrp="1"/>
          </p:cNvSpPr>
          <p:nvPr>
            <p:ph type="subTitle" idx="2"/>
          </p:nvPr>
        </p:nvSpPr>
        <p:spPr>
          <a:xfrm>
            <a:off x="3310950" y="2021863"/>
            <a:ext cx="2522100" cy="904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4" name="Google Shape;294;p27"/>
          <p:cNvSpPr txBox="1"/>
          <p:nvPr/>
        </p:nvSpPr>
        <p:spPr>
          <a:xfrm>
            <a:off x="1666575" y="4174875"/>
            <a:ext cx="5846100" cy="4704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200">
                <a:solidFill>
                  <a:schemeClr val="lt2"/>
                </a:solidFill>
                <a:latin typeface="Josefin Slab Medium"/>
                <a:ea typeface="Josefin Slab Medium"/>
                <a:cs typeface="Josefin Slab Medium"/>
                <a:sym typeface="Josefin Slab Medium"/>
              </a:rPr>
              <a:t>CREDITS: This presentation template was created by </a:t>
            </a:r>
            <a:r>
              <a:rPr lang="en" sz="1200" b="1">
                <a:solidFill>
                  <a:schemeClr val="lt2"/>
                </a:solidFill>
                <a:uFill>
                  <a:noFill/>
                </a:uFill>
                <a:latin typeface="Josefin Slab"/>
                <a:ea typeface="Josefin Slab"/>
                <a:cs typeface="Josefin Slab"/>
                <a:sym typeface="Josefin Slab"/>
                <a:hlinkClick r:id="rId2">
                  <a:extLst>
                    <a:ext uri="{A12FA001-AC4F-418D-AE19-62706E023703}">
                      <ahyp:hlinkClr xmlns:ahyp="http://schemas.microsoft.com/office/drawing/2018/hyperlinkcolor" xmlns="" val="tx"/>
                    </a:ext>
                  </a:extLst>
                </a:hlinkClick>
              </a:rPr>
              <a:t>Slidesgo</a:t>
            </a:r>
            <a:r>
              <a:rPr lang="en" sz="1200">
                <a:solidFill>
                  <a:schemeClr val="lt2"/>
                </a:solidFill>
                <a:latin typeface="Josefin Slab Medium"/>
                <a:ea typeface="Josefin Slab Medium"/>
                <a:cs typeface="Josefin Slab Medium"/>
                <a:sym typeface="Josefin Slab Medium"/>
              </a:rPr>
              <a:t>, including icons by </a:t>
            </a:r>
            <a:r>
              <a:rPr lang="en" sz="1200" b="1">
                <a:solidFill>
                  <a:schemeClr val="lt2"/>
                </a:solidFill>
                <a:uFill>
                  <a:noFill/>
                </a:uFill>
                <a:latin typeface="Josefin Slab"/>
                <a:ea typeface="Josefin Slab"/>
                <a:cs typeface="Josefin Slab"/>
                <a:sym typeface="Josefin Slab"/>
                <a:hlinkClick r:id="rId3">
                  <a:extLst>
                    <a:ext uri="{A12FA001-AC4F-418D-AE19-62706E023703}">
                      <ahyp:hlinkClr xmlns:ahyp="http://schemas.microsoft.com/office/drawing/2018/hyperlinkcolor" xmlns="" val="tx"/>
                    </a:ext>
                  </a:extLst>
                </a:hlinkClick>
              </a:rPr>
              <a:t>Flaticon</a:t>
            </a:r>
            <a:r>
              <a:rPr lang="en" sz="1200">
                <a:solidFill>
                  <a:schemeClr val="lt2"/>
                </a:solidFill>
                <a:latin typeface="Josefin Slab Medium"/>
                <a:ea typeface="Josefin Slab Medium"/>
                <a:cs typeface="Josefin Slab Medium"/>
                <a:sym typeface="Josefin Slab Medium"/>
              </a:rPr>
              <a:t>, and infographics &amp; images by </a:t>
            </a:r>
            <a:r>
              <a:rPr lang="en" sz="1200" b="1">
                <a:solidFill>
                  <a:schemeClr val="lt2"/>
                </a:solidFill>
                <a:uFill>
                  <a:noFill/>
                </a:uFill>
                <a:latin typeface="Josefin Slab"/>
                <a:ea typeface="Josefin Slab"/>
                <a:cs typeface="Josefin Slab"/>
                <a:sym typeface="Josefin Slab"/>
                <a:hlinkClick r:id="rId4">
                  <a:extLst>
                    <a:ext uri="{A12FA001-AC4F-418D-AE19-62706E023703}">
                      <ahyp:hlinkClr xmlns:ahyp="http://schemas.microsoft.com/office/drawing/2018/hyperlinkcolor" xmlns="" val="tx"/>
                    </a:ext>
                  </a:extLst>
                </a:hlinkClick>
              </a:rPr>
              <a:t>Freepik</a:t>
            </a:r>
            <a:r>
              <a:rPr lang="en" sz="1200">
                <a:solidFill>
                  <a:schemeClr val="lt2"/>
                </a:solidFill>
                <a:latin typeface="Josefin Slab Medium"/>
                <a:ea typeface="Josefin Slab Medium"/>
                <a:cs typeface="Josefin Slab Medium"/>
                <a:sym typeface="Josefin Slab Medium"/>
              </a:rPr>
              <a:t>. </a:t>
            </a:r>
            <a:endParaRPr sz="1200">
              <a:solidFill>
                <a:schemeClr val="accent1"/>
              </a:solidFill>
              <a:latin typeface="Raleway"/>
              <a:ea typeface="Raleway"/>
              <a:cs typeface="Raleway"/>
              <a:sym typeface="Raleway"/>
            </a:endParaRPr>
          </a:p>
        </p:txBody>
      </p:sp>
    </p:spTree>
    <p:extLst>
      <p:ext uri="{BB962C8B-B14F-4D97-AF65-F5344CB8AC3E}">
        <p14:creationId xmlns:p14="http://schemas.microsoft.com/office/powerpoint/2010/main" val="15594283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5"/>
        <p:cNvGrpSpPr/>
        <p:nvPr/>
      </p:nvGrpSpPr>
      <p:grpSpPr>
        <a:xfrm>
          <a:off x="0" y="0"/>
          <a:ext cx="0" cy="0"/>
          <a:chOff x="0" y="0"/>
          <a:chExt cx="0" cy="0"/>
        </a:xfrm>
      </p:grpSpPr>
      <p:sp>
        <p:nvSpPr>
          <p:cNvPr id="296" name="Google Shape;296;p28"/>
          <p:cNvSpPr/>
          <p:nvPr/>
        </p:nvSpPr>
        <p:spPr>
          <a:xfrm>
            <a:off x="5051382" y="0"/>
            <a:ext cx="594244" cy="658300"/>
          </a:xfrm>
          <a:prstGeom prst="flowChartOffpageConnector">
            <a:avLst/>
          </a:prstGeom>
          <a:solidFill>
            <a:srgbClr val="E2A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8"/>
          <p:cNvSpPr/>
          <p:nvPr/>
        </p:nvSpPr>
        <p:spPr>
          <a:xfrm>
            <a:off x="4274866" y="0"/>
            <a:ext cx="594244" cy="658300"/>
          </a:xfrm>
          <a:prstGeom prst="flowChartOffpageConnector">
            <a:avLst/>
          </a:prstGeom>
          <a:solidFill>
            <a:srgbClr val="B152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8"/>
          <p:cNvSpPr/>
          <p:nvPr/>
        </p:nvSpPr>
        <p:spPr>
          <a:xfrm>
            <a:off x="3498351" y="0"/>
            <a:ext cx="594244" cy="658300"/>
          </a:xfrm>
          <a:prstGeom prst="flowChartOffpageConnector">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 name="Google Shape;299;p28"/>
          <p:cNvGrpSpPr/>
          <p:nvPr/>
        </p:nvGrpSpPr>
        <p:grpSpPr>
          <a:xfrm>
            <a:off x="713225" y="4537100"/>
            <a:ext cx="750600" cy="138600"/>
            <a:chOff x="713225" y="2814825"/>
            <a:chExt cx="750600" cy="138600"/>
          </a:xfrm>
        </p:grpSpPr>
        <p:sp>
          <p:nvSpPr>
            <p:cNvPr id="300" name="Google Shape;300;p28"/>
            <p:cNvSpPr/>
            <p:nvPr/>
          </p:nvSpPr>
          <p:spPr>
            <a:xfrm>
              <a:off x="713225" y="2814825"/>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8"/>
            <p:cNvSpPr/>
            <p:nvPr/>
          </p:nvSpPr>
          <p:spPr>
            <a:xfrm>
              <a:off x="1019225" y="2814825"/>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8"/>
            <p:cNvSpPr/>
            <p:nvPr/>
          </p:nvSpPr>
          <p:spPr>
            <a:xfrm>
              <a:off x="1325225" y="2814825"/>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28"/>
          <p:cNvGrpSpPr/>
          <p:nvPr/>
        </p:nvGrpSpPr>
        <p:grpSpPr>
          <a:xfrm>
            <a:off x="7671025" y="4537100"/>
            <a:ext cx="750600" cy="138600"/>
            <a:chOff x="713225" y="2814825"/>
            <a:chExt cx="750600" cy="138600"/>
          </a:xfrm>
        </p:grpSpPr>
        <p:sp>
          <p:nvSpPr>
            <p:cNvPr id="304" name="Google Shape;304;p28"/>
            <p:cNvSpPr/>
            <p:nvPr/>
          </p:nvSpPr>
          <p:spPr>
            <a:xfrm>
              <a:off x="713225" y="2814825"/>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8"/>
            <p:cNvSpPr/>
            <p:nvPr/>
          </p:nvSpPr>
          <p:spPr>
            <a:xfrm>
              <a:off x="1019225" y="2814825"/>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8"/>
            <p:cNvSpPr/>
            <p:nvPr/>
          </p:nvSpPr>
          <p:spPr>
            <a:xfrm>
              <a:off x="1325225" y="2814825"/>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07" name="Google Shape;307;p28"/>
          <p:cNvCxnSpPr/>
          <p:nvPr/>
        </p:nvCxnSpPr>
        <p:spPr>
          <a:xfrm>
            <a:off x="1587600" y="4608575"/>
            <a:ext cx="5968800" cy="0"/>
          </a:xfrm>
          <a:prstGeom prst="straightConnector1">
            <a:avLst/>
          </a:prstGeom>
          <a:noFill/>
          <a:ln w="19050" cap="flat" cmpd="sng">
            <a:solidFill>
              <a:srgbClr val="61564E"/>
            </a:solidFill>
            <a:prstDash val="solid"/>
            <a:round/>
            <a:headEnd type="none" w="med" len="med"/>
            <a:tailEnd type="none" w="med" len="med"/>
          </a:ln>
        </p:spPr>
      </p:cxnSp>
    </p:spTree>
    <p:extLst>
      <p:ext uri="{BB962C8B-B14F-4D97-AF65-F5344CB8AC3E}">
        <p14:creationId xmlns:p14="http://schemas.microsoft.com/office/powerpoint/2010/main" val="38633247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8"/>
        <p:cNvGrpSpPr/>
        <p:nvPr/>
      </p:nvGrpSpPr>
      <p:grpSpPr>
        <a:xfrm>
          <a:off x="0" y="0"/>
          <a:ext cx="0" cy="0"/>
          <a:chOff x="0" y="0"/>
          <a:chExt cx="0" cy="0"/>
        </a:xfrm>
      </p:grpSpPr>
      <p:sp>
        <p:nvSpPr>
          <p:cNvPr id="309" name="Google Shape;309;p29"/>
          <p:cNvSpPr/>
          <p:nvPr/>
        </p:nvSpPr>
        <p:spPr>
          <a:xfrm>
            <a:off x="722425" y="54697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sp>
        <p:nvSpPr>
          <p:cNvPr id="310" name="Google Shape;310;p29"/>
          <p:cNvSpPr/>
          <p:nvPr/>
        </p:nvSpPr>
        <p:spPr>
          <a:xfrm>
            <a:off x="844418" y="668966"/>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sp>
        <p:nvSpPr>
          <p:cNvPr id="311" name="Google Shape;311;p29"/>
          <p:cNvSpPr/>
          <p:nvPr/>
        </p:nvSpPr>
        <p:spPr>
          <a:xfrm rot="10800000">
            <a:off x="7670875" y="3828525"/>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sp>
        <p:nvSpPr>
          <p:cNvPr id="312" name="Google Shape;312;p29"/>
          <p:cNvSpPr/>
          <p:nvPr/>
        </p:nvSpPr>
        <p:spPr>
          <a:xfrm rot="10800000">
            <a:off x="7670890" y="3828547"/>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sp>
        <p:nvSpPr>
          <p:cNvPr id="313" name="Google Shape;313;p29"/>
          <p:cNvSpPr/>
          <p:nvPr/>
        </p:nvSpPr>
        <p:spPr>
          <a:xfrm flipH="1">
            <a:off x="7670925" y="540950"/>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sp>
        <p:nvSpPr>
          <p:cNvPr id="314" name="Google Shape;314;p29"/>
          <p:cNvSpPr/>
          <p:nvPr/>
        </p:nvSpPr>
        <p:spPr>
          <a:xfrm flipH="1">
            <a:off x="7670940" y="662941"/>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sp>
        <p:nvSpPr>
          <p:cNvPr id="315" name="Google Shape;315;p29"/>
          <p:cNvSpPr/>
          <p:nvPr/>
        </p:nvSpPr>
        <p:spPr>
          <a:xfrm rot="10800000" flipH="1">
            <a:off x="722475" y="3822500"/>
            <a:ext cx="750593" cy="780040"/>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solid"/>
            <a:round/>
            <a:headEnd type="none" w="med" len="med"/>
            <a:tailEnd type="none" w="med" len="med"/>
          </a:ln>
        </p:spPr>
      </p:sp>
      <p:sp>
        <p:nvSpPr>
          <p:cNvPr id="316" name="Google Shape;316;p29"/>
          <p:cNvSpPr/>
          <p:nvPr/>
        </p:nvSpPr>
        <p:spPr>
          <a:xfrm rot="10800000" flipH="1">
            <a:off x="844468" y="3822522"/>
            <a:ext cx="628585" cy="658027"/>
          </a:xfrm>
          <a:custGeom>
            <a:avLst/>
            <a:gdLst/>
            <a:ahLst/>
            <a:cxnLst/>
            <a:rect l="l" t="t" r="r" b="b"/>
            <a:pathLst>
              <a:path w="19576" h="20344" extrusionOk="0">
                <a:moveTo>
                  <a:pt x="19576" y="0"/>
                </a:moveTo>
                <a:lnTo>
                  <a:pt x="0" y="0"/>
                </a:lnTo>
                <a:lnTo>
                  <a:pt x="0" y="20344"/>
                </a:lnTo>
              </a:path>
            </a:pathLst>
          </a:custGeom>
          <a:noFill/>
          <a:ln w="19050" cap="flat" cmpd="sng">
            <a:solidFill>
              <a:srgbClr val="61564E"/>
            </a:solidFill>
            <a:prstDash val="dot"/>
            <a:round/>
            <a:headEnd type="none" w="med" len="med"/>
            <a:tailEnd type="none" w="med" len="med"/>
          </a:ln>
        </p:spPr>
      </p:sp>
      <p:grpSp>
        <p:nvGrpSpPr>
          <p:cNvPr id="317" name="Google Shape;317;p29"/>
          <p:cNvGrpSpPr/>
          <p:nvPr/>
        </p:nvGrpSpPr>
        <p:grpSpPr>
          <a:xfrm>
            <a:off x="4196675" y="4539275"/>
            <a:ext cx="750600" cy="138600"/>
            <a:chOff x="4196675" y="6883900"/>
            <a:chExt cx="750600" cy="138600"/>
          </a:xfrm>
        </p:grpSpPr>
        <p:sp>
          <p:nvSpPr>
            <p:cNvPr id="318" name="Google Shape;318;p29"/>
            <p:cNvSpPr/>
            <p:nvPr/>
          </p:nvSpPr>
          <p:spPr>
            <a:xfrm>
              <a:off x="4196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a:off x="4502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a:off x="4808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29"/>
          <p:cNvGrpSpPr/>
          <p:nvPr/>
        </p:nvGrpSpPr>
        <p:grpSpPr>
          <a:xfrm>
            <a:off x="4196675" y="470200"/>
            <a:ext cx="750600" cy="138600"/>
            <a:chOff x="4196675" y="6883900"/>
            <a:chExt cx="750600" cy="138600"/>
          </a:xfrm>
        </p:grpSpPr>
        <p:sp>
          <p:nvSpPr>
            <p:cNvPr id="322" name="Google Shape;322;p29"/>
            <p:cNvSpPr/>
            <p:nvPr/>
          </p:nvSpPr>
          <p:spPr>
            <a:xfrm>
              <a:off x="4196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a:off x="4502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a:off x="4808675" y="6883900"/>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310404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3113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05528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40944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3704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86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24666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5116608" y="1414325"/>
            <a:ext cx="2968800" cy="1020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000"/>
            </a:lvl1pPr>
            <a:lvl2pPr lvl="1" rtl="0">
              <a:spcBef>
                <a:spcPts val="0"/>
              </a:spcBef>
              <a:spcAft>
                <a:spcPts val="0"/>
              </a:spcAft>
              <a:buClr>
                <a:schemeClr val="accent1"/>
              </a:buClr>
              <a:buSzPts val="2400"/>
              <a:buNone/>
              <a:defRPr sz="2400">
                <a:solidFill>
                  <a:schemeClr val="accent1"/>
                </a:solidFill>
              </a:defRPr>
            </a:lvl2pPr>
            <a:lvl3pPr lvl="2" rtl="0">
              <a:spcBef>
                <a:spcPts val="0"/>
              </a:spcBef>
              <a:spcAft>
                <a:spcPts val="0"/>
              </a:spcAft>
              <a:buClr>
                <a:schemeClr val="accent1"/>
              </a:buClr>
              <a:buSzPts val="2400"/>
              <a:buNone/>
              <a:defRPr sz="2400">
                <a:solidFill>
                  <a:schemeClr val="accent1"/>
                </a:solidFill>
              </a:defRPr>
            </a:lvl3pPr>
            <a:lvl4pPr lvl="3" rtl="0">
              <a:spcBef>
                <a:spcPts val="0"/>
              </a:spcBef>
              <a:spcAft>
                <a:spcPts val="0"/>
              </a:spcAft>
              <a:buClr>
                <a:schemeClr val="accent1"/>
              </a:buClr>
              <a:buSzPts val="2400"/>
              <a:buNone/>
              <a:defRPr sz="2400">
                <a:solidFill>
                  <a:schemeClr val="accent1"/>
                </a:solidFill>
              </a:defRPr>
            </a:lvl4pPr>
            <a:lvl5pPr lvl="4" rtl="0">
              <a:spcBef>
                <a:spcPts val="0"/>
              </a:spcBef>
              <a:spcAft>
                <a:spcPts val="0"/>
              </a:spcAft>
              <a:buClr>
                <a:schemeClr val="accent1"/>
              </a:buClr>
              <a:buSzPts val="2400"/>
              <a:buNone/>
              <a:defRPr sz="2400">
                <a:solidFill>
                  <a:schemeClr val="accent1"/>
                </a:solidFill>
              </a:defRPr>
            </a:lvl5pPr>
            <a:lvl6pPr lvl="5" rtl="0">
              <a:spcBef>
                <a:spcPts val="0"/>
              </a:spcBef>
              <a:spcAft>
                <a:spcPts val="0"/>
              </a:spcAft>
              <a:buClr>
                <a:schemeClr val="accent1"/>
              </a:buClr>
              <a:buSzPts val="2400"/>
              <a:buNone/>
              <a:defRPr sz="2400">
                <a:solidFill>
                  <a:schemeClr val="accent1"/>
                </a:solidFill>
              </a:defRPr>
            </a:lvl6pPr>
            <a:lvl7pPr lvl="6" rtl="0">
              <a:spcBef>
                <a:spcPts val="0"/>
              </a:spcBef>
              <a:spcAft>
                <a:spcPts val="0"/>
              </a:spcAft>
              <a:buClr>
                <a:schemeClr val="accent1"/>
              </a:buClr>
              <a:buSzPts val="2400"/>
              <a:buNone/>
              <a:defRPr sz="2400">
                <a:solidFill>
                  <a:schemeClr val="accent1"/>
                </a:solidFill>
              </a:defRPr>
            </a:lvl7pPr>
            <a:lvl8pPr lvl="7" rtl="0">
              <a:spcBef>
                <a:spcPts val="0"/>
              </a:spcBef>
              <a:spcAft>
                <a:spcPts val="0"/>
              </a:spcAft>
              <a:buClr>
                <a:schemeClr val="accent1"/>
              </a:buClr>
              <a:buSzPts val="2400"/>
              <a:buNone/>
              <a:defRPr sz="2400">
                <a:solidFill>
                  <a:schemeClr val="accent1"/>
                </a:solidFill>
              </a:defRPr>
            </a:lvl8pPr>
            <a:lvl9pPr lvl="8" rtl="0">
              <a:spcBef>
                <a:spcPts val="0"/>
              </a:spcBef>
              <a:spcAft>
                <a:spcPts val="0"/>
              </a:spcAft>
              <a:buClr>
                <a:schemeClr val="accent1"/>
              </a:buClr>
              <a:buSzPts val="2400"/>
              <a:buNone/>
              <a:defRPr sz="2400">
                <a:solidFill>
                  <a:schemeClr val="accent1"/>
                </a:solidFill>
              </a:defRPr>
            </a:lvl9pPr>
          </a:lstStyle>
          <a:p>
            <a:endParaRPr/>
          </a:p>
        </p:txBody>
      </p:sp>
      <p:sp>
        <p:nvSpPr>
          <p:cNvPr id="66" name="Google Shape;66;p7"/>
          <p:cNvSpPr txBox="1">
            <a:spLocks noGrp="1"/>
          </p:cNvSpPr>
          <p:nvPr>
            <p:ph type="subTitle" idx="1"/>
          </p:nvPr>
        </p:nvSpPr>
        <p:spPr>
          <a:xfrm>
            <a:off x="5116608" y="2809525"/>
            <a:ext cx="2968800" cy="1249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Clr>
                <a:schemeClr val="accent1"/>
              </a:buClr>
              <a:buSzPts val="1400"/>
              <a:buNone/>
              <a:defRPr>
                <a:solidFill>
                  <a:schemeClr val="accent1"/>
                </a:solidFill>
              </a:defRPr>
            </a:lvl2pPr>
            <a:lvl3pPr lvl="2" rtl="0">
              <a:spcBef>
                <a:spcPts val="0"/>
              </a:spcBef>
              <a:spcAft>
                <a:spcPts val="0"/>
              </a:spcAft>
              <a:buClr>
                <a:schemeClr val="accent1"/>
              </a:buClr>
              <a:buSzPts val="1400"/>
              <a:buNone/>
              <a:defRPr>
                <a:solidFill>
                  <a:schemeClr val="accent1"/>
                </a:solidFill>
              </a:defRPr>
            </a:lvl3pPr>
            <a:lvl4pPr lvl="3" rtl="0">
              <a:spcBef>
                <a:spcPts val="0"/>
              </a:spcBef>
              <a:spcAft>
                <a:spcPts val="0"/>
              </a:spcAft>
              <a:buClr>
                <a:schemeClr val="accent1"/>
              </a:buClr>
              <a:buSzPts val="1400"/>
              <a:buNone/>
              <a:defRPr>
                <a:solidFill>
                  <a:schemeClr val="accent1"/>
                </a:solidFill>
              </a:defRPr>
            </a:lvl4pPr>
            <a:lvl5pPr lvl="4" rtl="0">
              <a:spcBef>
                <a:spcPts val="0"/>
              </a:spcBef>
              <a:spcAft>
                <a:spcPts val="0"/>
              </a:spcAft>
              <a:buClr>
                <a:schemeClr val="accent1"/>
              </a:buClr>
              <a:buSzPts val="1400"/>
              <a:buNone/>
              <a:defRPr>
                <a:solidFill>
                  <a:schemeClr val="accent1"/>
                </a:solidFill>
              </a:defRPr>
            </a:lvl5pPr>
            <a:lvl6pPr lvl="5" rtl="0">
              <a:spcBef>
                <a:spcPts val="0"/>
              </a:spcBef>
              <a:spcAft>
                <a:spcPts val="0"/>
              </a:spcAft>
              <a:buClr>
                <a:schemeClr val="accent1"/>
              </a:buClr>
              <a:buSzPts val="1400"/>
              <a:buNone/>
              <a:defRPr>
                <a:solidFill>
                  <a:schemeClr val="accent1"/>
                </a:solidFill>
              </a:defRPr>
            </a:lvl6pPr>
            <a:lvl7pPr lvl="6" rtl="0">
              <a:spcBef>
                <a:spcPts val="0"/>
              </a:spcBef>
              <a:spcAft>
                <a:spcPts val="0"/>
              </a:spcAft>
              <a:buClr>
                <a:schemeClr val="accent1"/>
              </a:buClr>
              <a:buSzPts val="1400"/>
              <a:buNone/>
              <a:defRPr>
                <a:solidFill>
                  <a:schemeClr val="accent1"/>
                </a:solidFill>
              </a:defRPr>
            </a:lvl7pPr>
            <a:lvl8pPr lvl="7" rtl="0">
              <a:spcBef>
                <a:spcPts val="0"/>
              </a:spcBef>
              <a:spcAft>
                <a:spcPts val="0"/>
              </a:spcAft>
              <a:buClr>
                <a:schemeClr val="accent1"/>
              </a:buClr>
              <a:buSzPts val="1400"/>
              <a:buNone/>
              <a:defRPr>
                <a:solidFill>
                  <a:schemeClr val="accent1"/>
                </a:solidFill>
              </a:defRPr>
            </a:lvl8pPr>
            <a:lvl9pPr lvl="8" rtl="0">
              <a:spcBef>
                <a:spcPts val="0"/>
              </a:spcBef>
              <a:spcAft>
                <a:spcPts val="0"/>
              </a:spcAft>
              <a:buClr>
                <a:schemeClr val="accent1"/>
              </a:buClr>
              <a:buSzPts val="1400"/>
              <a:buNone/>
              <a:defRPr>
                <a:solidFill>
                  <a:schemeClr val="accent1"/>
                </a:solidFill>
              </a:defRPr>
            </a:lvl9pPr>
          </a:lstStyle>
          <a:p>
            <a:endParaRPr/>
          </a:p>
        </p:txBody>
      </p:sp>
      <p:cxnSp>
        <p:nvCxnSpPr>
          <p:cNvPr id="67" name="Google Shape;67;p7"/>
          <p:cNvCxnSpPr/>
          <p:nvPr/>
        </p:nvCxnSpPr>
        <p:spPr>
          <a:xfrm>
            <a:off x="0" y="530400"/>
            <a:ext cx="2655000" cy="0"/>
          </a:xfrm>
          <a:prstGeom prst="straightConnector1">
            <a:avLst/>
          </a:prstGeom>
          <a:noFill/>
          <a:ln w="19050" cap="flat" cmpd="sng">
            <a:solidFill>
              <a:schemeClr val="lt2"/>
            </a:solidFill>
            <a:prstDash val="dot"/>
            <a:round/>
            <a:headEnd type="none" w="med" len="med"/>
            <a:tailEnd type="diamond" w="med" len="med"/>
          </a:ln>
        </p:spPr>
      </p:cxnSp>
      <p:cxnSp>
        <p:nvCxnSpPr>
          <p:cNvPr id="68" name="Google Shape;68;p7"/>
          <p:cNvCxnSpPr/>
          <p:nvPr/>
        </p:nvCxnSpPr>
        <p:spPr>
          <a:xfrm>
            <a:off x="6525000" y="4617000"/>
            <a:ext cx="2655000" cy="0"/>
          </a:xfrm>
          <a:prstGeom prst="straightConnector1">
            <a:avLst/>
          </a:prstGeom>
          <a:noFill/>
          <a:ln w="19050" cap="flat" cmpd="sng">
            <a:solidFill>
              <a:schemeClr val="lt2"/>
            </a:solidFill>
            <a:prstDash val="dot"/>
            <a:round/>
            <a:headEnd type="diamond" w="med" len="med"/>
            <a:tailEnd type="none" w="med" len="med"/>
          </a:ln>
        </p:spPr>
      </p:cxnSp>
      <p:sp>
        <p:nvSpPr>
          <p:cNvPr id="69" name="Google Shape;69;p7"/>
          <p:cNvSpPr/>
          <p:nvPr/>
        </p:nvSpPr>
        <p:spPr>
          <a:xfrm>
            <a:off x="6219888" y="-93400"/>
            <a:ext cx="807800" cy="894900"/>
          </a:xfrm>
          <a:prstGeom prst="flowChartOffpageConnector">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a:off x="7275465" y="-90100"/>
            <a:ext cx="807800" cy="894900"/>
          </a:xfrm>
          <a:prstGeom prst="flowChartOffpageConnector">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a:off x="5164315" y="-90100"/>
            <a:ext cx="807800" cy="894900"/>
          </a:xfrm>
          <a:prstGeom prst="flowChartOffpageConnector">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4079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82132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625525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en-US"/>
              <a:t>Click icon to add picture</a:t>
            </a:r>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25377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7141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217427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
        <p:cNvGrpSpPr/>
        <p:nvPr/>
      </p:nvGrpSpPr>
      <p:grpSpPr>
        <a:xfrm>
          <a:off x="0" y="0"/>
          <a:ext cx="0" cy="0"/>
          <a:chOff x="0" y="0"/>
          <a:chExt cx="0" cy="0"/>
        </a:xfrm>
      </p:grpSpPr>
      <p:sp>
        <p:nvSpPr>
          <p:cNvPr id="81" name="Google Shape;81;p9"/>
          <p:cNvSpPr txBox="1">
            <a:spLocks noGrp="1"/>
          </p:cNvSpPr>
          <p:nvPr>
            <p:ph type="title"/>
          </p:nvPr>
        </p:nvSpPr>
        <p:spPr>
          <a:xfrm>
            <a:off x="828001" y="1704225"/>
            <a:ext cx="3630300" cy="66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3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2" name="Google Shape;82;p9"/>
          <p:cNvSpPr txBox="1">
            <a:spLocks noGrp="1"/>
          </p:cNvSpPr>
          <p:nvPr>
            <p:ph type="subTitle" idx="1"/>
          </p:nvPr>
        </p:nvSpPr>
        <p:spPr>
          <a:xfrm>
            <a:off x="827925" y="2374125"/>
            <a:ext cx="3630300" cy="1221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2500"/>
              <a:buFont typeface="Josefin Slab Medium"/>
              <a:buNone/>
              <a:defRPr sz="1800">
                <a:solidFill>
                  <a:schemeClr val="lt2"/>
                </a:solidFill>
                <a:latin typeface="Josefin Slab Medium"/>
                <a:ea typeface="Josefin Slab Medium"/>
                <a:cs typeface="Josefin Slab Medium"/>
                <a:sym typeface="Josefin Slab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83" name="Google Shape;83;p9"/>
          <p:cNvCxnSpPr/>
          <p:nvPr/>
        </p:nvCxnSpPr>
        <p:spPr>
          <a:xfrm>
            <a:off x="6489000" y="4608575"/>
            <a:ext cx="2655000" cy="0"/>
          </a:xfrm>
          <a:prstGeom prst="straightConnector1">
            <a:avLst/>
          </a:prstGeom>
          <a:noFill/>
          <a:ln w="19050" cap="flat" cmpd="sng">
            <a:solidFill>
              <a:schemeClr val="lt2"/>
            </a:solidFill>
            <a:prstDash val="dot"/>
            <a:round/>
            <a:headEnd type="diamond" w="med" len="med"/>
            <a:tailEnd type="none" w="med" len="med"/>
          </a:ln>
        </p:spPr>
      </p:cxnSp>
    </p:spTree>
    <p:extLst>
      <p:ext uri="{BB962C8B-B14F-4D97-AF65-F5344CB8AC3E}">
        <p14:creationId xmlns:p14="http://schemas.microsoft.com/office/powerpoint/2010/main" val="33194542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4"/>
        <p:cNvGrpSpPr/>
        <p:nvPr/>
      </p:nvGrpSpPr>
      <p:grpSpPr>
        <a:xfrm>
          <a:off x="0" y="0"/>
          <a:ext cx="0" cy="0"/>
          <a:chOff x="0" y="0"/>
          <a:chExt cx="0" cy="0"/>
        </a:xfrm>
      </p:grpSpPr>
      <p:sp>
        <p:nvSpPr>
          <p:cNvPr id="85" name="Google Shape;85;p10"/>
          <p:cNvSpPr txBox="1">
            <a:spLocks noGrp="1"/>
          </p:cNvSpPr>
          <p:nvPr>
            <p:ph type="title"/>
          </p:nvPr>
        </p:nvSpPr>
        <p:spPr>
          <a:xfrm>
            <a:off x="722425" y="2691675"/>
            <a:ext cx="7699200" cy="19170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6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194430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166484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7"/>
        <p:cNvGrpSpPr/>
        <p:nvPr/>
      </p:nvGrpSpPr>
      <p:grpSpPr>
        <a:xfrm>
          <a:off x="0" y="0"/>
          <a:ext cx="0" cy="0"/>
          <a:chOff x="0" y="0"/>
          <a:chExt cx="0" cy="0"/>
        </a:xfrm>
      </p:grpSpPr>
      <p:sp>
        <p:nvSpPr>
          <p:cNvPr id="98" name="Google Shape;98;p13">
            <a:hlinkClick r:id="" action="ppaction://noaction"/>
          </p:cNvPr>
          <p:cNvSpPr txBox="1">
            <a:spLocks noGrp="1"/>
          </p:cNvSpPr>
          <p:nvPr>
            <p:ph type="title" hasCustomPrompt="1"/>
          </p:nvPr>
        </p:nvSpPr>
        <p:spPr>
          <a:xfrm>
            <a:off x="783833" y="1497950"/>
            <a:ext cx="856800" cy="78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40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99" name="Google Shape;99;p13">
            <a:hlinkClick r:id="" action="ppaction://noaction"/>
          </p:cNvPr>
          <p:cNvSpPr txBox="1">
            <a:spLocks noGrp="1"/>
          </p:cNvSpPr>
          <p:nvPr>
            <p:ph type="title" idx="2"/>
          </p:nvPr>
        </p:nvSpPr>
        <p:spPr>
          <a:xfrm>
            <a:off x="1793008" y="1497950"/>
            <a:ext cx="25416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0" name="Google Shape;100;p13">
            <a:hlinkClick r:id="" action="ppaction://noaction"/>
          </p:cNvPr>
          <p:cNvSpPr txBox="1">
            <a:spLocks noGrp="1"/>
          </p:cNvSpPr>
          <p:nvPr>
            <p:ph type="subTitle" idx="1"/>
          </p:nvPr>
        </p:nvSpPr>
        <p:spPr>
          <a:xfrm>
            <a:off x="1793020" y="1902650"/>
            <a:ext cx="2541600" cy="529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2pPr>
            <a:lvl3pPr lvl="2"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3pPr>
            <a:lvl4pPr lvl="3"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4pPr>
            <a:lvl5pPr lvl="4"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5pPr>
            <a:lvl6pPr lvl="5"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6pPr>
            <a:lvl7pPr lvl="6"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7pPr>
            <a:lvl8pPr lvl="7"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8pPr>
            <a:lvl9pPr lvl="8"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9pPr>
          </a:lstStyle>
          <a:p>
            <a:endParaRPr/>
          </a:p>
        </p:txBody>
      </p:sp>
      <p:sp>
        <p:nvSpPr>
          <p:cNvPr id="101" name="Google Shape;101;p13"/>
          <p:cNvSpPr txBox="1">
            <a:spLocks noGrp="1"/>
          </p:cNvSpPr>
          <p:nvPr>
            <p:ph type="title" idx="3"/>
          </p:nvPr>
        </p:nvSpPr>
        <p:spPr>
          <a:xfrm>
            <a:off x="713225" y="460651"/>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13">
            <a:hlinkClick r:id="" action="ppaction://noaction"/>
          </p:cNvPr>
          <p:cNvSpPr txBox="1">
            <a:spLocks noGrp="1"/>
          </p:cNvSpPr>
          <p:nvPr>
            <p:ph type="title" idx="4" hasCustomPrompt="1"/>
          </p:nvPr>
        </p:nvSpPr>
        <p:spPr>
          <a:xfrm>
            <a:off x="4809959" y="1497950"/>
            <a:ext cx="856800" cy="78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40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103" name="Google Shape;103;p13">
            <a:hlinkClick r:id="" action="ppaction://noaction"/>
          </p:cNvPr>
          <p:cNvSpPr txBox="1">
            <a:spLocks noGrp="1"/>
          </p:cNvSpPr>
          <p:nvPr>
            <p:ph type="title" idx="5"/>
          </p:nvPr>
        </p:nvSpPr>
        <p:spPr>
          <a:xfrm>
            <a:off x="5819158" y="1497950"/>
            <a:ext cx="2541600" cy="404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13">
            <a:hlinkClick r:id="" action="ppaction://noaction"/>
          </p:cNvPr>
          <p:cNvSpPr txBox="1">
            <a:spLocks noGrp="1"/>
          </p:cNvSpPr>
          <p:nvPr>
            <p:ph type="subTitle" idx="6"/>
          </p:nvPr>
        </p:nvSpPr>
        <p:spPr>
          <a:xfrm>
            <a:off x="5819158" y="1902650"/>
            <a:ext cx="2541600" cy="529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2pPr>
            <a:lvl3pPr lvl="2"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3pPr>
            <a:lvl4pPr lvl="3"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4pPr>
            <a:lvl5pPr lvl="4"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5pPr>
            <a:lvl6pPr lvl="5"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6pPr>
            <a:lvl7pPr lvl="6"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7pPr>
            <a:lvl8pPr lvl="7"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8pPr>
            <a:lvl9pPr lvl="8"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9pPr>
          </a:lstStyle>
          <a:p>
            <a:endParaRPr/>
          </a:p>
        </p:txBody>
      </p:sp>
      <p:sp>
        <p:nvSpPr>
          <p:cNvPr id="105" name="Google Shape;105;p13">
            <a:hlinkClick r:id="" action="ppaction://noaction"/>
          </p:cNvPr>
          <p:cNvSpPr txBox="1">
            <a:spLocks noGrp="1"/>
          </p:cNvSpPr>
          <p:nvPr>
            <p:ph type="title" idx="7" hasCustomPrompt="1"/>
          </p:nvPr>
        </p:nvSpPr>
        <p:spPr>
          <a:xfrm>
            <a:off x="783833" y="3005225"/>
            <a:ext cx="856800" cy="78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40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106" name="Google Shape;106;p13">
            <a:hlinkClick r:id="" action="ppaction://noaction"/>
          </p:cNvPr>
          <p:cNvSpPr txBox="1">
            <a:spLocks noGrp="1"/>
          </p:cNvSpPr>
          <p:nvPr>
            <p:ph type="title" idx="8"/>
          </p:nvPr>
        </p:nvSpPr>
        <p:spPr>
          <a:xfrm>
            <a:off x="1793008" y="3005225"/>
            <a:ext cx="2541600" cy="404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7" name="Google Shape;107;p13">
            <a:hlinkClick r:id="" action="ppaction://noaction"/>
          </p:cNvPr>
          <p:cNvSpPr txBox="1">
            <a:spLocks noGrp="1"/>
          </p:cNvSpPr>
          <p:nvPr>
            <p:ph type="subTitle" idx="9"/>
          </p:nvPr>
        </p:nvSpPr>
        <p:spPr>
          <a:xfrm>
            <a:off x="1793008" y="3357822"/>
            <a:ext cx="2541600" cy="529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2pPr>
            <a:lvl3pPr lvl="2"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3pPr>
            <a:lvl4pPr lvl="3"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4pPr>
            <a:lvl5pPr lvl="4"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5pPr>
            <a:lvl6pPr lvl="5"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6pPr>
            <a:lvl7pPr lvl="6"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7pPr>
            <a:lvl8pPr lvl="7"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8pPr>
            <a:lvl9pPr lvl="8"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9pPr>
          </a:lstStyle>
          <a:p>
            <a:endParaRPr/>
          </a:p>
        </p:txBody>
      </p:sp>
      <p:sp>
        <p:nvSpPr>
          <p:cNvPr id="108" name="Google Shape;108;p13">
            <a:hlinkClick r:id="" action="ppaction://noaction"/>
          </p:cNvPr>
          <p:cNvSpPr txBox="1">
            <a:spLocks noGrp="1"/>
          </p:cNvSpPr>
          <p:nvPr>
            <p:ph type="title" idx="13" hasCustomPrompt="1"/>
          </p:nvPr>
        </p:nvSpPr>
        <p:spPr>
          <a:xfrm>
            <a:off x="4809959" y="3005225"/>
            <a:ext cx="856800" cy="78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4000">
                <a:solidFill>
                  <a:schemeClr val="lt1"/>
                </a:solidFill>
              </a:defRPr>
            </a:lvl1pPr>
            <a:lvl2pPr lvl="1" algn="ctr" rtl="0">
              <a:spcBef>
                <a:spcPts val="0"/>
              </a:spcBef>
              <a:spcAft>
                <a:spcPts val="0"/>
              </a:spcAft>
              <a:buSzPts val="2600"/>
              <a:buNone/>
              <a:defRPr sz="2600"/>
            </a:lvl2pPr>
            <a:lvl3pPr lvl="2" algn="ctr" rtl="0">
              <a:spcBef>
                <a:spcPts val="0"/>
              </a:spcBef>
              <a:spcAft>
                <a:spcPts val="0"/>
              </a:spcAft>
              <a:buSzPts val="2600"/>
              <a:buNone/>
              <a:defRPr sz="2600"/>
            </a:lvl3pPr>
            <a:lvl4pPr lvl="3" algn="ctr" rtl="0">
              <a:spcBef>
                <a:spcPts val="0"/>
              </a:spcBef>
              <a:spcAft>
                <a:spcPts val="0"/>
              </a:spcAft>
              <a:buSzPts val="2600"/>
              <a:buNone/>
              <a:defRPr sz="2600"/>
            </a:lvl4pPr>
            <a:lvl5pPr lvl="4" algn="ctr" rtl="0">
              <a:spcBef>
                <a:spcPts val="0"/>
              </a:spcBef>
              <a:spcAft>
                <a:spcPts val="0"/>
              </a:spcAft>
              <a:buSzPts val="2600"/>
              <a:buNone/>
              <a:defRPr sz="2600"/>
            </a:lvl5pPr>
            <a:lvl6pPr lvl="5" algn="ctr" rtl="0">
              <a:spcBef>
                <a:spcPts val="0"/>
              </a:spcBef>
              <a:spcAft>
                <a:spcPts val="0"/>
              </a:spcAft>
              <a:buSzPts val="2600"/>
              <a:buNone/>
              <a:defRPr sz="2600"/>
            </a:lvl6pPr>
            <a:lvl7pPr lvl="6" algn="ctr" rtl="0">
              <a:spcBef>
                <a:spcPts val="0"/>
              </a:spcBef>
              <a:spcAft>
                <a:spcPts val="0"/>
              </a:spcAft>
              <a:buSzPts val="2600"/>
              <a:buNone/>
              <a:defRPr sz="2600"/>
            </a:lvl7pPr>
            <a:lvl8pPr lvl="7" algn="ctr" rtl="0">
              <a:spcBef>
                <a:spcPts val="0"/>
              </a:spcBef>
              <a:spcAft>
                <a:spcPts val="0"/>
              </a:spcAft>
              <a:buSzPts val="2600"/>
              <a:buNone/>
              <a:defRPr sz="2600"/>
            </a:lvl8pPr>
            <a:lvl9pPr lvl="8" algn="ctr" rtl="0">
              <a:spcBef>
                <a:spcPts val="0"/>
              </a:spcBef>
              <a:spcAft>
                <a:spcPts val="0"/>
              </a:spcAft>
              <a:buSzPts val="2600"/>
              <a:buNone/>
              <a:defRPr sz="2600"/>
            </a:lvl9pPr>
          </a:lstStyle>
          <a:p>
            <a:r>
              <a:t>xx%</a:t>
            </a:r>
          </a:p>
        </p:txBody>
      </p:sp>
      <p:sp>
        <p:nvSpPr>
          <p:cNvPr id="109" name="Google Shape;109;p13">
            <a:hlinkClick r:id="" action="ppaction://noaction"/>
          </p:cNvPr>
          <p:cNvSpPr txBox="1">
            <a:spLocks noGrp="1"/>
          </p:cNvSpPr>
          <p:nvPr>
            <p:ph type="title" idx="14"/>
          </p:nvPr>
        </p:nvSpPr>
        <p:spPr>
          <a:xfrm>
            <a:off x="5819158" y="3005225"/>
            <a:ext cx="2541600" cy="404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13">
            <a:hlinkClick r:id="" action="ppaction://noaction"/>
          </p:cNvPr>
          <p:cNvSpPr txBox="1">
            <a:spLocks noGrp="1"/>
          </p:cNvSpPr>
          <p:nvPr>
            <p:ph type="subTitle" idx="15"/>
          </p:nvPr>
        </p:nvSpPr>
        <p:spPr>
          <a:xfrm>
            <a:off x="5819158" y="3357822"/>
            <a:ext cx="2541600" cy="529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Josefin Slab Medium"/>
              <a:buNone/>
              <a:defRPr sz="1800">
                <a:solidFill>
                  <a:schemeClr val="lt2"/>
                </a:solidFill>
                <a:latin typeface="Josefin Slab Medium"/>
                <a:ea typeface="Josefin Slab Medium"/>
                <a:cs typeface="Josefin Slab Medium"/>
                <a:sym typeface="Josefin Slab Medium"/>
              </a:defRPr>
            </a:lvl1pPr>
            <a:lvl2pPr lvl="1"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2pPr>
            <a:lvl3pPr lvl="2"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3pPr>
            <a:lvl4pPr lvl="3"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4pPr>
            <a:lvl5pPr lvl="4"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5pPr>
            <a:lvl6pPr lvl="5"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6pPr>
            <a:lvl7pPr lvl="6"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7pPr>
            <a:lvl8pPr lvl="7"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8pPr>
            <a:lvl9pPr lvl="8" rtl="0">
              <a:spcBef>
                <a:spcPts val="0"/>
              </a:spcBef>
              <a:spcAft>
                <a:spcPts val="0"/>
              </a:spcAft>
              <a:buSzPts val="1800"/>
              <a:buFont typeface="Josefin Slab Medium"/>
              <a:buNone/>
              <a:defRPr sz="1800">
                <a:latin typeface="Josefin Slab Medium"/>
                <a:ea typeface="Josefin Slab Medium"/>
                <a:cs typeface="Josefin Slab Medium"/>
                <a:sym typeface="Josefin Slab Medium"/>
              </a:defRPr>
            </a:lvl9pPr>
          </a:lstStyle>
          <a:p>
            <a:endParaRPr/>
          </a:p>
        </p:txBody>
      </p:sp>
      <p:grpSp>
        <p:nvGrpSpPr>
          <p:cNvPr id="111" name="Google Shape;111;p13"/>
          <p:cNvGrpSpPr/>
          <p:nvPr/>
        </p:nvGrpSpPr>
        <p:grpSpPr>
          <a:xfrm>
            <a:off x="4196700" y="4506850"/>
            <a:ext cx="750600" cy="138600"/>
            <a:chOff x="4196700" y="2784575"/>
            <a:chExt cx="750600" cy="138600"/>
          </a:xfrm>
        </p:grpSpPr>
        <p:sp>
          <p:nvSpPr>
            <p:cNvPr id="112" name="Google Shape;112;p13"/>
            <p:cNvSpPr/>
            <p:nvPr/>
          </p:nvSpPr>
          <p:spPr>
            <a:xfrm>
              <a:off x="4196700" y="27845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4502700" y="27845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4808700" y="2784575"/>
              <a:ext cx="138600" cy="138600"/>
            </a:xfrm>
            <a:prstGeom prst="diamond">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5" name="Google Shape;115;p13"/>
          <p:cNvCxnSpPr/>
          <p:nvPr/>
        </p:nvCxnSpPr>
        <p:spPr>
          <a:xfrm rot="10800000">
            <a:off x="719700" y="4573750"/>
            <a:ext cx="3195300" cy="2400"/>
          </a:xfrm>
          <a:prstGeom prst="straightConnector1">
            <a:avLst/>
          </a:prstGeom>
          <a:noFill/>
          <a:ln w="19050" cap="flat" cmpd="sng">
            <a:solidFill>
              <a:schemeClr val="lt2"/>
            </a:solidFill>
            <a:prstDash val="solid"/>
            <a:round/>
            <a:headEnd type="none" w="med" len="med"/>
            <a:tailEnd type="none" w="med" len="med"/>
          </a:ln>
        </p:spPr>
      </p:cxnSp>
      <p:cxnSp>
        <p:nvCxnSpPr>
          <p:cNvPr id="116" name="Google Shape;116;p13"/>
          <p:cNvCxnSpPr/>
          <p:nvPr/>
        </p:nvCxnSpPr>
        <p:spPr>
          <a:xfrm rot="10800000">
            <a:off x="5228850" y="4576150"/>
            <a:ext cx="3206100" cy="0"/>
          </a:xfrm>
          <a:prstGeom prst="straightConnector1">
            <a:avLst/>
          </a:prstGeom>
          <a:noFill/>
          <a:ln w="19050"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1251206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image" Target="../media/image1.jpg"/><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2800"/>
              <a:buFont typeface="Germania One"/>
              <a:buNone/>
              <a:defRPr sz="2800">
                <a:solidFill>
                  <a:schemeClr val="lt2"/>
                </a:solidFill>
                <a:latin typeface="Germania One"/>
                <a:ea typeface="Germania One"/>
                <a:cs typeface="Germania One"/>
                <a:sym typeface="Germania One"/>
              </a:defRPr>
            </a:lvl1pPr>
            <a:lvl2pPr lvl="1" rtl="0">
              <a:spcBef>
                <a:spcPts val="0"/>
              </a:spcBef>
              <a:spcAft>
                <a:spcPts val="0"/>
              </a:spcAft>
              <a:buClr>
                <a:schemeClr val="dk2"/>
              </a:buClr>
              <a:buSzPts val="2800"/>
              <a:buNone/>
              <a:defRPr sz="2800">
                <a:solidFill>
                  <a:schemeClr val="dk2"/>
                </a:solidFill>
              </a:defRPr>
            </a:lvl2pPr>
            <a:lvl3pPr lvl="2" rtl="0">
              <a:spcBef>
                <a:spcPts val="0"/>
              </a:spcBef>
              <a:spcAft>
                <a:spcPts val="0"/>
              </a:spcAft>
              <a:buClr>
                <a:schemeClr val="dk2"/>
              </a:buClr>
              <a:buSzPts val="2800"/>
              <a:buNone/>
              <a:defRPr sz="2800">
                <a:solidFill>
                  <a:schemeClr val="dk2"/>
                </a:solidFill>
              </a:defRPr>
            </a:lvl3pPr>
            <a:lvl4pPr lvl="3" rtl="0">
              <a:spcBef>
                <a:spcPts val="0"/>
              </a:spcBef>
              <a:spcAft>
                <a:spcPts val="0"/>
              </a:spcAft>
              <a:buClr>
                <a:schemeClr val="dk2"/>
              </a:buClr>
              <a:buSzPts val="2800"/>
              <a:buNone/>
              <a:defRPr sz="2800">
                <a:solidFill>
                  <a:schemeClr val="dk2"/>
                </a:solidFill>
              </a:defRPr>
            </a:lvl4pPr>
            <a:lvl5pPr lvl="4" rtl="0">
              <a:spcBef>
                <a:spcPts val="0"/>
              </a:spcBef>
              <a:spcAft>
                <a:spcPts val="0"/>
              </a:spcAft>
              <a:buClr>
                <a:schemeClr val="dk2"/>
              </a:buClr>
              <a:buSzPts val="2800"/>
              <a:buNone/>
              <a:defRPr sz="2800">
                <a:solidFill>
                  <a:schemeClr val="dk2"/>
                </a:solidFill>
              </a:defRPr>
            </a:lvl5pPr>
            <a:lvl6pPr lvl="5" rtl="0">
              <a:spcBef>
                <a:spcPts val="0"/>
              </a:spcBef>
              <a:spcAft>
                <a:spcPts val="0"/>
              </a:spcAft>
              <a:buClr>
                <a:schemeClr val="dk2"/>
              </a:buClr>
              <a:buSzPts val="2800"/>
              <a:buNone/>
              <a:defRPr sz="2800">
                <a:solidFill>
                  <a:schemeClr val="dk2"/>
                </a:solidFill>
              </a:defRPr>
            </a:lvl6pPr>
            <a:lvl7pPr lvl="6" rtl="0">
              <a:spcBef>
                <a:spcPts val="0"/>
              </a:spcBef>
              <a:spcAft>
                <a:spcPts val="0"/>
              </a:spcAft>
              <a:buClr>
                <a:schemeClr val="dk2"/>
              </a:buClr>
              <a:buSzPts val="2800"/>
              <a:buNone/>
              <a:defRPr sz="2800">
                <a:solidFill>
                  <a:schemeClr val="dk2"/>
                </a:solidFill>
              </a:defRPr>
            </a:lvl7pPr>
            <a:lvl8pPr lvl="7" rtl="0">
              <a:spcBef>
                <a:spcPts val="0"/>
              </a:spcBef>
              <a:spcAft>
                <a:spcPts val="0"/>
              </a:spcAft>
              <a:buClr>
                <a:schemeClr val="dk2"/>
              </a:buClr>
              <a:buSzPts val="2800"/>
              <a:buNone/>
              <a:defRPr sz="2800">
                <a:solidFill>
                  <a:schemeClr val="dk2"/>
                </a:solidFill>
              </a:defRPr>
            </a:lvl8pPr>
            <a:lvl9pPr lvl="8" rtl="0">
              <a:spcBef>
                <a:spcPts val="0"/>
              </a:spcBef>
              <a:spcAft>
                <a:spcPts val="0"/>
              </a:spcAft>
              <a:buClr>
                <a:schemeClr val="dk2"/>
              </a:buClr>
              <a:buSzPts val="2800"/>
              <a:buNone/>
              <a:defRPr sz="2800">
                <a:solidFill>
                  <a:schemeClr val="dk2"/>
                </a:solidFill>
              </a:defRPr>
            </a:lvl9pPr>
          </a:lstStyle>
          <a:p>
            <a:endParaRPr/>
          </a:p>
        </p:txBody>
      </p:sp>
      <p:sp>
        <p:nvSpPr>
          <p:cNvPr id="8" name="Google Shape;8;p1"/>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ctr" anchorCtr="0">
            <a:noAutofit/>
          </a:bodyPr>
          <a:lstStyle>
            <a:lvl1pPr marL="457200" lvl="0" indent="-342900" rtl="0">
              <a:lnSpc>
                <a:spcPct val="100000"/>
              </a:lnSpc>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1pPr>
            <a:lvl2pPr marL="914400" lvl="1"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2pPr>
            <a:lvl3pPr marL="1371600" lvl="2"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3pPr>
            <a:lvl4pPr marL="1828800" lvl="3"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4pPr>
            <a:lvl5pPr marL="2286000" lvl="4"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5pPr>
            <a:lvl6pPr marL="2743200" lvl="5"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6pPr>
            <a:lvl7pPr marL="3200400" lvl="6"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7pPr>
            <a:lvl8pPr marL="3657600" lvl="7"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8pPr>
            <a:lvl9pPr marL="4114800" lvl="8"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893469354"/>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1" r:id="rId5"/>
    <p:sldLayoutId id="2147483713" r:id="rId6"/>
    <p:sldLayoutId id="2147483714" r:id="rId7"/>
    <p:sldLayoutId id="2147483716" r:id="rId8"/>
    <p:sldLayoutId id="2147483717"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9" r:id="rId19"/>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2800"/>
              <a:buFont typeface="Germania One"/>
              <a:buNone/>
              <a:defRPr sz="2800">
                <a:solidFill>
                  <a:schemeClr val="lt2"/>
                </a:solidFill>
                <a:latin typeface="Germania One"/>
                <a:ea typeface="Germania One"/>
                <a:cs typeface="Germania One"/>
                <a:sym typeface="Germania One"/>
              </a:defRPr>
            </a:lvl1pPr>
            <a:lvl2pPr lvl="1" rtl="0">
              <a:spcBef>
                <a:spcPts val="0"/>
              </a:spcBef>
              <a:spcAft>
                <a:spcPts val="0"/>
              </a:spcAft>
              <a:buClr>
                <a:schemeClr val="dk2"/>
              </a:buClr>
              <a:buSzPts val="2800"/>
              <a:buNone/>
              <a:defRPr sz="2800">
                <a:solidFill>
                  <a:schemeClr val="dk2"/>
                </a:solidFill>
              </a:defRPr>
            </a:lvl2pPr>
            <a:lvl3pPr lvl="2" rtl="0">
              <a:spcBef>
                <a:spcPts val="0"/>
              </a:spcBef>
              <a:spcAft>
                <a:spcPts val="0"/>
              </a:spcAft>
              <a:buClr>
                <a:schemeClr val="dk2"/>
              </a:buClr>
              <a:buSzPts val="2800"/>
              <a:buNone/>
              <a:defRPr sz="2800">
                <a:solidFill>
                  <a:schemeClr val="dk2"/>
                </a:solidFill>
              </a:defRPr>
            </a:lvl3pPr>
            <a:lvl4pPr lvl="3" rtl="0">
              <a:spcBef>
                <a:spcPts val="0"/>
              </a:spcBef>
              <a:spcAft>
                <a:spcPts val="0"/>
              </a:spcAft>
              <a:buClr>
                <a:schemeClr val="dk2"/>
              </a:buClr>
              <a:buSzPts val="2800"/>
              <a:buNone/>
              <a:defRPr sz="2800">
                <a:solidFill>
                  <a:schemeClr val="dk2"/>
                </a:solidFill>
              </a:defRPr>
            </a:lvl4pPr>
            <a:lvl5pPr lvl="4" rtl="0">
              <a:spcBef>
                <a:spcPts val="0"/>
              </a:spcBef>
              <a:spcAft>
                <a:spcPts val="0"/>
              </a:spcAft>
              <a:buClr>
                <a:schemeClr val="dk2"/>
              </a:buClr>
              <a:buSzPts val="2800"/>
              <a:buNone/>
              <a:defRPr sz="2800">
                <a:solidFill>
                  <a:schemeClr val="dk2"/>
                </a:solidFill>
              </a:defRPr>
            </a:lvl5pPr>
            <a:lvl6pPr lvl="5" rtl="0">
              <a:spcBef>
                <a:spcPts val="0"/>
              </a:spcBef>
              <a:spcAft>
                <a:spcPts val="0"/>
              </a:spcAft>
              <a:buClr>
                <a:schemeClr val="dk2"/>
              </a:buClr>
              <a:buSzPts val="2800"/>
              <a:buNone/>
              <a:defRPr sz="2800">
                <a:solidFill>
                  <a:schemeClr val="dk2"/>
                </a:solidFill>
              </a:defRPr>
            </a:lvl6pPr>
            <a:lvl7pPr lvl="6" rtl="0">
              <a:spcBef>
                <a:spcPts val="0"/>
              </a:spcBef>
              <a:spcAft>
                <a:spcPts val="0"/>
              </a:spcAft>
              <a:buClr>
                <a:schemeClr val="dk2"/>
              </a:buClr>
              <a:buSzPts val="2800"/>
              <a:buNone/>
              <a:defRPr sz="2800">
                <a:solidFill>
                  <a:schemeClr val="dk2"/>
                </a:solidFill>
              </a:defRPr>
            </a:lvl7pPr>
            <a:lvl8pPr lvl="7" rtl="0">
              <a:spcBef>
                <a:spcPts val="0"/>
              </a:spcBef>
              <a:spcAft>
                <a:spcPts val="0"/>
              </a:spcAft>
              <a:buClr>
                <a:schemeClr val="dk2"/>
              </a:buClr>
              <a:buSzPts val="2800"/>
              <a:buNone/>
              <a:defRPr sz="2800">
                <a:solidFill>
                  <a:schemeClr val="dk2"/>
                </a:solidFill>
              </a:defRPr>
            </a:lvl8pPr>
            <a:lvl9pPr lvl="8" rtl="0">
              <a:spcBef>
                <a:spcPts val="0"/>
              </a:spcBef>
              <a:spcAft>
                <a:spcPts val="0"/>
              </a:spcAft>
              <a:buClr>
                <a:schemeClr val="dk2"/>
              </a:buClr>
              <a:buSzPts val="2800"/>
              <a:buNone/>
              <a:defRPr sz="2800">
                <a:solidFill>
                  <a:schemeClr val="dk2"/>
                </a:solidFill>
              </a:defRPr>
            </a:lvl9pPr>
          </a:lstStyle>
          <a:p>
            <a:endParaRPr/>
          </a:p>
        </p:txBody>
      </p:sp>
      <p:sp>
        <p:nvSpPr>
          <p:cNvPr id="8" name="Google Shape;8;p1"/>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ctr" anchorCtr="0">
            <a:noAutofit/>
          </a:bodyPr>
          <a:lstStyle>
            <a:lvl1pPr marL="457200" lvl="0" indent="-342900" rtl="0">
              <a:lnSpc>
                <a:spcPct val="100000"/>
              </a:lnSpc>
              <a:spcBef>
                <a:spcPts val="0"/>
              </a:spcBef>
              <a:spcAft>
                <a:spcPts val="0"/>
              </a:spcAft>
              <a:buClr>
                <a:schemeClr val="lt2"/>
              </a:buClr>
              <a:buSzPts val="1800"/>
              <a:buFont typeface="Josefin Slab Medium"/>
              <a:buChar char="●"/>
              <a:defRPr sz="1800">
                <a:solidFill>
                  <a:schemeClr val="lt2"/>
                </a:solidFill>
                <a:latin typeface="Josefin Slab Medium"/>
                <a:ea typeface="Josefin Slab Medium"/>
                <a:cs typeface="Josefin Slab Medium"/>
                <a:sym typeface="Josefin Slab Medium"/>
              </a:defRPr>
            </a:lvl1pPr>
            <a:lvl2pPr marL="914400" lvl="1"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2pPr>
            <a:lvl3pPr marL="1371600" lvl="2"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3pPr>
            <a:lvl4pPr marL="1828800" lvl="3"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4pPr>
            <a:lvl5pPr marL="2286000" lvl="4"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5pPr>
            <a:lvl6pPr marL="2743200" lvl="5"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6pPr>
            <a:lvl7pPr marL="3200400" lvl="6"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7pPr>
            <a:lvl8pPr marL="3657600" lvl="7"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8pPr>
            <a:lvl9pPr marL="4114800" lvl="8" indent="-317500" rtl="0">
              <a:lnSpc>
                <a:spcPct val="100000"/>
              </a:lnSpc>
              <a:spcBef>
                <a:spcPts val="0"/>
              </a:spcBef>
              <a:spcAft>
                <a:spcPts val="0"/>
              </a:spcAft>
              <a:buClr>
                <a:schemeClr val="lt2"/>
              </a:buClr>
              <a:buSzPts val="1400"/>
              <a:buFont typeface="Josefin Slab"/>
              <a:buChar char="■"/>
              <a:defRPr>
                <a:solidFill>
                  <a:schemeClr val="lt2"/>
                </a:solidFill>
                <a:latin typeface="Josefin Slab"/>
                <a:ea typeface="Josefin Slab"/>
                <a:cs typeface="Josefin Slab"/>
                <a:sym typeface="Josefin Slab"/>
              </a:defRPr>
            </a:lvl9pPr>
          </a:lstStyle>
          <a:p>
            <a:endParaRPr/>
          </a:p>
        </p:txBody>
      </p:sp>
    </p:spTree>
    <p:extLst>
      <p:ext uri="{BB962C8B-B14F-4D97-AF65-F5344CB8AC3E}">
        <p14:creationId xmlns:p14="http://schemas.microsoft.com/office/powerpoint/2010/main" val="2642653304"/>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11/21/2025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880280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23.svg"/><Relationship Id="rId5" Type="http://schemas.openxmlformats.org/officeDocument/2006/relationships/image" Target="../media/image18.png"/><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5.sv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pSp>
        <p:nvGrpSpPr>
          <p:cNvPr id="339" name="Google Shape;339;p34"/>
          <p:cNvGrpSpPr/>
          <p:nvPr/>
        </p:nvGrpSpPr>
        <p:grpSpPr>
          <a:xfrm>
            <a:off x="3100075" y="939325"/>
            <a:ext cx="2974196" cy="1651932"/>
            <a:chOff x="3100075" y="939325"/>
            <a:chExt cx="2974196" cy="1651932"/>
          </a:xfrm>
        </p:grpSpPr>
        <p:sp>
          <p:nvSpPr>
            <p:cNvPr id="340" name="Google Shape;340;p34"/>
            <p:cNvSpPr/>
            <p:nvPr/>
          </p:nvSpPr>
          <p:spPr>
            <a:xfrm>
              <a:off x="4763316" y="1866094"/>
              <a:ext cx="248683" cy="171480"/>
            </a:xfrm>
            <a:custGeom>
              <a:avLst/>
              <a:gdLst/>
              <a:ahLst/>
              <a:cxnLst/>
              <a:rect l="l" t="t" r="r" b="b"/>
              <a:pathLst>
                <a:path w="6146" h="4238" extrusionOk="0">
                  <a:moveTo>
                    <a:pt x="2825" y="1"/>
                  </a:moveTo>
                  <a:cubicBezTo>
                    <a:pt x="2660" y="1"/>
                    <a:pt x="2495" y="24"/>
                    <a:pt x="2336" y="73"/>
                  </a:cubicBezTo>
                  <a:cubicBezTo>
                    <a:pt x="1827" y="229"/>
                    <a:pt x="1402" y="674"/>
                    <a:pt x="1326" y="1200"/>
                  </a:cubicBezTo>
                  <a:cubicBezTo>
                    <a:pt x="1290" y="1196"/>
                    <a:pt x="1254" y="1194"/>
                    <a:pt x="1218" y="1194"/>
                  </a:cubicBezTo>
                  <a:cubicBezTo>
                    <a:pt x="764" y="1194"/>
                    <a:pt x="296" y="1499"/>
                    <a:pt x="154" y="1929"/>
                  </a:cubicBezTo>
                  <a:cubicBezTo>
                    <a:pt x="1" y="2395"/>
                    <a:pt x="225" y="2957"/>
                    <a:pt x="662" y="3180"/>
                  </a:cubicBezTo>
                  <a:cubicBezTo>
                    <a:pt x="893" y="3298"/>
                    <a:pt x="1157" y="3322"/>
                    <a:pt x="1419" y="3322"/>
                  </a:cubicBezTo>
                  <a:cubicBezTo>
                    <a:pt x="1466" y="3322"/>
                    <a:pt x="1514" y="3321"/>
                    <a:pt x="1562" y="3320"/>
                  </a:cubicBezTo>
                  <a:cubicBezTo>
                    <a:pt x="1710" y="3717"/>
                    <a:pt x="2111" y="3976"/>
                    <a:pt x="2510" y="4116"/>
                  </a:cubicBezTo>
                  <a:cubicBezTo>
                    <a:pt x="2632" y="4158"/>
                    <a:pt x="2756" y="4196"/>
                    <a:pt x="2884" y="4217"/>
                  </a:cubicBezTo>
                  <a:cubicBezTo>
                    <a:pt x="2965" y="4231"/>
                    <a:pt x="3048" y="4237"/>
                    <a:pt x="3131" y="4237"/>
                  </a:cubicBezTo>
                  <a:cubicBezTo>
                    <a:pt x="3660" y="4237"/>
                    <a:pt x="4189" y="3962"/>
                    <a:pt x="4478" y="3516"/>
                  </a:cubicBezTo>
                  <a:cubicBezTo>
                    <a:pt x="4635" y="3589"/>
                    <a:pt x="4808" y="3626"/>
                    <a:pt x="4981" y="3626"/>
                  </a:cubicBezTo>
                  <a:cubicBezTo>
                    <a:pt x="5169" y="3626"/>
                    <a:pt x="5357" y="3583"/>
                    <a:pt x="5524" y="3496"/>
                  </a:cubicBezTo>
                  <a:cubicBezTo>
                    <a:pt x="5845" y="3328"/>
                    <a:pt x="6078" y="2995"/>
                    <a:pt x="6112" y="2634"/>
                  </a:cubicBezTo>
                  <a:cubicBezTo>
                    <a:pt x="6146" y="2273"/>
                    <a:pt x="5968" y="1882"/>
                    <a:pt x="5665" y="1684"/>
                  </a:cubicBezTo>
                  <a:cubicBezTo>
                    <a:pt x="5837" y="1455"/>
                    <a:pt x="5850" y="1122"/>
                    <a:pt x="5712" y="872"/>
                  </a:cubicBezTo>
                  <a:cubicBezTo>
                    <a:pt x="5573" y="621"/>
                    <a:pt x="5297" y="457"/>
                    <a:pt x="5011" y="436"/>
                  </a:cubicBezTo>
                  <a:cubicBezTo>
                    <a:pt x="4992" y="435"/>
                    <a:pt x="4973" y="434"/>
                    <a:pt x="4953" y="434"/>
                  </a:cubicBezTo>
                  <a:cubicBezTo>
                    <a:pt x="4685" y="434"/>
                    <a:pt x="4412" y="566"/>
                    <a:pt x="4219" y="750"/>
                  </a:cubicBezTo>
                  <a:cubicBezTo>
                    <a:pt x="4197" y="557"/>
                    <a:pt x="4034" y="410"/>
                    <a:pt x="3868" y="307"/>
                  </a:cubicBezTo>
                  <a:cubicBezTo>
                    <a:pt x="3557" y="113"/>
                    <a:pt x="3190" y="1"/>
                    <a:pt x="2825" y="1"/>
                  </a:cubicBezTo>
                  <a:close/>
                </a:path>
              </a:pathLst>
            </a:custGeom>
            <a:solidFill>
              <a:srgbClr val="E39662">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34"/>
            <p:cNvSpPr/>
            <p:nvPr/>
          </p:nvSpPr>
          <p:spPr>
            <a:xfrm>
              <a:off x="5236817" y="1568244"/>
              <a:ext cx="248642" cy="171480"/>
            </a:xfrm>
            <a:custGeom>
              <a:avLst/>
              <a:gdLst/>
              <a:ahLst/>
              <a:cxnLst/>
              <a:rect l="l" t="t" r="r" b="b"/>
              <a:pathLst>
                <a:path w="6145" h="4238" extrusionOk="0">
                  <a:moveTo>
                    <a:pt x="2823" y="1"/>
                  </a:moveTo>
                  <a:cubicBezTo>
                    <a:pt x="2658" y="1"/>
                    <a:pt x="2494" y="24"/>
                    <a:pt x="2335" y="73"/>
                  </a:cubicBezTo>
                  <a:cubicBezTo>
                    <a:pt x="1827" y="230"/>
                    <a:pt x="1401" y="673"/>
                    <a:pt x="1326" y="1201"/>
                  </a:cubicBezTo>
                  <a:cubicBezTo>
                    <a:pt x="1290" y="1197"/>
                    <a:pt x="1254" y="1195"/>
                    <a:pt x="1218" y="1195"/>
                  </a:cubicBezTo>
                  <a:cubicBezTo>
                    <a:pt x="762" y="1195"/>
                    <a:pt x="295" y="1499"/>
                    <a:pt x="153" y="1930"/>
                  </a:cubicBezTo>
                  <a:cubicBezTo>
                    <a:pt x="0" y="2394"/>
                    <a:pt x="225" y="2956"/>
                    <a:pt x="660" y="3179"/>
                  </a:cubicBezTo>
                  <a:cubicBezTo>
                    <a:pt x="891" y="3297"/>
                    <a:pt x="1156" y="3322"/>
                    <a:pt x="1418" y="3322"/>
                  </a:cubicBezTo>
                  <a:cubicBezTo>
                    <a:pt x="1466" y="3322"/>
                    <a:pt x="1513" y="3321"/>
                    <a:pt x="1561" y="3320"/>
                  </a:cubicBezTo>
                  <a:cubicBezTo>
                    <a:pt x="1709" y="3716"/>
                    <a:pt x="2110" y="3975"/>
                    <a:pt x="2509" y="4116"/>
                  </a:cubicBezTo>
                  <a:cubicBezTo>
                    <a:pt x="2631" y="4159"/>
                    <a:pt x="2756" y="4195"/>
                    <a:pt x="2883" y="4217"/>
                  </a:cubicBezTo>
                  <a:cubicBezTo>
                    <a:pt x="2965" y="4231"/>
                    <a:pt x="3047" y="4237"/>
                    <a:pt x="3129" y="4237"/>
                  </a:cubicBezTo>
                  <a:cubicBezTo>
                    <a:pt x="3659" y="4237"/>
                    <a:pt x="4187" y="3962"/>
                    <a:pt x="4477" y="3516"/>
                  </a:cubicBezTo>
                  <a:cubicBezTo>
                    <a:pt x="4634" y="3589"/>
                    <a:pt x="4807" y="3626"/>
                    <a:pt x="4980" y="3626"/>
                  </a:cubicBezTo>
                  <a:cubicBezTo>
                    <a:pt x="5168" y="3626"/>
                    <a:pt x="5355" y="3583"/>
                    <a:pt x="5523" y="3495"/>
                  </a:cubicBezTo>
                  <a:cubicBezTo>
                    <a:pt x="5845" y="3328"/>
                    <a:pt x="6078" y="2995"/>
                    <a:pt x="6111" y="2634"/>
                  </a:cubicBezTo>
                  <a:cubicBezTo>
                    <a:pt x="6145" y="2273"/>
                    <a:pt x="5967" y="1883"/>
                    <a:pt x="5663" y="1683"/>
                  </a:cubicBezTo>
                  <a:cubicBezTo>
                    <a:pt x="5836" y="1455"/>
                    <a:pt x="5849" y="1123"/>
                    <a:pt x="5711" y="871"/>
                  </a:cubicBezTo>
                  <a:cubicBezTo>
                    <a:pt x="5573" y="621"/>
                    <a:pt x="5296" y="457"/>
                    <a:pt x="5010" y="436"/>
                  </a:cubicBezTo>
                  <a:cubicBezTo>
                    <a:pt x="4991" y="434"/>
                    <a:pt x="4972" y="434"/>
                    <a:pt x="4952" y="434"/>
                  </a:cubicBezTo>
                  <a:cubicBezTo>
                    <a:pt x="4684" y="434"/>
                    <a:pt x="4411" y="565"/>
                    <a:pt x="4218" y="750"/>
                  </a:cubicBezTo>
                  <a:cubicBezTo>
                    <a:pt x="4197" y="556"/>
                    <a:pt x="4032" y="410"/>
                    <a:pt x="3867" y="307"/>
                  </a:cubicBezTo>
                  <a:cubicBezTo>
                    <a:pt x="3556" y="113"/>
                    <a:pt x="3188" y="1"/>
                    <a:pt x="2823" y="1"/>
                  </a:cubicBezTo>
                  <a:close/>
                </a:path>
              </a:pathLst>
            </a:custGeom>
            <a:solidFill>
              <a:srgbClr val="E39662">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34"/>
            <p:cNvSpPr/>
            <p:nvPr/>
          </p:nvSpPr>
          <p:spPr>
            <a:xfrm>
              <a:off x="5483238" y="1693073"/>
              <a:ext cx="314272" cy="216677"/>
            </a:xfrm>
            <a:custGeom>
              <a:avLst/>
              <a:gdLst/>
              <a:ahLst/>
              <a:cxnLst/>
              <a:rect l="l" t="t" r="r" b="b"/>
              <a:pathLst>
                <a:path w="7767" h="5355" extrusionOk="0">
                  <a:moveTo>
                    <a:pt x="3570" y="0"/>
                  </a:moveTo>
                  <a:cubicBezTo>
                    <a:pt x="3361" y="0"/>
                    <a:pt x="3152" y="29"/>
                    <a:pt x="2952" y="92"/>
                  </a:cubicBezTo>
                  <a:cubicBezTo>
                    <a:pt x="2309" y="290"/>
                    <a:pt x="1771" y="850"/>
                    <a:pt x="1676" y="1516"/>
                  </a:cubicBezTo>
                  <a:cubicBezTo>
                    <a:pt x="1631" y="1512"/>
                    <a:pt x="1585" y="1509"/>
                    <a:pt x="1540" y="1509"/>
                  </a:cubicBezTo>
                  <a:cubicBezTo>
                    <a:pt x="964" y="1509"/>
                    <a:pt x="373" y="1893"/>
                    <a:pt x="194" y="2438"/>
                  </a:cubicBezTo>
                  <a:cubicBezTo>
                    <a:pt x="0" y="3025"/>
                    <a:pt x="284" y="3736"/>
                    <a:pt x="836" y="4017"/>
                  </a:cubicBezTo>
                  <a:cubicBezTo>
                    <a:pt x="1129" y="4167"/>
                    <a:pt x="1464" y="4198"/>
                    <a:pt x="1796" y="4198"/>
                  </a:cubicBezTo>
                  <a:cubicBezTo>
                    <a:pt x="1855" y="4198"/>
                    <a:pt x="1914" y="4197"/>
                    <a:pt x="1973" y="4195"/>
                  </a:cubicBezTo>
                  <a:cubicBezTo>
                    <a:pt x="2161" y="4696"/>
                    <a:pt x="2667" y="5024"/>
                    <a:pt x="3172" y="5200"/>
                  </a:cubicBezTo>
                  <a:cubicBezTo>
                    <a:pt x="3325" y="5254"/>
                    <a:pt x="3483" y="5302"/>
                    <a:pt x="3644" y="5329"/>
                  </a:cubicBezTo>
                  <a:cubicBezTo>
                    <a:pt x="3747" y="5346"/>
                    <a:pt x="3851" y="5354"/>
                    <a:pt x="3955" y="5354"/>
                  </a:cubicBezTo>
                  <a:cubicBezTo>
                    <a:pt x="4624" y="5354"/>
                    <a:pt x="5292" y="5006"/>
                    <a:pt x="5658" y="4442"/>
                  </a:cubicBezTo>
                  <a:cubicBezTo>
                    <a:pt x="5858" y="4535"/>
                    <a:pt x="6076" y="4582"/>
                    <a:pt x="6295" y="4582"/>
                  </a:cubicBezTo>
                  <a:cubicBezTo>
                    <a:pt x="6532" y="4582"/>
                    <a:pt x="6768" y="4527"/>
                    <a:pt x="6980" y="4417"/>
                  </a:cubicBezTo>
                  <a:cubicBezTo>
                    <a:pt x="7387" y="4206"/>
                    <a:pt x="7681" y="3784"/>
                    <a:pt x="7723" y="3328"/>
                  </a:cubicBezTo>
                  <a:cubicBezTo>
                    <a:pt x="7766" y="2872"/>
                    <a:pt x="7542" y="2378"/>
                    <a:pt x="7158" y="2128"/>
                  </a:cubicBezTo>
                  <a:cubicBezTo>
                    <a:pt x="7377" y="1838"/>
                    <a:pt x="7392" y="1419"/>
                    <a:pt x="7218" y="1101"/>
                  </a:cubicBezTo>
                  <a:cubicBezTo>
                    <a:pt x="7042" y="784"/>
                    <a:pt x="6693" y="577"/>
                    <a:pt x="6332" y="551"/>
                  </a:cubicBezTo>
                  <a:cubicBezTo>
                    <a:pt x="6308" y="549"/>
                    <a:pt x="6284" y="548"/>
                    <a:pt x="6259" y="548"/>
                  </a:cubicBezTo>
                  <a:cubicBezTo>
                    <a:pt x="5921" y="548"/>
                    <a:pt x="5575" y="714"/>
                    <a:pt x="5331" y="948"/>
                  </a:cubicBezTo>
                  <a:cubicBezTo>
                    <a:pt x="5304" y="703"/>
                    <a:pt x="5097" y="518"/>
                    <a:pt x="4887" y="388"/>
                  </a:cubicBezTo>
                  <a:cubicBezTo>
                    <a:pt x="4494" y="142"/>
                    <a:pt x="4030" y="0"/>
                    <a:pt x="3570" y="0"/>
                  </a:cubicBezTo>
                  <a:close/>
                </a:path>
              </a:pathLst>
            </a:custGeom>
            <a:solidFill>
              <a:srgbClr val="E39662">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34"/>
            <p:cNvSpPr/>
            <p:nvPr/>
          </p:nvSpPr>
          <p:spPr>
            <a:xfrm>
              <a:off x="5875570" y="1478295"/>
              <a:ext cx="161445" cy="111312"/>
            </a:xfrm>
            <a:custGeom>
              <a:avLst/>
              <a:gdLst/>
              <a:ahLst/>
              <a:cxnLst/>
              <a:rect l="l" t="t" r="r" b="b"/>
              <a:pathLst>
                <a:path w="3990" h="2751" extrusionOk="0">
                  <a:moveTo>
                    <a:pt x="1834" y="0"/>
                  </a:moveTo>
                  <a:cubicBezTo>
                    <a:pt x="1727" y="0"/>
                    <a:pt x="1620" y="15"/>
                    <a:pt x="1517" y="47"/>
                  </a:cubicBezTo>
                  <a:cubicBezTo>
                    <a:pt x="1186" y="149"/>
                    <a:pt x="910" y="437"/>
                    <a:pt x="861" y="780"/>
                  </a:cubicBezTo>
                  <a:cubicBezTo>
                    <a:pt x="838" y="777"/>
                    <a:pt x="814" y="776"/>
                    <a:pt x="791" y="776"/>
                  </a:cubicBezTo>
                  <a:cubicBezTo>
                    <a:pt x="495" y="776"/>
                    <a:pt x="192" y="973"/>
                    <a:pt x="100" y="1253"/>
                  </a:cubicBezTo>
                  <a:cubicBezTo>
                    <a:pt x="1" y="1554"/>
                    <a:pt x="146" y="1920"/>
                    <a:pt x="429" y="2064"/>
                  </a:cubicBezTo>
                  <a:cubicBezTo>
                    <a:pt x="582" y="2142"/>
                    <a:pt x="755" y="2157"/>
                    <a:pt x="927" y="2157"/>
                  </a:cubicBezTo>
                  <a:cubicBezTo>
                    <a:pt x="956" y="2157"/>
                    <a:pt x="985" y="2156"/>
                    <a:pt x="1013" y="2156"/>
                  </a:cubicBezTo>
                  <a:cubicBezTo>
                    <a:pt x="1110" y="2413"/>
                    <a:pt x="1370" y="2581"/>
                    <a:pt x="1630" y="2672"/>
                  </a:cubicBezTo>
                  <a:cubicBezTo>
                    <a:pt x="1708" y="2700"/>
                    <a:pt x="1790" y="2723"/>
                    <a:pt x="1873" y="2737"/>
                  </a:cubicBezTo>
                  <a:cubicBezTo>
                    <a:pt x="1926" y="2746"/>
                    <a:pt x="1979" y="2751"/>
                    <a:pt x="2033" y="2751"/>
                  </a:cubicBezTo>
                  <a:cubicBezTo>
                    <a:pt x="2376" y="2751"/>
                    <a:pt x="2719" y="2572"/>
                    <a:pt x="2907" y="2282"/>
                  </a:cubicBezTo>
                  <a:cubicBezTo>
                    <a:pt x="3009" y="2330"/>
                    <a:pt x="3122" y="2354"/>
                    <a:pt x="3234" y="2354"/>
                  </a:cubicBezTo>
                  <a:cubicBezTo>
                    <a:pt x="3356" y="2354"/>
                    <a:pt x="3478" y="2326"/>
                    <a:pt x="3586" y="2269"/>
                  </a:cubicBezTo>
                  <a:cubicBezTo>
                    <a:pt x="3795" y="2161"/>
                    <a:pt x="3946" y="1945"/>
                    <a:pt x="3968" y="1711"/>
                  </a:cubicBezTo>
                  <a:cubicBezTo>
                    <a:pt x="3990" y="1476"/>
                    <a:pt x="3875" y="1222"/>
                    <a:pt x="3677" y="1093"/>
                  </a:cubicBezTo>
                  <a:cubicBezTo>
                    <a:pt x="3790" y="945"/>
                    <a:pt x="3798" y="729"/>
                    <a:pt x="3708" y="566"/>
                  </a:cubicBezTo>
                  <a:cubicBezTo>
                    <a:pt x="3618" y="403"/>
                    <a:pt x="3439" y="297"/>
                    <a:pt x="3253" y="283"/>
                  </a:cubicBezTo>
                  <a:cubicBezTo>
                    <a:pt x="3241" y="282"/>
                    <a:pt x="3229" y="282"/>
                    <a:pt x="3217" y="282"/>
                  </a:cubicBezTo>
                  <a:cubicBezTo>
                    <a:pt x="3043" y="282"/>
                    <a:pt x="2864" y="367"/>
                    <a:pt x="2739" y="487"/>
                  </a:cubicBezTo>
                  <a:cubicBezTo>
                    <a:pt x="2725" y="362"/>
                    <a:pt x="2618" y="266"/>
                    <a:pt x="2511" y="199"/>
                  </a:cubicBezTo>
                  <a:cubicBezTo>
                    <a:pt x="2309" y="73"/>
                    <a:pt x="2070" y="0"/>
                    <a:pt x="1834" y="0"/>
                  </a:cubicBezTo>
                  <a:close/>
                </a:path>
              </a:pathLst>
            </a:custGeom>
            <a:solidFill>
              <a:srgbClr val="E39662">
                <a:alpha val="3184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34"/>
            <p:cNvSpPr/>
            <p:nvPr/>
          </p:nvSpPr>
          <p:spPr>
            <a:xfrm>
              <a:off x="3823800" y="1517261"/>
              <a:ext cx="1428326" cy="1073996"/>
            </a:xfrm>
            <a:custGeom>
              <a:avLst/>
              <a:gdLst/>
              <a:ahLst/>
              <a:cxnLst/>
              <a:rect l="l" t="t" r="r" b="b"/>
              <a:pathLst>
                <a:path w="35300" h="26543" extrusionOk="0">
                  <a:moveTo>
                    <a:pt x="8786" y="1"/>
                  </a:moveTo>
                  <a:lnTo>
                    <a:pt x="6494" y="1656"/>
                  </a:lnTo>
                  <a:lnTo>
                    <a:pt x="6494" y="16552"/>
                  </a:lnTo>
                  <a:lnTo>
                    <a:pt x="5433" y="16552"/>
                  </a:lnTo>
                  <a:lnTo>
                    <a:pt x="5433" y="5517"/>
                  </a:lnTo>
                  <a:lnTo>
                    <a:pt x="4881" y="5517"/>
                  </a:lnTo>
                  <a:lnTo>
                    <a:pt x="4881" y="3523"/>
                  </a:lnTo>
                  <a:lnTo>
                    <a:pt x="4329" y="3523"/>
                  </a:lnTo>
                  <a:lnTo>
                    <a:pt x="4329" y="2759"/>
                  </a:lnTo>
                  <a:lnTo>
                    <a:pt x="2972" y="2759"/>
                  </a:lnTo>
                  <a:lnTo>
                    <a:pt x="2972" y="2378"/>
                  </a:lnTo>
                  <a:lnTo>
                    <a:pt x="1995" y="1231"/>
                  </a:lnTo>
                  <a:lnTo>
                    <a:pt x="892" y="1231"/>
                  </a:lnTo>
                  <a:lnTo>
                    <a:pt x="892" y="3523"/>
                  </a:lnTo>
                  <a:lnTo>
                    <a:pt x="680" y="3523"/>
                  </a:lnTo>
                  <a:lnTo>
                    <a:pt x="680" y="5517"/>
                  </a:lnTo>
                  <a:lnTo>
                    <a:pt x="0" y="5517"/>
                  </a:lnTo>
                  <a:lnTo>
                    <a:pt x="0" y="26482"/>
                  </a:lnTo>
                  <a:lnTo>
                    <a:pt x="15023" y="26482"/>
                  </a:lnTo>
                  <a:lnTo>
                    <a:pt x="15023" y="26543"/>
                  </a:lnTo>
                  <a:lnTo>
                    <a:pt x="18689" y="26543"/>
                  </a:lnTo>
                  <a:lnTo>
                    <a:pt x="18689" y="26482"/>
                  </a:lnTo>
                  <a:lnTo>
                    <a:pt x="35299" y="26482"/>
                  </a:lnTo>
                  <a:lnTo>
                    <a:pt x="35299" y="21756"/>
                  </a:lnTo>
                  <a:lnTo>
                    <a:pt x="18689" y="21756"/>
                  </a:lnTo>
                  <a:lnTo>
                    <a:pt x="18689" y="18236"/>
                  </a:lnTo>
                  <a:lnTo>
                    <a:pt x="15023" y="18236"/>
                  </a:lnTo>
                  <a:lnTo>
                    <a:pt x="15023" y="11035"/>
                  </a:lnTo>
                  <a:lnTo>
                    <a:pt x="12902" y="11035"/>
                  </a:lnTo>
                  <a:lnTo>
                    <a:pt x="12902" y="1656"/>
                  </a:lnTo>
                  <a:lnTo>
                    <a:pt x="8786" y="1"/>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34"/>
            <p:cNvSpPr/>
            <p:nvPr/>
          </p:nvSpPr>
          <p:spPr>
            <a:xfrm>
              <a:off x="4807502" y="2324744"/>
              <a:ext cx="140810" cy="155497"/>
            </a:xfrm>
            <a:custGeom>
              <a:avLst/>
              <a:gdLst/>
              <a:ahLst/>
              <a:cxnLst/>
              <a:rect l="l" t="t" r="r" b="b"/>
              <a:pathLst>
                <a:path w="3480" h="3843" extrusionOk="0">
                  <a:moveTo>
                    <a:pt x="1676" y="1"/>
                  </a:moveTo>
                  <a:cubicBezTo>
                    <a:pt x="1367" y="1"/>
                    <a:pt x="1100" y="181"/>
                    <a:pt x="974" y="442"/>
                  </a:cubicBezTo>
                  <a:cubicBezTo>
                    <a:pt x="906" y="400"/>
                    <a:pt x="826" y="374"/>
                    <a:pt x="740" y="374"/>
                  </a:cubicBezTo>
                  <a:cubicBezTo>
                    <a:pt x="497" y="374"/>
                    <a:pt x="300" y="571"/>
                    <a:pt x="300" y="813"/>
                  </a:cubicBezTo>
                  <a:cubicBezTo>
                    <a:pt x="300" y="923"/>
                    <a:pt x="341" y="1024"/>
                    <a:pt x="408" y="1101"/>
                  </a:cubicBezTo>
                  <a:cubicBezTo>
                    <a:pt x="167" y="1217"/>
                    <a:pt x="1" y="1463"/>
                    <a:pt x="1" y="1748"/>
                  </a:cubicBezTo>
                  <a:cubicBezTo>
                    <a:pt x="1" y="2144"/>
                    <a:pt x="322" y="2465"/>
                    <a:pt x="719" y="2465"/>
                  </a:cubicBezTo>
                  <a:cubicBezTo>
                    <a:pt x="870" y="2465"/>
                    <a:pt x="1010" y="2418"/>
                    <a:pt x="1126" y="2338"/>
                  </a:cubicBezTo>
                  <a:cubicBezTo>
                    <a:pt x="1234" y="2419"/>
                    <a:pt x="1367" y="2468"/>
                    <a:pt x="1512" y="2468"/>
                  </a:cubicBezTo>
                  <a:cubicBezTo>
                    <a:pt x="1546" y="2468"/>
                    <a:pt x="1579" y="2465"/>
                    <a:pt x="1611" y="2460"/>
                  </a:cubicBezTo>
                  <a:lnTo>
                    <a:pt x="1611" y="3771"/>
                  </a:lnTo>
                  <a:cubicBezTo>
                    <a:pt x="1611" y="3810"/>
                    <a:pt x="1643" y="3842"/>
                    <a:pt x="1683" y="3842"/>
                  </a:cubicBezTo>
                  <a:cubicBezTo>
                    <a:pt x="1722" y="3842"/>
                    <a:pt x="1753" y="3810"/>
                    <a:pt x="1753" y="3771"/>
                  </a:cubicBezTo>
                  <a:lnTo>
                    <a:pt x="1753" y="2421"/>
                  </a:lnTo>
                  <a:cubicBezTo>
                    <a:pt x="1833" y="2389"/>
                    <a:pt x="1903" y="2341"/>
                    <a:pt x="1964" y="2281"/>
                  </a:cubicBezTo>
                  <a:cubicBezTo>
                    <a:pt x="2120" y="2392"/>
                    <a:pt x="2311" y="2458"/>
                    <a:pt x="2518" y="2458"/>
                  </a:cubicBezTo>
                  <a:cubicBezTo>
                    <a:pt x="3049" y="2458"/>
                    <a:pt x="3479" y="2028"/>
                    <a:pt x="3479" y="1497"/>
                  </a:cubicBezTo>
                  <a:cubicBezTo>
                    <a:pt x="3479" y="966"/>
                    <a:pt x="3049" y="536"/>
                    <a:pt x="2518" y="536"/>
                  </a:cubicBezTo>
                  <a:cubicBezTo>
                    <a:pt x="2484" y="536"/>
                    <a:pt x="2450" y="537"/>
                    <a:pt x="2417" y="541"/>
                  </a:cubicBezTo>
                  <a:cubicBezTo>
                    <a:pt x="2316" y="228"/>
                    <a:pt x="2023" y="1"/>
                    <a:pt x="1676" y="1"/>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34"/>
            <p:cNvSpPr/>
            <p:nvPr/>
          </p:nvSpPr>
          <p:spPr>
            <a:xfrm>
              <a:off x="4571561" y="2247500"/>
              <a:ext cx="241237" cy="285422"/>
            </a:xfrm>
            <a:custGeom>
              <a:avLst/>
              <a:gdLst/>
              <a:ahLst/>
              <a:cxnLst/>
              <a:rect l="l" t="t" r="r" b="b"/>
              <a:pathLst>
                <a:path w="5962" h="7054" extrusionOk="0">
                  <a:moveTo>
                    <a:pt x="2314" y="4669"/>
                  </a:moveTo>
                  <a:cubicBezTo>
                    <a:pt x="2452" y="4813"/>
                    <a:pt x="2636" y="4911"/>
                    <a:pt x="2842" y="4942"/>
                  </a:cubicBezTo>
                  <a:lnTo>
                    <a:pt x="2842" y="5377"/>
                  </a:lnTo>
                  <a:lnTo>
                    <a:pt x="2103" y="4745"/>
                  </a:lnTo>
                  <a:cubicBezTo>
                    <a:pt x="2175" y="4724"/>
                    <a:pt x="2246" y="4699"/>
                    <a:pt x="2314" y="4669"/>
                  </a:cubicBezTo>
                  <a:close/>
                  <a:moveTo>
                    <a:pt x="3639" y="4665"/>
                  </a:moveTo>
                  <a:cubicBezTo>
                    <a:pt x="3712" y="4697"/>
                    <a:pt x="3788" y="4725"/>
                    <a:pt x="3866" y="4746"/>
                  </a:cubicBezTo>
                  <a:lnTo>
                    <a:pt x="3107" y="5396"/>
                  </a:lnTo>
                  <a:lnTo>
                    <a:pt x="3107" y="4942"/>
                  </a:lnTo>
                  <a:cubicBezTo>
                    <a:pt x="3315" y="4911"/>
                    <a:pt x="3501" y="4811"/>
                    <a:pt x="3639" y="4665"/>
                  </a:cubicBezTo>
                  <a:close/>
                  <a:moveTo>
                    <a:pt x="2985" y="1"/>
                  </a:moveTo>
                  <a:cubicBezTo>
                    <a:pt x="1998" y="1"/>
                    <a:pt x="1175" y="705"/>
                    <a:pt x="990" y="1638"/>
                  </a:cubicBezTo>
                  <a:cubicBezTo>
                    <a:pt x="408" y="1894"/>
                    <a:pt x="0" y="2476"/>
                    <a:pt x="0" y="3153"/>
                  </a:cubicBezTo>
                  <a:cubicBezTo>
                    <a:pt x="0" y="4066"/>
                    <a:pt x="741" y="4807"/>
                    <a:pt x="1654" y="4807"/>
                  </a:cubicBezTo>
                  <a:cubicBezTo>
                    <a:pt x="1691" y="4807"/>
                    <a:pt x="1727" y="4805"/>
                    <a:pt x="1764" y="4802"/>
                  </a:cubicBezTo>
                  <a:lnTo>
                    <a:pt x="2842" y="5724"/>
                  </a:lnTo>
                  <a:lnTo>
                    <a:pt x="2842" y="6921"/>
                  </a:lnTo>
                  <a:cubicBezTo>
                    <a:pt x="2842" y="6995"/>
                    <a:pt x="2902" y="7053"/>
                    <a:pt x="2974" y="7053"/>
                  </a:cubicBezTo>
                  <a:cubicBezTo>
                    <a:pt x="3047" y="7053"/>
                    <a:pt x="3107" y="6995"/>
                    <a:pt x="3107" y="6921"/>
                  </a:cubicBezTo>
                  <a:lnTo>
                    <a:pt x="3107" y="5744"/>
                  </a:lnTo>
                  <a:lnTo>
                    <a:pt x="4207" y="4803"/>
                  </a:lnTo>
                  <a:cubicBezTo>
                    <a:pt x="4240" y="4805"/>
                    <a:pt x="4273" y="4807"/>
                    <a:pt x="4307" y="4807"/>
                  </a:cubicBezTo>
                  <a:cubicBezTo>
                    <a:pt x="5221" y="4807"/>
                    <a:pt x="5961" y="4066"/>
                    <a:pt x="5961" y="3153"/>
                  </a:cubicBezTo>
                  <a:cubicBezTo>
                    <a:pt x="5961" y="2480"/>
                    <a:pt x="5559" y="1902"/>
                    <a:pt x="4982" y="1643"/>
                  </a:cubicBezTo>
                  <a:cubicBezTo>
                    <a:pt x="4800" y="707"/>
                    <a:pt x="3976" y="1"/>
                    <a:pt x="2985" y="1"/>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34"/>
            <p:cNvSpPr/>
            <p:nvPr/>
          </p:nvSpPr>
          <p:spPr>
            <a:xfrm>
              <a:off x="5065577" y="1951795"/>
              <a:ext cx="800915" cy="635423"/>
            </a:xfrm>
            <a:custGeom>
              <a:avLst/>
              <a:gdLst/>
              <a:ahLst/>
              <a:cxnLst/>
              <a:rect l="l" t="t" r="r" b="b"/>
              <a:pathLst>
                <a:path w="19794" h="15704" extrusionOk="0">
                  <a:moveTo>
                    <a:pt x="9262" y="1"/>
                  </a:moveTo>
                  <a:lnTo>
                    <a:pt x="9262" y="282"/>
                  </a:lnTo>
                  <a:lnTo>
                    <a:pt x="9262" y="1408"/>
                  </a:lnTo>
                  <a:lnTo>
                    <a:pt x="2924" y="2741"/>
                  </a:lnTo>
                  <a:lnTo>
                    <a:pt x="2924" y="2486"/>
                  </a:lnTo>
                  <a:lnTo>
                    <a:pt x="2531" y="2486"/>
                  </a:lnTo>
                  <a:lnTo>
                    <a:pt x="2531" y="2033"/>
                  </a:lnTo>
                  <a:lnTo>
                    <a:pt x="2139" y="2033"/>
                  </a:lnTo>
                  <a:lnTo>
                    <a:pt x="2139" y="2486"/>
                  </a:lnTo>
                  <a:lnTo>
                    <a:pt x="2139" y="2526"/>
                  </a:lnTo>
                  <a:lnTo>
                    <a:pt x="2139" y="2906"/>
                  </a:lnTo>
                  <a:lnTo>
                    <a:pt x="2139" y="3076"/>
                  </a:lnTo>
                  <a:lnTo>
                    <a:pt x="1461" y="3076"/>
                  </a:lnTo>
                  <a:lnTo>
                    <a:pt x="1842" y="3605"/>
                  </a:lnTo>
                  <a:lnTo>
                    <a:pt x="2139" y="3605"/>
                  </a:lnTo>
                  <a:lnTo>
                    <a:pt x="2139" y="10591"/>
                  </a:lnTo>
                  <a:lnTo>
                    <a:pt x="1651" y="10591"/>
                  </a:lnTo>
                  <a:lnTo>
                    <a:pt x="1651" y="10760"/>
                  </a:lnTo>
                  <a:lnTo>
                    <a:pt x="1863" y="10760"/>
                  </a:lnTo>
                  <a:lnTo>
                    <a:pt x="1863" y="11600"/>
                  </a:lnTo>
                  <a:lnTo>
                    <a:pt x="0" y="12221"/>
                  </a:lnTo>
                  <a:lnTo>
                    <a:pt x="0" y="15703"/>
                  </a:lnTo>
                  <a:lnTo>
                    <a:pt x="19793" y="15703"/>
                  </a:lnTo>
                  <a:lnTo>
                    <a:pt x="19793" y="12221"/>
                  </a:lnTo>
                  <a:lnTo>
                    <a:pt x="17888" y="11586"/>
                  </a:lnTo>
                  <a:lnTo>
                    <a:pt x="17888" y="10760"/>
                  </a:lnTo>
                  <a:lnTo>
                    <a:pt x="18057" y="10760"/>
                  </a:lnTo>
                  <a:lnTo>
                    <a:pt x="18057" y="10591"/>
                  </a:lnTo>
                  <a:lnTo>
                    <a:pt x="17634" y="10591"/>
                  </a:lnTo>
                  <a:lnTo>
                    <a:pt x="17634" y="3605"/>
                  </a:lnTo>
                  <a:lnTo>
                    <a:pt x="17909" y="3605"/>
                  </a:lnTo>
                  <a:lnTo>
                    <a:pt x="18290" y="3076"/>
                  </a:lnTo>
                  <a:lnTo>
                    <a:pt x="17634" y="3076"/>
                  </a:lnTo>
                  <a:lnTo>
                    <a:pt x="17634" y="2906"/>
                  </a:lnTo>
                  <a:lnTo>
                    <a:pt x="17634" y="2526"/>
                  </a:lnTo>
                  <a:lnTo>
                    <a:pt x="17634" y="2486"/>
                  </a:lnTo>
                  <a:lnTo>
                    <a:pt x="17634" y="2033"/>
                  </a:lnTo>
                  <a:lnTo>
                    <a:pt x="17241" y="2033"/>
                  </a:lnTo>
                  <a:lnTo>
                    <a:pt x="17241" y="2486"/>
                  </a:lnTo>
                  <a:lnTo>
                    <a:pt x="16848" y="2486"/>
                  </a:lnTo>
                  <a:lnTo>
                    <a:pt x="16848" y="2741"/>
                  </a:lnTo>
                  <a:lnTo>
                    <a:pt x="10489" y="1404"/>
                  </a:lnTo>
                  <a:lnTo>
                    <a:pt x="10489" y="282"/>
                  </a:lnTo>
                  <a:lnTo>
                    <a:pt x="10489" y="1"/>
                  </a:lnTo>
                  <a:lnTo>
                    <a:pt x="10280" y="1"/>
                  </a:lnTo>
                  <a:lnTo>
                    <a:pt x="10280" y="282"/>
                  </a:lnTo>
                  <a:lnTo>
                    <a:pt x="9980" y="282"/>
                  </a:lnTo>
                  <a:lnTo>
                    <a:pt x="9980" y="1"/>
                  </a:lnTo>
                  <a:lnTo>
                    <a:pt x="9771" y="1"/>
                  </a:lnTo>
                  <a:lnTo>
                    <a:pt x="9771" y="282"/>
                  </a:lnTo>
                  <a:lnTo>
                    <a:pt x="9472" y="282"/>
                  </a:lnTo>
                  <a:lnTo>
                    <a:pt x="9472" y="1"/>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34"/>
            <p:cNvSpPr/>
            <p:nvPr/>
          </p:nvSpPr>
          <p:spPr>
            <a:xfrm>
              <a:off x="3914964" y="2301033"/>
              <a:ext cx="199075" cy="241561"/>
            </a:xfrm>
            <a:custGeom>
              <a:avLst/>
              <a:gdLst/>
              <a:ahLst/>
              <a:cxnLst/>
              <a:rect l="l" t="t" r="r" b="b"/>
              <a:pathLst>
                <a:path w="4920" h="5970" extrusionOk="0">
                  <a:moveTo>
                    <a:pt x="2991" y="2822"/>
                  </a:moveTo>
                  <a:cubicBezTo>
                    <a:pt x="3006" y="2919"/>
                    <a:pt x="3037" y="3012"/>
                    <a:pt x="3079" y="3098"/>
                  </a:cubicBezTo>
                  <a:lnTo>
                    <a:pt x="2326" y="3575"/>
                  </a:lnTo>
                  <a:lnTo>
                    <a:pt x="2326" y="3030"/>
                  </a:lnTo>
                  <a:cubicBezTo>
                    <a:pt x="2568" y="3012"/>
                    <a:pt x="2794" y="2939"/>
                    <a:pt x="2991" y="2822"/>
                  </a:cubicBezTo>
                  <a:close/>
                  <a:moveTo>
                    <a:pt x="2218" y="1"/>
                  </a:moveTo>
                  <a:cubicBezTo>
                    <a:pt x="1380" y="1"/>
                    <a:pt x="701" y="679"/>
                    <a:pt x="701" y="1517"/>
                  </a:cubicBezTo>
                  <a:cubicBezTo>
                    <a:pt x="701" y="2318"/>
                    <a:pt x="1322" y="2974"/>
                    <a:pt x="2110" y="3030"/>
                  </a:cubicBezTo>
                  <a:lnTo>
                    <a:pt x="2110" y="4211"/>
                  </a:lnTo>
                  <a:lnTo>
                    <a:pt x="1481" y="3819"/>
                  </a:lnTo>
                  <a:cubicBezTo>
                    <a:pt x="1521" y="3725"/>
                    <a:pt x="1544" y="3622"/>
                    <a:pt x="1544" y="3513"/>
                  </a:cubicBezTo>
                  <a:cubicBezTo>
                    <a:pt x="1544" y="3087"/>
                    <a:pt x="1198" y="2741"/>
                    <a:pt x="772" y="2741"/>
                  </a:cubicBezTo>
                  <a:cubicBezTo>
                    <a:pt x="346" y="2741"/>
                    <a:pt x="0" y="3087"/>
                    <a:pt x="0" y="3513"/>
                  </a:cubicBezTo>
                  <a:cubicBezTo>
                    <a:pt x="0" y="3939"/>
                    <a:pt x="346" y="4285"/>
                    <a:pt x="772" y="4285"/>
                  </a:cubicBezTo>
                  <a:cubicBezTo>
                    <a:pt x="1012" y="4285"/>
                    <a:pt x="1226" y="4175"/>
                    <a:pt x="1367" y="4003"/>
                  </a:cubicBezTo>
                  <a:lnTo>
                    <a:pt x="2110" y="4466"/>
                  </a:lnTo>
                  <a:lnTo>
                    <a:pt x="2110" y="5861"/>
                  </a:lnTo>
                  <a:cubicBezTo>
                    <a:pt x="2110" y="5921"/>
                    <a:pt x="2158" y="5969"/>
                    <a:pt x="2218" y="5969"/>
                  </a:cubicBezTo>
                  <a:cubicBezTo>
                    <a:pt x="2277" y="5969"/>
                    <a:pt x="2326" y="5921"/>
                    <a:pt x="2326" y="5861"/>
                  </a:cubicBezTo>
                  <a:lnTo>
                    <a:pt x="2326" y="3832"/>
                  </a:lnTo>
                  <a:lnTo>
                    <a:pt x="3195" y="3280"/>
                  </a:lnTo>
                  <a:cubicBezTo>
                    <a:pt x="3373" y="3499"/>
                    <a:pt x="3645" y="3640"/>
                    <a:pt x="3949" y="3640"/>
                  </a:cubicBezTo>
                  <a:cubicBezTo>
                    <a:pt x="4485" y="3640"/>
                    <a:pt x="4919" y="3206"/>
                    <a:pt x="4919" y="2671"/>
                  </a:cubicBezTo>
                  <a:cubicBezTo>
                    <a:pt x="4919" y="2135"/>
                    <a:pt x="4485" y="1701"/>
                    <a:pt x="3949" y="1701"/>
                  </a:cubicBezTo>
                  <a:cubicBezTo>
                    <a:pt x="3870" y="1701"/>
                    <a:pt x="3793" y="1710"/>
                    <a:pt x="3720" y="1729"/>
                  </a:cubicBezTo>
                  <a:cubicBezTo>
                    <a:pt x="3729" y="1659"/>
                    <a:pt x="3734" y="1589"/>
                    <a:pt x="3734" y="1517"/>
                  </a:cubicBezTo>
                  <a:cubicBezTo>
                    <a:pt x="3734" y="679"/>
                    <a:pt x="3055" y="1"/>
                    <a:pt x="2218"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34"/>
            <p:cNvSpPr/>
            <p:nvPr/>
          </p:nvSpPr>
          <p:spPr>
            <a:xfrm>
              <a:off x="3559373" y="2354120"/>
              <a:ext cx="164804" cy="182000"/>
            </a:xfrm>
            <a:custGeom>
              <a:avLst/>
              <a:gdLst/>
              <a:ahLst/>
              <a:cxnLst/>
              <a:rect l="l" t="t" r="r" b="b"/>
              <a:pathLst>
                <a:path w="4073" h="4498" extrusionOk="0">
                  <a:moveTo>
                    <a:pt x="1962" y="1"/>
                  </a:moveTo>
                  <a:cubicBezTo>
                    <a:pt x="1600" y="1"/>
                    <a:pt x="1287" y="212"/>
                    <a:pt x="1140" y="518"/>
                  </a:cubicBezTo>
                  <a:cubicBezTo>
                    <a:pt x="1061" y="467"/>
                    <a:pt x="967" y="438"/>
                    <a:pt x="865" y="438"/>
                  </a:cubicBezTo>
                  <a:cubicBezTo>
                    <a:pt x="581" y="438"/>
                    <a:pt x="351" y="668"/>
                    <a:pt x="351" y="953"/>
                  </a:cubicBezTo>
                  <a:cubicBezTo>
                    <a:pt x="351" y="1081"/>
                    <a:pt x="399" y="1199"/>
                    <a:pt x="477" y="1289"/>
                  </a:cubicBezTo>
                  <a:cubicBezTo>
                    <a:pt x="195" y="1424"/>
                    <a:pt x="1" y="1712"/>
                    <a:pt x="1" y="2046"/>
                  </a:cubicBezTo>
                  <a:cubicBezTo>
                    <a:pt x="1" y="2510"/>
                    <a:pt x="376" y="2886"/>
                    <a:pt x="841" y="2886"/>
                  </a:cubicBezTo>
                  <a:cubicBezTo>
                    <a:pt x="1018" y="2886"/>
                    <a:pt x="1182" y="2831"/>
                    <a:pt x="1318" y="2736"/>
                  </a:cubicBezTo>
                  <a:cubicBezTo>
                    <a:pt x="1443" y="2833"/>
                    <a:pt x="1600" y="2889"/>
                    <a:pt x="1770" y="2889"/>
                  </a:cubicBezTo>
                  <a:cubicBezTo>
                    <a:pt x="1809" y="2889"/>
                    <a:pt x="1848" y="2886"/>
                    <a:pt x="1885" y="2880"/>
                  </a:cubicBezTo>
                  <a:lnTo>
                    <a:pt x="1885" y="4414"/>
                  </a:lnTo>
                  <a:cubicBezTo>
                    <a:pt x="1885" y="4460"/>
                    <a:pt x="1923" y="4498"/>
                    <a:pt x="1969" y="4498"/>
                  </a:cubicBezTo>
                  <a:cubicBezTo>
                    <a:pt x="2015" y="4498"/>
                    <a:pt x="2053" y="4460"/>
                    <a:pt x="2053" y="4414"/>
                  </a:cubicBezTo>
                  <a:lnTo>
                    <a:pt x="2053" y="2833"/>
                  </a:lnTo>
                  <a:cubicBezTo>
                    <a:pt x="2145" y="2796"/>
                    <a:pt x="2228" y="2740"/>
                    <a:pt x="2298" y="2671"/>
                  </a:cubicBezTo>
                  <a:cubicBezTo>
                    <a:pt x="2481" y="2801"/>
                    <a:pt x="2706" y="2877"/>
                    <a:pt x="2948" y="2877"/>
                  </a:cubicBezTo>
                  <a:cubicBezTo>
                    <a:pt x="3569" y="2877"/>
                    <a:pt x="4072" y="2373"/>
                    <a:pt x="4072" y="1752"/>
                  </a:cubicBezTo>
                  <a:cubicBezTo>
                    <a:pt x="4072" y="1131"/>
                    <a:pt x="3569" y="627"/>
                    <a:pt x="2948" y="627"/>
                  </a:cubicBezTo>
                  <a:cubicBezTo>
                    <a:pt x="2908" y="627"/>
                    <a:pt x="2868" y="630"/>
                    <a:pt x="2829" y="633"/>
                  </a:cubicBezTo>
                  <a:cubicBezTo>
                    <a:pt x="2712" y="266"/>
                    <a:pt x="2368" y="1"/>
                    <a:pt x="196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34"/>
            <p:cNvSpPr/>
            <p:nvPr/>
          </p:nvSpPr>
          <p:spPr>
            <a:xfrm>
              <a:off x="3739515" y="2240783"/>
              <a:ext cx="254833" cy="301607"/>
            </a:xfrm>
            <a:custGeom>
              <a:avLst/>
              <a:gdLst/>
              <a:ahLst/>
              <a:cxnLst/>
              <a:rect l="l" t="t" r="r" b="b"/>
              <a:pathLst>
                <a:path w="6298" h="7454" extrusionOk="0">
                  <a:moveTo>
                    <a:pt x="2445" y="4933"/>
                  </a:moveTo>
                  <a:cubicBezTo>
                    <a:pt x="2590" y="5085"/>
                    <a:pt x="2785" y="5190"/>
                    <a:pt x="3003" y="5221"/>
                  </a:cubicBezTo>
                  <a:lnTo>
                    <a:pt x="3003" y="5682"/>
                  </a:lnTo>
                  <a:lnTo>
                    <a:pt x="2221" y="5013"/>
                  </a:lnTo>
                  <a:cubicBezTo>
                    <a:pt x="2298" y="4991"/>
                    <a:pt x="2372" y="4965"/>
                    <a:pt x="2445" y="4933"/>
                  </a:cubicBezTo>
                  <a:close/>
                  <a:moveTo>
                    <a:pt x="3844" y="4929"/>
                  </a:moveTo>
                  <a:cubicBezTo>
                    <a:pt x="3921" y="4964"/>
                    <a:pt x="4003" y="4993"/>
                    <a:pt x="4085" y="5015"/>
                  </a:cubicBezTo>
                  <a:lnTo>
                    <a:pt x="3282" y="5702"/>
                  </a:lnTo>
                  <a:lnTo>
                    <a:pt x="3282" y="5221"/>
                  </a:lnTo>
                  <a:cubicBezTo>
                    <a:pt x="3502" y="5189"/>
                    <a:pt x="3698" y="5083"/>
                    <a:pt x="3844" y="4929"/>
                  </a:cubicBezTo>
                  <a:close/>
                  <a:moveTo>
                    <a:pt x="3155" y="0"/>
                  </a:moveTo>
                  <a:cubicBezTo>
                    <a:pt x="2110" y="0"/>
                    <a:pt x="1241" y="744"/>
                    <a:pt x="1046" y="1731"/>
                  </a:cubicBezTo>
                  <a:cubicBezTo>
                    <a:pt x="430" y="2001"/>
                    <a:pt x="0" y="2616"/>
                    <a:pt x="0" y="3331"/>
                  </a:cubicBezTo>
                  <a:cubicBezTo>
                    <a:pt x="0" y="4297"/>
                    <a:pt x="782" y="5079"/>
                    <a:pt x="1747" y="5079"/>
                  </a:cubicBezTo>
                  <a:cubicBezTo>
                    <a:pt x="1786" y="5079"/>
                    <a:pt x="1825" y="5077"/>
                    <a:pt x="1862" y="5075"/>
                  </a:cubicBezTo>
                  <a:lnTo>
                    <a:pt x="3003" y="6049"/>
                  </a:lnTo>
                  <a:lnTo>
                    <a:pt x="3003" y="7313"/>
                  </a:lnTo>
                  <a:cubicBezTo>
                    <a:pt x="3003" y="7390"/>
                    <a:pt x="3065" y="7453"/>
                    <a:pt x="3142" y="7453"/>
                  </a:cubicBezTo>
                  <a:cubicBezTo>
                    <a:pt x="3219" y="7453"/>
                    <a:pt x="3282" y="7390"/>
                    <a:pt x="3282" y="7313"/>
                  </a:cubicBezTo>
                  <a:lnTo>
                    <a:pt x="3282" y="6069"/>
                  </a:lnTo>
                  <a:lnTo>
                    <a:pt x="4445" y="5076"/>
                  </a:lnTo>
                  <a:cubicBezTo>
                    <a:pt x="4480" y="5077"/>
                    <a:pt x="4515" y="5079"/>
                    <a:pt x="4551" y="5079"/>
                  </a:cubicBezTo>
                  <a:cubicBezTo>
                    <a:pt x="5516" y="5079"/>
                    <a:pt x="6298" y="4297"/>
                    <a:pt x="6298" y="3331"/>
                  </a:cubicBezTo>
                  <a:cubicBezTo>
                    <a:pt x="6298" y="2620"/>
                    <a:pt x="5874" y="2009"/>
                    <a:pt x="5264" y="1736"/>
                  </a:cubicBezTo>
                  <a:cubicBezTo>
                    <a:pt x="5071" y="747"/>
                    <a:pt x="4200" y="0"/>
                    <a:pt x="3155"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a:off x="5777689" y="2240783"/>
              <a:ext cx="254873" cy="301607"/>
            </a:xfrm>
            <a:custGeom>
              <a:avLst/>
              <a:gdLst/>
              <a:ahLst/>
              <a:cxnLst/>
              <a:rect l="l" t="t" r="r" b="b"/>
              <a:pathLst>
                <a:path w="6299" h="7454" extrusionOk="0">
                  <a:moveTo>
                    <a:pt x="2446" y="4933"/>
                  </a:moveTo>
                  <a:cubicBezTo>
                    <a:pt x="2591" y="5085"/>
                    <a:pt x="2785" y="5190"/>
                    <a:pt x="3004" y="5221"/>
                  </a:cubicBezTo>
                  <a:lnTo>
                    <a:pt x="3004" y="5682"/>
                  </a:lnTo>
                  <a:lnTo>
                    <a:pt x="2221" y="5013"/>
                  </a:lnTo>
                  <a:cubicBezTo>
                    <a:pt x="2298" y="4991"/>
                    <a:pt x="2373" y="4965"/>
                    <a:pt x="2446" y="4933"/>
                  </a:cubicBezTo>
                  <a:close/>
                  <a:moveTo>
                    <a:pt x="3844" y="4929"/>
                  </a:moveTo>
                  <a:cubicBezTo>
                    <a:pt x="3922" y="4964"/>
                    <a:pt x="4003" y="4993"/>
                    <a:pt x="4085" y="5015"/>
                  </a:cubicBezTo>
                  <a:lnTo>
                    <a:pt x="3283" y="5702"/>
                  </a:lnTo>
                  <a:lnTo>
                    <a:pt x="3283" y="5221"/>
                  </a:lnTo>
                  <a:cubicBezTo>
                    <a:pt x="3503" y="5189"/>
                    <a:pt x="3699" y="5083"/>
                    <a:pt x="3844" y="4929"/>
                  </a:cubicBezTo>
                  <a:close/>
                  <a:moveTo>
                    <a:pt x="3155" y="0"/>
                  </a:moveTo>
                  <a:cubicBezTo>
                    <a:pt x="2111" y="0"/>
                    <a:pt x="1242" y="744"/>
                    <a:pt x="1046" y="1731"/>
                  </a:cubicBezTo>
                  <a:cubicBezTo>
                    <a:pt x="431" y="2001"/>
                    <a:pt x="0" y="2616"/>
                    <a:pt x="0" y="3331"/>
                  </a:cubicBezTo>
                  <a:cubicBezTo>
                    <a:pt x="0" y="4297"/>
                    <a:pt x="782" y="5079"/>
                    <a:pt x="1748" y="5079"/>
                  </a:cubicBezTo>
                  <a:cubicBezTo>
                    <a:pt x="1787" y="5079"/>
                    <a:pt x="1825" y="5077"/>
                    <a:pt x="1863" y="5075"/>
                  </a:cubicBezTo>
                  <a:lnTo>
                    <a:pt x="3004" y="6049"/>
                  </a:lnTo>
                  <a:lnTo>
                    <a:pt x="3004" y="7313"/>
                  </a:lnTo>
                  <a:cubicBezTo>
                    <a:pt x="3004" y="7390"/>
                    <a:pt x="3066" y="7453"/>
                    <a:pt x="3143" y="7453"/>
                  </a:cubicBezTo>
                  <a:cubicBezTo>
                    <a:pt x="3220" y="7453"/>
                    <a:pt x="3283" y="7390"/>
                    <a:pt x="3283" y="7313"/>
                  </a:cubicBezTo>
                  <a:lnTo>
                    <a:pt x="3283" y="6069"/>
                  </a:lnTo>
                  <a:lnTo>
                    <a:pt x="4446" y="5076"/>
                  </a:lnTo>
                  <a:cubicBezTo>
                    <a:pt x="4481" y="5077"/>
                    <a:pt x="4516" y="5079"/>
                    <a:pt x="4552" y="5079"/>
                  </a:cubicBezTo>
                  <a:cubicBezTo>
                    <a:pt x="5517" y="5079"/>
                    <a:pt x="6299" y="4297"/>
                    <a:pt x="6299" y="3331"/>
                  </a:cubicBezTo>
                  <a:cubicBezTo>
                    <a:pt x="6299" y="2620"/>
                    <a:pt x="5875" y="2009"/>
                    <a:pt x="5265" y="1736"/>
                  </a:cubicBezTo>
                  <a:cubicBezTo>
                    <a:pt x="5071" y="747"/>
                    <a:pt x="4201" y="0"/>
                    <a:pt x="3155"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34"/>
            <p:cNvSpPr/>
            <p:nvPr/>
          </p:nvSpPr>
          <p:spPr>
            <a:xfrm>
              <a:off x="3111445" y="2240783"/>
              <a:ext cx="248763" cy="301810"/>
            </a:xfrm>
            <a:custGeom>
              <a:avLst/>
              <a:gdLst/>
              <a:ahLst/>
              <a:cxnLst/>
              <a:rect l="l" t="t" r="r" b="b"/>
              <a:pathLst>
                <a:path w="6148" h="7459" extrusionOk="0">
                  <a:moveTo>
                    <a:pt x="3738" y="3525"/>
                  </a:moveTo>
                  <a:cubicBezTo>
                    <a:pt x="3758" y="3647"/>
                    <a:pt x="3795" y="3763"/>
                    <a:pt x="3847" y="3870"/>
                  </a:cubicBezTo>
                  <a:lnTo>
                    <a:pt x="2907" y="4467"/>
                  </a:lnTo>
                  <a:lnTo>
                    <a:pt x="2907" y="3785"/>
                  </a:lnTo>
                  <a:cubicBezTo>
                    <a:pt x="3209" y="3764"/>
                    <a:pt x="3492" y="3672"/>
                    <a:pt x="3738" y="3525"/>
                  </a:cubicBezTo>
                  <a:close/>
                  <a:moveTo>
                    <a:pt x="2772" y="0"/>
                  </a:moveTo>
                  <a:cubicBezTo>
                    <a:pt x="1725" y="0"/>
                    <a:pt x="876" y="849"/>
                    <a:pt x="876" y="1896"/>
                  </a:cubicBezTo>
                  <a:cubicBezTo>
                    <a:pt x="876" y="2896"/>
                    <a:pt x="1652" y="3715"/>
                    <a:pt x="2636" y="3785"/>
                  </a:cubicBezTo>
                  <a:lnTo>
                    <a:pt x="2636" y="5261"/>
                  </a:lnTo>
                  <a:lnTo>
                    <a:pt x="1851" y="4771"/>
                  </a:lnTo>
                  <a:cubicBezTo>
                    <a:pt x="1901" y="4654"/>
                    <a:pt x="1929" y="4526"/>
                    <a:pt x="1929" y="4390"/>
                  </a:cubicBezTo>
                  <a:cubicBezTo>
                    <a:pt x="1929" y="3858"/>
                    <a:pt x="1497" y="3425"/>
                    <a:pt x="965" y="3425"/>
                  </a:cubicBezTo>
                  <a:cubicBezTo>
                    <a:pt x="433" y="3425"/>
                    <a:pt x="0" y="3858"/>
                    <a:pt x="0" y="4390"/>
                  </a:cubicBezTo>
                  <a:cubicBezTo>
                    <a:pt x="0" y="4922"/>
                    <a:pt x="433" y="5354"/>
                    <a:pt x="965" y="5354"/>
                  </a:cubicBezTo>
                  <a:cubicBezTo>
                    <a:pt x="1265" y="5354"/>
                    <a:pt x="1533" y="5217"/>
                    <a:pt x="1709" y="5002"/>
                  </a:cubicBezTo>
                  <a:lnTo>
                    <a:pt x="2636" y="5580"/>
                  </a:lnTo>
                  <a:lnTo>
                    <a:pt x="2636" y="7323"/>
                  </a:lnTo>
                  <a:cubicBezTo>
                    <a:pt x="2636" y="7397"/>
                    <a:pt x="2697" y="7458"/>
                    <a:pt x="2772" y="7458"/>
                  </a:cubicBezTo>
                  <a:cubicBezTo>
                    <a:pt x="2846" y="7458"/>
                    <a:pt x="2907" y="7397"/>
                    <a:pt x="2907" y="7323"/>
                  </a:cubicBezTo>
                  <a:lnTo>
                    <a:pt x="2907" y="4787"/>
                  </a:lnTo>
                  <a:lnTo>
                    <a:pt x="3993" y="4098"/>
                  </a:lnTo>
                  <a:cubicBezTo>
                    <a:pt x="4215" y="4373"/>
                    <a:pt x="4555" y="4548"/>
                    <a:pt x="4935" y="4548"/>
                  </a:cubicBezTo>
                  <a:cubicBezTo>
                    <a:pt x="5605" y="4548"/>
                    <a:pt x="6147" y="4006"/>
                    <a:pt x="6147" y="3336"/>
                  </a:cubicBezTo>
                  <a:cubicBezTo>
                    <a:pt x="6147" y="2668"/>
                    <a:pt x="5605" y="2124"/>
                    <a:pt x="4935" y="2124"/>
                  </a:cubicBezTo>
                  <a:cubicBezTo>
                    <a:pt x="4837" y="2124"/>
                    <a:pt x="4740" y="2137"/>
                    <a:pt x="4648" y="2159"/>
                  </a:cubicBezTo>
                  <a:cubicBezTo>
                    <a:pt x="4659" y="2073"/>
                    <a:pt x="4666" y="1985"/>
                    <a:pt x="4666" y="1896"/>
                  </a:cubicBezTo>
                  <a:cubicBezTo>
                    <a:pt x="4666" y="849"/>
                    <a:pt x="3818" y="0"/>
                    <a:pt x="277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34"/>
            <p:cNvSpPr/>
            <p:nvPr/>
          </p:nvSpPr>
          <p:spPr>
            <a:xfrm>
              <a:off x="3651265" y="1560111"/>
              <a:ext cx="217971" cy="1025441"/>
            </a:xfrm>
            <a:custGeom>
              <a:avLst/>
              <a:gdLst/>
              <a:ahLst/>
              <a:cxnLst/>
              <a:rect l="l" t="t" r="r" b="b"/>
              <a:pathLst>
                <a:path w="5387" h="25343" extrusionOk="0">
                  <a:moveTo>
                    <a:pt x="3004" y="0"/>
                  </a:moveTo>
                  <a:lnTo>
                    <a:pt x="3004" y="2784"/>
                  </a:lnTo>
                  <a:lnTo>
                    <a:pt x="0" y="4695"/>
                  </a:lnTo>
                  <a:lnTo>
                    <a:pt x="0" y="25342"/>
                  </a:lnTo>
                  <a:lnTo>
                    <a:pt x="5386" y="25342"/>
                  </a:lnTo>
                  <a:lnTo>
                    <a:pt x="5386" y="3763"/>
                  </a:lnTo>
                  <a:lnTo>
                    <a:pt x="4558" y="3763"/>
                  </a:lnTo>
                  <a:lnTo>
                    <a:pt x="4558" y="1795"/>
                  </a:lnTo>
                  <a:lnTo>
                    <a:pt x="3521" y="2455"/>
                  </a:lnTo>
                  <a:lnTo>
                    <a:pt x="3521" y="0"/>
                  </a:ln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34"/>
            <p:cNvSpPr/>
            <p:nvPr/>
          </p:nvSpPr>
          <p:spPr>
            <a:xfrm>
              <a:off x="3954375" y="1729976"/>
              <a:ext cx="1263442" cy="853152"/>
            </a:xfrm>
            <a:custGeom>
              <a:avLst/>
              <a:gdLst/>
              <a:ahLst/>
              <a:cxnLst/>
              <a:rect l="l" t="t" r="r" b="b"/>
              <a:pathLst>
                <a:path w="31225" h="21085" extrusionOk="0">
                  <a:moveTo>
                    <a:pt x="12254" y="4427"/>
                  </a:moveTo>
                  <a:cubicBezTo>
                    <a:pt x="12330" y="4427"/>
                    <a:pt x="12403" y="4488"/>
                    <a:pt x="12460" y="4546"/>
                  </a:cubicBezTo>
                  <a:cubicBezTo>
                    <a:pt x="12532" y="4618"/>
                    <a:pt x="12605" y="4693"/>
                    <a:pt x="12642" y="4787"/>
                  </a:cubicBezTo>
                  <a:cubicBezTo>
                    <a:pt x="12671" y="4861"/>
                    <a:pt x="12677" y="4943"/>
                    <a:pt x="12682" y="5023"/>
                  </a:cubicBezTo>
                  <a:cubicBezTo>
                    <a:pt x="12691" y="5176"/>
                    <a:pt x="12700" y="5330"/>
                    <a:pt x="12709" y="5483"/>
                  </a:cubicBezTo>
                  <a:lnTo>
                    <a:pt x="12081" y="5483"/>
                  </a:lnTo>
                  <a:cubicBezTo>
                    <a:pt x="12084" y="5464"/>
                    <a:pt x="12081" y="5444"/>
                    <a:pt x="12073" y="5428"/>
                  </a:cubicBezTo>
                  <a:cubicBezTo>
                    <a:pt x="12058" y="5394"/>
                    <a:pt x="12029" y="5367"/>
                    <a:pt x="12004" y="5339"/>
                  </a:cubicBezTo>
                  <a:cubicBezTo>
                    <a:pt x="11909" y="5226"/>
                    <a:pt x="11884" y="5065"/>
                    <a:pt x="11912" y="4920"/>
                  </a:cubicBezTo>
                  <a:cubicBezTo>
                    <a:pt x="11941" y="4775"/>
                    <a:pt x="12017" y="4643"/>
                    <a:pt x="12106" y="4525"/>
                  </a:cubicBezTo>
                  <a:cubicBezTo>
                    <a:pt x="12134" y="4488"/>
                    <a:pt x="12166" y="4451"/>
                    <a:pt x="12209" y="4435"/>
                  </a:cubicBezTo>
                  <a:cubicBezTo>
                    <a:pt x="12224" y="4430"/>
                    <a:pt x="12239" y="4427"/>
                    <a:pt x="12254" y="4427"/>
                  </a:cubicBezTo>
                  <a:close/>
                  <a:moveTo>
                    <a:pt x="13440" y="4165"/>
                  </a:moveTo>
                  <a:cubicBezTo>
                    <a:pt x="13523" y="4226"/>
                    <a:pt x="13610" y="4282"/>
                    <a:pt x="13701" y="4331"/>
                  </a:cubicBezTo>
                  <a:cubicBezTo>
                    <a:pt x="13762" y="4364"/>
                    <a:pt x="13830" y="4394"/>
                    <a:pt x="13898" y="4394"/>
                  </a:cubicBezTo>
                  <a:cubicBezTo>
                    <a:pt x="13910" y="4394"/>
                    <a:pt x="13922" y="4393"/>
                    <a:pt x="13934" y="4391"/>
                  </a:cubicBezTo>
                  <a:lnTo>
                    <a:pt x="13934" y="4391"/>
                  </a:lnTo>
                  <a:cubicBezTo>
                    <a:pt x="13861" y="4595"/>
                    <a:pt x="13819" y="4813"/>
                    <a:pt x="13819" y="5041"/>
                  </a:cubicBezTo>
                  <a:lnTo>
                    <a:pt x="13819" y="5483"/>
                  </a:lnTo>
                  <a:lnTo>
                    <a:pt x="13118" y="5483"/>
                  </a:lnTo>
                  <a:cubicBezTo>
                    <a:pt x="13118" y="5483"/>
                    <a:pt x="13118" y="5482"/>
                    <a:pt x="13118" y="5481"/>
                  </a:cubicBezTo>
                  <a:cubicBezTo>
                    <a:pt x="13152" y="5350"/>
                    <a:pt x="13149" y="5209"/>
                    <a:pt x="13196" y="5082"/>
                  </a:cubicBezTo>
                  <a:cubicBezTo>
                    <a:pt x="13228" y="4995"/>
                    <a:pt x="13282" y="4917"/>
                    <a:pt x="13315" y="4830"/>
                  </a:cubicBezTo>
                  <a:cubicBezTo>
                    <a:pt x="13396" y="4618"/>
                    <a:pt x="13348" y="4372"/>
                    <a:pt x="13440" y="4165"/>
                  </a:cubicBezTo>
                  <a:close/>
                  <a:moveTo>
                    <a:pt x="18026" y="4165"/>
                  </a:moveTo>
                  <a:cubicBezTo>
                    <a:pt x="18117" y="4372"/>
                    <a:pt x="18070" y="4618"/>
                    <a:pt x="18151" y="4830"/>
                  </a:cubicBezTo>
                  <a:cubicBezTo>
                    <a:pt x="18184" y="4917"/>
                    <a:pt x="18238" y="4995"/>
                    <a:pt x="18270" y="5082"/>
                  </a:cubicBezTo>
                  <a:cubicBezTo>
                    <a:pt x="18316" y="5209"/>
                    <a:pt x="18314" y="5350"/>
                    <a:pt x="18347" y="5481"/>
                  </a:cubicBezTo>
                  <a:cubicBezTo>
                    <a:pt x="18347" y="5482"/>
                    <a:pt x="18348" y="5483"/>
                    <a:pt x="18348" y="5483"/>
                  </a:cubicBezTo>
                  <a:lnTo>
                    <a:pt x="17647" y="5483"/>
                  </a:lnTo>
                  <a:lnTo>
                    <a:pt x="17647" y="5041"/>
                  </a:lnTo>
                  <a:cubicBezTo>
                    <a:pt x="17647" y="4813"/>
                    <a:pt x="17605" y="4595"/>
                    <a:pt x="17532" y="4391"/>
                  </a:cubicBezTo>
                  <a:lnTo>
                    <a:pt x="17532" y="4391"/>
                  </a:lnTo>
                  <a:cubicBezTo>
                    <a:pt x="17544" y="4393"/>
                    <a:pt x="17556" y="4394"/>
                    <a:pt x="17568" y="4394"/>
                  </a:cubicBezTo>
                  <a:cubicBezTo>
                    <a:pt x="17636" y="4394"/>
                    <a:pt x="17704" y="4364"/>
                    <a:pt x="17765" y="4331"/>
                  </a:cubicBezTo>
                  <a:cubicBezTo>
                    <a:pt x="17856" y="4282"/>
                    <a:pt x="17943" y="4226"/>
                    <a:pt x="18026" y="4165"/>
                  </a:cubicBezTo>
                  <a:close/>
                  <a:moveTo>
                    <a:pt x="19211" y="4427"/>
                  </a:moveTo>
                  <a:cubicBezTo>
                    <a:pt x="19226" y="4427"/>
                    <a:pt x="19241" y="4430"/>
                    <a:pt x="19257" y="4435"/>
                  </a:cubicBezTo>
                  <a:cubicBezTo>
                    <a:pt x="19300" y="4451"/>
                    <a:pt x="19332" y="4488"/>
                    <a:pt x="19360" y="4525"/>
                  </a:cubicBezTo>
                  <a:cubicBezTo>
                    <a:pt x="19449" y="4643"/>
                    <a:pt x="19525" y="4775"/>
                    <a:pt x="19553" y="4920"/>
                  </a:cubicBezTo>
                  <a:cubicBezTo>
                    <a:pt x="19582" y="5065"/>
                    <a:pt x="19557" y="5226"/>
                    <a:pt x="19461" y="5339"/>
                  </a:cubicBezTo>
                  <a:cubicBezTo>
                    <a:pt x="19436" y="5367"/>
                    <a:pt x="19408" y="5394"/>
                    <a:pt x="19393" y="5428"/>
                  </a:cubicBezTo>
                  <a:cubicBezTo>
                    <a:pt x="19385" y="5444"/>
                    <a:pt x="19382" y="5464"/>
                    <a:pt x="19385" y="5483"/>
                  </a:cubicBezTo>
                  <a:lnTo>
                    <a:pt x="18756" y="5483"/>
                  </a:lnTo>
                  <a:cubicBezTo>
                    <a:pt x="18766" y="5330"/>
                    <a:pt x="18775" y="5176"/>
                    <a:pt x="18784" y="5023"/>
                  </a:cubicBezTo>
                  <a:cubicBezTo>
                    <a:pt x="18789" y="4943"/>
                    <a:pt x="18794" y="4861"/>
                    <a:pt x="18823" y="4787"/>
                  </a:cubicBezTo>
                  <a:cubicBezTo>
                    <a:pt x="18861" y="4693"/>
                    <a:pt x="18934" y="4618"/>
                    <a:pt x="19005" y="4546"/>
                  </a:cubicBezTo>
                  <a:cubicBezTo>
                    <a:pt x="19063" y="4488"/>
                    <a:pt x="19136" y="4427"/>
                    <a:pt x="19211" y="4427"/>
                  </a:cubicBezTo>
                  <a:close/>
                  <a:moveTo>
                    <a:pt x="6900" y="11810"/>
                  </a:moveTo>
                  <a:lnTo>
                    <a:pt x="6900" y="19798"/>
                  </a:lnTo>
                  <a:lnTo>
                    <a:pt x="5472" y="19798"/>
                  </a:lnTo>
                  <a:lnTo>
                    <a:pt x="5472" y="11810"/>
                  </a:lnTo>
                  <a:close/>
                  <a:moveTo>
                    <a:pt x="10083" y="11810"/>
                  </a:moveTo>
                  <a:lnTo>
                    <a:pt x="10083" y="19798"/>
                  </a:lnTo>
                  <a:lnTo>
                    <a:pt x="8655" y="19798"/>
                  </a:lnTo>
                  <a:lnTo>
                    <a:pt x="8655" y="11810"/>
                  </a:lnTo>
                  <a:close/>
                  <a:moveTo>
                    <a:pt x="13264" y="11810"/>
                  </a:moveTo>
                  <a:lnTo>
                    <a:pt x="13264" y="19798"/>
                  </a:lnTo>
                  <a:lnTo>
                    <a:pt x="11837" y="19798"/>
                  </a:lnTo>
                  <a:lnTo>
                    <a:pt x="11837" y="11810"/>
                  </a:lnTo>
                  <a:close/>
                  <a:moveTo>
                    <a:pt x="16447" y="11810"/>
                  </a:moveTo>
                  <a:lnTo>
                    <a:pt x="16447" y="19798"/>
                  </a:lnTo>
                  <a:lnTo>
                    <a:pt x="15019" y="19798"/>
                  </a:lnTo>
                  <a:lnTo>
                    <a:pt x="15019" y="11810"/>
                  </a:lnTo>
                  <a:close/>
                  <a:moveTo>
                    <a:pt x="19629" y="11810"/>
                  </a:moveTo>
                  <a:lnTo>
                    <a:pt x="19629" y="19798"/>
                  </a:lnTo>
                  <a:lnTo>
                    <a:pt x="18201" y="19798"/>
                  </a:lnTo>
                  <a:lnTo>
                    <a:pt x="18201" y="11810"/>
                  </a:lnTo>
                  <a:close/>
                  <a:moveTo>
                    <a:pt x="22811" y="11810"/>
                  </a:moveTo>
                  <a:lnTo>
                    <a:pt x="22811" y="19798"/>
                  </a:lnTo>
                  <a:lnTo>
                    <a:pt x="21383" y="19798"/>
                  </a:lnTo>
                  <a:lnTo>
                    <a:pt x="21383" y="11810"/>
                  </a:lnTo>
                  <a:close/>
                  <a:moveTo>
                    <a:pt x="25994" y="11810"/>
                  </a:moveTo>
                  <a:lnTo>
                    <a:pt x="25994" y="19798"/>
                  </a:lnTo>
                  <a:lnTo>
                    <a:pt x="24565" y="19798"/>
                  </a:lnTo>
                  <a:lnTo>
                    <a:pt x="24565" y="11810"/>
                  </a:lnTo>
                  <a:close/>
                  <a:moveTo>
                    <a:pt x="14664" y="0"/>
                  </a:moveTo>
                  <a:lnTo>
                    <a:pt x="14664" y="420"/>
                  </a:lnTo>
                  <a:lnTo>
                    <a:pt x="15643" y="1399"/>
                  </a:lnTo>
                  <a:lnTo>
                    <a:pt x="15643" y="1579"/>
                  </a:lnTo>
                  <a:cubicBezTo>
                    <a:pt x="15396" y="1622"/>
                    <a:pt x="15210" y="1835"/>
                    <a:pt x="15210" y="2093"/>
                  </a:cubicBezTo>
                  <a:cubicBezTo>
                    <a:pt x="15210" y="2351"/>
                    <a:pt x="15396" y="2564"/>
                    <a:pt x="15643" y="2607"/>
                  </a:cubicBezTo>
                  <a:lnTo>
                    <a:pt x="15643" y="3131"/>
                  </a:lnTo>
                  <a:cubicBezTo>
                    <a:pt x="14934" y="3165"/>
                    <a:pt x="14326" y="3583"/>
                    <a:pt x="14024" y="4182"/>
                  </a:cubicBezTo>
                  <a:cubicBezTo>
                    <a:pt x="14022" y="4181"/>
                    <a:pt x="14021" y="4179"/>
                    <a:pt x="14020" y="4178"/>
                  </a:cubicBezTo>
                  <a:cubicBezTo>
                    <a:pt x="13945" y="4120"/>
                    <a:pt x="13773" y="4132"/>
                    <a:pt x="13681" y="4101"/>
                  </a:cubicBezTo>
                  <a:cubicBezTo>
                    <a:pt x="13614" y="4080"/>
                    <a:pt x="13546" y="4049"/>
                    <a:pt x="13505" y="3992"/>
                  </a:cubicBezTo>
                  <a:cubicBezTo>
                    <a:pt x="13454" y="3920"/>
                    <a:pt x="13457" y="3820"/>
                    <a:pt x="13419" y="3740"/>
                  </a:cubicBezTo>
                  <a:cubicBezTo>
                    <a:pt x="13355" y="3608"/>
                    <a:pt x="13196" y="3556"/>
                    <a:pt x="13051" y="3536"/>
                  </a:cubicBezTo>
                  <a:cubicBezTo>
                    <a:pt x="12987" y="3529"/>
                    <a:pt x="12923" y="3524"/>
                    <a:pt x="12864" y="3500"/>
                  </a:cubicBezTo>
                  <a:cubicBezTo>
                    <a:pt x="12741" y="3449"/>
                    <a:pt x="12668" y="3323"/>
                    <a:pt x="12613" y="3202"/>
                  </a:cubicBezTo>
                  <a:cubicBezTo>
                    <a:pt x="12527" y="3013"/>
                    <a:pt x="12465" y="2814"/>
                    <a:pt x="12377" y="2625"/>
                  </a:cubicBezTo>
                  <a:cubicBezTo>
                    <a:pt x="12290" y="2436"/>
                    <a:pt x="12171" y="2256"/>
                    <a:pt x="12000" y="2138"/>
                  </a:cubicBezTo>
                  <a:cubicBezTo>
                    <a:pt x="11958" y="2109"/>
                    <a:pt x="11909" y="2084"/>
                    <a:pt x="11860" y="2084"/>
                  </a:cubicBezTo>
                  <a:cubicBezTo>
                    <a:pt x="11845" y="2084"/>
                    <a:pt x="11830" y="2086"/>
                    <a:pt x="11816" y="2091"/>
                  </a:cubicBezTo>
                  <a:cubicBezTo>
                    <a:pt x="11790" y="2101"/>
                    <a:pt x="11769" y="2118"/>
                    <a:pt x="11749" y="2135"/>
                  </a:cubicBezTo>
                  <a:cubicBezTo>
                    <a:pt x="11666" y="2203"/>
                    <a:pt x="11575" y="2292"/>
                    <a:pt x="11591" y="2399"/>
                  </a:cubicBezTo>
                  <a:cubicBezTo>
                    <a:pt x="11605" y="2483"/>
                    <a:pt x="11685" y="2546"/>
                    <a:pt x="11694" y="2631"/>
                  </a:cubicBezTo>
                  <a:cubicBezTo>
                    <a:pt x="11704" y="2722"/>
                    <a:pt x="11631" y="2804"/>
                    <a:pt x="11633" y="2895"/>
                  </a:cubicBezTo>
                  <a:cubicBezTo>
                    <a:pt x="11635" y="3005"/>
                    <a:pt x="11740" y="3079"/>
                    <a:pt x="11824" y="3151"/>
                  </a:cubicBezTo>
                  <a:cubicBezTo>
                    <a:pt x="11907" y="3223"/>
                    <a:pt x="11982" y="3348"/>
                    <a:pt x="11914" y="3435"/>
                  </a:cubicBezTo>
                  <a:cubicBezTo>
                    <a:pt x="11890" y="3469"/>
                    <a:pt x="11849" y="3488"/>
                    <a:pt x="11824" y="3522"/>
                  </a:cubicBezTo>
                  <a:cubicBezTo>
                    <a:pt x="11803" y="3551"/>
                    <a:pt x="11798" y="3589"/>
                    <a:pt x="11794" y="3625"/>
                  </a:cubicBezTo>
                  <a:cubicBezTo>
                    <a:pt x="11771" y="3816"/>
                    <a:pt x="11776" y="4011"/>
                    <a:pt x="11807" y="4202"/>
                  </a:cubicBezTo>
                  <a:cubicBezTo>
                    <a:pt x="11817" y="4260"/>
                    <a:pt x="11829" y="4319"/>
                    <a:pt x="11824" y="4377"/>
                  </a:cubicBezTo>
                  <a:cubicBezTo>
                    <a:pt x="11817" y="4445"/>
                    <a:pt x="11788" y="4508"/>
                    <a:pt x="11766" y="4573"/>
                  </a:cubicBezTo>
                  <a:cubicBezTo>
                    <a:pt x="11662" y="4874"/>
                    <a:pt x="11722" y="5226"/>
                    <a:pt x="11920" y="5475"/>
                  </a:cubicBezTo>
                  <a:cubicBezTo>
                    <a:pt x="11922" y="5478"/>
                    <a:pt x="11926" y="5480"/>
                    <a:pt x="11927" y="5483"/>
                  </a:cubicBezTo>
                  <a:lnTo>
                    <a:pt x="10587" y="5483"/>
                  </a:lnTo>
                  <a:lnTo>
                    <a:pt x="10587" y="6328"/>
                  </a:lnTo>
                  <a:lnTo>
                    <a:pt x="1116" y="6328"/>
                  </a:lnTo>
                  <a:lnTo>
                    <a:pt x="1116" y="6760"/>
                  </a:lnTo>
                  <a:lnTo>
                    <a:pt x="1690" y="6760"/>
                  </a:lnTo>
                  <a:lnTo>
                    <a:pt x="2253" y="7727"/>
                  </a:lnTo>
                  <a:lnTo>
                    <a:pt x="2253" y="9014"/>
                  </a:lnTo>
                  <a:lnTo>
                    <a:pt x="0" y="9014"/>
                  </a:lnTo>
                  <a:lnTo>
                    <a:pt x="0" y="9617"/>
                  </a:lnTo>
                  <a:lnTo>
                    <a:pt x="966" y="11066"/>
                  </a:lnTo>
                  <a:lnTo>
                    <a:pt x="1603" y="11066"/>
                  </a:lnTo>
                  <a:lnTo>
                    <a:pt x="1603" y="12408"/>
                  </a:lnTo>
                  <a:lnTo>
                    <a:pt x="934" y="12408"/>
                  </a:lnTo>
                  <a:lnTo>
                    <a:pt x="934" y="12961"/>
                  </a:lnTo>
                  <a:lnTo>
                    <a:pt x="1603" y="12961"/>
                  </a:lnTo>
                  <a:lnTo>
                    <a:pt x="1923" y="13622"/>
                  </a:lnTo>
                  <a:lnTo>
                    <a:pt x="1923" y="15705"/>
                  </a:lnTo>
                  <a:lnTo>
                    <a:pt x="1603" y="15705"/>
                  </a:lnTo>
                  <a:lnTo>
                    <a:pt x="1603" y="21085"/>
                  </a:lnTo>
                  <a:lnTo>
                    <a:pt x="29621" y="21085"/>
                  </a:lnTo>
                  <a:lnTo>
                    <a:pt x="29621" y="15705"/>
                  </a:lnTo>
                  <a:lnTo>
                    <a:pt x="29301" y="15705"/>
                  </a:lnTo>
                  <a:lnTo>
                    <a:pt x="29301" y="13622"/>
                  </a:lnTo>
                  <a:lnTo>
                    <a:pt x="29621" y="12961"/>
                  </a:lnTo>
                  <a:lnTo>
                    <a:pt x="30290" y="12961"/>
                  </a:lnTo>
                  <a:lnTo>
                    <a:pt x="30290" y="12408"/>
                  </a:lnTo>
                  <a:lnTo>
                    <a:pt x="29621" y="12408"/>
                  </a:lnTo>
                  <a:lnTo>
                    <a:pt x="29621" y="11066"/>
                  </a:lnTo>
                  <a:lnTo>
                    <a:pt x="30258" y="11066"/>
                  </a:lnTo>
                  <a:lnTo>
                    <a:pt x="31225" y="9617"/>
                  </a:lnTo>
                  <a:lnTo>
                    <a:pt x="31225" y="9014"/>
                  </a:lnTo>
                  <a:lnTo>
                    <a:pt x="28971" y="9014"/>
                  </a:lnTo>
                  <a:lnTo>
                    <a:pt x="28971" y="7727"/>
                  </a:lnTo>
                  <a:lnTo>
                    <a:pt x="29695" y="6760"/>
                  </a:lnTo>
                  <a:lnTo>
                    <a:pt x="30268" y="6760"/>
                  </a:lnTo>
                  <a:lnTo>
                    <a:pt x="30268" y="6328"/>
                  </a:lnTo>
                  <a:lnTo>
                    <a:pt x="20878" y="6328"/>
                  </a:lnTo>
                  <a:lnTo>
                    <a:pt x="20878" y="5483"/>
                  </a:lnTo>
                  <a:lnTo>
                    <a:pt x="19538" y="5483"/>
                  </a:lnTo>
                  <a:cubicBezTo>
                    <a:pt x="19540" y="5480"/>
                    <a:pt x="19543" y="5478"/>
                    <a:pt x="19546" y="5475"/>
                  </a:cubicBezTo>
                  <a:cubicBezTo>
                    <a:pt x="19744" y="5226"/>
                    <a:pt x="19804" y="4874"/>
                    <a:pt x="19700" y="4573"/>
                  </a:cubicBezTo>
                  <a:cubicBezTo>
                    <a:pt x="19678" y="4508"/>
                    <a:pt x="19649" y="4445"/>
                    <a:pt x="19642" y="4377"/>
                  </a:cubicBezTo>
                  <a:cubicBezTo>
                    <a:pt x="19636" y="4319"/>
                    <a:pt x="19649" y="4260"/>
                    <a:pt x="19659" y="4202"/>
                  </a:cubicBezTo>
                  <a:cubicBezTo>
                    <a:pt x="19690" y="4011"/>
                    <a:pt x="19695" y="3816"/>
                    <a:pt x="19672" y="3625"/>
                  </a:cubicBezTo>
                  <a:cubicBezTo>
                    <a:pt x="19668" y="3589"/>
                    <a:pt x="19662" y="3551"/>
                    <a:pt x="19641" y="3522"/>
                  </a:cubicBezTo>
                  <a:cubicBezTo>
                    <a:pt x="19617" y="3488"/>
                    <a:pt x="19576" y="3469"/>
                    <a:pt x="19551" y="3435"/>
                  </a:cubicBezTo>
                  <a:cubicBezTo>
                    <a:pt x="19484" y="3348"/>
                    <a:pt x="19559" y="3223"/>
                    <a:pt x="19642" y="3151"/>
                  </a:cubicBezTo>
                  <a:cubicBezTo>
                    <a:pt x="19725" y="3079"/>
                    <a:pt x="19830" y="3005"/>
                    <a:pt x="19833" y="2895"/>
                  </a:cubicBezTo>
                  <a:cubicBezTo>
                    <a:pt x="19835" y="2804"/>
                    <a:pt x="19761" y="2722"/>
                    <a:pt x="19772" y="2631"/>
                  </a:cubicBezTo>
                  <a:cubicBezTo>
                    <a:pt x="19781" y="2546"/>
                    <a:pt x="19861" y="2483"/>
                    <a:pt x="19874" y="2399"/>
                  </a:cubicBezTo>
                  <a:cubicBezTo>
                    <a:pt x="19890" y="2292"/>
                    <a:pt x="19800" y="2203"/>
                    <a:pt x="19716" y="2135"/>
                  </a:cubicBezTo>
                  <a:cubicBezTo>
                    <a:pt x="19696" y="2118"/>
                    <a:pt x="19675" y="2101"/>
                    <a:pt x="19650" y="2091"/>
                  </a:cubicBezTo>
                  <a:cubicBezTo>
                    <a:pt x="19636" y="2086"/>
                    <a:pt x="19621" y="2084"/>
                    <a:pt x="19606" y="2084"/>
                  </a:cubicBezTo>
                  <a:cubicBezTo>
                    <a:pt x="19557" y="2084"/>
                    <a:pt x="19507" y="2109"/>
                    <a:pt x="19465" y="2138"/>
                  </a:cubicBezTo>
                  <a:cubicBezTo>
                    <a:pt x="19294" y="2256"/>
                    <a:pt x="19176" y="2436"/>
                    <a:pt x="19088" y="2625"/>
                  </a:cubicBezTo>
                  <a:cubicBezTo>
                    <a:pt x="19001" y="2814"/>
                    <a:pt x="18939" y="3013"/>
                    <a:pt x="18853" y="3202"/>
                  </a:cubicBezTo>
                  <a:cubicBezTo>
                    <a:pt x="18798" y="3323"/>
                    <a:pt x="18725" y="3449"/>
                    <a:pt x="18602" y="3500"/>
                  </a:cubicBezTo>
                  <a:cubicBezTo>
                    <a:pt x="18542" y="3524"/>
                    <a:pt x="18478" y="3529"/>
                    <a:pt x="18415" y="3536"/>
                  </a:cubicBezTo>
                  <a:cubicBezTo>
                    <a:pt x="18270" y="3556"/>
                    <a:pt x="18111" y="3608"/>
                    <a:pt x="18047" y="3740"/>
                  </a:cubicBezTo>
                  <a:cubicBezTo>
                    <a:pt x="18009" y="3820"/>
                    <a:pt x="18012" y="3920"/>
                    <a:pt x="17961" y="3992"/>
                  </a:cubicBezTo>
                  <a:cubicBezTo>
                    <a:pt x="17920" y="4049"/>
                    <a:pt x="17852" y="4080"/>
                    <a:pt x="17785" y="4101"/>
                  </a:cubicBezTo>
                  <a:cubicBezTo>
                    <a:pt x="17693" y="4132"/>
                    <a:pt x="17521" y="4120"/>
                    <a:pt x="17446" y="4178"/>
                  </a:cubicBezTo>
                  <a:cubicBezTo>
                    <a:pt x="17444" y="4179"/>
                    <a:pt x="17444" y="4181"/>
                    <a:pt x="17442" y="4182"/>
                  </a:cubicBezTo>
                  <a:cubicBezTo>
                    <a:pt x="17140" y="3583"/>
                    <a:pt x="16532" y="3165"/>
                    <a:pt x="15823" y="3131"/>
                  </a:cubicBezTo>
                  <a:lnTo>
                    <a:pt x="15823" y="2607"/>
                  </a:lnTo>
                  <a:cubicBezTo>
                    <a:pt x="16069" y="2564"/>
                    <a:pt x="16256" y="2351"/>
                    <a:pt x="16256" y="2093"/>
                  </a:cubicBezTo>
                  <a:cubicBezTo>
                    <a:pt x="16256" y="1835"/>
                    <a:pt x="16069" y="1622"/>
                    <a:pt x="15823" y="1579"/>
                  </a:cubicBezTo>
                  <a:lnTo>
                    <a:pt x="15823" y="1399"/>
                  </a:lnTo>
                  <a:lnTo>
                    <a:pt x="16801" y="420"/>
                  </a:lnTo>
                  <a:lnTo>
                    <a:pt x="16801" y="0"/>
                  </a:lnTo>
                  <a:lnTo>
                    <a:pt x="16427" y="0"/>
                  </a:lnTo>
                  <a:lnTo>
                    <a:pt x="15733" y="694"/>
                  </a:lnTo>
                  <a:lnTo>
                    <a:pt x="15038" y="0"/>
                  </a:ln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34"/>
            <p:cNvSpPr/>
            <p:nvPr/>
          </p:nvSpPr>
          <p:spPr>
            <a:xfrm>
              <a:off x="5300830" y="939325"/>
              <a:ext cx="165451" cy="1647876"/>
            </a:xfrm>
            <a:custGeom>
              <a:avLst/>
              <a:gdLst/>
              <a:ahLst/>
              <a:cxnLst/>
              <a:rect l="l" t="t" r="r" b="b"/>
              <a:pathLst>
                <a:path w="4089" h="40726" extrusionOk="0">
                  <a:moveTo>
                    <a:pt x="1920" y="0"/>
                  </a:moveTo>
                  <a:lnTo>
                    <a:pt x="1920" y="6710"/>
                  </a:lnTo>
                  <a:lnTo>
                    <a:pt x="1652" y="6710"/>
                  </a:lnTo>
                  <a:lnTo>
                    <a:pt x="1652" y="7494"/>
                  </a:lnTo>
                  <a:lnTo>
                    <a:pt x="1165" y="7494"/>
                  </a:lnTo>
                  <a:lnTo>
                    <a:pt x="1165" y="7777"/>
                  </a:lnTo>
                  <a:lnTo>
                    <a:pt x="1403" y="7777"/>
                  </a:lnTo>
                  <a:lnTo>
                    <a:pt x="1403" y="8478"/>
                  </a:lnTo>
                  <a:cubicBezTo>
                    <a:pt x="589" y="8747"/>
                    <a:pt x="0" y="9513"/>
                    <a:pt x="0" y="10418"/>
                  </a:cubicBezTo>
                  <a:cubicBezTo>
                    <a:pt x="0" y="11287"/>
                    <a:pt x="544" y="12026"/>
                    <a:pt x="1308" y="12322"/>
                  </a:cubicBezTo>
                  <a:lnTo>
                    <a:pt x="1304" y="12746"/>
                  </a:lnTo>
                  <a:lnTo>
                    <a:pt x="845" y="12746"/>
                  </a:lnTo>
                  <a:lnTo>
                    <a:pt x="845" y="13127"/>
                  </a:lnTo>
                  <a:lnTo>
                    <a:pt x="1301" y="13127"/>
                  </a:lnTo>
                  <a:lnTo>
                    <a:pt x="1023" y="40725"/>
                  </a:lnTo>
                  <a:lnTo>
                    <a:pt x="3067" y="40725"/>
                  </a:lnTo>
                  <a:lnTo>
                    <a:pt x="2788" y="13127"/>
                  </a:lnTo>
                  <a:lnTo>
                    <a:pt x="3245" y="13127"/>
                  </a:lnTo>
                  <a:lnTo>
                    <a:pt x="3245" y="12746"/>
                  </a:lnTo>
                  <a:lnTo>
                    <a:pt x="2785" y="12746"/>
                  </a:lnTo>
                  <a:lnTo>
                    <a:pt x="2781" y="12322"/>
                  </a:lnTo>
                  <a:cubicBezTo>
                    <a:pt x="3545" y="12026"/>
                    <a:pt x="4088" y="11287"/>
                    <a:pt x="4088" y="10418"/>
                  </a:cubicBezTo>
                  <a:cubicBezTo>
                    <a:pt x="4088" y="9513"/>
                    <a:pt x="3501" y="8747"/>
                    <a:pt x="2686" y="8478"/>
                  </a:cubicBezTo>
                  <a:lnTo>
                    <a:pt x="2686" y="7777"/>
                  </a:lnTo>
                  <a:lnTo>
                    <a:pt x="2924" y="7777"/>
                  </a:lnTo>
                  <a:lnTo>
                    <a:pt x="2924" y="7494"/>
                  </a:lnTo>
                  <a:lnTo>
                    <a:pt x="2436" y="7494"/>
                  </a:lnTo>
                  <a:lnTo>
                    <a:pt x="2436" y="6710"/>
                  </a:lnTo>
                  <a:lnTo>
                    <a:pt x="2169" y="6710"/>
                  </a:lnTo>
                  <a:lnTo>
                    <a:pt x="2169" y="0"/>
                  </a:ln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34"/>
            <p:cNvSpPr/>
            <p:nvPr/>
          </p:nvSpPr>
          <p:spPr>
            <a:xfrm>
              <a:off x="3300489" y="1553556"/>
              <a:ext cx="303873" cy="1031996"/>
            </a:xfrm>
            <a:custGeom>
              <a:avLst/>
              <a:gdLst/>
              <a:ahLst/>
              <a:cxnLst/>
              <a:rect l="l" t="t" r="r" b="b"/>
              <a:pathLst>
                <a:path w="7510" h="25505" extrusionOk="0">
                  <a:moveTo>
                    <a:pt x="5568" y="1"/>
                  </a:moveTo>
                  <a:cubicBezTo>
                    <a:pt x="1857" y="518"/>
                    <a:pt x="303" y="3107"/>
                    <a:pt x="303" y="3107"/>
                  </a:cubicBezTo>
                  <a:lnTo>
                    <a:pt x="1" y="25504"/>
                  </a:lnTo>
                  <a:lnTo>
                    <a:pt x="7509" y="25504"/>
                  </a:lnTo>
                  <a:lnTo>
                    <a:pt x="7509" y="2676"/>
                  </a:lnTo>
                  <a:lnTo>
                    <a:pt x="6474" y="2676"/>
                  </a:lnTo>
                  <a:lnTo>
                    <a:pt x="6474" y="993"/>
                  </a:lnTo>
                  <a:lnTo>
                    <a:pt x="5568" y="993"/>
                  </a:lnTo>
                  <a:lnTo>
                    <a:pt x="5568" y="1"/>
                  </a:ln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34"/>
            <p:cNvSpPr/>
            <p:nvPr/>
          </p:nvSpPr>
          <p:spPr>
            <a:xfrm>
              <a:off x="3100075" y="2532442"/>
              <a:ext cx="2974196" cy="56486"/>
            </a:xfrm>
            <a:custGeom>
              <a:avLst/>
              <a:gdLst/>
              <a:ahLst/>
              <a:cxnLst/>
              <a:rect l="l" t="t" r="r" b="b"/>
              <a:pathLst>
                <a:path w="73505" h="1396" extrusionOk="0">
                  <a:moveTo>
                    <a:pt x="0" y="1"/>
                  </a:moveTo>
                  <a:lnTo>
                    <a:pt x="0" y="1396"/>
                  </a:lnTo>
                  <a:lnTo>
                    <a:pt x="73504" y="1396"/>
                  </a:lnTo>
                  <a:lnTo>
                    <a:pt x="73504" y="1"/>
                  </a:ln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34"/>
            <p:cNvSpPr/>
            <p:nvPr/>
          </p:nvSpPr>
          <p:spPr>
            <a:xfrm>
              <a:off x="5499262" y="2295975"/>
              <a:ext cx="203284" cy="246619"/>
            </a:xfrm>
            <a:custGeom>
              <a:avLst/>
              <a:gdLst/>
              <a:ahLst/>
              <a:cxnLst/>
              <a:rect l="l" t="t" r="r" b="b"/>
              <a:pathLst>
                <a:path w="5024" h="6095" extrusionOk="0">
                  <a:moveTo>
                    <a:pt x="1970" y="2880"/>
                  </a:moveTo>
                  <a:cubicBezTo>
                    <a:pt x="2171" y="3001"/>
                    <a:pt x="2402" y="3076"/>
                    <a:pt x="2649" y="3093"/>
                  </a:cubicBezTo>
                  <a:lnTo>
                    <a:pt x="2649" y="3650"/>
                  </a:lnTo>
                  <a:lnTo>
                    <a:pt x="1881" y="3162"/>
                  </a:lnTo>
                  <a:cubicBezTo>
                    <a:pt x="1923" y="3075"/>
                    <a:pt x="1954" y="2981"/>
                    <a:pt x="1970" y="2880"/>
                  </a:cubicBezTo>
                  <a:close/>
                  <a:moveTo>
                    <a:pt x="2759" y="1"/>
                  </a:moveTo>
                  <a:cubicBezTo>
                    <a:pt x="1904" y="1"/>
                    <a:pt x="1211" y="694"/>
                    <a:pt x="1211" y="1549"/>
                  </a:cubicBezTo>
                  <a:cubicBezTo>
                    <a:pt x="1211" y="1622"/>
                    <a:pt x="1216" y="1695"/>
                    <a:pt x="1227" y="1765"/>
                  </a:cubicBezTo>
                  <a:cubicBezTo>
                    <a:pt x="1151" y="1746"/>
                    <a:pt x="1072" y="1737"/>
                    <a:pt x="991" y="1737"/>
                  </a:cubicBezTo>
                  <a:cubicBezTo>
                    <a:pt x="444" y="1737"/>
                    <a:pt x="1" y="2180"/>
                    <a:pt x="1" y="2727"/>
                  </a:cubicBezTo>
                  <a:cubicBezTo>
                    <a:pt x="1" y="3273"/>
                    <a:pt x="444" y="3717"/>
                    <a:pt x="991" y="3717"/>
                  </a:cubicBezTo>
                  <a:cubicBezTo>
                    <a:pt x="1303" y="3717"/>
                    <a:pt x="1579" y="3573"/>
                    <a:pt x="1761" y="3348"/>
                  </a:cubicBezTo>
                  <a:lnTo>
                    <a:pt x="2649" y="3912"/>
                  </a:lnTo>
                  <a:lnTo>
                    <a:pt x="2649" y="5984"/>
                  </a:lnTo>
                  <a:cubicBezTo>
                    <a:pt x="2649" y="6045"/>
                    <a:pt x="2699" y="6094"/>
                    <a:pt x="2759" y="6094"/>
                  </a:cubicBezTo>
                  <a:cubicBezTo>
                    <a:pt x="2820" y="6094"/>
                    <a:pt x="2870" y="6045"/>
                    <a:pt x="2870" y="5984"/>
                  </a:cubicBezTo>
                  <a:lnTo>
                    <a:pt x="2870" y="4559"/>
                  </a:lnTo>
                  <a:lnTo>
                    <a:pt x="3627" y="4088"/>
                  </a:lnTo>
                  <a:cubicBezTo>
                    <a:pt x="3772" y="4263"/>
                    <a:pt x="3990" y="4375"/>
                    <a:pt x="4236" y="4375"/>
                  </a:cubicBezTo>
                  <a:cubicBezTo>
                    <a:pt x="4670" y="4375"/>
                    <a:pt x="5023" y="4022"/>
                    <a:pt x="5023" y="3588"/>
                  </a:cubicBezTo>
                  <a:cubicBezTo>
                    <a:pt x="5023" y="3152"/>
                    <a:pt x="4670" y="2799"/>
                    <a:pt x="4236" y="2799"/>
                  </a:cubicBezTo>
                  <a:cubicBezTo>
                    <a:pt x="3801" y="2799"/>
                    <a:pt x="3448" y="3152"/>
                    <a:pt x="3448" y="3588"/>
                  </a:cubicBezTo>
                  <a:cubicBezTo>
                    <a:pt x="3448" y="3698"/>
                    <a:pt x="3471" y="3803"/>
                    <a:pt x="3512" y="3898"/>
                  </a:cubicBezTo>
                  <a:lnTo>
                    <a:pt x="2870" y="4299"/>
                  </a:lnTo>
                  <a:lnTo>
                    <a:pt x="2870" y="3093"/>
                  </a:lnTo>
                  <a:cubicBezTo>
                    <a:pt x="3673" y="3037"/>
                    <a:pt x="4308" y="2367"/>
                    <a:pt x="4308" y="1549"/>
                  </a:cubicBezTo>
                  <a:cubicBezTo>
                    <a:pt x="4308" y="694"/>
                    <a:pt x="3615" y="1"/>
                    <a:pt x="2759" y="1"/>
                  </a:cubicBez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34"/>
            <p:cNvSpPr/>
            <p:nvPr/>
          </p:nvSpPr>
          <p:spPr>
            <a:xfrm>
              <a:off x="3206522" y="2295975"/>
              <a:ext cx="203243" cy="246619"/>
            </a:xfrm>
            <a:custGeom>
              <a:avLst/>
              <a:gdLst/>
              <a:ahLst/>
              <a:cxnLst/>
              <a:rect l="l" t="t" r="r" b="b"/>
              <a:pathLst>
                <a:path w="5023" h="6095" extrusionOk="0">
                  <a:moveTo>
                    <a:pt x="1969" y="2880"/>
                  </a:moveTo>
                  <a:cubicBezTo>
                    <a:pt x="2170" y="3001"/>
                    <a:pt x="2401" y="3076"/>
                    <a:pt x="2648" y="3093"/>
                  </a:cubicBezTo>
                  <a:lnTo>
                    <a:pt x="2648" y="3650"/>
                  </a:lnTo>
                  <a:lnTo>
                    <a:pt x="1880" y="3162"/>
                  </a:lnTo>
                  <a:cubicBezTo>
                    <a:pt x="1922" y="3075"/>
                    <a:pt x="1953" y="2981"/>
                    <a:pt x="1969" y="2880"/>
                  </a:cubicBezTo>
                  <a:close/>
                  <a:moveTo>
                    <a:pt x="2759" y="1"/>
                  </a:moveTo>
                  <a:cubicBezTo>
                    <a:pt x="1904" y="1"/>
                    <a:pt x="1211" y="694"/>
                    <a:pt x="1211" y="1549"/>
                  </a:cubicBezTo>
                  <a:cubicBezTo>
                    <a:pt x="1211" y="1622"/>
                    <a:pt x="1216" y="1695"/>
                    <a:pt x="1226" y="1765"/>
                  </a:cubicBezTo>
                  <a:cubicBezTo>
                    <a:pt x="1150" y="1746"/>
                    <a:pt x="1072" y="1737"/>
                    <a:pt x="991" y="1737"/>
                  </a:cubicBezTo>
                  <a:cubicBezTo>
                    <a:pt x="444" y="1737"/>
                    <a:pt x="1" y="2180"/>
                    <a:pt x="1" y="2727"/>
                  </a:cubicBezTo>
                  <a:cubicBezTo>
                    <a:pt x="1" y="3273"/>
                    <a:pt x="444" y="3717"/>
                    <a:pt x="991" y="3717"/>
                  </a:cubicBezTo>
                  <a:cubicBezTo>
                    <a:pt x="1302" y="3717"/>
                    <a:pt x="1579" y="3573"/>
                    <a:pt x="1761" y="3348"/>
                  </a:cubicBezTo>
                  <a:lnTo>
                    <a:pt x="2648" y="3912"/>
                  </a:lnTo>
                  <a:lnTo>
                    <a:pt x="2648" y="5984"/>
                  </a:lnTo>
                  <a:cubicBezTo>
                    <a:pt x="2648" y="6045"/>
                    <a:pt x="2698" y="6094"/>
                    <a:pt x="2759" y="6094"/>
                  </a:cubicBezTo>
                  <a:cubicBezTo>
                    <a:pt x="2820" y="6094"/>
                    <a:pt x="2870" y="6045"/>
                    <a:pt x="2870" y="5984"/>
                  </a:cubicBezTo>
                  <a:lnTo>
                    <a:pt x="2870" y="4559"/>
                  </a:lnTo>
                  <a:lnTo>
                    <a:pt x="3627" y="4088"/>
                  </a:lnTo>
                  <a:cubicBezTo>
                    <a:pt x="3771" y="4263"/>
                    <a:pt x="3990" y="4375"/>
                    <a:pt x="4234" y="4375"/>
                  </a:cubicBezTo>
                  <a:cubicBezTo>
                    <a:pt x="4670" y="4375"/>
                    <a:pt x="5023" y="4022"/>
                    <a:pt x="5023" y="3588"/>
                  </a:cubicBezTo>
                  <a:cubicBezTo>
                    <a:pt x="5023" y="3152"/>
                    <a:pt x="4670" y="2799"/>
                    <a:pt x="4234" y="2799"/>
                  </a:cubicBezTo>
                  <a:cubicBezTo>
                    <a:pt x="3800" y="2799"/>
                    <a:pt x="3447" y="3152"/>
                    <a:pt x="3447" y="3588"/>
                  </a:cubicBezTo>
                  <a:cubicBezTo>
                    <a:pt x="3447" y="3698"/>
                    <a:pt x="3469" y="3803"/>
                    <a:pt x="3511" y="3898"/>
                  </a:cubicBezTo>
                  <a:lnTo>
                    <a:pt x="2870" y="4299"/>
                  </a:lnTo>
                  <a:lnTo>
                    <a:pt x="2870" y="3093"/>
                  </a:lnTo>
                  <a:cubicBezTo>
                    <a:pt x="3673" y="3037"/>
                    <a:pt x="4307" y="2367"/>
                    <a:pt x="4307" y="1549"/>
                  </a:cubicBezTo>
                  <a:cubicBezTo>
                    <a:pt x="4307" y="694"/>
                    <a:pt x="3614" y="1"/>
                    <a:pt x="2759" y="1"/>
                  </a:cubicBez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34"/>
            <p:cNvSpPr/>
            <p:nvPr/>
          </p:nvSpPr>
          <p:spPr>
            <a:xfrm>
              <a:off x="3823800" y="2334738"/>
              <a:ext cx="182324" cy="201382"/>
            </a:xfrm>
            <a:custGeom>
              <a:avLst/>
              <a:gdLst/>
              <a:ahLst/>
              <a:cxnLst/>
              <a:rect l="l" t="t" r="r" b="b"/>
              <a:pathLst>
                <a:path w="4506" h="4977" extrusionOk="0">
                  <a:moveTo>
                    <a:pt x="2170" y="1"/>
                  </a:moveTo>
                  <a:cubicBezTo>
                    <a:pt x="1769" y="1"/>
                    <a:pt x="1424" y="235"/>
                    <a:pt x="1261" y="573"/>
                  </a:cubicBezTo>
                  <a:cubicBezTo>
                    <a:pt x="1173" y="518"/>
                    <a:pt x="1069" y="485"/>
                    <a:pt x="957" y="485"/>
                  </a:cubicBezTo>
                  <a:cubicBezTo>
                    <a:pt x="643" y="485"/>
                    <a:pt x="388" y="739"/>
                    <a:pt x="388" y="1054"/>
                  </a:cubicBezTo>
                  <a:cubicBezTo>
                    <a:pt x="388" y="1196"/>
                    <a:pt x="440" y="1326"/>
                    <a:pt x="527" y="1426"/>
                  </a:cubicBezTo>
                  <a:cubicBezTo>
                    <a:pt x="215" y="1576"/>
                    <a:pt x="0" y="1894"/>
                    <a:pt x="0" y="2264"/>
                  </a:cubicBezTo>
                  <a:cubicBezTo>
                    <a:pt x="0" y="2777"/>
                    <a:pt x="416" y="3194"/>
                    <a:pt x="929" y="3194"/>
                  </a:cubicBezTo>
                  <a:cubicBezTo>
                    <a:pt x="1126" y="3194"/>
                    <a:pt x="1308" y="3133"/>
                    <a:pt x="1459" y="3029"/>
                  </a:cubicBezTo>
                  <a:cubicBezTo>
                    <a:pt x="1597" y="3134"/>
                    <a:pt x="1770" y="3196"/>
                    <a:pt x="1958" y="3196"/>
                  </a:cubicBezTo>
                  <a:cubicBezTo>
                    <a:pt x="2002" y="3196"/>
                    <a:pt x="2044" y="3194"/>
                    <a:pt x="2085" y="3187"/>
                  </a:cubicBezTo>
                  <a:lnTo>
                    <a:pt x="2085" y="4884"/>
                  </a:lnTo>
                  <a:cubicBezTo>
                    <a:pt x="2085" y="4936"/>
                    <a:pt x="2127" y="4977"/>
                    <a:pt x="2178" y="4977"/>
                  </a:cubicBezTo>
                  <a:cubicBezTo>
                    <a:pt x="2229" y="4977"/>
                    <a:pt x="2271" y="4936"/>
                    <a:pt x="2271" y="4884"/>
                  </a:cubicBezTo>
                  <a:lnTo>
                    <a:pt x="2271" y="3135"/>
                  </a:lnTo>
                  <a:cubicBezTo>
                    <a:pt x="2373" y="3093"/>
                    <a:pt x="2465" y="3032"/>
                    <a:pt x="2542" y="2955"/>
                  </a:cubicBezTo>
                  <a:cubicBezTo>
                    <a:pt x="2746" y="3099"/>
                    <a:pt x="2993" y="3184"/>
                    <a:pt x="3261" y="3184"/>
                  </a:cubicBezTo>
                  <a:cubicBezTo>
                    <a:pt x="3949" y="3184"/>
                    <a:pt x="4506" y="2626"/>
                    <a:pt x="4506" y="1939"/>
                  </a:cubicBezTo>
                  <a:cubicBezTo>
                    <a:pt x="4506" y="1251"/>
                    <a:pt x="3949" y="694"/>
                    <a:pt x="3261" y="694"/>
                  </a:cubicBezTo>
                  <a:cubicBezTo>
                    <a:pt x="3217" y="694"/>
                    <a:pt x="3173" y="697"/>
                    <a:pt x="3130" y="701"/>
                  </a:cubicBezTo>
                  <a:cubicBezTo>
                    <a:pt x="3000" y="295"/>
                    <a:pt x="2620" y="1"/>
                    <a:pt x="2170" y="1"/>
                  </a:cubicBez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p:cNvSpPr/>
            <p:nvPr/>
          </p:nvSpPr>
          <p:spPr>
            <a:xfrm>
              <a:off x="5898108" y="2354120"/>
              <a:ext cx="164804" cy="182000"/>
            </a:xfrm>
            <a:custGeom>
              <a:avLst/>
              <a:gdLst/>
              <a:ahLst/>
              <a:cxnLst/>
              <a:rect l="l" t="t" r="r" b="b"/>
              <a:pathLst>
                <a:path w="4073" h="4498" extrusionOk="0">
                  <a:moveTo>
                    <a:pt x="1962" y="1"/>
                  </a:moveTo>
                  <a:cubicBezTo>
                    <a:pt x="1599" y="1"/>
                    <a:pt x="1287" y="212"/>
                    <a:pt x="1140" y="518"/>
                  </a:cubicBezTo>
                  <a:cubicBezTo>
                    <a:pt x="1061" y="467"/>
                    <a:pt x="966" y="438"/>
                    <a:pt x="865" y="438"/>
                  </a:cubicBezTo>
                  <a:cubicBezTo>
                    <a:pt x="581" y="438"/>
                    <a:pt x="351" y="668"/>
                    <a:pt x="351" y="953"/>
                  </a:cubicBezTo>
                  <a:cubicBezTo>
                    <a:pt x="351" y="1081"/>
                    <a:pt x="399" y="1199"/>
                    <a:pt x="476" y="1289"/>
                  </a:cubicBezTo>
                  <a:cubicBezTo>
                    <a:pt x="194" y="1424"/>
                    <a:pt x="1" y="1712"/>
                    <a:pt x="1" y="2046"/>
                  </a:cubicBezTo>
                  <a:cubicBezTo>
                    <a:pt x="1" y="2510"/>
                    <a:pt x="376" y="2886"/>
                    <a:pt x="841" y="2886"/>
                  </a:cubicBezTo>
                  <a:cubicBezTo>
                    <a:pt x="1018" y="2886"/>
                    <a:pt x="1182" y="2831"/>
                    <a:pt x="1318" y="2736"/>
                  </a:cubicBezTo>
                  <a:cubicBezTo>
                    <a:pt x="1444" y="2833"/>
                    <a:pt x="1600" y="2889"/>
                    <a:pt x="1770" y="2889"/>
                  </a:cubicBezTo>
                  <a:cubicBezTo>
                    <a:pt x="1809" y="2889"/>
                    <a:pt x="1847" y="2886"/>
                    <a:pt x="1886" y="2880"/>
                  </a:cubicBezTo>
                  <a:lnTo>
                    <a:pt x="1886" y="4414"/>
                  </a:lnTo>
                  <a:cubicBezTo>
                    <a:pt x="1886" y="4460"/>
                    <a:pt x="1922" y="4498"/>
                    <a:pt x="1969" y="4498"/>
                  </a:cubicBezTo>
                  <a:cubicBezTo>
                    <a:pt x="2015" y="4498"/>
                    <a:pt x="2052" y="4460"/>
                    <a:pt x="2052" y="4414"/>
                  </a:cubicBezTo>
                  <a:lnTo>
                    <a:pt x="2052" y="2833"/>
                  </a:lnTo>
                  <a:cubicBezTo>
                    <a:pt x="2145" y="2796"/>
                    <a:pt x="2228" y="2740"/>
                    <a:pt x="2298" y="2671"/>
                  </a:cubicBezTo>
                  <a:cubicBezTo>
                    <a:pt x="2481" y="2801"/>
                    <a:pt x="2706" y="2877"/>
                    <a:pt x="2947" y="2877"/>
                  </a:cubicBezTo>
                  <a:cubicBezTo>
                    <a:pt x="3569" y="2877"/>
                    <a:pt x="4073" y="2373"/>
                    <a:pt x="4073" y="1752"/>
                  </a:cubicBezTo>
                  <a:cubicBezTo>
                    <a:pt x="4073" y="1131"/>
                    <a:pt x="3569" y="627"/>
                    <a:pt x="2947" y="627"/>
                  </a:cubicBezTo>
                  <a:cubicBezTo>
                    <a:pt x="2907" y="627"/>
                    <a:pt x="2868" y="630"/>
                    <a:pt x="2829" y="633"/>
                  </a:cubicBezTo>
                  <a:cubicBezTo>
                    <a:pt x="2712" y="266"/>
                    <a:pt x="2368" y="1"/>
                    <a:pt x="1962" y="1"/>
                  </a:cubicBez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34"/>
            <p:cNvSpPr/>
            <p:nvPr/>
          </p:nvSpPr>
          <p:spPr>
            <a:xfrm>
              <a:off x="5096976" y="2240783"/>
              <a:ext cx="248763" cy="301810"/>
            </a:xfrm>
            <a:custGeom>
              <a:avLst/>
              <a:gdLst/>
              <a:ahLst/>
              <a:cxnLst/>
              <a:rect l="l" t="t" r="r" b="b"/>
              <a:pathLst>
                <a:path w="6148" h="7459" extrusionOk="0">
                  <a:moveTo>
                    <a:pt x="3738" y="3525"/>
                  </a:moveTo>
                  <a:cubicBezTo>
                    <a:pt x="3758" y="3647"/>
                    <a:pt x="3794" y="3763"/>
                    <a:pt x="3847" y="3870"/>
                  </a:cubicBezTo>
                  <a:lnTo>
                    <a:pt x="2906" y="4467"/>
                  </a:lnTo>
                  <a:lnTo>
                    <a:pt x="2906" y="3785"/>
                  </a:lnTo>
                  <a:cubicBezTo>
                    <a:pt x="3209" y="3764"/>
                    <a:pt x="3491" y="3672"/>
                    <a:pt x="3738" y="3525"/>
                  </a:cubicBezTo>
                  <a:close/>
                  <a:moveTo>
                    <a:pt x="2771" y="0"/>
                  </a:moveTo>
                  <a:cubicBezTo>
                    <a:pt x="1725" y="0"/>
                    <a:pt x="876" y="849"/>
                    <a:pt x="876" y="1896"/>
                  </a:cubicBezTo>
                  <a:cubicBezTo>
                    <a:pt x="876" y="2896"/>
                    <a:pt x="1652" y="3715"/>
                    <a:pt x="2636" y="3785"/>
                  </a:cubicBezTo>
                  <a:lnTo>
                    <a:pt x="2636" y="5261"/>
                  </a:lnTo>
                  <a:lnTo>
                    <a:pt x="1851" y="4771"/>
                  </a:lnTo>
                  <a:cubicBezTo>
                    <a:pt x="1900" y="4654"/>
                    <a:pt x="1929" y="4526"/>
                    <a:pt x="1929" y="4390"/>
                  </a:cubicBezTo>
                  <a:cubicBezTo>
                    <a:pt x="1929" y="3858"/>
                    <a:pt x="1497" y="3425"/>
                    <a:pt x="964" y="3425"/>
                  </a:cubicBezTo>
                  <a:cubicBezTo>
                    <a:pt x="433" y="3425"/>
                    <a:pt x="0" y="3858"/>
                    <a:pt x="0" y="4390"/>
                  </a:cubicBezTo>
                  <a:cubicBezTo>
                    <a:pt x="0" y="4922"/>
                    <a:pt x="433" y="5354"/>
                    <a:pt x="964" y="5354"/>
                  </a:cubicBezTo>
                  <a:cubicBezTo>
                    <a:pt x="1265" y="5354"/>
                    <a:pt x="1533" y="5217"/>
                    <a:pt x="1709" y="5002"/>
                  </a:cubicBezTo>
                  <a:lnTo>
                    <a:pt x="2636" y="5580"/>
                  </a:lnTo>
                  <a:lnTo>
                    <a:pt x="2636" y="7323"/>
                  </a:lnTo>
                  <a:cubicBezTo>
                    <a:pt x="2636" y="7397"/>
                    <a:pt x="2697" y="7458"/>
                    <a:pt x="2771" y="7458"/>
                  </a:cubicBezTo>
                  <a:cubicBezTo>
                    <a:pt x="2846" y="7458"/>
                    <a:pt x="2906" y="7397"/>
                    <a:pt x="2906" y="7323"/>
                  </a:cubicBezTo>
                  <a:lnTo>
                    <a:pt x="2906" y="4787"/>
                  </a:lnTo>
                  <a:lnTo>
                    <a:pt x="3993" y="4098"/>
                  </a:lnTo>
                  <a:cubicBezTo>
                    <a:pt x="4215" y="4373"/>
                    <a:pt x="4555" y="4548"/>
                    <a:pt x="4935" y="4548"/>
                  </a:cubicBezTo>
                  <a:cubicBezTo>
                    <a:pt x="5604" y="4548"/>
                    <a:pt x="6147" y="4006"/>
                    <a:pt x="6147" y="3336"/>
                  </a:cubicBezTo>
                  <a:cubicBezTo>
                    <a:pt x="6147" y="2668"/>
                    <a:pt x="5604" y="2124"/>
                    <a:pt x="4935" y="2124"/>
                  </a:cubicBezTo>
                  <a:cubicBezTo>
                    <a:pt x="4836" y="2124"/>
                    <a:pt x="4740" y="2137"/>
                    <a:pt x="4647" y="2159"/>
                  </a:cubicBezTo>
                  <a:cubicBezTo>
                    <a:pt x="4659" y="2073"/>
                    <a:pt x="4666" y="1985"/>
                    <a:pt x="4666" y="1896"/>
                  </a:cubicBezTo>
                  <a:cubicBezTo>
                    <a:pt x="4666" y="849"/>
                    <a:pt x="3818" y="0"/>
                    <a:pt x="2771"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34"/>
            <p:cNvSpPr/>
            <p:nvPr/>
          </p:nvSpPr>
          <p:spPr>
            <a:xfrm>
              <a:off x="5638455" y="2244303"/>
              <a:ext cx="264261" cy="291816"/>
            </a:xfrm>
            <a:custGeom>
              <a:avLst/>
              <a:gdLst/>
              <a:ahLst/>
              <a:cxnLst/>
              <a:rect l="l" t="t" r="r" b="b"/>
              <a:pathLst>
                <a:path w="6531" h="7212" extrusionOk="0">
                  <a:moveTo>
                    <a:pt x="3145" y="0"/>
                  </a:moveTo>
                  <a:cubicBezTo>
                    <a:pt x="2565" y="0"/>
                    <a:pt x="2063" y="339"/>
                    <a:pt x="1828" y="830"/>
                  </a:cubicBezTo>
                  <a:cubicBezTo>
                    <a:pt x="1701" y="750"/>
                    <a:pt x="1550" y="702"/>
                    <a:pt x="1387" y="702"/>
                  </a:cubicBezTo>
                  <a:cubicBezTo>
                    <a:pt x="932" y="702"/>
                    <a:pt x="562" y="1071"/>
                    <a:pt x="562" y="1527"/>
                  </a:cubicBezTo>
                  <a:cubicBezTo>
                    <a:pt x="562" y="1733"/>
                    <a:pt x="638" y="1921"/>
                    <a:pt x="764" y="2066"/>
                  </a:cubicBezTo>
                  <a:cubicBezTo>
                    <a:pt x="312" y="2284"/>
                    <a:pt x="0" y="2746"/>
                    <a:pt x="0" y="3281"/>
                  </a:cubicBezTo>
                  <a:cubicBezTo>
                    <a:pt x="0" y="4025"/>
                    <a:pt x="603" y="4627"/>
                    <a:pt x="1347" y="4627"/>
                  </a:cubicBezTo>
                  <a:cubicBezTo>
                    <a:pt x="1632" y="4627"/>
                    <a:pt x="1896" y="4539"/>
                    <a:pt x="2113" y="4388"/>
                  </a:cubicBezTo>
                  <a:cubicBezTo>
                    <a:pt x="2315" y="4542"/>
                    <a:pt x="2565" y="4632"/>
                    <a:pt x="2838" y="4632"/>
                  </a:cubicBezTo>
                  <a:cubicBezTo>
                    <a:pt x="2901" y="4632"/>
                    <a:pt x="2963" y="4627"/>
                    <a:pt x="3023" y="4618"/>
                  </a:cubicBezTo>
                  <a:lnTo>
                    <a:pt x="3023" y="7078"/>
                  </a:lnTo>
                  <a:cubicBezTo>
                    <a:pt x="3023" y="7151"/>
                    <a:pt x="3083" y="7212"/>
                    <a:pt x="3156" y="7212"/>
                  </a:cubicBezTo>
                  <a:cubicBezTo>
                    <a:pt x="3231" y="7212"/>
                    <a:pt x="3291" y="7151"/>
                    <a:pt x="3291" y="7078"/>
                  </a:cubicBezTo>
                  <a:lnTo>
                    <a:pt x="3291" y="4543"/>
                  </a:lnTo>
                  <a:cubicBezTo>
                    <a:pt x="3439" y="4483"/>
                    <a:pt x="3573" y="4394"/>
                    <a:pt x="3685" y="4282"/>
                  </a:cubicBezTo>
                  <a:cubicBezTo>
                    <a:pt x="3979" y="4491"/>
                    <a:pt x="4338" y="4614"/>
                    <a:pt x="4726" y="4614"/>
                  </a:cubicBezTo>
                  <a:cubicBezTo>
                    <a:pt x="5723" y="4614"/>
                    <a:pt x="6530" y="3806"/>
                    <a:pt x="6530" y="2809"/>
                  </a:cubicBezTo>
                  <a:cubicBezTo>
                    <a:pt x="6530" y="1813"/>
                    <a:pt x="5723" y="1005"/>
                    <a:pt x="4726" y="1005"/>
                  </a:cubicBezTo>
                  <a:cubicBezTo>
                    <a:pt x="4662" y="1005"/>
                    <a:pt x="4599" y="1009"/>
                    <a:pt x="4536" y="1015"/>
                  </a:cubicBezTo>
                  <a:cubicBezTo>
                    <a:pt x="4347" y="426"/>
                    <a:pt x="3796" y="0"/>
                    <a:pt x="3145" y="0"/>
                  </a:cubicBez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D56619DE-B62A-938F-8B38-4D0EAAA4A2CC}"/>
              </a:ext>
            </a:extLst>
          </p:cNvPr>
          <p:cNvSpPr txBox="1"/>
          <p:nvPr/>
        </p:nvSpPr>
        <p:spPr>
          <a:xfrm>
            <a:off x="511005" y="2725226"/>
            <a:ext cx="8121112" cy="193899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smtClean="0">
                <a:ln>
                  <a:noFill/>
                </a:ln>
                <a:solidFill>
                  <a:srgbClr val="61564E"/>
                </a:solidFill>
                <a:effectLst/>
                <a:uLnTx/>
                <a:uFillTx/>
                <a:latin typeface="Arial" panose="020B0604020202020204" pitchFamily="34" charset="0"/>
                <a:cs typeface="Arial" panose="020B0604020202020204" pitchFamily="34" charset="0"/>
                <a:sym typeface="Arial"/>
              </a:rPr>
              <a:t>CHÀO </a:t>
            </a:r>
            <a:r>
              <a:rPr kumimoji="0" lang="en-US" sz="4000" b="1" i="0" u="none" strike="noStrike" kern="0" cap="none" spc="0" normalizeH="0" baseline="0" noProof="0" dirty="0">
                <a:ln>
                  <a:noFill/>
                </a:ln>
                <a:solidFill>
                  <a:srgbClr val="61564E"/>
                </a:solidFill>
                <a:effectLst/>
                <a:uLnTx/>
                <a:uFillTx/>
                <a:latin typeface="Arial" panose="020B0604020202020204" pitchFamily="34" charset="0"/>
                <a:cs typeface="Arial" panose="020B0604020202020204" pitchFamily="34" charset="0"/>
                <a:sym typeface="Arial"/>
              </a:rPr>
              <a:t>MỪNG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61564E"/>
                </a:solidFill>
                <a:effectLst/>
                <a:uLnTx/>
                <a:uFillTx/>
                <a:latin typeface="Arial" panose="020B0604020202020204" pitchFamily="34" charset="0"/>
                <a:cs typeface="Arial" panose="020B0604020202020204" pitchFamily="34" charset="0"/>
                <a:sym typeface="Arial"/>
              </a:rPr>
              <a:t>CÁC EM ĐẾN VỚI BÀI HỌC MỚI!</a:t>
            </a:r>
            <a:endParaRPr kumimoji="0" lang="en-US" sz="4000" b="0" i="0" u="none" strike="noStrike" kern="0" cap="none" spc="0" normalizeH="0" baseline="0" noProof="0" dirty="0">
              <a:ln>
                <a:noFill/>
              </a:ln>
              <a:solidFill>
                <a:srgbClr val="61564E"/>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13" name="Arrow: Pentagon 12">
            <a:extLst>
              <a:ext uri="{FF2B5EF4-FFF2-40B4-BE49-F238E27FC236}">
                <a16:creationId xmlns:a16="http://schemas.microsoft.com/office/drawing/2014/main" id="{0C453886-F9CF-8F72-A0EC-12B2FC376829}"/>
              </a:ext>
            </a:extLst>
          </p:cNvPr>
          <p:cNvSpPr/>
          <p:nvPr/>
        </p:nvSpPr>
        <p:spPr>
          <a:xfrm>
            <a:off x="0" y="507192"/>
            <a:ext cx="3413760" cy="646771"/>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THẢO LUẬN CẶP ĐÔI</a:t>
            </a:r>
          </a:p>
        </p:txBody>
      </p:sp>
      <p:sp>
        <p:nvSpPr>
          <p:cNvPr id="21" name="TextBox 20">
            <a:extLst>
              <a:ext uri="{FF2B5EF4-FFF2-40B4-BE49-F238E27FC236}">
                <a16:creationId xmlns:a16="http://schemas.microsoft.com/office/drawing/2014/main" id="{DCF09F0C-AFB8-461B-141D-FEE07370AC1F}"/>
              </a:ext>
            </a:extLst>
          </p:cNvPr>
          <p:cNvSpPr txBox="1"/>
          <p:nvPr/>
        </p:nvSpPr>
        <p:spPr>
          <a:xfrm>
            <a:off x="317996" y="1536963"/>
            <a:ext cx="4177804" cy="2805320"/>
          </a:xfrm>
          <a:prstGeom prst="rect">
            <a:avLst/>
          </a:prstGeom>
          <a:noFill/>
        </p:spPr>
        <p:txBody>
          <a:bodyPr wrap="square">
            <a:spAutoFit/>
          </a:bodyPr>
          <a:lstStyle/>
          <a:p>
            <a:pPr algn="just">
              <a:lnSpc>
                <a:spcPct val="150000"/>
              </a:lnSpc>
            </a:pPr>
            <a:r>
              <a:rPr lang="vi-VN" sz="2000" b="1" i="1">
                <a:solidFill>
                  <a:srgbClr val="FF0000"/>
                </a:solidFill>
              </a:rPr>
              <a:t>khai thác lược đồ Hình 10.1, thông tin mục 1 SGK tr.44, 45 và trả lời câu hỏi: </a:t>
            </a:r>
            <a:r>
              <a:rPr lang="vi-VN" sz="2000"/>
              <a:t>Hãy mô tả nét chính về quá trình hình thành chủ nghĩa đế quốc vào cuối thế kỉ XIX – đầu thế kỉ XX. </a:t>
            </a:r>
            <a:endParaRPr lang="en-US" sz="2000"/>
          </a:p>
        </p:txBody>
      </p:sp>
      <p:grpSp>
        <p:nvGrpSpPr>
          <p:cNvPr id="8" name="Group 7">
            <a:extLst>
              <a:ext uri="{FF2B5EF4-FFF2-40B4-BE49-F238E27FC236}">
                <a16:creationId xmlns:a16="http://schemas.microsoft.com/office/drawing/2014/main" id="{2066C099-BF0F-E5E9-86FB-52BA7FEC7A29}"/>
              </a:ext>
            </a:extLst>
          </p:cNvPr>
          <p:cNvGrpSpPr/>
          <p:nvPr/>
        </p:nvGrpSpPr>
        <p:grpSpPr>
          <a:xfrm>
            <a:off x="4572000" y="830577"/>
            <a:ext cx="4288972" cy="3391729"/>
            <a:chOff x="4495800" y="507192"/>
            <a:chExt cx="4288972" cy="3391729"/>
          </a:xfrm>
        </p:grpSpPr>
        <p:pic>
          <p:nvPicPr>
            <p:cNvPr id="4" name="Picture 3">
              <a:extLst>
                <a:ext uri="{FF2B5EF4-FFF2-40B4-BE49-F238E27FC236}">
                  <a16:creationId xmlns:a16="http://schemas.microsoft.com/office/drawing/2014/main" id="{401528C3-71E4-79F1-B0AE-E445EF04C51F}"/>
                </a:ext>
              </a:extLst>
            </p:cNvPr>
            <p:cNvPicPr>
              <a:picLocks noChangeAspect="1"/>
            </p:cNvPicPr>
            <p:nvPr/>
          </p:nvPicPr>
          <p:blipFill rotWithShape="1">
            <a:blip r:embed="rId3"/>
            <a:srcRect l="3954" t="4091" r="4040" b="7941"/>
            <a:stretch/>
          </p:blipFill>
          <p:spPr>
            <a:xfrm>
              <a:off x="4495800" y="507192"/>
              <a:ext cx="4288972" cy="2501450"/>
            </a:xfrm>
            <a:prstGeom prst="rect">
              <a:avLst/>
            </a:prstGeom>
          </p:spPr>
        </p:pic>
        <p:sp>
          <p:nvSpPr>
            <p:cNvPr id="7" name="TextBox 6">
              <a:extLst>
                <a:ext uri="{FF2B5EF4-FFF2-40B4-BE49-F238E27FC236}">
                  <a16:creationId xmlns:a16="http://schemas.microsoft.com/office/drawing/2014/main" id="{2F6942A3-15AA-778F-2389-B79896330418}"/>
                </a:ext>
              </a:extLst>
            </p:cNvPr>
            <p:cNvSpPr txBox="1"/>
            <p:nvPr/>
          </p:nvSpPr>
          <p:spPr>
            <a:xfrm>
              <a:off x="4992915" y="3156858"/>
              <a:ext cx="3294742" cy="742063"/>
            </a:xfrm>
            <a:prstGeom prst="rect">
              <a:avLst/>
            </a:prstGeom>
            <a:noFill/>
          </p:spPr>
          <p:txBody>
            <a:bodyPr wrap="square" rtlCol="0">
              <a:spAutoFit/>
            </a:bodyPr>
            <a:lstStyle/>
            <a:p>
              <a:pPr algn="ctr">
                <a:lnSpc>
                  <a:spcPct val="150000"/>
                </a:lnSpc>
              </a:pPr>
              <a:r>
                <a:rPr lang="en-US" sz="1500" b="1"/>
                <a:t>Hình 10.1. </a:t>
              </a:r>
              <a:r>
                <a:rPr lang="en-US" sz="1500"/>
                <a:t>Lược đồ các đế quốc và thuộc địa đầu thế kỉ XX </a:t>
              </a:r>
            </a:p>
          </p:txBody>
        </p:sp>
      </p:gr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14" name="Arrow: Right 13">
            <a:extLst>
              <a:ext uri="{FF2B5EF4-FFF2-40B4-BE49-F238E27FC236}">
                <a16:creationId xmlns:a16="http://schemas.microsoft.com/office/drawing/2014/main" id="{98525779-1A45-292D-7425-748BAF948A71}"/>
              </a:ext>
            </a:extLst>
          </p:cNvPr>
          <p:cNvSpPr/>
          <p:nvPr/>
        </p:nvSpPr>
        <p:spPr>
          <a:xfrm>
            <a:off x="8461829" y="2369507"/>
            <a:ext cx="682171" cy="805509"/>
          </a:xfrm>
          <a:prstGeom prst="rightArrow">
            <a:avLst/>
          </a:prstGeom>
          <a:solidFill>
            <a:schemeClr val="accent3">
              <a:lumMod val="9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3F17269-8ED2-F31B-A8FB-8C6FEBD53FAE}"/>
              </a:ext>
            </a:extLst>
          </p:cNvPr>
          <p:cNvSpPr/>
          <p:nvPr/>
        </p:nvSpPr>
        <p:spPr>
          <a:xfrm>
            <a:off x="584200" y="341086"/>
            <a:ext cx="7975600" cy="544286"/>
          </a:xfrm>
          <a:prstGeom prst="roundRect">
            <a:avLst/>
          </a:prstGeom>
          <a:solidFill>
            <a:srgbClr val="FFFFFF"/>
          </a:solidFill>
          <a:ln>
            <a:solidFill>
              <a:schemeClr val="accent4">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30 năm cuối thế kỉ XIX</a:t>
            </a:r>
          </a:p>
        </p:txBody>
      </p:sp>
      <p:sp>
        <p:nvSpPr>
          <p:cNvPr id="9" name="TextBox 8">
            <a:extLst>
              <a:ext uri="{FF2B5EF4-FFF2-40B4-BE49-F238E27FC236}">
                <a16:creationId xmlns:a16="http://schemas.microsoft.com/office/drawing/2014/main" id="{0C8F12B7-C4FD-19B1-6E1C-CEFEB3E888A4}"/>
              </a:ext>
            </a:extLst>
          </p:cNvPr>
          <p:cNvSpPr txBox="1"/>
          <p:nvPr/>
        </p:nvSpPr>
        <p:spPr>
          <a:xfrm>
            <a:off x="634999" y="1229593"/>
            <a:ext cx="3740831" cy="95866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a:t>Kinh tế tư bản chủ nghĩa phát triển nhanh chóng. </a:t>
            </a:r>
          </a:p>
        </p:txBody>
      </p:sp>
      <p:sp>
        <p:nvSpPr>
          <p:cNvPr id="10" name="TextBox 9">
            <a:extLst>
              <a:ext uri="{FF2B5EF4-FFF2-40B4-BE49-F238E27FC236}">
                <a16:creationId xmlns:a16="http://schemas.microsoft.com/office/drawing/2014/main" id="{A240C0CE-C54C-8B25-7E35-0CF11D553524}"/>
              </a:ext>
            </a:extLst>
          </p:cNvPr>
          <p:cNvSpPr txBox="1"/>
          <p:nvPr/>
        </p:nvSpPr>
        <p:spPr>
          <a:xfrm>
            <a:off x="4818969" y="1229570"/>
            <a:ext cx="3740831" cy="188199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en-US" sz="2000"/>
              <a:t>Phát triển khoa học – kĩ thuật tạo ra chuyển biến sản xuất, đời sống ở Tây Âu, Bắc Mĩ. </a:t>
            </a:r>
          </a:p>
        </p:txBody>
      </p:sp>
      <p:pic>
        <p:nvPicPr>
          <p:cNvPr id="4102" name="Picture 6" descr="Engineering Wikipedia, 57% OFF | honda.com.gt">
            <a:extLst>
              <a:ext uri="{FF2B5EF4-FFF2-40B4-BE49-F238E27FC236}">
                <a16:creationId xmlns:a16="http://schemas.microsoft.com/office/drawing/2014/main" id="{8D1D145B-7F69-6891-4E3D-2300D3746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899" y="2648857"/>
            <a:ext cx="2701079" cy="270107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94CE678-28DF-8CF6-37BA-0EEAC9DD0841}"/>
              </a:ext>
            </a:extLst>
          </p:cNvPr>
          <p:cNvGrpSpPr/>
          <p:nvPr/>
        </p:nvGrpSpPr>
        <p:grpSpPr>
          <a:xfrm>
            <a:off x="907366" y="2454080"/>
            <a:ext cx="3690033" cy="2170886"/>
            <a:chOff x="835022" y="2396023"/>
            <a:chExt cx="3690033" cy="2170886"/>
          </a:xfrm>
        </p:grpSpPr>
        <p:pic>
          <p:nvPicPr>
            <p:cNvPr id="4100" name="Picture 4" descr="Chủ nghĩa tư bản là gì? – Kinh tế học Đại chúng">
              <a:extLst>
                <a:ext uri="{FF2B5EF4-FFF2-40B4-BE49-F238E27FC236}">
                  <a16:creationId xmlns:a16="http://schemas.microsoft.com/office/drawing/2014/main" id="{F4D8EB4E-6B44-5FF8-14A0-489D3888F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022" y="2714205"/>
              <a:ext cx="3690033" cy="1852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Freeform 4">
              <a:extLst>
                <a:ext uri="{FF2B5EF4-FFF2-40B4-BE49-F238E27FC236}">
                  <a16:creationId xmlns:a16="http://schemas.microsoft.com/office/drawing/2014/main" id="{B8EA2C72-E85E-2A98-A153-72FA0CDBB20F}"/>
                </a:ext>
              </a:extLst>
            </p:cNvPr>
            <p:cNvSpPr/>
            <p:nvPr/>
          </p:nvSpPr>
          <p:spPr>
            <a:xfrm>
              <a:off x="2505414" y="2396023"/>
              <a:ext cx="396991" cy="433870"/>
            </a:xfrm>
            <a:custGeom>
              <a:avLst/>
              <a:gdLst/>
              <a:ahLst/>
              <a:cxnLst/>
              <a:rect l="l" t="t" r="r" b="b"/>
              <a:pathLst>
                <a:path w="3765042" h="4114800">
                  <a:moveTo>
                    <a:pt x="0" y="0"/>
                  </a:moveTo>
                  <a:lnTo>
                    <a:pt x="3765042" y="0"/>
                  </a:lnTo>
                  <a:lnTo>
                    <a:pt x="376504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extLst>
      <p:ext uri="{BB962C8B-B14F-4D97-AF65-F5344CB8AC3E}">
        <p14:creationId xmlns:p14="http://schemas.microsoft.com/office/powerpoint/2010/main" val="29656007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nodeType="withEffect">
                                  <p:stCondLst>
                                    <p:cond delay="0"/>
                                  </p:stCondLst>
                                  <p:childTnLst>
                                    <p:set>
                                      <p:cBhvr>
                                        <p:cTn id="20" dur="1" fill="hold">
                                          <p:stCondLst>
                                            <p:cond delay="0"/>
                                          </p:stCondLst>
                                        </p:cTn>
                                        <p:tgtEl>
                                          <p:spTgt spid="4102"/>
                                        </p:tgtEl>
                                        <p:attrNameLst>
                                          <p:attrName>style.visibility</p:attrName>
                                        </p:attrNameLst>
                                      </p:cBhvr>
                                      <p:to>
                                        <p:strVal val="visible"/>
                                      </p:to>
                                    </p:set>
                                    <p:animEffect transition="in" filter="randombar(horizontal)">
                                      <p:cBhvr>
                                        <p:cTn id="21" dur="500"/>
                                        <p:tgtEl>
                                          <p:spTgt spid="4102"/>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14" name="Arrow: Right 13">
            <a:extLst>
              <a:ext uri="{FF2B5EF4-FFF2-40B4-BE49-F238E27FC236}">
                <a16:creationId xmlns:a16="http://schemas.microsoft.com/office/drawing/2014/main" id="{98525779-1A45-292D-7425-748BAF948A71}"/>
              </a:ext>
            </a:extLst>
          </p:cNvPr>
          <p:cNvSpPr/>
          <p:nvPr/>
        </p:nvSpPr>
        <p:spPr>
          <a:xfrm>
            <a:off x="3625" y="2369507"/>
            <a:ext cx="682171" cy="805509"/>
          </a:xfrm>
          <a:prstGeom prst="rightArrow">
            <a:avLst/>
          </a:prstGeom>
          <a:solidFill>
            <a:schemeClr val="accent3">
              <a:lumMod val="9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3F17269-8ED2-F31B-A8FB-8C6FEBD53FAE}"/>
              </a:ext>
            </a:extLst>
          </p:cNvPr>
          <p:cNvSpPr/>
          <p:nvPr/>
        </p:nvSpPr>
        <p:spPr>
          <a:xfrm>
            <a:off x="750887" y="341086"/>
            <a:ext cx="1636713" cy="4419600"/>
          </a:xfrm>
          <a:prstGeom prst="roundRect">
            <a:avLst/>
          </a:prstGeom>
          <a:solidFill>
            <a:srgbClr val="FFFFFF"/>
          </a:solidFill>
          <a:ln>
            <a:solidFill>
              <a:schemeClr val="accent4">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000000"/>
                </a:solidFill>
              </a:rPr>
              <a:t>Tư bản độc quyền </a:t>
            </a:r>
          </a:p>
        </p:txBody>
      </p:sp>
      <p:sp>
        <p:nvSpPr>
          <p:cNvPr id="9" name="TextBox 8">
            <a:extLst>
              <a:ext uri="{FF2B5EF4-FFF2-40B4-BE49-F238E27FC236}">
                <a16:creationId xmlns:a16="http://schemas.microsoft.com/office/drawing/2014/main" id="{0C8F12B7-C4FD-19B1-6E1C-CEFEB3E888A4}"/>
              </a:ext>
            </a:extLst>
          </p:cNvPr>
          <p:cNvSpPr txBox="1"/>
          <p:nvPr/>
        </p:nvSpPr>
        <p:spPr>
          <a:xfrm>
            <a:off x="2594429" y="122348"/>
            <a:ext cx="6353628" cy="2805320"/>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
            </a:pPr>
            <a:r>
              <a:rPr lang="vi-VN" sz="2000"/>
              <a:t>Sự cạnh tranh gay gắt dẫn tới quá trình tập trung sản xuất, tư bản.</a:t>
            </a:r>
            <a:endParaRPr lang="en-US" sz="2000"/>
          </a:p>
          <a:p>
            <a:pPr algn="just">
              <a:lnSpc>
                <a:spcPct val="150000"/>
              </a:lnSpc>
            </a:pPr>
            <a:r>
              <a:rPr lang="vi-VN" sz="2000"/>
              <a:t>→ Hình thành </a:t>
            </a:r>
            <a:r>
              <a:rPr lang="vi-VN" sz="2000">
                <a:solidFill>
                  <a:srgbClr val="C00000"/>
                </a:solidFill>
              </a:rPr>
              <a:t>công ti độc quyền </a:t>
            </a:r>
            <a:r>
              <a:rPr lang="vi-VN" sz="2000"/>
              <a:t>lớn, dưới các hình thức khác nhau.</a:t>
            </a:r>
            <a:endParaRPr lang="en-US" sz="2000"/>
          </a:p>
          <a:p>
            <a:pPr marL="342900" indent="-342900" algn="just">
              <a:lnSpc>
                <a:spcPct val="150000"/>
              </a:lnSpc>
              <a:buFont typeface="Wingdings" panose="05000000000000000000" pitchFamily="2" charset="2"/>
              <a:buChar char="§"/>
            </a:pPr>
            <a:r>
              <a:rPr lang="en-US" sz="2000"/>
              <a:t>Làm </a:t>
            </a:r>
            <a:r>
              <a:rPr lang="vi-VN" sz="2000">
                <a:solidFill>
                  <a:srgbClr val="C00000"/>
                </a:solidFill>
              </a:rPr>
              <a:t>lũng đoạn thị trường</a:t>
            </a:r>
            <a:r>
              <a:rPr lang="vi-VN" sz="2000"/>
              <a:t>, kinh tế, chi phối đời sống chính trị, xã hội các nước đế quốc.</a:t>
            </a:r>
            <a:endParaRPr lang="en-US" sz="2000"/>
          </a:p>
        </p:txBody>
      </p:sp>
      <p:grpSp>
        <p:nvGrpSpPr>
          <p:cNvPr id="5" name="Group 4">
            <a:extLst>
              <a:ext uri="{FF2B5EF4-FFF2-40B4-BE49-F238E27FC236}">
                <a16:creationId xmlns:a16="http://schemas.microsoft.com/office/drawing/2014/main" id="{1DA55D4C-C2EC-520F-BE4A-0D41078C6FBE}"/>
              </a:ext>
            </a:extLst>
          </p:cNvPr>
          <p:cNvGrpSpPr/>
          <p:nvPr/>
        </p:nvGrpSpPr>
        <p:grpSpPr>
          <a:xfrm>
            <a:off x="2848431" y="2969691"/>
            <a:ext cx="5794828" cy="2173809"/>
            <a:chOff x="2848431" y="2969691"/>
            <a:chExt cx="5794828" cy="2173809"/>
          </a:xfrm>
        </p:grpSpPr>
        <p:pic>
          <p:nvPicPr>
            <p:cNvPr id="6146" name="Picture 2" descr="Lịch sử 11 Kết nối tri thức Bài 2: Sự xác lập và phát triển của chủ nghĩa  tư bản">
              <a:extLst>
                <a:ext uri="{FF2B5EF4-FFF2-40B4-BE49-F238E27FC236}">
                  <a16:creationId xmlns:a16="http://schemas.microsoft.com/office/drawing/2014/main" id="{F1A207B4-B97C-FA41-0273-95823AA4F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8431" y="2969691"/>
              <a:ext cx="3907971" cy="2173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FBD2F46-69C1-5CDE-16B5-631FA3DABD9E}"/>
                </a:ext>
              </a:extLst>
            </p:cNvPr>
            <p:cNvSpPr txBox="1"/>
            <p:nvPr/>
          </p:nvSpPr>
          <p:spPr>
            <a:xfrm>
              <a:off x="6778173" y="3708940"/>
              <a:ext cx="1865086" cy="1434560"/>
            </a:xfrm>
            <a:prstGeom prst="rect">
              <a:avLst/>
            </a:prstGeom>
            <a:noFill/>
          </p:spPr>
          <p:txBody>
            <a:bodyPr wrap="square" rtlCol="0">
              <a:spAutoFit/>
            </a:bodyPr>
            <a:lstStyle/>
            <a:p>
              <a:pPr algn="just">
                <a:lnSpc>
                  <a:spcPct val="150000"/>
                </a:lnSpc>
              </a:pPr>
              <a:r>
                <a:rPr lang="en-US" sz="1500">
                  <a:solidFill>
                    <a:srgbClr val="0070C0"/>
                  </a:solidFill>
                </a:rPr>
                <a:t>Tranh biếm họa về một công ti độc quyền dầu mỏ ở Mỹ (1904)</a:t>
              </a:r>
            </a:p>
          </p:txBody>
        </p:sp>
      </p:grpSp>
    </p:spTree>
    <p:extLst>
      <p:ext uri="{BB962C8B-B14F-4D97-AF65-F5344CB8AC3E}">
        <p14:creationId xmlns:p14="http://schemas.microsoft.com/office/powerpoint/2010/main" val="28353999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1" dur="500"/>
                                        <p:tgtEl>
                                          <p:spTgt spid="9">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4" dur="500"/>
                                        <p:tgtEl>
                                          <p:spTgt spid="9">
                                            <p:txEl>
                                              <p:pRg st="1" end="1"/>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randombar(horizontal)">
                                      <p:cBhvr>
                                        <p:cTn id="17" dur="500"/>
                                        <p:tgtEl>
                                          <p:spTgt spid="9">
                                            <p:txEl>
                                              <p:pRg st="2" end="2"/>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grpSp>
        <p:nvGrpSpPr>
          <p:cNvPr id="4" name="Group 3">
            <a:extLst>
              <a:ext uri="{FF2B5EF4-FFF2-40B4-BE49-F238E27FC236}">
                <a16:creationId xmlns:a16="http://schemas.microsoft.com/office/drawing/2014/main" id="{954056AE-1738-C561-76DC-65441EE49A45}"/>
              </a:ext>
            </a:extLst>
          </p:cNvPr>
          <p:cNvGrpSpPr/>
          <p:nvPr/>
        </p:nvGrpSpPr>
        <p:grpSpPr>
          <a:xfrm>
            <a:off x="262327" y="285583"/>
            <a:ext cx="4309673" cy="4153144"/>
            <a:chOff x="344775" y="394916"/>
            <a:chExt cx="4309673" cy="4153144"/>
          </a:xfrm>
        </p:grpSpPr>
        <p:pic>
          <p:nvPicPr>
            <p:cNvPr id="8194" name="Picture 2" descr="Trả lời câu hỏi Sử 8 Cánh Diều Bài 9: Các nước Âu - Mỹ từ cuối thế kỉ XIX  đến đầu thế kỉ XX (trang 38, 41)">
              <a:extLst>
                <a:ext uri="{FF2B5EF4-FFF2-40B4-BE49-F238E27FC236}">
                  <a16:creationId xmlns:a16="http://schemas.microsoft.com/office/drawing/2014/main" id="{265EDAB1-3C6A-D292-1B80-B2E9328D9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75" y="394916"/>
              <a:ext cx="4309673" cy="2889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F4783BA-615C-0014-A02B-26B69669C467}"/>
                </a:ext>
              </a:extLst>
            </p:cNvPr>
            <p:cNvSpPr txBox="1"/>
            <p:nvPr/>
          </p:nvSpPr>
          <p:spPr>
            <a:xfrm>
              <a:off x="344775" y="3459749"/>
              <a:ext cx="4242215" cy="1088311"/>
            </a:xfrm>
            <a:prstGeom prst="rect">
              <a:avLst/>
            </a:prstGeom>
            <a:noFill/>
          </p:spPr>
          <p:txBody>
            <a:bodyPr wrap="square">
              <a:spAutoFit/>
            </a:bodyPr>
            <a:lstStyle/>
            <a:p>
              <a:pPr algn="ctr">
                <a:lnSpc>
                  <a:spcPct val="150000"/>
                </a:lnSpc>
              </a:pPr>
              <a:r>
                <a:rPr lang="vi-VN" sz="1500">
                  <a:solidFill>
                    <a:srgbClr val="0070C0"/>
                  </a:solidFill>
                </a:rPr>
                <a:t>“Thế giới đã bị phân chia” (tranh biếm họa về việc các nước đế quốc phân chia thuộc địa</a:t>
              </a:r>
              <a:r>
                <a:rPr lang="en-US" sz="1500">
                  <a:solidFill>
                    <a:srgbClr val="0070C0"/>
                  </a:solidFill>
                </a:rPr>
                <a:t> </a:t>
              </a:r>
              <a:r>
                <a:rPr lang="vi-VN" sz="1500">
                  <a:solidFill>
                    <a:srgbClr val="0070C0"/>
                  </a:solidFill>
                </a:rPr>
                <a:t>vào đầu thế kỉ XX)</a:t>
              </a:r>
            </a:p>
          </p:txBody>
        </p:sp>
      </p:grpSp>
      <p:grpSp>
        <p:nvGrpSpPr>
          <p:cNvPr id="7" name="Group 6">
            <a:extLst>
              <a:ext uri="{FF2B5EF4-FFF2-40B4-BE49-F238E27FC236}">
                <a16:creationId xmlns:a16="http://schemas.microsoft.com/office/drawing/2014/main" id="{A4756D61-5D4B-3E83-2B3E-48D17C7E0371}"/>
              </a:ext>
            </a:extLst>
          </p:cNvPr>
          <p:cNvGrpSpPr/>
          <p:nvPr/>
        </p:nvGrpSpPr>
        <p:grpSpPr>
          <a:xfrm>
            <a:off x="4733632" y="1199514"/>
            <a:ext cx="4263803" cy="3806896"/>
            <a:chOff x="4784432" y="691983"/>
            <a:chExt cx="4263803" cy="3806896"/>
          </a:xfrm>
        </p:grpSpPr>
        <p:pic>
          <p:nvPicPr>
            <p:cNvPr id="8196" name="Picture 4" descr="Bức tranh biếm họa “Quyền lực của các tổ chức độc quyền ở Mỹ” cho anh/ chị  biết điều gì?">
              <a:extLst>
                <a:ext uri="{FF2B5EF4-FFF2-40B4-BE49-F238E27FC236}">
                  <a16:creationId xmlns:a16="http://schemas.microsoft.com/office/drawing/2014/main" id="{5E71553F-3FB4-24A9-C14C-105F7B678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432" y="691983"/>
              <a:ext cx="4263803" cy="28259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29DE9C-09FA-8F31-89F7-58A59AD8BA62}"/>
                </a:ext>
              </a:extLst>
            </p:cNvPr>
            <p:cNvSpPr txBox="1"/>
            <p:nvPr/>
          </p:nvSpPr>
          <p:spPr>
            <a:xfrm>
              <a:off x="4806020" y="3756816"/>
              <a:ext cx="4242215" cy="742063"/>
            </a:xfrm>
            <a:prstGeom prst="rect">
              <a:avLst/>
            </a:prstGeom>
            <a:noFill/>
          </p:spPr>
          <p:txBody>
            <a:bodyPr wrap="square">
              <a:spAutoFit/>
            </a:bodyPr>
            <a:lstStyle/>
            <a:p>
              <a:pPr algn="ctr">
                <a:lnSpc>
                  <a:spcPct val="150000"/>
                </a:lnSpc>
              </a:pPr>
              <a:r>
                <a:rPr lang="vi-VN" sz="1500">
                  <a:solidFill>
                    <a:srgbClr val="0070C0"/>
                  </a:solidFill>
                </a:rPr>
                <a:t>Tranh biếm họa đương thời về </a:t>
              </a:r>
            </a:p>
            <a:p>
              <a:pPr algn="ctr">
                <a:lnSpc>
                  <a:spcPct val="150000"/>
                </a:lnSpc>
              </a:pPr>
              <a:r>
                <a:rPr lang="vi-VN" sz="1500">
                  <a:solidFill>
                    <a:srgbClr val="0070C0"/>
                  </a:solidFill>
                </a:rPr>
                <a:t>các tổ chức độc quyền ở Mỹ</a:t>
              </a:r>
            </a:p>
          </p:txBody>
        </p:sp>
      </p:grpSp>
    </p:spTree>
    <p:extLst>
      <p:ext uri="{BB962C8B-B14F-4D97-AF65-F5344CB8AC3E}">
        <p14:creationId xmlns:p14="http://schemas.microsoft.com/office/powerpoint/2010/main" val="31755219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9218" name="Picture 2" descr="undefined">
            <a:extLst>
              <a:ext uri="{FF2B5EF4-FFF2-40B4-BE49-F238E27FC236}">
                <a16:creationId xmlns:a16="http://schemas.microsoft.com/office/drawing/2014/main" id="{2B756F13-2A99-494B-E71C-BBCDFD285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16087" cy="27577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ịch sử 11 Kết nối tri thức Bài 2: Sự xác lập và phát triển của chủ nghĩa  tư bản">
            <a:extLst>
              <a:ext uri="{FF2B5EF4-FFF2-40B4-BE49-F238E27FC236}">
                <a16:creationId xmlns:a16="http://schemas.microsoft.com/office/drawing/2014/main" id="{A5577246-D7A4-6203-73A2-24D685FBBB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312" y="0"/>
            <a:ext cx="4957688" cy="2757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69F59E6-B548-0809-5445-5A2DF90713EF}"/>
              </a:ext>
            </a:extLst>
          </p:cNvPr>
          <p:cNvSpPr txBox="1"/>
          <p:nvPr/>
        </p:nvSpPr>
        <p:spPr>
          <a:xfrm>
            <a:off x="246742" y="3249490"/>
            <a:ext cx="8650515" cy="1486689"/>
          </a:xfrm>
          <a:prstGeom prst="rect">
            <a:avLst/>
          </a:prstGeom>
          <a:noFill/>
        </p:spPr>
        <p:txBody>
          <a:bodyPr wrap="square">
            <a:spAutoFit/>
          </a:bodyPr>
          <a:lstStyle/>
          <a:p>
            <a:pPr algn="just">
              <a:lnSpc>
                <a:spcPct val="150000"/>
              </a:lnSpc>
            </a:pPr>
            <a:r>
              <a:rPr lang="vi-VN" sz="2100"/>
              <a:t>Vào khoảng 30 năm cuối thế kỉ XIX, chủ nghĩa tư bản chuyển dần sang chủ nghĩa đế quốc. Quá trình này gắn liền với chủ nghĩa tư bản độc quyền và sự mở rộng thị trường, xâm chiếm thuộc địa. </a:t>
            </a:r>
            <a:endParaRPr lang="en-US" sz="2100"/>
          </a:p>
        </p:txBody>
      </p:sp>
      <p:sp>
        <p:nvSpPr>
          <p:cNvPr id="9" name="Rectangle: Rounded Corners 8">
            <a:extLst>
              <a:ext uri="{FF2B5EF4-FFF2-40B4-BE49-F238E27FC236}">
                <a16:creationId xmlns:a16="http://schemas.microsoft.com/office/drawing/2014/main" id="{6F40D937-53B0-3A91-8365-57D6FCC02200}"/>
              </a:ext>
            </a:extLst>
          </p:cNvPr>
          <p:cNvSpPr/>
          <p:nvPr/>
        </p:nvSpPr>
        <p:spPr>
          <a:xfrm>
            <a:off x="3472542" y="2412145"/>
            <a:ext cx="2198914" cy="609600"/>
          </a:xfrm>
          <a:prstGeom prst="roundRect">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KẾT LUẬN </a:t>
            </a:r>
          </a:p>
        </p:txBody>
      </p:sp>
    </p:spTree>
    <p:extLst>
      <p:ext uri="{BB962C8B-B14F-4D97-AF65-F5344CB8AC3E}">
        <p14:creationId xmlns:p14="http://schemas.microsoft.com/office/powerpoint/2010/main" val="40535133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14" name="Arrow: Right 13">
            <a:extLst>
              <a:ext uri="{FF2B5EF4-FFF2-40B4-BE49-F238E27FC236}">
                <a16:creationId xmlns:a16="http://schemas.microsoft.com/office/drawing/2014/main" id="{98525779-1A45-292D-7425-748BAF948A71}"/>
              </a:ext>
            </a:extLst>
          </p:cNvPr>
          <p:cNvSpPr/>
          <p:nvPr/>
        </p:nvSpPr>
        <p:spPr>
          <a:xfrm flipH="1">
            <a:off x="8400146" y="877677"/>
            <a:ext cx="743854" cy="805509"/>
          </a:xfrm>
          <a:prstGeom prst="rightArrow">
            <a:avLst/>
          </a:prstGeom>
          <a:solidFill>
            <a:schemeClr val="accent3">
              <a:lumMod val="9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3F17269-8ED2-F31B-A8FB-8C6FEBD53FAE}"/>
              </a:ext>
            </a:extLst>
          </p:cNvPr>
          <p:cNvSpPr/>
          <p:nvPr/>
        </p:nvSpPr>
        <p:spPr>
          <a:xfrm>
            <a:off x="580571" y="361950"/>
            <a:ext cx="7395030" cy="1836964"/>
          </a:xfrm>
          <a:prstGeom prst="roundRect">
            <a:avLst/>
          </a:prstGeom>
          <a:solidFill>
            <a:srgbClr val="FFFFFF"/>
          </a:solidFill>
          <a:ln>
            <a:solidFill>
              <a:schemeClr val="accent4">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a:solidFill>
                  <a:srgbClr val="000000"/>
                </a:solidFill>
              </a:rPr>
              <a:t>Mở rộng thị trường, xâm chiếm thuộc địa: </a:t>
            </a:r>
            <a:r>
              <a:rPr lang="vi-VN" sz="2000">
                <a:solidFill>
                  <a:srgbClr val="000000"/>
                </a:solidFill>
              </a:rPr>
              <a:t>các nước đế quốc đều đẩy mạnh xâm lược, khai thác và bóc lột thuộc địa. </a:t>
            </a:r>
            <a:endParaRPr lang="en-US" sz="2000">
              <a:solidFill>
                <a:srgbClr val="000000"/>
              </a:solidFill>
            </a:endParaRPr>
          </a:p>
        </p:txBody>
      </p:sp>
      <p:sp>
        <p:nvSpPr>
          <p:cNvPr id="9" name="TextBox 8">
            <a:extLst>
              <a:ext uri="{FF2B5EF4-FFF2-40B4-BE49-F238E27FC236}">
                <a16:creationId xmlns:a16="http://schemas.microsoft.com/office/drawing/2014/main" id="{0C8F12B7-C4FD-19B1-6E1C-CEFEB3E888A4}"/>
              </a:ext>
            </a:extLst>
          </p:cNvPr>
          <p:cNvSpPr txBox="1"/>
          <p:nvPr/>
        </p:nvSpPr>
        <p:spPr>
          <a:xfrm>
            <a:off x="4040414" y="3460315"/>
            <a:ext cx="4894946" cy="598177"/>
          </a:xfrm>
          <a:prstGeom prst="rect">
            <a:avLst/>
          </a:prstGeom>
          <a:noFill/>
        </p:spPr>
        <p:txBody>
          <a:bodyPr wrap="square" rtlCol="0">
            <a:spAutoFit/>
          </a:bodyPr>
          <a:lstStyle/>
          <a:p>
            <a:pPr algn="just">
              <a:lnSpc>
                <a:spcPct val="150000"/>
              </a:lnSpc>
            </a:pPr>
            <a:r>
              <a:rPr lang="vi-VN" sz="2500" b="1">
                <a:solidFill>
                  <a:srgbClr val="C00000"/>
                </a:solidFill>
              </a:rPr>
              <a:t>→ Chủ nghĩa đế quốc ra đời.</a:t>
            </a:r>
            <a:endParaRPr lang="en-US" sz="2500" b="1">
              <a:solidFill>
                <a:srgbClr val="C00000"/>
              </a:solidFill>
            </a:endParaRPr>
          </a:p>
        </p:txBody>
      </p:sp>
      <p:pic>
        <p:nvPicPr>
          <p:cNvPr id="3" name="Picture 2">
            <a:extLst>
              <a:ext uri="{FF2B5EF4-FFF2-40B4-BE49-F238E27FC236}">
                <a16:creationId xmlns:a16="http://schemas.microsoft.com/office/drawing/2014/main" id="{B6722524-F8F0-F3F8-98D0-9F0F340D5B72}"/>
              </a:ext>
            </a:extLst>
          </p:cNvPr>
          <p:cNvPicPr>
            <a:picLocks noChangeAspect="1"/>
          </p:cNvPicPr>
          <p:nvPr/>
        </p:nvPicPr>
        <p:blipFill>
          <a:blip r:embed="rId3"/>
          <a:stretch>
            <a:fillRect/>
          </a:stretch>
        </p:blipFill>
        <p:spPr>
          <a:xfrm>
            <a:off x="678224" y="2489403"/>
            <a:ext cx="3260590" cy="2540000"/>
          </a:xfrm>
          <a:prstGeom prst="round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760311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8"/>
          <p:cNvSpPr/>
          <p:nvPr/>
        </p:nvSpPr>
        <p:spPr>
          <a:xfrm>
            <a:off x="3712997" y="253141"/>
            <a:ext cx="1718031" cy="1903275"/>
          </a:xfrm>
          <a:prstGeom prst="flowChartOffpageConnector">
            <a:avLst/>
          </a:prstGeom>
          <a:solidFill>
            <a:srgbClr val="E2AF3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FFFBEC"/>
                </a:solidFill>
                <a:effectLst/>
                <a:uLnTx/>
                <a:uFillTx/>
                <a:latin typeface="Arial"/>
                <a:cs typeface="Arial"/>
                <a:sym typeface="Arial"/>
              </a:rPr>
              <a:t>02</a:t>
            </a:r>
            <a:endParaRPr kumimoji="0" sz="8000" b="1" i="0" u="none" strike="noStrike" kern="0" cap="none" spc="0" normalizeH="0" baseline="0" noProof="0">
              <a:ln>
                <a:noFill/>
              </a:ln>
              <a:solidFill>
                <a:srgbClr val="FFFBEC"/>
              </a:solidFill>
              <a:effectLst/>
              <a:uLnTx/>
              <a:uFillTx/>
              <a:latin typeface="Arial"/>
              <a:cs typeface="Arial"/>
              <a:sym typeface="Arial"/>
            </a:endParaRPr>
          </a:p>
        </p:txBody>
      </p:sp>
      <p:sp>
        <p:nvSpPr>
          <p:cNvPr id="402" name="Google Shape;402;p38"/>
          <p:cNvSpPr/>
          <p:nvPr/>
        </p:nvSpPr>
        <p:spPr>
          <a:xfrm>
            <a:off x="2939626" y="253129"/>
            <a:ext cx="409500" cy="894900"/>
          </a:xfrm>
          <a:prstGeom prst="flowChartOffpageConnector">
            <a:avLst/>
          </a:pr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38"/>
          <p:cNvSpPr/>
          <p:nvPr/>
        </p:nvSpPr>
        <p:spPr>
          <a:xfrm>
            <a:off x="5794751" y="253129"/>
            <a:ext cx="409500" cy="894900"/>
          </a:xfrm>
          <a:prstGeom prst="flowChartOffpageConnector">
            <a:avLst/>
          </a:pr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72102EE1-E8F2-F85D-D678-7B442D2C0E64}"/>
              </a:ext>
            </a:extLst>
          </p:cNvPr>
          <p:cNvSpPr txBox="1"/>
          <p:nvPr/>
        </p:nvSpPr>
        <p:spPr>
          <a:xfrm>
            <a:off x="381000" y="1993307"/>
            <a:ext cx="8382000" cy="24826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600" b="1" i="0" u="none" strike="noStrike" kern="0" cap="none" spc="0" normalizeH="0" baseline="0" noProof="0">
                <a:ln>
                  <a:noFill/>
                </a:ln>
                <a:solidFill>
                  <a:srgbClr val="000000"/>
                </a:solidFill>
                <a:effectLst/>
                <a:uLnTx/>
                <a:uFillTx/>
                <a:latin typeface="Arial"/>
                <a:cs typeface="Arial"/>
                <a:sym typeface="Arial"/>
              </a:rPr>
              <a:t>CÁC NƯỚC ĐẾ QUỐC ANH, PHÁP, ĐỨC, MỸ TỪ CUỐI THẾ KỈ XIX ĐẾN ĐẦU THẾ KỈ XX</a:t>
            </a:r>
          </a:p>
        </p:txBody>
      </p:sp>
    </p:spTree>
    <p:extLst>
      <p:ext uri="{BB962C8B-B14F-4D97-AF65-F5344CB8AC3E}">
        <p14:creationId xmlns:p14="http://schemas.microsoft.com/office/powerpoint/2010/main" val="11736831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11" name="Group 10">
            <a:extLst>
              <a:ext uri="{FF2B5EF4-FFF2-40B4-BE49-F238E27FC236}">
                <a16:creationId xmlns:a16="http://schemas.microsoft.com/office/drawing/2014/main" id="{747E5925-650B-E017-82D5-F97A01C5E3EE}"/>
              </a:ext>
            </a:extLst>
          </p:cNvPr>
          <p:cNvGrpSpPr/>
          <p:nvPr/>
        </p:nvGrpSpPr>
        <p:grpSpPr>
          <a:xfrm>
            <a:off x="2608739" y="297719"/>
            <a:ext cx="4059704" cy="857379"/>
            <a:chOff x="2724854" y="115078"/>
            <a:chExt cx="4059704" cy="963882"/>
          </a:xfrm>
        </p:grpSpPr>
        <p:sp>
          <p:nvSpPr>
            <p:cNvPr id="10" name="Freeform 2">
              <a:extLst>
                <a:ext uri="{FF2B5EF4-FFF2-40B4-BE49-F238E27FC236}">
                  <a16:creationId xmlns:a16="http://schemas.microsoft.com/office/drawing/2014/main" id="{3E01191F-8763-7272-2DEF-F05A8E8C62EF}"/>
                </a:ext>
              </a:extLst>
            </p:cNvPr>
            <p:cNvSpPr/>
            <p:nvPr/>
          </p:nvSpPr>
          <p:spPr>
            <a:xfrm>
              <a:off x="3326326" y="115078"/>
              <a:ext cx="2856760" cy="963882"/>
            </a:xfrm>
            <a:custGeom>
              <a:avLst/>
              <a:gdLst/>
              <a:ahLst/>
              <a:cxnLst/>
              <a:rect l="l" t="t" r="r" b="b"/>
              <a:pathLst>
                <a:path w="7315200" h="3081528">
                  <a:moveTo>
                    <a:pt x="0" y="0"/>
                  </a:moveTo>
                  <a:lnTo>
                    <a:pt x="7315200" y="0"/>
                  </a:lnTo>
                  <a:lnTo>
                    <a:pt x="7315200" y="3081528"/>
                  </a:lnTo>
                  <a:lnTo>
                    <a:pt x="0" y="30815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sp>
        <p:sp>
          <p:nvSpPr>
            <p:cNvPr id="6" name="TextBox 5">
              <a:extLst>
                <a:ext uri="{FF2B5EF4-FFF2-40B4-BE49-F238E27FC236}">
                  <a16:creationId xmlns:a16="http://schemas.microsoft.com/office/drawing/2014/main" id="{C7D9CCCE-48A0-4DD4-F07F-7FC70E198A90}"/>
                </a:ext>
              </a:extLst>
            </p:cNvPr>
            <p:cNvSpPr txBox="1"/>
            <p:nvPr/>
          </p:nvSpPr>
          <p:spPr>
            <a:xfrm>
              <a:off x="2724854" y="320020"/>
              <a:ext cx="4059704" cy="553998"/>
            </a:xfrm>
            <a:prstGeom prst="rect">
              <a:avLst/>
            </a:prstGeom>
            <a:noFill/>
          </p:spPr>
          <p:txBody>
            <a:bodyPr wrap="square">
              <a:spAutoFit/>
            </a:bodyPr>
            <a:lstStyle/>
            <a:p>
              <a:pPr algn="ctr" defTabSz="457200">
                <a:buClrTx/>
              </a:pPr>
              <a:r>
                <a:rPr lang="en-US" sz="3000" b="1">
                  <a:solidFill>
                    <a:schemeClr val="accent4">
                      <a:lumMod val="25000"/>
                    </a:schemeClr>
                  </a:solidFill>
                  <a:latin typeface="Arial" panose="020B0604020202020204" pitchFamily="34" charset="0"/>
                  <a:cs typeface="Arial" panose="020B0604020202020204" pitchFamily="34" charset="0"/>
                </a:rPr>
                <a:t>Nhóm 1</a:t>
              </a:r>
            </a:p>
          </p:txBody>
        </p:sp>
      </p:grpSp>
      <p:grpSp>
        <p:nvGrpSpPr>
          <p:cNvPr id="75" name="Group 74">
            <a:extLst>
              <a:ext uri="{FF2B5EF4-FFF2-40B4-BE49-F238E27FC236}">
                <a16:creationId xmlns:a16="http://schemas.microsoft.com/office/drawing/2014/main" id="{A7D0E4FC-8A96-6237-82F1-5B31FBC401E0}"/>
              </a:ext>
            </a:extLst>
          </p:cNvPr>
          <p:cNvGrpSpPr/>
          <p:nvPr/>
        </p:nvGrpSpPr>
        <p:grpSpPr>
          <a:xfrm>
            <a:off x="235857" y="1532362"/>
            <a:ext cx="8672286" cy="3054152"/>
            <a:chOff x="348343" y="1220305"/>
            <a:chExt cx="8672286" cy="3054152"/>
          </a:xfrm>
        </p:grpSpPr>
        <p:sp>
          <p:nvSpPr>
            <p:cNvPr id="74" name="Rectangle: Rounded Corners 73">
              <a:extLst>
                <a:ext uri="{FF2B5EF4-FFF2-40B4-BE49-F238E27FC236}">
                  <a16:creationId xmlns:a16="http://schemas.microsoft.com/office/drawing/2014/main" id="{C579247C-6DC4-75AE-455D-7C99CDE0E133}"/>
                </a:ext>
              </a:extLst>
            </p:cNvPr>
            <p:cNvSpPr/>
            <p:nvPr/>
          </p:nvSpPr>
          <p:spPr>
            <a:xfrm>
              <a:off x="348343" y="1888594"/>
              <a:ext cx="8672286" cy="2385863"/>
            </a:xfrm>
            <a:prstGeom prst="roundRect">
              <a:avLst>
                <a:gd name="adj" fmla="val 9671"/>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60BA31-B464-5546-626D-AC3A3F73BE07}"/>
                </a:ext>
              </a:extLst>
            </p:cNvPr>
            <p:cNvSpPr txBox="1"/>
            <p:nvPr/>
          </p:nvSpPr>
          <p:spPr>
            <a:xfrm>
              <a:off x="449405" y="2044149"/>
              <a:ext cx="8436429" cy="2060885"/>
            </a:xfrm>
            <a:prstGeom prst="rect">
              <a:avLst/>
            </a:prstGeom>
            <a:noFill/>
          </p:spPr>
          <p:txBody>
            <a:bodyPr wrap="square">
              <a:spAutoFit/>
            </a:bodyPr>
            <a:lstStyle/>
            <a:p>
              <a:pPr algn="just">
                <a:lnSpc>
                  <a:spcPct val="150000"/>
                </a:lnSpc>
              </a:pPr>
              <a:r>
                <a:rPr lang="vi-VN" sz="2200">
                  <a:solidFill>
                    <a:srgbClr val="C00000"/>
                  </a:solidFill>
                </a:rPr>
                <a:t>Khai thác tư liệu, Hình 10.2, thông tin mục 2a và hoàn thành Phiếu học tập số 1: </a:t>
              </a:r>
              <a:r>
                <a:rPr lang="vi-VN" sz="2200"/>
                <a:t>Nêu những chuyển biến lớn về kinh tế, chính sách đối nội, đối ngoại của đế quốc Anh trong những năm cuối thế kỉ XIX – đầu thế kỉ XX.</a:t>
              </a:r>
              <a:endParaRPr lang="en-US" sz="2200"/>
            </a:p>
          </p:txBody>
        </p:sp>
        <p:sp>
          <p:nvSpPr>
            <p:cNvPr id="73" name="Freeform 12">
              <a:extLst>
                <a:ext uri="{FF2B5EF4-FFF2-40B4-BE49-F238E27FC236}">
                  <a16:creationId xmlns:a16="http://schemas.microsoft.com/office/drawing/2014/main" id="{32F92F65-B821-D03B-5C74-B9A90CC46B7D}"/>
                </a:ext>
              </a:extLst>
            </p:cNvPr>
            <p:cNvSpPr/>
            <p:nvPr/>
          </p:nvSpPr>
          <p:spPr>
            <a:xfrm>
              <a:off x="4203163" y="1220305"/>
              <a:ext cx="737674" cy="74606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extLst>
      <p:ext uri="{BB962C8B-B14F-4D97-AF65-F5344CB8AC3E}">
        <p14:creationId xmlns:p14="http://schemas.microsoft.com/office/powerpoint/2010/main" val="42409851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48" name="Group 47">
            <a:extLst>
              <a:ext uri="{FF2B5EF4-FFF2-40B4-BE49-F238E27FC236}">
                <a16:creationId xmlns:a16="http://schemas.microsoft.com/office/drawing/2014/main" id="{FD339173-2BAB-F913-7A39-CFE73A8249EB}"/>
              </a:ext>
            </a:extLst>
          </p:cNvPr>
          <p:cNvGrpSpPr/>
          <p:nvPr/>
        </p:nvGrpSpPr>
        <p:grpSpPr>
          <a:xfrm>
            <a:off x="0" y="745117"/>
            <a:ext cx="4715896" cy="4148955"/>
            <a:chOff x="236128" y="694316"/>
            <a:chExt cx="4715896" cy="4148955"/>
          </a:xfrm>
        </p:grpSpPr>
        <p:sp>
          <p:nvSpPr>
            <p:cNvPr id="72" name="TextBox 71">
              <a:extLst>
                <a:ext uri="{FF2B5EF4-FFF2-40B4-BE49-F238E27FC236}">
                  <a16:creationId xmlns:a16="http://schemas.microsoft.com/office/drawing/2014/main" id="{C742F837-E534-EB5C-DDEE-BC7BB65E2CA9}"/>
                </a:ext>
              </a:extLst>
            </p:cNvPr>
            <p:cNvSpPr txBox="1"/>
            <p:nvPr/>
          </p:nvSpPr>
          <p:spPr>
            <a:xfrm>
              <a:off x="750368" y="4057928"/>
              <a:ext cx="3687417" cy="785343"/>
            </a:xfrm>
            <a:prstGeom prst="rect">
              <a:avLst/>
            </a:prstGeom>
            <a:noFill/>
          </p:spPr>
          <p:txBody>
            <a:bodyPr wrap="square" rtlCol="0">
              <a:spAutoFit/>
            </a:bodyPr>
            <a:lstStyle/>
            <a:p>
              <a:pPr algn="ctr">
                <a:lnSpc>
                  <a:spcPct val="150000"/>
                </a:lnSpc>
              </a:pPr>
              <a:r>
                <a:rPr lang="en-US" sz="1600" b="1">
                  <a:solidFill>
                    <a:srgbClr val="002060"/>
                  </a:solidFill>
                </a:rPr>
                <a:t>Hình 10.2. </a:t>
              </a:r>
              <a:r>
                <a:rPr lang="en-US" sz="1600">
                  <a:solidFill>
                    <a:srgbClr val="002060"/>
                  </a:solidFill>
                </a:rPr>
                <a:t>Biểu đồ thể hiện diện tích và dân số của đế quốc Anh</a:t>
              </a:r>
            </a:p>
          </p:txBody>
        </p:sp>
        <p:grpSp>
          <p:nvGrpSpPr>
            <p:cNvPr id="2" name="Group 1">
              <a:extLst>
                <a:ext uri="{FF2B5EF4-FFF2-40B4-BE49-F238E27FC236}">
                  <a16:creationId xmlns:a16="http://schemas.microsoft.com/office/drawing/2014/main" id="{CF583932-BF7E-2CD8-6D73-6FB98CD9B80C}"/>
                </a:ext>
              </a:extLst>
            </p:cNvPr>
            <p:cNvGrpSpPr/>
            <p:nvPr/>
          </p:nvGrpSpPr>
          <p:grpSpPr>
            <a:xfrm>
              <a:off x="236128" y="694316"/>
              <a:ext cx="4715896" cy="3098228"/>
              <a:chOff x="510041" y="2252608"/>
              <a:chExt cx="4715896" cy="3098228"/>
            </a:xfrm>
          </p:grpSpPr>
          <p:cxnSp>
            <p:nvCxnSpPr>
              <p:cNvPr id="3" name="Straight Arrow Connector 2">
                <a:extLst>
                  <a:ext uri="{FF2B5EF4-FFF2-40B4-BE49-F238E27FC236}">
                    <a16:creationId xmlns:a16="http://schemas.microsoft.com/office/drawing/2014/main" id="{1002854F-9807-54CE-84DB-649CE0E60F7E}"/>
                  </a:ext>
                </a:extLst>
              </p:cNvPr>
              <p:cNvCxnSpPr>
                <a:cxnSpLocks/>
              </p:cNvCxnSpPr>
              <p:nvPr/>
            </p:nvCxnSpPr>
            <p:spPr>
              <a:xfrm>
                <a:off x="978921" y="4656133"/>
                <a:ext cx="3832565"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74C4D52-3490-0DCB-2964-4E957F0BDC37}"/>
                  </a:ext>
                </a:extLst>
              </p:cNvPr>
              <p:cNvCxnSpPr>
                <a:cxnSpLocks/>
              </p:cNvCxnSpPr>
              <p:nvPr/>
            </p:nvCxnSpPr>
            <p:spPr>
              <a:xfrm flipV="1">
                <a:off x="1131321" y="2544304"/>
                <a:ext cx="0" cy="2264229"/>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F94FC76-058A-93CD-DB2F-C647019C23CF}"/>
                  </a:ext>
                </a:extLst>
              </p:cNvPr>
              <p:cNvCxnSpPr>
                <a:cxnSpLocks/>
              </p:cNvCxnSpPr>
              <p:nvPr/>
            </p:nvCxnSpPr>
            <p:spPr>
              <a:xfrm>
                <a:off x="1066800" y="2965218"/>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D103DF-D5DE-909E-D18A-802173995880}"/>
                  </a:ext>
                </a:extLst>
              </p:cNvPr>
              <p:cNvCxnSpPr>
                <a:cxnSpLocks/>
              </p:cNvCxnSpPr>
              <p:nvPr/>
            </p:nvCxnSpPr>
            <p:spPr>
              <a:xfrm>
                <a:off x="1066803" y="3328071"/>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5D4052-1E53-70E8-DADF-C877671D45B3}"/>
                  </a:ext>
                </a:extLst>
              </p:cNvPr>
              <p:cNvCxnSpPr>
                <a:cxnSpLocks/>
              </p:cNvCxnSpPr>
              <p:nvPr/>
            </p:nvCxnSpPr>
            <p:spPr>
              <a:xfrm>
                <a:off x="1052287" y="3756246"/>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0B138C-13F1-B2A9-F9B7-4C5FFAB4FDAC}"/>
                  </a:ext>
                </a:extLst>
              </p:cNvPr>
              <p:cNvCxnSpPr>
                <a:cxnSpLocks/>
              </p:cNvCxnSpPr>
              <p:nvPr/>
            </p:nvCxnSpPr>
            <p:spPr>
              <a:xfrm>
                <a:off x="1052290" y="4104585"/>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8ACB6CE-9675-85D9-197C-4740D0B618DD}"/>
                      </a:ext>
                    </a:extLst>
                  </p:cNvPr>
                  <p:cNvSpPr txBox="1"/>
                  <p:nvPr/>
                </p:nvSpPr>
                <p:spPr>
                  <a:xfrm>
                    <a:off x="510041" y="2252608"/>
                    <a:ext cx="1257073" cy="312585"/>
                  </a:xfrm>
                  <a:prstGeom prst="rect">
                    <a:avLst/>
                  </a:prstGeom>
                  <a:noFill/>
                </p:spPr>
                <p:txBody>
                  <a:bodyPr wrap="square" rtlCol="0">
                    <a:spAutoFit/>
                  </a:bodyPr>
                  <a:lstStyle/>
                  <a:p>
                    <a:pPr algn="ctr"/>
                    <a:r>
                      <a:rPr lang="en-US" i="1">
                        <a:solidFill>
                          <a:srgbClr val="00B050"/>
                        </a:solidFill>
                        <a:latin typeface="+mj-lt"/>
                      </a:rPr>
                      <a:t>Triệu </a:t>
                    </a:r>
                    <a14:m>
                      <m:oMath xmlns:m="http://schemas.openxmlformats.org/officeDocument/2006/math">
                        <m:sSup>
                          <m:sSupPr>
                            <m:ctrlPr>
                              <a:rPr lang="en-US"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𝑘𝑚</m:t>
                            </m:r>
                          </m:e>
                          <m:sup>
                            <m:r>
                              <a:rPr lang="en-US" b="0" i="1" smtClean="0">
                                <a:solidFill>
                                  <a:srgbClr val="00B050"/>
                                </a:solidFill>
                                <a:latin typeface="Cambria Math" panose="02040503050406030204" pitchFamily="18" charset="0"/>
                              </a:rPr>
                              <m:t>2</m:t>
                            </m:r>
                          </m:sup>
                        </m:sSup>
                      </m:oMath>
                    </a14:m>
                    <a:endParaRPr lang="en-US" i="1">
                      <a:latin typeface="+mj-lt"/>
                    </a:endParaRPr>
                  </a:p>
                </p:txBody>
              </p:sp>
            </mc:Choice>
            <mc:Fallback xmlns="">
              <p:sp>
                <p:nvSpPr>
                  <p:cNvPr id="14" name="TextBox 13">
                    <a:extLst>
                      <a:ext uri="{FF2B5EF4-FFF2-40B4-BE49-F238E27FC236}">
                        <a16:creationId xmlns:a16="http://schemas.microsoft.com/office/drawing/2014/main" id="{18ACB6CE-9675-85D9-197C-4740D0B618DD}"/>
                      </a:ext>
                    </a:extLst>
                  </p:cNvPr>
                  <p:cNvSpPr txBox="1">
                    <a:spLocks noRot="1" noChangeAspect="1" noMove="1" noResize="1" noEditPoints="1" noAdjustHandles="1" noChangeArrowheads="1" noChangeShapeType="1" noTextEdit="1"/>
                  </p:cNvSpPr>
                  <p:nvPr/>
                </p:nvSpPr>
                <p:spPr>
                  <a:xfrm>
                    <a:off x="510041" y="2252608"/>
                    <a:ext cx="1257073" cy="312585"/>
                  </a:xfrm>
                  <a:prstGeom prst="rect">
                    <a:avLst/>
                  </a:prstGeom>
                  <a:blipFill>
                    <a:blip r:embed="rId3"/>
                    <a:stretch>
                      <a:fillRect t="-1923" b="-19231"/>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ADF2D0ED-49A4-C230-3AB1-A2814DE74F76}"/>
                  </a:ext>
                </a:extLst>
              </p:cNvPr>
              <p:cNvCxnSpPr>
                <a:cxnSpLocks/>
              </p:cNvCxnSpPr>
              <p:nvPr/>
            </p:nvCxnSpPr>
            <p:spPr>
              <a:xfrm flipV="1">
                <a:off x="4466775" y="2547639"/>
                <a:ext cx="0" cy="2264229"/>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24E80E-8298-979A-6276-897BED8A5C6E}"/>
                  </a:ext>
                </a:extLst>
              </p:cNvPr>
              <p:cNvCxnSpPr>
                <a:cxnSpLocks/>
              </p:cNvCxnSpPr>
              <p:nvPr/>
            </p:nvCxnSpPr>
            <p:spPr>
              <a:xfrm>
                <a:off x="4467567" y="2997581"/>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ABAB36-441F-133A-362E-51957FD096D0}"/>
                  </a:ext>
                </a:extLst>
              </p:cNvPr>
              <p:cNvCxnSpPr>
                <a:cxnSpLocks/>
              </p:cNvCxnSpPr>
              <p:nvPr/>
            </p:nvCxnSpPr>
            <p:spPr>
              <a:xfrm>
                <a:off x="4467570" y="3331406"/>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5E5E1B0-995D-AD42-4D77-8841F774D5ED}"/>
                  </a:ext>
                </a:extLst>
              </p:cNvPr>
              <p:cNvCxnSpPr>
                <a:cxnSpLocks/>
              </p:cNvCxnSpPr>
              <p:nvPr/>
            </p:nvCxnSpPr>
            <p:spPr>
              <a:xfrm>
                <a:off x="4460311" y="3774095"/>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12E301-7D94-3FA4-9492-40863742602F}"/>
                  </a:ext>
                </a:extLst>
              </p:cNvPr>
              <p:cNvCxnSpPr>
                <a:cxnSpLocks/>
              </p:cNvCxnSpPr>
              <p:nvPr/>
            </p:nvCxnSpPr>
            <p:spPr>
              <a:xfrm>
                <a:off x="4460314" y="4107920"/>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5EECFCE-5D1A-BECF-9998-1B293A6D1DB3}"/>
                  </a:ext>
                </a:extLst>
              </p:cNvPr>
              <p:cNvSpPr txBox="1"/>
              <p:nvPr/>
            </p:nvSpPr>
            <p:spPr>
              <a:xfrm>
                <a:off x="3845495" y="2255943"/>
                <a:ext cx="1257073" cy="307777"/>
              </a:xfrm>
              <a:prstGeom prst="rect">
                <a:avLst/>
              </a:prstGeom>
              <a:noFill/>
            </p:spPr>
            <p:txBody>
              <a:bodyPr wrap="square" rtlCol="0">
                <a:spAutoFit/>
              </a:bodyPr>
              <a:lstStyle/>
              <a:p>
                <a:pPr algn="ctr"/>
                <a:r>
                  <a:rPr lang="en-US" i="1">
                    <a:solidFill>
                      <a:srgbClr val="00B050"/>
                    </a:solidFill>
                    <a:latin typeface="+mj-lt"/>
                  </a:rPr>
                  <a:t>Triệu người</a:t>
                </a:r>
                <a:endParaRPr lang="en-US" i="1">
                  <a:latin typeface="+mj-lt"/>
                </a:endParaRPr>
              </a:p>
            </p:txBody>
          </p:sp>
          <p:sp>
            <p:nvSpPr>
              <p:cNvPr id="21" name="TextBox 20">
                <a:extLst>
                  <a:ext uri="{FF2B5EF4-FFF2-40B4-BE49-F238E27FC236}">
                    <a16:creationId xmlns:a16="http://schemas.microsoft.com/office/drawing/2014/main" id="{0898CFAA-8289-8719-783C-18B3FD2357A6}"/>
                  </a:ext>
                </a:extLst>
              </p:cNvPr>
              <p:cNvSpPr txBox="1"/>
              <p:nvPr/>
            </p:nvSpPr>
            <p:spPr>
              <a:xfrm>
                <a:off x="786611" y="4374142"/>
                <a:ext cx="290286" cy="318994"/>
              </a:xfrm>
              <a:prstGeom prst="rect">
                <a:avLst/>
              </a:prstGeom>
              <a:noFill/>
            </p:spPr>
            <p:txBody>
              <a:bodyPr wrap="square" rtlCol="0">
                <a:spAutoFit/>
              </a:bodyPr>
              <a:lstStyle/>
              <a:p>
                <a:r>
                  <a:rPr lang="en-US">
                    <a:solidFill>
                      <a:srgbClr val="00B050"/>
                    </a:solidFill>
                  </a:rPr>
                  <a:t>0</a:t>
                </a:r>
              </a:p>
            </p:txBody>
          </p:sp>
          <p:sp>
            <p:nvSpPr>
              <p:cNvPr id="22" name="TextBox 21">
                <a:extLst>
                  <a:ext uri="{FF2B5EF4-FFF2-40B4-BE49-F238E27FC236}">
                    <a16:creationId xmlns:a16="http://schemas.microsoft.com/office/drawing/2014/main" id="{4ECA15F9-56C1-C23E-AC02-711A66D09996}"/>
                  </a:ext>
                </a:extLst>
              </p:cNvPr>
              <p:cNvSpPr txBox="1"/>
              <p:nvPr/>
            </p:nvSpPr>
            <p:spPr>
              <a:xfrm>
                <a:off x="689431" y="3950696"/>
                <a:ext cx="433838" cy="307777"/>
              </a:xfrm>
              <a:prstGeom prst="rect">
                <a:avLst/>
              </a:prstGeom>
              <a:noFill/>
            </p:spPr>
            <p:txBody>
              <a:bodyPr wrap="square" rtlCol="0">
                <a:spAutoFit/>
              </a:bodyPr>
              <a:lstStyle/>
              <a:p>
                <a:r>
                  <a:rPr lang="en-US">
                    <a:solidFill>
                      <a:srgbClr val="00B050"/>
                    </a:solidFill>
                  </a:rPr>
                  <a:t>10</a:t>
                </a:r>
              </a:p>
            </p:txBody>
          </p:sp>
          <p:sp>
            <p:nvSpPr>
              <p:cNvPr id="23" name="TextBox 22">
                <a:extLst>
                  <a:ext uri="{FF2B5EF4-FFF2-40B4-BE49-F238E27FC236}">
                    <a16:creationId xmlns:a16="http://schemas.microsoft.com/office/drawing/2014/main" id="{55702CC0-0FA8-ADD3-AF9B-1832CC75DE22}"/>
                  </a:ext>
                </a:extLst>
              </p:cNvPr>
              <p:cNvSpPr txBox="1"/>
              <p:nvPr/>
            </p:nvSpPr>
            <p:spPr>
              <a:xfrm>
                <a:off x="694571" y="3589676"/>
                <a:ext cx="433838" cy="307777"/>
              </a:xfrm>
              <a:prstGeom prst="rect">
                <a:avLst/>
              </a:prstGeom>
              <a:noFill/>
            </p:spPr>
            <p:txBody>
              <a:bodyPr wrap="square" rtlCol="0">
                <a:spAutoFit/>
              </a:bodyPr>
              <a:lstStyle/>
              <a:p>
                <a:r>
                  <a:rPr lang="en-US">
                    <a:solidFill>
                      <a:srgbClr val="00B050"/>
                    </a:solidFill>
                  </a:rPr>
                  <a:t>20</a:t>
                </a:r>
              </a:p>
            </p:txBody>
          </p:sp>
          <p:sp>
            <p:nvSpPr>
              <p:cNvPr id="24" name="TextBox 23">
                <a:extLst>
                  <a:ext uri="{FF2B5EF4-FFF2-40B4-BE49-F238E27FC236}">
                    <a16:creationId xmlns:a16="http://schemas.microsoft.com/office/drawing/2014/main" id="{4F5B17AE-32F9-DF1F-E6EA-D03491C40C30}"/>
                  </a:ext>
                </a:extLst>
              </p:cNvPr>
              <p:cNvSpPr txBox="1"/>
              <p:nvPr/>
            </p:nvSpPr>
            <p:spPr>
              <a:xfrm>
                <a:off x="689434" y="3174336"/>
                <a:ext cx="433838" cy="307777"/>
              </a:xfrm>
              <a:prstGeom prst="rect">
                <a:avLst/>
              </a:prstGeom>
              <a:noFill/>
            </p:spPr>
            <p:txBody>
              <a:bodyPr wrap="square" rtlCol="0">
                <a:spAutoFit/>
              </a:bodyPr>
              <a:lstStyle/>
              <a:p>
                <a:r>
                  <a:rPr lang="en-US">
                    <a:solidFill>
                      <a:srgbClr val="00B050"/>
                    </a:solidFill>
                  </a:rPr>
                  <a:t>30</a:t>
                </a:r>
              </a:p>
            </p:txBody>
          </p:sp>
          <p:sp>
            <p:nvSpPr>
              <p:cNvPr id="25" name="TextBox 24">
                <a:extLst>
                  <a:ext uri="{FF2B5EF4-FFF2-40B4-BE49-F238E27FC236}">
                    <a16:creationId xmlns:a16="http://schemas.microsoft.com/office/drawing/2014/main" id="{CC835AF0-89EE-33D6-938A-E00D81A2DF48}"/>
                  </a:ext>
                </a:extLst>
              </p:cNvPr>
              <p:cNvSpPr txBox="1"/>
              <p:nvPr/>
            </p:nvSpPr>
            <p:spPr>
              <a:xfrm>
                <a:off x="690625" y="2839784"/>
                <a:ext cx="433838" cy="307777"/>
              </a:xfrm>
              <a:prstGeom prst="rect">
                <a:avLst/>
              </a:prstGeom>
              <a:noFill/>
            </p:spPr>
            <p:txBody>
              <a:bodyPr wrap="square" rtlCol="0">
                <a:spAutoFit/>
              </a:bodyPr>
              <a:lstStyle/>
              <a:p>
                <a:r>
                  <a:rPr lang="en-US">
                    <a:solidFill>
                      <a:srgbClr val="00B050"/>
                    </a:solidFill>
                  </a:rPr>
                  <a:t>40</a:t>
                </a:r>
              </a:p>
            </p:txBody>
          </p:sp>
          <p:sp>
            <p:nvSpPr>
              <p:cNvPr id="26" name="TextBox 25">
                <a:extLst>
                  <a:ext uri="{FF2B5EF4-FFF2-40B4-BE49-F238E27FC236}">
                    <a16:creationId xmlns:a16="http://schemas.microsoft.com/office/drawing/2014/main" id="{24B8063D-8B19-B4C6-E8D4-61E7CA906542}"/>
                  </a:ext>
                </a:extLst>
              </p:cNvPr>
              <p:cNvSpPr txBox="1"/>
              <p:nvPr/>
            </p:nvSpPr>
            <p:spPr>
              <a:xfrm>
                <a:off x="4666343" y="4374142"/>
                <a:ext cx="290286" cy="318994"/>
              </a:xfrm>
              <a:prstGeom prst="rect">
                <a:avLst/>
              </a:prstGeom>
              <a:noFill/>
            </p:spPr>
            <p:txBody>
              <a:bodyPr wrap="square" rtlCol="0">
                <a:spAutoFit/>
              </a:bodyPr>
              <a:lstStyle/>
              <a:p>
                <a:r>
                  <a:rPr lang="en-US">
                    <a:solidFill>
                      <a:srgbClr val="00B050"/>
                    </a:solidFill>
                  </a:rPr>
                  <a:t>0</a:t>
                </a:r>
              </a:p>
            </p:txBody>
          </p:sp>
          <p:sp>
            <p:nvSpPr>
              <p:cNvPr id="27" name="TextBox 26">
                <a:extLst>
                  <a:ext uri="{FF2B5EF4-FFF2-40B4-BE49-F238E27FC236}">
                    <a16:creationId xmlns:a16="http://schemas.microsoft.com/office/drawing/2014/main" id="{8AA08443-49CD-AFEE-A897-1B4F129BC5C7}"/>
                  </a:ext>
                </a:extLst>
              </p:cNvPr>
              <p:cNvSpPr txBox="1"/>
              <p:nvPr/>
            </p:nvSpPr>
            <p:spPr>
              <a:xfrm>
                <a:off x="4569162" y="3950696"/>
                <a:ext cx="518891" cy="307777"/>
              </a:xfrm>
              <a:prstGeom prst="rect">
                <a:avLst/>
              </a:prstGeom>
              <a:noFill/>
            </p:spPr>
            <p:txBody>
              <a:bodyPr wrap="square" rtlCol="0">
                <a:spAutoFit/>
              </a:bodyPr>
              <a:lstStyle/>
              <a:p>
                <a:r>
                  <a:rPr lang="en-US">
                    <a:solidFill>
                      <a:srgbClr val="00B050"/>
                    </a:solidFill>
                  </a:rPr>
                  <a:t>100</a:t>
                </a:r>
              </a:p>
            </p:txBody>
          </p:sp>
          <p:sp>
            <p:nvSpPr>
              <p:cNvPr id="28" name="TextBox 27">
                <a:extLst>
                  <a:ext uri="{FF2B5EF4-FFF2-40B4-BE49-F238E27FC236}">
                    <a16:creationId xmlns:a16="http://schemas.microsoft.com/office/drawing/2014/main" id="{14502075-0FB8-50AC-BDED-7591FBB5E5BE}"/>
                  </a:ext>
                </a:extLst>
              </p:cNvPr>
              <p:cNvSpPr txBox="1"/>
              <p:nvPr/>
            </p:nvSpPr>
            <p:spPr>
              <a:xfrm>
                <a:off x="4574302" y="3589676"/>
                <a:ext cx="513745" cy="307777"/>
              </a:xfrm>
              <a:prstGeom prst="rect">
                <a:avLst/>
              </a:prstGeom>
              <a:noFill/>
            </p:spPr>
            <p:txBody>
              <a:bodyPr wrap="square" rtlCol="0">
                <a:spAutoFit/>
              </a:bodyPr>
              <a:lstStyle/>
              <a:p>
                <a:r>
                  <a:rPr lang="en-US">
                    <a:solidFill>
                      <a:srgbClr val="00B050"/>
                    </a:solidFill>
                  </a:rPr>
                  <a:t>200</a:t>
                </a:r>
              </a:p>
            </p:txBody>
          </p:sp>
          <p:sp>
            <p:nvSpPr>
              <p:cNvPr id="29" name="TextBox 28">
                <a:extLst>
                  <a:ext uri="{FF2B5EF4-FFF2-40B4-BE49-F238E27FC236}">
                    <a16:creationId xmlns:a16="http://schemas.microsoft.com/office/drawing/2014/main" id="{D3361A61-256F-4DEE-3916-9A181C38F487}"/>
                  </a:ext>
                </a:extLst>
              </p:cNvPr>
              <p:cNvSpPr txBox="1"/>
              <p:nvPr/>
            </p:nvSpPr>
            <p:spPr>
              <a:xfrm>
                <a:off x="4569165" y="3174336"/>
                <a:ext cx="513743" cy="307777"/>
              </a:xfrm>
              <a:prstGeom prst="rect">
                <a:avLst/>
              </a:prstGeom>
              <a:noFill/>
            </p:spPr>
            <p:txBody>
              <a:bodyPr wrap="square" rtlCol="0">
                <a:spAutoFit/>
              </a:bodyPr>
              <a:lstStyle/>
              <a:p>
                <a:r>
                  <a:rPr lang="en-US">
                    <a:solidFill>
                      <a:srgbClr val="00B050"/>
                    </a:solidFill>
                  </a:rPr>
                  <a:t>300</a:t>
                </a:r>
              </a:p>
            </p:txBody>
          </p:sp>
          <p:sp>
            <p:nvSpPr>
              <p:cNvPr id="30" name="TextBox 29">
                <a:extLst>
                  <a:ext uri="{FF2B5EF4-FFF2-40B4-BE49-F238E27FC236}">
                    <a16:creationId xmlns:a16="http://schemas.microsoft.com/office/drawing/2014/main" id="{B8854BF8-D3E7-B0A0-00BC-D2F9AC550637}"/>
                  </a:ext>
                </a:extLst>
              </p:cNvPr>
              <p:cNvSpPr txBox="1"/>
              <p:nvPr/>
            </p:nvSpPr>
            <p:spPr>
              <a:xfrm>
                <a:off x="4570357" y="2839784"/>
                <a:ext cx="655580" cy="307777"/>
              </a:xfrm>
              <a:prstGeom prst="rect">
                <a:avLst/>
              </a:prstGeom>
              <a:noFill/>
            </p:spPr>
            <p:txBody>
              <a:bodyPr wrap="square" rtlCol="0">
                <a:spAutoFit/>
              </a:bodyPr>
              <a:lstStyle/>
              <a:p>
                <a:r>
                  <a:rPr lang="en-US">
                    <a:solidFill>
                      <a:srgbClr val="00B050"/>
                    </a:solidFill>
                  </a:rPr>
                  <a:t>400</a:t>
                </a:r>
              </a:p>
            </p:txBody>
          </p:sp>
          <p:sp>
            <p:nvSpPr>
              <p:cNvPr id="31" name="TextBox 30">
                <a:extLst>
                  <a:ext uri="{FF2B5EF4-FFF2-40B4-BE49-F238E27FC236}">
                    <a16:creationId xmlns:a16="http://schemas.microsoft.com/office/drawing/2014/main" id="{97F26F97-D61E-1ED4-F033-8235759B5892}"/>
                  </a:ext>
                </a:extLst>
              </p:cNvPr>
              <p:cNvSpPr txBox="1"/>
              <p:nvPr/>
            </p:nvSpPr>
            <p:spPr>
              <a:xfrm>
                <a:off x="4473237" y="4712712"/>
                <a:ext cx="616856" cy="307777"/>
              </a:xfrm>
              <a:prstGeom prst="rect">
                <a:avLst/>
              </a:prstGeom>
              <a:noFill/>
            </p:spPr>
            <p:txBody>
              <a:bodyPr wrap="square" rtlCol="0">
                <a:spAutoFit/>
              </a:bodyPr>
              <a:lstStyle/>
              <a:p>
                <a:r>
                  <a:rPr lang="en-US"/>
                  <a:t>Năm </a:t>
                </a:r>
              </a:p>
            </p:txBody>
          </p:sp>
          <p:sp>
            <p:nvSpPr>
              <p:cNvPr id="32" name="Rectangle 31">
                <a:extLst>
                  <a:ext uri="{FF2B5EF4-FFF2-40B4-BE49-F238E27FC236}">
                    <a16:creationId xmlns:a16="http://schemas.microsoft.com/office/drawing/2014/main" id="{2A868404-CF0D-DE20-B47C-F4D37379C9A4}"/>
                  </a:ext>
                </a:extLst>
              </p:cNvPr>
              <p:cNvSpPr/>
              <p:nvPr/>
            </p:nvSpPr>
            <p:spPr>
              <a:xfrm>
                <a:off x="1225655" y="3540140"/>
                <a:ext cx="406400" cy="1115993"/>
              </a:xfrm>
              <a:prstGeom prst="rect">
                <a:avLst/>
              </a:prstGeom>
              <a:solidFill>
                <a:srgbClr val="0D6968"/>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D4F86AE-1452-1E8C-3E6A-099FE8B3162C}"/>
                  </a:ext>
                </a:extLst>
              </p:cNvPr>
              <p:cNvSpPr/>
              <p:nvPr/>
            </p:nvSpPr>
            <p:spPr>
              <a:xfrm>
                <a:off x="1644453" y="3449657"/>
                <a:ext cx="406400" cy="1206476"/>
              </a:xfrm>
              <a:prstGeom prst="rect">
                <a:avLst/>
              </a:prstGeom>
              <a:solidFill>
                <a:srgbClr val="309A6A"/>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24310FC-00DB-7247-B988-F0ED9BCA4579}"/>
                  </a:ext>
                </a:extLst>
              </p:cNvPr>
              <p:cNvSpPr/>
              <p:nvPr/>
            </p:nvSpPr>
            <p:spPr>
              <a:xfrm>
                <a:off x="3221193" y="3225189"/>
                <a:ext cx="406400" cy="1430943"/>
              </a:xfrm>
              <a:prstGeom prst="rect">
                <a:avLst/>
              </a:prstGeom>
              <a:solidFill>
                <a:srgbClr val="0D6968"/>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EFA237-3EC8-89DD-0299-1E662E093FE4}"/>
                  </a:ext>
                </a:extLst>
              </p:cNvPr>
              <p:cNvSpPr/>
              <p:nvPr/>
            </p:nvSpPr>
            <p:spPr>
              <a:xfrm>
                <a:off x="3639991" y="3083983"/>
                <a:ext cx="406400" cy="1572149"/>
              </a:xfrm>
              <a:prstGeom prst="rect">
                <a:avLst/>
              </a:prstGeom>
              <a:solidFill>
                <a:srgbClr val="309A6A"/>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AF0589D-ED2D-687F-9A03-6E41BEC9B9ED}"/>
                  </a:ext>
                </a:extLst>
              </p:cNvPr>
              <p:cNvSpPr txBox="1"/>
              <p:nvPr/>
            </p:nvSpPr>
            <p:spPr>
              <a:xfrm>
                <a:off x="3424393" y="4712712"/>
                <a:ext cx="616856" cy="307777"/>
              </a:xfrm>
              <a:prstGeom prst="rect">
                <a:avLst/>
              </a:prstGeom>
              <a:noFill/>
            </p:spPr>
            <p:txBody>
              <a:bodyPr wrap="square" rtlCol="0">
                <a:spAutoFit/>
              </a:bodyPr>
              <a:lstStyle/>
              <a:p>
                <a:r>
                  <a:rPr lang="en-US"/>
                  <a:t>1914</a:t>
                </a:r>
              </a:p>
            </p:txBody>
          </p:sp>
          <p:sp>
            <p:nvSpPr>
              <p:cNvPr id="37" name="TextBox 36">
                <a:extLst>
                  <a:ext uri="{FF2B5EF4-FFF2-40B4-BE49-F238E27FC236}">
                    <a16:creationId xmlns:a16="http://schemas.microsoft.com/office/drawing/2014/main" id="{F3FCE449-3432-0FBE-774F-701398D483DE}"/>
                  </a:ext>
                </a:extLst>
              </p:cNvPr>
              <p:cNvSpPr txBox="1"/>
              <p:nvPr/>
            </p:nvSpPr>
            <p:spPr>
              <a:xfrm>
                <a:off x="1352573" y="4718653"/>
                <a:ext cx="616856" cy="307777"/>
              </a:xfrm>
              <a:prstGeom prst="rect">
                <a:avLst/>
              </a:prstGeom>
              <a:noFill/>
            </p:spPr>
            <p:txBody>
              <a:bodyPr wrap="square" rtlCol="0">
                <a:spAutoFit/>
              </a:bodyPr>
              <a:lstStyle/>
              <a:p>
                <a:r>
                  <a:rPr lang="en-US"/>
                  <a:t>1876</a:t>
                </a:r>
              </a:p>
            </p:txBody>
          </p:sp>
          <p:sp>
            <p:nvSpPr>
              <p:cNvPr id="38" name="TextBox 37">
                <a:extLst>
                  <a:ext uri="{FF2B5EF4-FFF2-40B4-BE49-F238E27FC236}">
                    <a16:creationId xmlns:a16="http://schemas.microsoft.com/office/drawing/2014/main" id="{A7BF1925-2685-F944-7234-582752E631C6}"/>
                  </a:ext>
                </a:extLst>
              </p:cNvPr>
              <p:cNvSpPr txBox="1"/>
              <p:nvPr/>
            </p:nvSpPr>
            <p:spPr>
              <a:xfrm>
                <a:off x="1145042" y="3281899"/>
                <a:ext cx="616856" cy="307777"/>
              </a:xfrm>
              <a:prstGeom prst="rect">
                <a:avLst/>
              </a:prstGeom>
              <a:noFill/>
            </p:spPr>
            <p:txBody>
              <a:bodyPr wrap="square" rtlCol="0">
                <a:spAutoFit/>
              </a:bodyPr>
              <a:lstStyle/>
              <a:p>
                <a:r>
                  <a:rPr lang="en-US"/>
                  <a:t>22,5 </a:t>
                </a:r>
              </a:p>
            </p:txBody>
          </p:sp>
          <p:sp>
            <p:nvSpPr>
              <p:cNvPr id="39" name="TextBox 38">
                <a:extLst>
                  <a:ext uri="{FF2B5EF4-FFF2-40B4-BE49-F238E27FC236}">
                    <a16:creationId xmlns:a16="http://schemas.microsoft.com/office/drawing/2014/main" id="{30AC9E3F-EB4E-E3F9-124B-760DE0042844}"/>
                  </a:ext>
                </a:extLst>
              </p:cNvPr>
              <p:cNvSpPr txBox="1"/>
              <p:nvPr/>
            </p:nvSpPr>
            <p:spPr>
              <a:xfrm>
                <a:off x="1564102" y="3076731"/>
                <a:ext cx="667753" cy="307777"/>
              </a:xfrm>
              <a:prstGeom prst="rect">
                <a:avLst/>
              </a:prstGeom>
              <a:noFill/>
            </p:spPr>
            <p:txBody>
              <a:bodyPr wrap="square" rtlCol="0">
                <a:spAutoFit/>
              </a:bodyPr>
              <a:lstStyle/>
              <a:p>
                <a:r>
                  <a:rPr lang="en-US"/>
                  <a:t>251,9</a:t>
                </a:r>
              </a:p>
            </p:txBody>
          </p:sp>
          <p:sp>
            <p:nvSpPr>
              <p:cNvPr id="40" name="TextBox 39">
                <a:extLst>
                  <a:ext uri="{FF2B5EF4-FFF2-40B4-BE49-F238E27FC236}">
                    <a16:creationId xmlns:a16="http://schemas.microsoft.com/office/drawing/2014/main" id="{0D6D2C5D-2A83-A141-1748-20892FF4E998}"/>
                  </a:ext>
                </a:extLst>
              </p:cNvPr>
              <p:cNvSpPr txBox="1"/>
              <p:nvPr/>
            </p:nvSpPr>
            <p:spPr>
              <a:xfrm>
                <a:off x="3136613" y="2953685"/>
                <a:ext cx="616856" cy="307777"/>
              </a:xfrm>
              <a:prstGeom prst="rect">
                <a:avLst/>
              </a:prstGeom>
              <a:noFill/>
            </p:spPr>
            <p:txBody>
              <a:bodyPr wrap="square" rtlCol="0">
                <a:spAutoFit/>
              </a:bodyPr>
              <a:lstStyle/>
              <a:p>
                <a:r>
                  <a:rPr lang="en-US"/>
                  <a:t>33,5 </a:t>
                </a:r>
              </a:p>
            </p:txBody>
          </p:sp>
          <p:sp>
            <p:nvSpPr>
              <p:cNvPr id="41" name="TextBox 40">
                <a:extLst>
                  <a:ext uri="{FF2B5EF4-FFF2-40B4-BE49-F238E27FC236}">
                    <a16:creationId xmlns:a16="http://schemas.microsoft.com/office/drawing/2014/main" id="{793FA9C5-F12E-34D6-DF71-00E584348C32}"/>
                  </a:ext>
                </a:extLst>
              </p:cNvPr>
              <p:cNvSpPr txBox="1"/>
              <p:nvPr/>
            </p:nvSpPr>
            <p:spPr>
              <a:xfrm>
                <a:off x="3546612" y="2761678"/>
                <a:ext cx="716971" cy="307777"/>
              </a:xfrm>
              <a:prstGeom prst="rect">
                <a:avLst/>
              </a:prstGeom>
              <a:noFill/>
            </p:spPr>
            <p:txBody>
              <a:bodyPr wrap="square" rtlCol="0">
                <a:spAutoFit/>
              </a:bodyPr>
              <a:lstStyle/>
              <a:p>
                <a:r>
                  <a:rPr lang="en-US"/>
                  <a:t>393,5 </a:t>
                </a:r>
              </a:p>
            </p:txBody>
          </p:sp>
          <p:grpSp>
            <p:nvGrpSpPr>
              <p:cNvPr id="42" name="Group 41">
                <a:extLst>
                  <a:ext uri="{FF2B5EF4-FFF2-40B4-BE49-F238E27FC236}">
                    <a16:creationId xmlns:a16="http://schemas.microsoft.com/office/drawing/2014/main" id="{B21822BE-0C55-906A-729E-3B9EC269A4C4}"/>
                  </a:ext>
                </a:extLst>
              </p:cNvPr>
              <p:cNvGrpSpPr/>
              <p:nvPr/>
            </p:nvGrpSpPr>
            <p:grpSpPr>
              <a:xfrm>
                <a:off x="1298010" y="5043059"/>
                <a:ext cx="1505685" cy="307777"/>
                <a:chOff x="5871030" y="4209036"/>
                <a:chExt cx="1505685" cy="307777"/>
              </a:xfrm>
            </p:grpSpPr>
            <p:sp>
              <p:nvSpPr>
                <p:cNvPr id="46" name="Rectangle 45">
                  <a:extLst>
                    <a:ext uri="{FF2B5EF4-FFF2-40B4-BE49-F238E27FC236}">
                      <a16:creationId xmlns:a16="http://schemas.microsoft.com/office/drawing/2014/main" id="{907FEDED-999F-97F1-0D73-1E44501AA435}"/>
                    </a:ext>
                  </a:extLst>
                </p:cNvPr>
                <p:cNvSpPr/>
                <p:nvPr/>
              </p:nvSpPr>
              <p:spPr>
                <a:xfrm>
                  <a:off x="5871030" y="4258474"/>
                  <a:ext cx="591284" cy="204670"/>
                </a:xfrm>
                <a:prstGeom prst="rect">
                  <a:avLst/>
                </a:prstGeom>
                <a:solidFill>
                  <a:srgbClr val="0D69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0FBF825-E11B-EB9F-5238-FEA16E8CE731}"/>
                    </a:ext>
                  </a:extLst>
                </p:cNvPr>
                <p:cNvSpPr txBox="1"/>
                <p:nvPr/>
              </p:nvSpPr>
              <p:spPr>
                <a:xfrm>
                  <a:off x="6423911" y="4209036"/>
                  <a:ext cx="952804" cy="307777"/>
                </a:xfrm>
                <a:prstGeom prst="rect">
                  <a:avLst/>
                </a:prstGeom>
                <a:noFill/>
              </p:spPr>
              <p:txBody>
                <a:bodyPr wrap="square" rtlCol="0">
                  <a:spAutoFit/>
                </a:bodyPr>
                <a:lstStyle/>
                <a:p>
                  <a:r>
                    <a:rPr lang="en-US"/>
                    <a:t>Diện tích </a:t>
                  </a:r>
                </a:p>
              </p:txBody>
            </p:sp>
          </p:grpSp>
          <p:grpSp>
            <p:nvGrpSpPr>
              <p:cNvPr id="43" name="Group 42">
                <a:extLst>
                  <a:ext uri="{FF2B5EF4-FFF2-40B4-BE49-F238E27FC236}">
                    <a16:creationId xmlns:a16="http://schemas.microsoft.com/office/drawing/2014/main" id="{813EA859-80BB-9F0D-B8B0-7A5193548B6B}"/>
                  </a:ext>
                </a:extLst>
              </p:cNvPr>
              <p:cNvGrpSpPr/>
              <p:nvPr/>
            </p:nvGrpSpPr>
            <p:grpSpPr>
              <a:xfrm>
                <a:off x="3026404" y="5043059"/>
                <a:ext cx="1505685" cy="307777"/>
                <a:chOff x="5871030" y="4209036"/>
                <a:chExt cx="1505685" cy="307777"/>
              </a:xfrm>
            </p:grpSpPr>
            <p:sp>
              <p:nvSpPr>
                <p:cNvPr id="44" name="Rectangle 43">
                  <a:extLst>
                    <a:ext uri="{FF2B5EF4-FFF2-40B4-BE49-F238E27FC236}">
                      <a16:creationId xmlns:a16="http://schemas.microsoft.com/office/drawing/2014/main" id="{1EE4C02A-7968-FD92-475A-AAC90776C1EB}"/>
                    </a:ext>
                  </a:extLst>
                </p:cNvPr>
                <p:cNvSpPr/>
                <p:nvPr/>
              </p:nvSpPr>
              <p:spPr>
                <a:xfrm>
                  <a:off x="5871030" y="4258474"/>
                  <a:ext cx="591284" cy="204670"/>
                </a:xfrm>
                <a:prstGeom prst="rect">
                  <a:avLst/>
                </a:prstGeom>
                <a:solidFill>
                  <a:srgbClr val="309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03DF107-1877-C857-C3A2-7BF3E42CE44A}"/>
                    </a:ext>
                  </a:extLst>
                </p:cNvPr>
                <p:cNvSpPr txBox="1"/>
                <p:nvPr/>
              </p:nvSpPr>
              <p:spPr>
                <a:xfrm>
                  <a:off x="6423911" y="4209036"/>
                  <a:ext cx="952804" cy="307777"/>
                </a:xfrm>
                <a:prstGeom prst="rect">
                  <a:avLst/>
                </a:prstGeom>
                <a:noFill/>
              </p:spPr>
              <p:txBody>
                <a:bodyPr wrap="square" rtlCol="0">
                  <a:spAutoFit/>
                </a:bodyPr>
                <a:lstStyle/>
                <a:p>
                  <a:r>
                    <a:rPr lang="en-US"/>
                    <a:t>Dân số</a:t>
                  </a:r>
                </a:p>
              </p:txBody>
            </p:sp>
          </p:grpSp>
        </p:grpSp>
      </p:grpSp>
      <p:graphicFrame>
        <p:nvGraphicFramePr>
          <p:cNvPr id="49" name="Table 48">
            <a:extLst>
              <a:ext uri="{FF2B5EF4-FFF2-40B4-BE49-F238E27FC236}">
                <a16:creationId xmlns:a16="http://schemas.microsoft.com/office/drawing/2014/main" id="{02B1BB72-BE0C-557D-A7E3-C8962F2E1825}"/>
              </a:ext>
            </a:extLst>
          </p:cNvPr>
          <p:cNvGraphicFramePr>
            <a:graphicFrameLocks noGrp="1"/>
          </p:cNvGraphicFramePr>
          <p:nvPr>
            <p:extLst>
              <p:ext uri="{D42A27DB-BD31-4B8C-83A1-F6EECF244321}">
                <p14:modId xmlns:p14="http://schemas.microsoft.com/office/powerpoint/2010/main" val="1709474370"/>
              </p:ext>
            </p:extLst>
          </p:nvPr>
        </p:nvGraphicFramePr>
        <p:xfrm>
          <a:off x="4744748" y="1408075"/>
          <a:ext cx="3907155" cy="2811888"/>
        </p:xfrm>
        <a:graphic>
          <a:graphicData uri="http://schemas.openxmlformats.org/drawingml/2006/table">
            <a:tbl>
              <a:tblPr firstRow="1" firstCol="1" bandRow="1">
                <a:effectLst>
                  <a:outerShdw blurRad="50800" dist="38100" dir="16200000" rotWithShape="0">
                    <a:prstClr val="black">
                      <a:alpha val="40000"/>
                    </a:prstClr>
                  </a:outerShdw>
                </a:effectLst>
                <a:tableStyleId>{3304100E-12AB-456F-9227-6FFFAAECF778}</a:tableStyleId>
              </a:tblPr>
              <a:tblGrid>
                <a:gridCol w="1302385">
                  <a:extLst>
                    <a:ext uri="{9D8B030D-6E8A-4147-A177-3AD203B41FA5}">
                      <a16:colId xmlns:a16="http://schemas.microsoft.com/office/drawing/2014/main" val="4168903119"/>
                    </a:ext>
                  </a:extLst>
                </a:gridCol>
                <a:gridCol w="1302385">
                  <a:extLst>
                    <a:ext uri="{9D8B030D-6E8A-4147-A177-3AD203B41FA5}">
                      <a16:colId xmlns:a16="http://schemas.microsoft.com/office/drawing/2014/main" val="3176408570"/>
                    </a:ext>
                  </a:extLst>
                </a:gridCol>
                <a:gridCol w="1302385">
                  <a:extLst>
                    <a:ext uri="{9D8B030D-6E8A-4147-A177-3AD203B41FA5}">
                      <a16:colId xmlns:a16="http://schemas.microsoft.com/office/drawing/2014/main" val="1869982852"/>
                    </a:ext>
                  </a:extLst>
                </a:gridCol>
              </a:tblGrid>
              <a:tr h="1246006">
                <a:tc gridSpan="3">
                  <a:txBody>
                    <a:bodyPr/>
                    <a:lstStyle/>
                    <a:p>
                      <a:pPr marL="0" marR="0" algn="ctr">
                        <a:lnSpc>
                          <a:spcPct val="150000"/>
                        </a:lnSpc>
                        <a:spcBef>
                          <a:spcPts val="600"/>
                        </a:spcBef>
                        <a:spcAft>
                          <a:spcPts val="100"/>
                        </a:spcAft>
                      </a:pPr>
                      <a:r>
                        <a:rPr lang="vi-VN" sz="1500" b="1" kern="100">
                          <a:effectLst/>
                        </a:rPr>
                        <a:t>ĐẾ QUỐC ANH </a:t>
                      </a:r>
                      <a:endParaRPr lang="en-US" sz="1500" b="1" kern="100">
                        <a:effectLst/>
                      </a:endParaRPr>
                    </a:p>
                    <a:p>
                      <a:pPr marL="0" marR="0" algn="ctr">
                        <a:lnSpc>
                          <a:spcPct val="150000"/>
                        </a:lnSpc>
                        <a:spcBef>
                          <a:spcPts val="600"/>
                        </a:spcBef>
                        <a:spcAft>
                          <a:spcPts val="100"/>
                        </a:spcAft>
                      </a:pPr>
                      <a:r>
                        <a:rPr lang="vi-VN" sz="1500" b="1" kern="100">
                          <a:effectLst/>
                        </a:rPr>
                        <a:t>TỪ CUỐI THẾ KỈ XIX ĐẾN ĐẦU THẾ KỈ XX</a:t>
                      </a:r>
                      <a:endParaRPr lang="en-US" sz="15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5006554"/>
                  </a:ext>
                </a:extLst>
              </a:tr>
              <a:tr h="782941">
                <a:tc>
                  <a:txBody>
                    <a:bodyPr/>
                    <a:lstStyle/>
                    <a:p>
                      <a:pPr marL="0" marR="0" algn="ctr">
                        <a:lnSpc>
                          <a:spcPct val="150000"/>
                        </a:lnSpc>
                        <a:spcBef>
                          <a:spcPts val="600"/>
                        </a:spcBef>
                        <a:spcAft>
                          <a:spcPts val="100"/>
                        </a:spcAft>
                      </a:pPr>
                      <a:r>
                        <a:rPr lang="vi-VN" sz="1500" kern="100">
                          <a:effectLst/>
                        </a:rPr>
                        <a:t>Kinh tế</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vi-VN" sz="1500" kern="100">
                          <a:effectLst/>
                        </a:rPr>
                        <a:t>Đối nội</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vi-VN" sz="1500" kern="100">
                          <a:effectLst/>
                        </a:rPr>
                        <a:t>Đối ngoại</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926173952"/>
                  </a:ext>
                </a:extLst>
              </a:tr>
              <a:tr h="782941">
                <a:tc>
                  <a:txBody>
                    <a:bodyPr/>
                    <a:lstStyle/>
                    <a:p>
                      <a:pPr marL="0" marR="0" algn="ctr">
                        <a:lnSpc>
                          <a:spcPct val="150000"/>
                        </a:lnSpc>
                        <a:spcBef>
                          <a:spcPts val="600"/>
                        </a:spcBef>
                        <a:spcAft>
                          <a:spcPts val="100"/>
                        </a:spcAft>
                      </a:pPr>
                      <a:r>
                        <a:rPr lang="en-US" sz="1500" kern="100">
                          <a:effectLst/>
                        </a:rPr>
                        <a:t>…….</a:t>
                      </a:r>
                      <a:r>
                        <a:rPr lang="vi-VN" sz="1500" kern="100">
                          <a:effectLst/>
                        </a:rPr>
                        <a:t> </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en-US" sz="1500" kern="100">
                          <a:effectLst/>
                        </a:rPr>
                        <a:t>………</a:t>
                      </a:r>
                      <a:r>
                        <a:rPr lang="vi-VN" sz="1500" kern="100">
                          <a:effectLst/>
                        </a:rPr>
                        <a:t> </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en-US" sz="1500" kern="100">
                          <a:effectLst/>
                        </a:rPr>
                        <a:t>………</a:t>
                      </a:r>
                      <a:r>
                        <a:rPr lang="vi-VN" sz="1500" kern="100">
                          <a:effectLst/>
                        </a:rPr>
                        <a:t> </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711474754"/>
                  </a:ext>
                </a:extLst>
              </a:tr>
            </a:tbl>
          </a:graphicData>
        </a:graphic>
      </p:graphicFrame>
      <p:sp>
        <p:nvSpPr>
          <p:cNvPr id="50" name="TextBox 49">
            <a:extLst>
              <a:ext uri="{FF2B5EF4-FFF2-40B4-BE49-F238E27FC236}">
                <a16:creationId xmlns:a16="http://schemas.microsoft.com/office/drawing/2014/main" id="{900AC04B-D4F0-51DF-AF05-5CB2ACC5CB54}"/>
              </a:ext>
            </a:extLst>
          </p:cNvPr>
          <p:cNvSpPr txBox="1"/>
          <p:nvPr/>
        </p:nvSpPr>
        <p:spPr>
          <a:xfrm>
            <a:off x="5143879" y="782926"/>
            <a:ext cx="3108891" cy="400110"/>
          </a:xfrm>
          <a:prstGeom prst="rect">
            <a:avLst/>
          </a:prstGeom>
          <a:noFill/>
        </p:spPr>
        <p:txBody>
          <a:bodyPr wrap="square" rtlCol="0">
            <a:spAutoFit/>
          </a:bodyPr>
          <a:lstStyle/>
          <a:p>
            <a:pPr algn="ctr"/>
            <a:r>
              <a:rPr lang="en-US" sz="2000" b="1">
                <a:solidFill>
                  <a:srgbClr val="0070C0"/>
                </a:solidFill>
              </a:rPr>
              <a:t>Phiếu học tập số 1</a:t>
            </a:r>
          </a:p>
        </p:txBody>
      </p:sp>
    </p:spTree>
    <p:extLst>
      <p:ext uri="{BB962C8B-B14F-4D97-AF65-F5344CB8AC3E}">
        <p14:creationId xmlns:p14="http://schemas.microsoft.com/office/powerpoint/2010/main" val="39885626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par>
                                <p:cTn id="8" presetID="14" presetClass="entr" presetSubtype="10" fill="hold"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randombar(horizontal)">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11" name="Group 10">
            <a:extLst>
              <a:ext uri="{FF2B5EF4-FFF2-40B4-BE49-F238E27FC236}">
                <a16:creationId xmlns:a16="http://schemas.microsoft.com/office/drawing/2014/main" id="{747E5925-650B-E017-82D5-F97A01C5E3EE}"/>
              </a:ext>
            </a:extLst>
          </p:cNvPr>
          <p:cNvGrpSpPr/>
          <p:nvPr/>
        </p:nvGrpSpPr>
        <p:grpSpPr>
          <a:xfrm>
            <a:off x="2608739" y="297719"/>
            <a:ext cx="4059704" cy="857379"/>
            <a:chOff x="2724854" y="115078"/>
            <a:chExt cx="4059704" cy="963882"/>
          </a:xfrm>
        </p:grpSpPr>
        <p:sp>
          <p:nvSpPr>
            <p:cNvPr id="10" name="Freeform 2">
              <a:extLst>
                <a:ext uri="{FF2B5EF4-FFF2-40B4-BE49-F238E27FC236}">
                  <a16:creationId xmlns:a16="http://schemas.microsoft.com/office/drawing/2014/main" id="{3E01191F-8763-7272-2DEF-F05A8E8C62EF}"/>
                </a:ext>
              </a:extLst>
            </p:cNvPr>
            <p:cNvSpPr/>
            <p:nvPr/>
          </p:nvSpPr>
          <p:spPr>
            <a:xfrm>
              <a:off x="3326326" y="115078"/>
              <a:ext cx="2856760" cy="963882"/>
            </a:xfrm>
            <a:custGeom>
              <a:avLst/>
              <a:gdLst/>
              <a:ahLst/>
              <a:cxnLst/>
              <a:rect l="l" t="t" r="r" b="b"/>
              <a:pathLst>
                <a:path w="7315200" h="3081528">
                  <a:moveTo>
                    <a:pt x="0" y="0"/>
                  </a:moveTo>
                  <a:lnTo>
                    <a:pt x="7315200" y="0"/>
                  </a:lnTo>
                  <a:lnTo>
                    <a:pt x="7315200" y="3081528"/>
                  </a:lnTo>
                  <a:lnTo>
                    <a:pt x="0" y="30815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sp>
        <p:sp>
          <p:nvSpPr>
            <p:cNvPr id="6" name="TextBox 5">
              <a:extLst>
                <a:ext uri="{FF2B5EF4-FFF2-40B4-BE49-F238E27FC236}">
                  <a16:creationId xmlns:a16="http://schemas.microsoft.com/office/drawing/2014/main" id="{C7D9CCCE-48A0-4DD4-F07F-7FC70E198A90}"/>
                </a:ext>
              </a:extLst>
            </p:cNvPr>
            <p:cNvSpPr txBox="1"/>
            <p:nvPr/>
          </p:nvSpPr>
          <p:spPr>
            <a:xfrm>
              <a:off x="2724854" y="320020"/>
              <a:ext cx="4059704" cy="622815"/>
            </a:xfrm>
            <a:prstGeom prst="rect">
              <a:avLst/>
            </a:prstGeom>
            <a:noFill/>
          </p:spPr>
          <p:txBody>
            <a:bodyPr wrap="square">
              <a:spAutoFit/>
            </a:bodyPr>
            <a:lstStyle/>
            <a:p>
              <a:pPr algn="ctr" defTabSz="457200">
                <a:buClrTx/>
              </a:pPr>
              <a:r>
                <a:rPr lang="en-US" sz="3000" b="1">
                  <a:solidFill>
                    <a:schemeClr val="accent4">
                      <a:lumMod val="25000"/>
                    </a:schemeClr>
                  </a:solidFill>
                  <a:latin typeface="Arial" panose="020B0604020202020204" pitchFamily="34" charset="0"/>
                  <a:cs typeface="Arial" panose="020B0604020202020204" pitchFamily="34" charset="0"/>
                </a:rPr>
                <a:t>Nhóm 2</a:t>
              </a:r>
            </a:p>
          </p:txBody>
        </p:sp>
      </p:grpSp>
      <p:grpSp>
        <p:nvGrpSpPr>
          <p:cNvPr id="75" name="Group 74">
            <a:extLst>
              <a:ext uri="{FF2B5EF4-FFF2-40B4-BE49-F238E27FC236}">
                <a16:creationId xmlns:a16="http://schemas.microsoft.com/office/drawing/2014/main" id="{A7D0E4FC-8A96-6237-82F1-5B31FBC401E0}"/>
              </a:ext>
            </a:extLst>
          </p:cNvPr>
          <p:cNvGrpSpPr/>
          <p:nvPr/>
        </p:nvGrpSpPr>
        <p:grpSpPr>
          <a:xfrm>
            <a:off x="235857" y="1532362"/>
            <a:ext cx="8672286" cy="3054152"/>
            <a:chOff x="348343" y="1220305"/>
            <a:chExt cx="8672286" cy="3054152"/>
          </a:xfrm>
        </p:grpSpPr>
        <p:sp>
          <p:nvSpPr>
            <p:cNvPr id="74" name="Rectangle: Rounded Corners 73">
              <a:extLst>
                <a:ext uri="{FF2B5EF4-FFF2-40B4-BE49-F238E27FC236}">
                  <a16:creationId xmlns:a16="http://schemas.microsoft.com/office/drawing/2014/main" id="{C579247C-6DC4-75AE-455D-7C99CDE0E133}"/>
                </a:ext>
              </a:extLst>
            </p:cNvPr>
            <p:cNvSpPr/>
            <p:nvPr/>
          </p:nvSpPr>
          <p:spPr>
            <a:xfrm>
              <a:off x="348343" y="1888594"/>
              <a:ext cx="8672286" cy="2385863"/>
            </a:xfrm>
            <a:prstGeom prst="roundRect">
              <a:avLst>
                <a:gd name="adj" fmla="val 9671"/>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60BA31-B464-5546-626D-AC3A3F73BE07}"/>
                </a:ext>
              </a:extLst>
            </p:cNvPr>
            <p:cNvSpPr txBox="1"/>
            <p:nvPr/>
          </p:nvSpPr>
          <p:spPr>
            <a:xfrm>
              <a:off x="449405" y="2044149"/>
              <a:ext cx="8436429" cy="2060885"/>
            </a:xfrm>
            <a:prstGeom prst="rect">
              <a:avLst/>
            </a:prstGeom>
            <a:noFill/>
          </p:spPr>
          <p:txBody>
            <a:bodyPr wrap="square">
              <a:spAutoFit/>
            </a:bodyPr>
            <a:lstStyle/>
            <a:p>
              <a:pPr algn="just">
                <a:lnSpc>
                  <a:spcPct val="150000"/>
                </a:lnSpc>
              </a:pPr>
              <a:r>
                <a:rPr lang="vi-VN" sz="2200">
                  <a:solidFill>
                    <a:srgbClr val="C00000"/>
                  </a:solidFill>
                </a:rPr>
                <a:t>Khai thác Hình 10.3, 10.4, thông tin mục 2b và hoàn thành Phiếu học tập số 2: </a:t>
              </a:r>
              <a:r>
                <a:rPr lang="vi-VN" sz="2200"/>
                <a:t>Nêu những chuyển biến lớn về kinh tế, chính sách đối nội, đối ngoại của đế quốc Pháp trong những năm cuối thế kỉ XIX – đầu thế kỉ XX.</a:t>
              </a:r>
              <a:endParaRPr lang="en-US" sz="2200"/>
            </a:p>
          </p:txBody>
        </p:sp>
        <p:sp>
          <p:nvSpPr>
            <p:cNvPr id="73" name="Freeform 12">
              <a:extLst>
                <a:ext uri="{FF2B5EF4-FFF2-40B4-BE49-F238E27FC236}">
                  <a16:creationId xmlns:a16="http://schemas.microsoft.com/office/drawing/2014/main" id="{32F92F65-B821-D03B-5C74-B9A90CC46B7D}"/>
                </a:ext>
              </a:extLst>
            </p:cNvPr>
            <p:cNvSpPr/>
            <p:nvPr/>
          </p:nvSpPr>
          <p:spPr>
            <a:xfrm>
              <a:off x="4203163" y="1220305"/>
              <a:ext cx="737674" cy="74606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extLst>
      <p:ext uri="{BB962C8B-B14F-4D97-AF65-F5344CB8AC3E}">
        <p14:creationId xmlns:p14="http://schemas.microsoft.com/office/powerpoint/2010/main" val="35696564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6" name="TextBox 5">
            <a:extLst>
              <a:ext uri="{FF2B5EF4-FFF2-40B4-BE49-F238E27FC236}">
                <a16:creationId xmlns:a16="http://schemas.microsoft.com/office/drawing/2014/main" id="{C7D9CCCE-48A0-4DD4-F07F-7FC70E198A90}"/>
              </a:ext>
            </a:extLst>
          </p:cNvPr>
          <p:cNvSpPr txBox="1"/>
          <p:nvPr/>
        </p:nvSpPr>
        <p:spPr>
          <a:xfrm>
            <a:off x="2972467" y="320681"/>
            <a:ext cx="3199066" cy="646331"/>
          </a:xfrm>
          <a:prstGeom prst="rect">
            <a:avLst/>
          </a:prstGeom>
          <a:noFill/>
        </p:spPr>
        <p:txBody>
          <a:bodyPr wrap="square">
            <a:spAutoFit/>
          </a:bodyPr>
          <a:lstStyle/>
          <a:p>
            <a:pPr algn="ctr" defTabSz="457200">
              <a:buClrTx/>
            </a:pPr>
            <a:r>
              <a:rPr lang="en-US" sz="3600" b="1">
                <a:solidFill>
                  <a:srgbClr val="5B3528"/>
                </a:solidFill>
                <a:latin typeface="Arial" panose="020B0604020202020204" pitchFamily="34" charset="0"/>
                <a:cs typeface="Arial" panose="020B0604020202020204" pitchFamily="34" charset="0"/>
              </a:rPr>
              <a:t>KHỞI ĐỘNG</a:t>
            </a:r>
          </a:p>
        </p:txBody>
      </p:sp>
      <p:grpSp>
        <p:nvGrpSpPr>
          <p:cNvPr id="12" name="Group 11">
            <a:extLst>
              <a:ext uri="{FF2B5EF4-FFF2-40B4-BE49-F238E27FC236}">
                <a16:creationId xmlns:a16="http://schemas.microsoft.com/office/drawing/2014/main" id="{87B10FAE-40F0-98B2-FFDE-679E2CF8C397}"/>
              </a:ext>
            </a:extLst>
          </p:cNvPr>
          <p:cNvGrpSpPr/>
          <p:nvPr/>
        </p:nvGrpSpPr>
        <p:grpSpPr>
          <a:xfrm>
            <a:off x="413896" y="1814998"/>
            <a:ext cx="4499190" cy="2507081"/>
            <a:chOff x="341325" y="1880312"/>
            <a:chExt cx="4499190" cy="2507081"/>
          </a:xfrm>
        </p:grpSpPr>
        <p:pic>
          <p:nvPicPr>
            <p:cNvPr id="10" name="Picture 9">
              <a:extLst>
                <a:ext uri="{FF2B5EF4-FFF2-40B4-BE49-F238E27FC236}">
                  <a16:creationId xmlns:a16="http://schemas.microsoft.com/office/drawing/2014/main" id="{A94238F8-D268-EED2-D019-F6C052E672CF}"/>
                </a:ext>
              </a:extLst>
            </p:cNvPr>
            <p:cNvPicPr>
              <a:picLocks noChangeAspect="1"/>
            </p:cNvPicPr>
            <p:nvPr/>
          </p:nvPicPr>
          <p:blipFill rotWithShape="1">
            <a:blip r:embed="rId3"/>
            <a:srcRect t="21024" b="10572"/>
            <a:stretch/>
          </p:blipFill>
          <p:spPr>
            <a:xfrm>
              <a:off x="341325" y="2079171"/>
              <a:ext cx="4499190" cy="23082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Freeform 2">
              <a:extLst>
                <a:ext uri="{FF2B5EF4-FFF2-40B4-BE49-F238E27FC236}">
                  <a16:creationId xmlns:a16="http://schemas.microsoft.com/office/drawing/2014/main" id="{D11DC748-A844-94CF-F406-C04229ABEB16}"/>
                </a:ext>
              </a:extLst>
            </p:cNvPr>
            <p:cNvSpPr/>
            <p:nvPr/>
          </p:nvSpPr>
          <p:spPr>
            <a:xfrm>
              <a:off x="441954" y="1880312"/>
              <a:ext cx="292918" cy="691438"/>
            </a:xfrm>
            <a:custGeom>
              <a:avLst/>
              <a:gdLst/>
              <a:ahLst/>
              <a:cxnLst/>
              <a:rect l="l" t="t" r="r" b="b"/>
              <a:pathLst>
                <a:path w="1743179" h="4114800">
                  <a:moveTo>
                    <a:pt x="0" y="0"/>
                  </a:moveTo>
                  <a:lnTo>
                    <a:pt x="1743178" y="0"/>
                  </a:lnTo>
                  <a:lnTo>
                    <a:pt x="1743178"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3" name="Speech Bubble: Rectangle 12">
            <a:extLst>
              <a:ext uri="{FF2B5EF4-FFF2-40B4-BE49-F238E27FC236}">
                <a16:creationId xmlns:a16="http://schemas.microsoft.com/office/drawing/2014/main" id="{20C5511B-C892-87E5-E58F-5639C2583589}"/>
              </a:ext>
            </a:extLst>
          </p:cNvPr>
          <p:cNvSpPr/>
          <p:nvPr/>
        </p:nvSpPr>
        <p:spPr>
          <a:xfrm>
            <a:off x="5263742" y="1254837"/>
            <a:ext cx="3259189" cy="1250950"/>
          </a:xfrm>
          <a:prstGeom prst="wedgeRectCallout">
            <a:avLst>
              <a:gd name="adj1" fmla="val -65143"/>
              <a:gd name="adj2" fmla="val 42195"/>
            </a:avLst>
          </a:prstGeom>
          <a:solidFill>
            <a:srgbClr val="FFFFFF"/>
          </a:solidFill>
          <a:ln>
            <a:solidFill>
              <a:schemeClr val="accent6">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Em hiểu thế nào về chủ nghĩa đế quốc?</a:t>
            </a:r>
          </a:p>
        </p:txBody>
      </p:sp>
      <p:sp>
        <p:nvSpPr>
          <p:cNvPr id="14" name="Speech Bubble: Rectangle 13">
            <a:extLst>
              <a:ext uri="{FF2B5EF4-FFF2-40B4-BE49-F238E27FC236}">
                <a16:creationId xmlns:a16="http://schemas.microsoft.com/office/drawing/2014/main" id="{CD953BC1-CA6A-7D44-E35A-33B908363BB1}"/>
              </a:ext>
            </a:extLst>
          </p:cNvPr>
          <p:cNvSpPr/>
          <p:nvPr/>
        </p:nvSpPr>
        <p:spPr>
          <a:xfrm>
            <a:off x="5268687" y="2793612"/>
            <a:ext cx="3259189" cy="2029207"/>
          </a:xfrm>
          <a:prstGeom prst="wedgeRectCallout">
            <a:avLst>
              <a:gd name="adj1" fmla="val -62248"/>
              <a:gd name="adj2" fmla="val -35543"/>
            </a:avLst>
          </a:prstGeom>
          <a:solidFill>
            <a:srgbClr val="FFFFFF"/>
          </a:solidFill>
          <a:ln>
            <a:solidFill>
              <a:schemeClr val="accent6">
                <a:lumMod val="75000"/>
                <a:lumOff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Hãy kể tên một số nước đế quốc và chia sẻ những điều em biết về các nước đế quốc đó. </a:t>
            </a:r>
            <a:endParaRPr lang="en-US" sz="20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68" name="Group 67">
            <a:extLst>
              <a:ext uri="{FF2B5EF4-FFF2-40B4-BE49-F238E27FC236}">
                <a16:creationId xmlns:a16="http://schemas.microsoft.com/office/drawing/2014/main" id="{F17F73EB-6931-D23C-744F-012330FAF7BD}"/>
              </a:ext>
            </a:extLst>
          </p:cNvPr>
          <p:cNvGrpSpPr/>
          <p:nvPr/>
        </p:nvGrpSpPr>
        <p:grpSpPr>
          <a:xfrm>
            <a:off x="4572000" y="388609"/>
            <a:ext cx="4724558" cy="4591636"/>
            <a:chOff x="0" y="302436"/>
            <a:chExt cx="4724558" cy="4591636"/>
          </a:xfrm>
        </p:grpSpPr>
        <p:sp>
          <p:nvSpPr>
            <p:cNvPr id="72" name="TextBox 71">
              <a:extLst>
                <a:ext uri="{FF2B5EF4-FFF2-40B4-BE49-F238E27FC236}">
                  <a16:creationId xmlns:a16="http://schemas.microsoft.com/office/drawing/2014/main" id="{C742F837-E534-EB5C-DDEE-BC7BB65E2CA9}"/>
                </a:ext>
              </a:extLst>
            </p:cNvPr>
            <p:cNvSpPr txBox="1"/>
            <p:nvPr/>
          </p:nvSpPr>
          <p:spPr>
            <a:xfrm>
              <a:off x="514240" y="4108729"/>
              <a:ext cx="3687417" cy="785343"/>
            </a:xfrm>
            <a:prstGeom prst="rect">
              <a:avLst/>
            </a:prstGeom>
            <a:noFill/>
          </p:spPr>
          <p:txBody>
            <a:bodyPr wrap="square" rtlCol="0">
              <a:spAutoFit/>
            </a:bodyPr>
            <a:lstStyle/>
            <a:p>
              <a:pPr algn="ctr">
                <a:lnSpc>
                  <a:spcPct val="150000"/>
                </a:lnSpc>
              </a:pPr>
              <a:r>
                <a:rPr lang="en-US" sz="1600" b="1">
                  <a:solidFill>
                    <a:srgbClr val="002060"/>
                  </a:solidFill>
                </a:rPr>
                <a:t>Hình 10.4. </a:t>
              </a:r>
              <a:r>
                <a:rPr lang="en-US" sz="1600">
                  <a:solidFill>
                    <a:srgbClr val="002060"/>
                  </a:solidFill>
                </a:rPr>
                <a:t>Biểu đồ thể hiện diện tích và dân số của đế quốc Pháp</a:t>
              </a:r>
            </a:p>
          </p:txBody>
        </p:sp>
        <p:cxnSp>
          <p:nvCxnSpPr>
            <p:cNvPr id="3" name="Straight Arrow Connector 2">
              <a:extLst>
                <a:ext uri="{FF2B5EF4-FFF2-40B4-BE49-F238E27FC236}">
                  <a16:creationId xmlns:a16="http://schemas.microsoft.com/office/drawing/2014/main" id="{1002854F-9807-54CE-84DB-649CE0E60F7E}"/>
                </a:ext>
              </a:extLst>
            </p:cNvPr>
            <p:cNvCxnSpPr>
              <a:cxnSpLocks/>
            </p:cNvCxnSpPr>
            <p:nvPr/>
          </p:nvCxnSpPr>
          <p:spPr>
            <a:xfrm>
              <a:off x="468880" y="3148642"/>
              <a:ext cx="3832565"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74C4D52-3490-0DCB-2964-4E957F0BDC37}"/>
                </a:ext>
              </a:extLst>
            </p:cNvPr>
            <p:cNvCxnSpPr>
              <a:cxnSpLocks/>
              <a:endCxn id="14" idx="2"/>
            </p:cNvCxnSpPr>
            <p:nvPr/>
          </p:nvCxnSpPr>
          <p:spPr>
            <a:xfrm flipV="1">
              <a:off x="621280" y="615021"/>
              <a:ext cx="7257" cy="268602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F94FC76-058A-93CD-DB2F-C647019C23CF}"/>
                </a:ext>
              </a:extLst>
            </p:cNvPr>
            <p:cNvCxnSpPr>
              <a:cxnSpLocks/>
            </p:cNvCxnSpPr>
            <p:nvPr/>
          </p:nvCxnSpPr>
          <p:spPr>
            <a:xfrm>
              <a:off x="556759" y="1486755"/>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D103DF-D5DE-909E-D18A-802173995880}"/>
                </a:ext>
              </a:extLst>
            </p:cNvPr>
            <p:cNvCxnSpPr>
              <a:cxnSpLocks/>
            </p:cNvCxnSpPr>
            <p:nvPr/>
          </p:nvCxnSpPr>
          <p:spPr>
            <a:xfrm>
              <a:off x="556762" y="1835094"/>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5D4052-1E53-70E8-DADF-C877671D45B3}"/>
                </a:ext>
              </a:extLst>
            </p:cNvPr>
            <p:cNvCxnSpPr>
              <a:cxnSpLocks/>
            </p:cNvCxnSpPr>
            <p:nvPr/>
          </p:nvCxnSpPr>
          <p:spPr>
            <a:xfrm>
              <a:off x="542246" y="2263269"/>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0B138C-13F1-B2A9-F9B7-4C5FFAB4FDAC}"/>
                </a:ext>
              </a:extLst>
            </p:cNvPr>
            <p:cNvCxnSpPr>
              <a:cxnSpLocks/>
            </p:cNvCxnSpPr>
            <p:nvPr/>
          </p:nvCxnSpPr>
          <p:spPr>
            <a:xfrm>
              <a:off x="542249" y="2647893"/>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8ACB6CE-9675-85D9-197C-4740D0B618DD}"/>
                    </a:ext>
                  </a:extLst>
                </p:cNvPr>
                <p:cNvSpPr txBox="1"/>
                <p:nvPr/>
              </p:nvSpPr>
              <p:spPr>
                <a:xfrm>
                  <a:off x="0" y="302436"/>
                  <a:ext cx="1257073" cy="312585"/>
                </a:xfrm>
                <a:prstGeom prst="rect">
                  <a:avLst/>
                </a:prstGeom>
                <a:noFill/>
              </p:spPr>
              <p:txBody>
                <a:bodyPr wrap="square" rtlCol="0">
                  <a:spAutoFit/>
                </a:bodyPr>
                <a:lstStyle/>
                <a:p>
                  <a:pPr algn="ctr"/>
                  <a:r>
                    <a:rPr lang="en-US" i="1">
                      <a:solidFill>
                        <a:srgbClr val="00B050"/>
                      </a:solidFill>
                      <a:latin typeface="+mj-lt"/>
                    </a:rPr>
                    <a:t>Triệu </a:t>
                  </a:r>
                  <a14:m>
                    <m:oMath xmlns:m="http://schemas.openxmlformats.org/officeDocument/2006/math">
                      <m:sSup>
                        <m:sSupPr>
                          <m:ctrlPr>
                            <a:rPr lang="en-US" i="1" smtClean="0">
                              <a:solidFill>
                                <a:srgbClr val="00B050"/>
                              </a:solidFill>
                              <a:latin typeface="Cambria Math" panose="02040503050406030204" pitchFamily="18" charset="0"/>
                            </a:rPr>
                          </m:ctrlPr>
                        </m:sSupPr>
                        <m:e>
                          <m:r>
                            <a:rPr lang="en-US" b="0" i="1" smtClean="0">
                              <a:solidFill>
                                <a:srgbClr val="00B050"/>
                              </a:solidFill>
                              <a:latin typeface="Cambria Math" panose="02040503050406030204" pitchFamily="18" charset="0"/>
                            </a:rPr>
                            <m:t>𝑘𝑚</m:t>
                          </m:r>
                        </m:e>
                        <m:sup>
                          <m:r>
                            <a:rPr lang="en-US" b="0" i="1" smtClean="0">
                              <a:solidFill>
                                <a:srgbClr val="00B050"/>
                              </a:solidFill>
                              <a:latin typeface="Cambria Math" panose="02040503050406030204" pitchFamily="18" charset="0"/>
                            </a:rPr>
                            <m:t>2</m:t>
                          </m:r>
                        </m:sup>
                      </m:sSup>
                    </m:oMath>
                  </a14:m>
                  <a:endParaRPr lang="en-US" i="1">
                    <a:latin typeface="+mj-lt"/>
                  </a:endParaRPr>
                </a:p>
              </p:txBody>
            </p:sp>
          </mc:Choice>
          <mc:Fallback xmlns="">
            <p:sp>
              <p:nvSpPr>
                <p:cNvPr id="14" name="TextBox 13">
                  <a:extLst>
                    <a:ext uri="{FF2B5EF4-FFF2-40B4-BE49-F238E27FC236}">
                      <a16:creationId xmlns:a16="http://schemas.microsoft.com/office/drawing/2014/main" id="{18ACB6CE-9675-85D9-197C-4740D0B618DD}"/>
                    </a:ext>
                  </a:extLst>
                </p:cNvPr>
                <p:cNvSpPr txBox="1">
                  <a:spLocks noRot="1" noChangeAspect="1" noMove="1" noResize="1" noEditPoints="1" noAdjustHandles="1" noChangeArrowheads="1" noChangeShapeType="1" noTextEdit="1"/>
                </p:cNvSpPr>
                <p:nvPr/>
              </p:nvSpPr>
              <p:spPr>
                <a:xfrm>
                  <a:off x="0" y="302436"/>
                  <a:ext cx="1257073" cy="312585"/>
                </a:xfrm>
                <a:prstGeom prst="rect">
                  <a:avLst/>
                </a:prstGeom>
                <a:blipFill>
                  <a:blip r:embed="rId3"/>
                  <a:stretch>
                    <a:fillRect t="-3922" b="-17647"/>
                  </a:stretch>
                </a:blipFill>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ADF2D0ED-49A4-C230-3AB1-A2814DE74F76}"/>
                </a:ext>
              </a:extLst>
            </p:cNvPr>
            <p:cNvCxnSpPr>
              <a:cxnSpLocks/>
              <a:endCxn id="20" idx="2"/>
            </p:cNvCxnSpPr>
            <p:nvPr/>
          </p:nvCxnSpPr>
          <p:spPr>
            <a:xfrm flipV="1">
              <a:off x="3956734" y="613548"/>
              <a:ext cx="7257" cy="2690829"/>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024E80E-8298-979A-6276-897BED8A5C6E}"/>
                </a:ext>
              </a:extLst>
            </p:cNvPr>
            <p:cNvCxnSpPr>
              <a:cxnSpLocks/>
            </p:cNvCxnSpPr>
            <p:nvPr/>
          </p:nvCxnSpPr>
          <p:spPr>
            <a:xfrm>
              <a:off x="3957526" y="1548146"/>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6ABAB36-441F-133A-362E-51957FD096D0}"/>
                </a:ext>
              </a:extLst>
            </p:cNvPr>
            <p:cNvCxnSpPr>
              <a:cxnSpLocks/>
            </p:cNvCxnSpPr>
            <p:nvPr/>
          </p:nvCxnSpPr>
          <p:spPr>
            <a:xfrm>
              <a:off x="3957529" y="1881971"/>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5E5E1B0-995D-AD42-4D77-8841F774D5ED}"/>
                </a:ext>
              </a:extLst>
            </p:cNvPr>
            <p:cNvCxnSpPr>
              <a:cxnSpLocks/>
            </p:cNvCxnSpPr>
            <p:nvPr/>
          </p:nvCxnSpPr>
          <p:spPr>
            <a:xfrm>
              <a:off x="3950270" y="2324660"/>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012E301-7D94-3FA4-9492-40863742602F}"/>
                </a:ext>
              </a:extLst>
            </p:cNvPr>
            <p:cNvCxnSpPr>
              <a:cxnSpLocks/>
            </p:cNvCxnSpPr>
            <p:nvPr/>
          </p:nvCxnSpPr>
          <p:spPr>
            <a:xfrm>
              <a:off x="3950273" y="2658485"/>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5EECFCE-5D1A-BECF-9998-1B293A6D1DB3}"/>
                </a:ext>
              </a:extLst>
            </p:cNvPr>
            <p:cNvSpPr txBox="1"/>
            <p:nvPr/>
          </p:nvSpPr>
          <p:spPr>
            <a:xfrm>
              <a:off x="3335454" y="305771"/>
              <a:ext cx="1257073" cy="307777"/>
            </a:xfrm>
            <a:prstGeom prst="rect">
              <a:avLst/>
            </a:prstGeom>
            <a:noFill/>
          </p:spPr>
          <p:txBody>
            <a:bodyPr wrap="square" rtlCol="0">
              <a:spAutoFit/>
            </a:bodyPr>
            <a:lstStyle/>
            <a:p>
              <a:pPr algn="ctr"/>
              <a:r>
                <a:rPr lang="en-US" i="1">
                  <a:solidFill>
                    <a:srgbClr val="00B050"/>
                  </a:solidFill>
                  <a:latin typeface="+mj-lt"/>
                </a:rPr>
                <a:t>Triệu người</a:t>
              </a:r>
              <a:endParaRPr lang="en-US" i="1">
                <a:latin typeface="+mj-lt"/>
              </a:endParaRPr>
            </a:p>
          </p:txBody>
        </p:sp>
        <p:sp>
          <p:nvSpPr>
            <p:cNvPr id="21" name="TextBox 20">
              <a:extLst>
                <a:ext uri="{FF2B5EF4-FFF2-40B4-BE49-F238E27FC236}">
                  <a16:creationId xmlns:a16="http://schemas.microsoft.com/office/drawing/2014/main" id="{0898CFAA-8289-8719-783C-18B3FD2357A6}"/>
                </a:ext>
              </a:extLst>
            </p:cNvPr>
            <p:cNvSpPr txBox="1"/>
            <p:nvPr/>
          </p:nvSpPr>
          <p:spPr>
            <a:xfrm>
              <a:off x="276570" y="2866651"/>
              <a:ext cx="290286" cy="318994"/>
            </a:xfrm>
            <a:prstGeom prst="rect">
              <a:avLst/>
            </a:prstGeom>
            <a:noFill/>
          </p:spPr>
          <p:txBody>
            <a:bodyPr wrap="square" rtlCol="0">
              <a:spAutoFit/>
            </a:bodyPr>
            <a:lstStyle/>
            <a:p>
              <a:r>
                <a:rPr lang="en-US">
                  <a:solidFill>
                    <a:srgbClr val="00B050"/>
                  </a:solidFill>
                </a:rPr>
                <a:t>0</a:t>
              </a:r>
            </a:p>
          </p:txBody>
        </p:sp>
        <p:sp>
          <p:nvSpPr>
            <p:cNvPr id="22" name="TextBox 21">
              <a:extLst>
                <a:ext uri="{FF2B5EF4-FFF2-40B4-BE49-F238E27FC236}">
                  <a16:creationId xmlns:a16="http://schemas.microsoft.com/office/drawing/2014/main" id="{4ECA15F9-56C1-C23E-AC02-711A66D09996}"/>
                </a:ext>
              </a:extLst>
            </p:cNvPr>
            <p:cNvSpPr txBox="1"/>
            <p:nvPr/>
          </p:nvSpPr>
          <p:spPr>
            <a:xfrm>
              <a:off x="186643" y="2443205"/>
              <a:ext cx="433838" cy="307777"/>
            </a:xfrm>
            <a:prstGeom prst="rect">
              <a:avLst/>
            </a:prstGeom>
            <a:noFill/>
          </p:spPr>
          <p:txBody>
            <a:bodyPr wrap="square" rtlCol="0">
              <a:spAutoFit/>
            </a:bodyPr>
            <a:lstStyle/>
            <a:p>
              <a:r>
                <a:rPr lang="en-US">
                  <a:solidFill>
                    <a:srgbClr val="00B050"/>
                  </a:solidFill>
                </a:rPr>
                <a:t>3</a:t>
              </a:r>
            </a:p>
          </p:txBody>
        </p:sp>
        <p:sp>
          <p:nvSpPr>
            <p:cNvPr id="23" name="TextBox 22">
              <a:extLst>
                <a:ext uri="{FF2B5EF4-FFF2-40B4-BE49-F238E27FC236}">
                  <a16:creationId xmlns:a16="http://schemas.microsoft.com/office/drawing/2014/main" id="{55702CC0-0FA8-ADD3-AF9B-1832CC75DE22}"/>
                </a:ext>
              </a:extLst>
            </p:cNvPr>
            <p:cNvSpPr txBox="1"/>
            <p:nvPr/>
          </p:nvSpPr>
          <p:spPr>
            <a:xfrm>
              <a:off x="191783" y="2082185"/>
              <a:ext cx="433838" cy="307777"/>
            </a:xfrm>
            <a:prstGeom prst="rect">
              <a:avLst/>
            </a:prstGeom>
            <a:noFill/>
          </p:spPr>
          <p:txBody>
            <a:bodyPr wrap="square" rtlCol="0">
              <a:spAutoFit/>
            </a:bodyPr>
            <a:lstStyle/>
            <a:p>
              <a:r>
                <a:rPr lang="en-US">
                  <a:solidFill>
                    <a:srgbClr val="00B050"/>
                  </a:solidFill>
                </a:rPr>
                <a:t>6</a:t>
              </a:r>
            </a:p>
          </p:txBody>
        </p:sp>
        <p:sp>
          <p:nvSpPr>
            <p:cNvPr id="24" name="TextBox 23">
              <a:extLst>
                <a:ext uri="{FF2B5EF4-FFF2-40B4-BE49-F238E27FC236}">
                  <a16:creationId xmlns:a16="http://schemas.microsoft.com/office/drawing/2014/main" id="{4F5B17AE-32F9-DF1F-E6EA-D03491C40C30}"/>
                </a:ext>
              </a:extLst>
            </p:cNvPr>
            <p:cNvSpPr txBox="1"/>
            <p:nvPr/>
          </p:nvSpPr>
          <p:spPr>
            <a:xfrm>
              <a:off x="186646" y="1666845"/>
              <a:ext cx="433838" cy="307777"/>
            </a:xfrm>
            <a:prstGeom prst="rect">
              <a:avLst/>
            </a:prstGeom>
            <a:noFill/>
          </p:spPr>
          <p:txBody>
            <a:bodyPr wrap="square" rtlCol="0">
              <a:spAutoFit/>
            </a:bodyPr>
            <a:lstStyle/>
            <a:p>
              <a:r>
                <a:rPr lang="en-US">
                  <a:solidFill>
                    <a:srgbClr val="00B050"/>
                  </a:solidFill>
                </a:rPr>
                <a:t>9</a:t>
              </a:r>
            </a:p>
          </p:txBody>
        </p:sp>
        <p:sp>
          <p:nvSpPr>
            <p:cNvPr id="25" name="TextBox 24">
              <a:extLst>
                <a:ext uri="{FF2B5EF4-FFF2-40B4-BE49-F238E27FC236}">
                  <a16:creationId xmlns:a16="http://schemas.microsoft.com/office/drawing/2014/main" id="{CC835AF0-89EE-33D6-938A-E00D81A2DF48}"/>
                </a:ext>
              </a:extLst>
            </p:cNvPr>
            <p:cNvSpPr txBox="1"/>
            <p:nvPr/>
          </p:nvSpPr>
          <p:spPr>
            <a:xfrm>
              <a:off x="187837" y="1332293"/>
              <a:ext cx="433838" cy="307777"/>
            </a:xfrm>
            <a:prstGeom prst="rect">
              <a:avLst/>
            </a:prstGeom>
            <a:noFill/>
          </p:spPr>
          <p:txBody>
            <a:bodyPr wrap="square" rtlCol="0">
              <a:spAutoFit/>
            </a:bodyPr>
            <a:lstStyle/>
            <a:p>
              <a:r>
                <a:rPr lang="en-US">
                  <a:solidFill>
                    <a:srgbClr val="00B050"/>
                  </a:solidFill>
                </a:rPr>
                <a:t>12</a:t>
              </a:r>
            </a:p>
          </p:txBody>
        </p:sp>
        <p:sp>
          <p:nvSpPr>
            <p:cNvPr id="26" name="TextBox 25">
              <a:extLst>
                <a:ext uri="{FF2B5EF4-FFF2-40B4-BE49-F238E27FC236}">
                  <a16:creationId xmlns:a16="http://schemas.microsoft.com/office/drawing/2014/main" id="{24B8063D-8B19-B4C6-E8D4-61E7CA906542}"/>
                </a:ext>
              </a:extLst>
            </p:cNvPr>
            <p:cNvSpPr txBox="1"/>
            <p:nvPr/>
          </p:nvSpPr>
          <p:spPr>
            <a:xfrm>
              <a:off x="4156302" y="2866651"/>
              <a:ext cx="290286" cy="318994"/>
            </a:xfrm>
            <a:prstGeom prst="rect">
              <a:avLst/>
            </a:prstGeom>
            <a:noFill/>
          </p:spPr>
          <p:txBody>
            <a:bodyPr wrap="square" rtlCol="0">
              <a:spAutoFit/>
            </a:bodyPr>
            <a:lstStyle/>
            <a:p>
              <a:r>
                <a:rPr lang="en-US">
                  <a:solidFill>
                    <a:srgbClr val="00B050"/>
                  </a:solidFill>
                </a:rPr>
                <a:t>0</a:t>
              </a:r>
            </a:p>
          </p:txBody>
        </p:sp>
        <p:sp>
          <p:nvSpPr>
            <p:cNvPr id="27" name="TextBox 26">
              <a:extLst>
                <a:ext uri="{FF2B5EF4-FFF2-40B4-BE49-F238E27FC236}">
                  <a16:creationId xmlns:a16="http://schemas.microsoft.com/office/drawing/2014/main" id="{8AA08443-49CD-AFEE-A897-1B4F129BC5C7}"/>
                </a:ext>
              </a:extLst>
            </p:cNvPr>
            <p:cNvSpPr txBox="1"/>
            <p:nvPr/>
          </p:nvSpPr>
          <p:spPr>
            <a:xfrm>
              <a:off x="4059121" y="2443205"/>
              <a:ext cx="518891" cy="307777"/>
            </a:xfrm>
            <a:prstGeom prst="rect">
              <a:avLst/>
            </a:prstGeom>
            <a:noFill/>
          </p:spPr>
          <p:txBody>
            <a:bodyPr wrap="square" rtlCol="0">
              <a:spAutoFit/>
            </a:bodyPr>
            <a:lstStyle/>
            <a:p>
              <a:r>
                <a:rPr lang="en-US">
                  <a:solidFill>
                    <a:srgbClr val="00B050"/>
                  </a:solidFill>
                </a:rPr>
                <a:t>10</a:t>
              </a:r>
            </a:p>
          </p:txBody>
        </p:sp>
        <p:sp>
          <p:nvSpPr>
            <p:cNvPr id="28" name="TextBox 27">
              <a:extLst>
                <a:ext uri="{FF2B5EF4-FFF2-40B4-BE49-F238E27FC236}">
                  <a16:creationId xmlns:a16="http://schemas.microsoft.com/office/drawing/2014/main" id="{14502075-0FB8-50AC-BDED-7591FBB5E5BE}"/>
                </a:ext>
              </a:extLst>
            </p:cNvPr>
            <p:cNvSpPr txBox="1"/>
            <p:nvPr/>
          </p:nvSpPr>
          <p:spPr>
            <a:xfrm>
              <a:off x="4064261" y="2082185"/>
              <a:ext cx="513745" cy="307777"/>
            </a:xfrm>
            <a:prstGeom prst="rect">
              <a:avLst/>
            </a:prstGeom>
            <a:noFill/>
          </p:spPr>
          <p:txBody>
            <a:bodyPr wrap="square" rtlCol="0">
              <a:spAutoFit/>
            </a:bodyPr>
            <a:lstStyle/>
            <a:p>
              <a:r>
                <a:rPr lang="en-US">
                  <a:solidFill>
                    <a:srgbClr val="00B050"/>
                  </a:solidFill>
                </a:rPr>
                <a:t>20</a:t>
              </a:r>
            </a:p>
          </p:txBody>
        </p:sp>
        <p:sp>
          <p:nvSpPr>
            <p:cNvPr id="29" name="TextBox 28">
              <a:extLst>
                <a:ext uri="{FF2B5EF4-FFF2-40B4-BE49-F238E27FC236}">
                  <a16:creationId xmlns:a16="http://schemas.microsoft.com/office/drawing/2014/main" id="{D3361A61-256F-4DEE-3916-9A181C38F487}"/>
                </a:ext>
              </a:extLst>
            </p:cNvPr>
            <p:cNvSpPr txBox="1"/>
            <p:nvPr/>
          </p:nvSpPr>
          <p:spPr>
            <a:xfrm>
              <a:off x="4059124" y="1666845"/>
              <a:ext cx="513743" cy="307777"/>
            </a:xfrm>
            <a:prstGeom prst="rect">
              <a:avLst/>
            </a:prstGeom>
            <a:noFill/>
          </p:spPr>
          <p:txBody>
            <a:bodyPr wrap="square" rtlCol="0">
              <a:spAutoFit/>
            </a:bodyPr>
            <a:lstStyle/>
            <a:p>
              <a:r>
                <a:rPr lang="en-US">
                  <a:solidFill>
                    <a:srgbClr val="00B050"/>
                  </a:solidFill>
                </a:rPr>
                <a:t>30</a:t>
              </a:r>
            </a:p>
          </p:txBody>
        </p:sp>
        <p:sp>
          <p:nvSpPr>
            <p:cNvPr id="30" name="TextBox 29">
              <a:extLst>
                <a:ext uri="{FF2B5EF4-FFF2-40B4-BE49-F238E27FC236}">
                  <a16:creationId xmlns:a16="http://schemas.microsoft.com/office/drawing/2014/main" id="{B8854BF8-D3E7-B0A0-00BC-D2F9AC550637}"/>
                </a:ext>
              </a:extLst>
            </p:cNvPr>
            <p:cNvSpPr txBox="1"/>
            <p:nvPr/>
          </p:nvSpPr>
          <p:spPr>
            <a:xfrm>
              <a:off x="4060316" y="1332293"/>
              <a:ext cx="655580" cy="307777"/>
            </a:xfrm>
            <a:prstGeom prst="rect">
              <a:avLst/>
            </a:prstGeom>
            <a:noFill/>
          </p:spPr>
          <p:txBody>
            <a:bodyPr wrap="square" rtlCol="0">
              <a:spAutoFit/>
            </a:bodyPr>
            <a:lstStyle/>
            <a:p>
              <a:r>
                <a:rPr lang="en-US">
                  <a:solidFill>
                    <a:srgbClr val="00B050"/>
                  </a:solidFill>
                </a:rPr>
                <a:t>40</a:t>
              </a:r>
            </a:p>
          </p:txBody>
        </p:sp>
        <p:sp>
          <p:nvSpPr>
            <p:cNvPr id="31" name="TextBox 30">
              <a:extLst>
                <a:ext uri="{FF2B5EF4-FFF2-40B4-BE49-F238E27FC236}">
                  <a16:creationId xmlns:a16="http://schemas.microsoft.com/office/drawing/2014/main" id="{97F26F97-D61E-1ED4-F033-8235759B5892}"/>
                </a:ext>
              </a:extLst>
            </p:cNvPr>
            <p:cNvSpPr txBox="1"/>
            <p:nvPr/>
          </p:nvSpPr>
          <p:spPr>
            <a:xfrm>
              <a:off x="3963196" y="3205221"/>
              <a:ext cx="616856" cy="307777"/>
            </a:xfrm>
            <a:prstGeom prst="rect">
              <a:avLst/>
            </a:prstGeom>
            <a:noFill/>
          </p:spPr>
          <p:txBody>
            <a:bodyPr wrap="square" rtlCol="0">
              <a:spAutoFit/>
            </a:bodyPr>
            <a:lstStyle/>
            <a:p>
              <a:r>
                <a:rPr lang="en-US"/>
                <a:t>Năm </a:t>
              </a:r>
            </a:p>
          </p:txBody>
        </p:sp>
        <p:sp>
          <p:nvSpPr>
            <p:cNvPr id="32" name="Rectangle 31">
              <a:extLst>
                <a:ext uri="{FF2B5EF4-FFF2-40B4-BE49-F238E27FC236}">
                  <a16:creationId xmlns:a16="http://schemas.microsoft.com/office/drawing/2014/main" id="{2A868404-CF0D-DE20-B47C-F4D37379C9A4}"/>
                </a:ext>
              </a:extLst>
            </p:cNvPr>
            <p:cNvSpPr/>
            <p:nvPr/>
          </p:nvSpPr>
          <p:spPr>
            <a:xfrm>
              <a:off x="715614" y="2032649"/>
              <a:ext cx="406400" cy="1115993"/>
            </a:xfrm>
            <a:prstGeom prst="rect">
              <a:avLst/>
            </a:prstGeom>
            <a:solidFill>
              <a:srgbClr val="0D6968"/>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D4F86AE-1452-1E8C-3E6A-099FE8B3162C}"/>
                </a:ext>
              </a:extLst>
            </p:cNvPr>
            <p:cNvSpPr/>
            <p:nvPr/>
          </p:nvSpPr>
          <p:spPr>
            <a:xfrm>
              <a:off x="1134412" y="1942166"/>
              <a:ext cx="406400" cy="1206476"/>
            </a:xfrm>
            <a:prstGeom prst="rect">
              <a:avLst/>
            </a:prstGeom>
            <a:solidFill>
              <a:srgbClr val="309A6A"/>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24310FC-00DB-7247-B988-F0ED9BCA4579}"/>
                </a:ext>
              </a:extLst>
            </p:cNvPr>
            <p:cNvSpPr/>
            <p:nvPr/>
          </p:nvSpPr>
          <p:spPr>
            <a:xfrm>
              <a:off x="2711152" y="1717698"/>
              <a:ext cx="406400" cy="1430943"/>
            </a:xfrm>
            <a:prstGeom prst="rect">
              <a:avLst/>
            </a:prstGeom>
            <a:solidFill>
              <a:srgbClr val="0D6968"/>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EFA237-3EC8-89DD-0299-1E662E093FE4}"/>
                </a:ext>
              </a:extLst>
            </p:cNvPr>
            <p:cNvSpPr/>
            <p:nvPr/>
          </p:nvSpPr>
          <p:spPr>
            <a:xfrm>
              <a:off x="3129950" y="1576492"/>
              <a:ext cx="406400" cy="1572149"/>
            </a:xfrm>
            <a:prstGeom prst="rect">
              <a:avLst/>
            </a:prstGeom>
            <a:solidFill>
              <a:srgbClr val="309A6A"/>
            </a:solidFill>
            <a:ln w="9525">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4AF0589D-ED2D-687F-9A03-6E41BEC9B9ED}"/>
                </a:ext>
              </a:extLst>
            </p:cNvPr>
            <p:cNvSpPr txBox="1"/>
            <p:nvPr/>
          </p:nvSpPr>
          <p:spPr>
            <a:xfrm>
              <a:off x="2914352" y="3205221"/>
              <a:ext cx="616856" cy="307777"/>
            </a:xfrm>
            <a:prstGeom prst="rect">
              <a:avLst/>
            </a:prstGeom>
            <a:noFill/>
          </p:spPr>
          <p:txBody>
            <a:bodyPr wrap="square" rtlCol="0">
              <a:spAutoFit/>
            </a:bodyPr>
            <a:lstStyle/>
            <a:p>
              <a:r>
                <a:rPr lang="en-US"/>
                <a:t>1914</a:t>
              </a:r>
            </a:p>
          </p:txBody>
        </p:sp>
        <p:sp>
          <p:nvSpPr>
            <p:cNvPr id="37" name="TextBox 36">
              <a:extLst>
                <a:ext uri="{FF2B5EF4-FFF2-40B4-BE49-F238E27FC236}">
                  <a16:creationId xmlns:a16="http://schemas.microsoft.com/office/drawing/2014/main" id="{F3FCE449-3432-0FBE-774F-701398D483DE}"/>
                </a:ext>
              </a:extLst>
            </p:cNvPr>
            <p:cNvSpPr txBox="1"/>
            <p:nvPr/>
          </p:nvSpPr>
          <p:spPr>
            <a:xfrm>
              <a:off x="842532" y="3211162"/>
              <a:ext cx="616856" cy="307777"/>
            </a:xfrm>
            <a:prstGeom prst="rect">
              <a:avLst/>
            </a:prstGeom>
            <a:noFill/>
          </p:spPr>
          <p:txBody>
            <a:bodyPr wrap="square" rtlCol="0">
              <a:spAutoFit/>
            </a:bodyPr>
            <a:lstStyle/>
            <a:p>
              <a:r>
                <a:rPr lang="en-US"/>
                <a:t>1876</a:t>
              </a:r>
            </a:p>
          </p:txBody>
        </p:sp>
        <p:sp>
          <p:nvSpPr>
            <p:cNvPr id="38" name="TextBox 37">
              <a:extLst>
                <a:ext uri="{FF2B5EF4-FFF2-40B4-BE49-F238E27FC236}">
                  <a16:creationId xmlns:a16="http://schemas.microsoft.com/office/drawing/2014/main" id="{A7BF1925-2685-F944-7234-582752E631C6}"/>
                </a:ext>
              </a:extLst>
            </p:cNvPr>
            <p:cNvSpPr txBox="1"/>
            <p:nvPr/>
          </p:nvSpPr>
          <p:spPr>
            <a:xfrm>
              <a:off x="635001" y="1774408"/>
              <a:ext cx="616856" cy="307777"/>
            </a:xfrm>
            <a:prstGeom prst="rect">
              <a:avLst/>
            </a:prstGeom>
            <a:noFill/>
          </p:spPr>
          <p:txBody>
            <a:bodyPr wrap="square" rtlCol="0">
              <a:spAutoFit/>
            </a:bodyPr>
            <a:lstStyle/>
            <a:p>
              <a:r>
                <a:rPr lang="en-US"/>
                <a:t>22,5 </a:t>
              </a:r>
            </a:p>
          </p:txBody>
        </p:sp>
        <p:sp>
          <p:nvSpPr>
            <p:cNvPr id="39" name="TextBox 38">
              <a:extLst>
                <a:ext uri="{FF2B5EF4-FFF2-40B4-BE49-F238E27FC236}">
                  <a16:creationId xmlns:a16="http://schemas.microsoft.com/office/drawing/2014/main" id="{30AC9E3F-EB4E-E3F9-124B-760DE0042844}"/>
                </a:ext>
              </a:extLst>
            </p:cNvPr>
            <p:cNvSpPr txBox="1"/>
            <p:nvPr/>
          </p:nvSpPr>
          <p:spPr>
            <a:xfrm>
              <a:off x="1054061" y="1569240"/>
              <a:ext cx="667753" cy="307777"/>
            </a:xfrm>
            <a:prstGeom prst="rect">
              <a:avLst/>
            </a:prstGeom>
            <a:noFill/>
          </p:spPr>
          <p:txBody>
            <a:bodyPr wrap="square" rtlCol="0">
              <a:spAutoFit/>
            </a:bodyPr>
            <a:lstStyle/>
            <a:p>
              <a:r>
                <a:rPr lang="en-US"/>
                <a:t>251,9</a:t>
              </a:r>
            </a:p>
          </p:txBody>
        </p:sp>
        <p:sp>
          <p:nvSpPr>
            <p:cNvPr id="40" name="TextBox 39">
              <a:extLst>
                <a:ext uri="{FF2B5EF4-FFF2-40B4-BE49-F238E27FC236}">
                  <a16:creationId xmlns:a16="http://schemas.microsoft.com/office/drawing/2014/main" id="{0D6D2C5D-2A83-A141-1748-20892FF4E998}"/>
                </a:ext>
              </a:extLst>
            </p:cNvPr>
            <p:cNvSpPr txBox="1"/>
            <p:nvPr/>
          </p:nvSpPr>
          <p:spPr>
            <a:xfrm>
              <a:off x="2626572" y="1446194"/>
              <a:ext cx="616856" cy="307777"/>
            </a:xfrm>
            <a:prstGeom prst="rect">
              <a:avLst/>
            </a:prstGeom>
            <a:noFill/>
          </p:spPr>
          <p:txBody>
            <a:bodyPr wrap="square" rtlCol="0">
              <a:spAutoFit/>
            </a:bodyPr>
            <a:lstStyle/>
            <a:p>
              <a:r>
                <a:rPr lang="en-US"/>
                <a:t>33,5 </a:t>
              </a:r>
            </a:p>
          </p:txBody>
        </p:sp>
        <p:sp>
          <p:nvSpPr>
            <p:cNvPr id="41" name="TextBox 40">
              <a:extLst>
                <a:ext uri="{FF2B5EF4-FFF2-40B4-BE49-F238E27FC236}">
                  <a16:creationId xmlns:a16="http://schemas.microsoft.com/office/drawing/2014/main" id="{793FA9C5-F12E-34D6-DF71-00E584348C32}"/>
                </a:ext>
              </a:extLst>
            </p:cNvPr>
            <p:cNvSpPr txBox="1"/>
            <p:nvPr/>
          </p:nvSpPr>
          <p:spPr>
            <a:xfrm>
              <a:off x="3036571" y="1254187"/>
              <a:ext cx="716971" cy="307777"/>
            </a:xfrm>
            <a:prstGeom prst="rect">
              <a:avLst/>
            </a:prstGeom>
            <a:noFill/>
          </p:spPr>
          <p:txBody>
            <a:bodyPr wrap="square" rtlCol="0">
              <a:spAutoFit/>
            </a:bodyPr>
            <a:lstStyle/>
            <a:p>
              <a:r>
                <a:rPr lang="en-US"/>
                <a:t>393,5 </a:t>
              </a:r>
            </a:p>
          </p:txBody>
        </p:sp>
        <p:grpSp>
          <p:nvGrpSpPr>
            <p:cNvPr id="42" name="Group 41">
              <a:extLst>
                <a:ext uri="{FF2B5EF4-FFF2-40B4-BE49-F238E27FC236}">
                  <a16:creationId xmlns:a16="http://schemas.microsoft.com/office/drawing/2014/main" id="{B21822BE-0C55-906A-729E-3B9EC269A4C4}"/>
                </a:ext>
              </a:extLst>
            </p:cNvPr>
            <p:cNvGrpSpPr/>
            <p:nvPr/>
          </p:nvGrpSpPr>
          <p:grpSpPr>
            <a:xfrm>
              <a:off x="787969" y="3535568"/>
              <a:ext cx="1505685" cy="307777"/>
              <a:chOff x="5871030" y="4209036"/>
              <a:chExt cx="1505685" cy="307777"/>
            </a:xfrm>
          </p:grpSpPr>
          <p:sp>
            <p:nvSpPr>
              <p:cNvPr id="46" name="Rectangle 45">
                <a:extLst>
                  <a:ext uri="{FF2B5EF4-FFF2-40B4-BE49-F238E27FC236}">
                    <a16:creationId xmlns:a16="http://schemas.microsoft.com/office/drawing/2014/main" id="{907FEDED-999F-97F1-0D73-1E44501AA435}"/>
                  </a:ext>
                </a:extLst>
              </p:cNvPr>
              <p:cNvSpPr/>
              <p:nvPr/>
            </p:nvSpPr>
            <p:spPr>
              <a:xfrm>
                <a:off x="5871030" y="4258474"/>
                <a:ext cx="591284" cy="204670"/>
              </a:xfrm>
              <a:prstGeom prst="rect">
                <a:avLst/>
              </a:prstGeom>
              <a:solidFill>
                <a:srgbClr val="0D69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70FBF825-E11B-EB9F-5238-FEA16E8CE731}"/>
                  </a:ext>
                </a:extLst>
              </p:cNvPr>
              <p:cNvSpPr txBox="1"/>
              <p:nvPr/>
            </p:nvSpPr>
            <p:spPr>
              <a:xfrm>
                <a:off x="6423911" y="4209036"/>
                <a:ext cx="952804" cy="307777"/>
              </a:xfrm>
              <a:prstGeom prst="rect">
                <a:avLst/>
              </a:prstGeom>
              <a:noFill/>
            </p:spPr>
            <p:txBody>
              <a:bodyPr wrap="square" rtlCol="0">
                <a:spAutoFit/>
              </a:bodyPr>
              <a:lstStyle/>
              <a:p>
                <a:r>
                  <a:rPr lang="en-US"/>
                  <a:t>Diện tích </a:t>
                </a:r>
              </a:p>
            </p:txBody>
          </p:sp>
        </p:grpSp>
        <p:grpSp>
          <p:nvGrpSpPr>
            <p:cNvPr id="43" name="Group 42">
              <a:extLst>
                <a:ext uri="{FF2B5EF4-FFF2-40B4-BE49-F238E27FC236}">
                  <a16:creationId xmlns:a16="http://schemas.microsoft.com/office/drawing/2014/main" id="{813EA859-80BB-9F0D-B8B0-7A5193548B6B}"/>
                </a:ext>
              </a:extLst>
            </p:cNvPr>
            <p:cNvGrpSpPr/>
            <p:nvPr/>
          </p:nvGrpSpPr>
          <p:grpSpPr>
            <a:xfrm>
              <a:off x="2516363" y="3535568"/>
              <a:ext cx="1505685" cy="307777"/>
              <a:chOff x="5871030" y="4209036"/>
              <a:chExt cx="1505685" cy="307777"/>
            </a:xfrm>
          </p:grpSpPr>
          <p:sp>
            <p:nvSpPr>
              <p:cNvPr id="44" name="Rectangle 43">
                <a:extLst>
                  <a:ext uri="{FF2B5EF4-FFF2-40B4-BE49-F238E27FC236}">
                    <a16:creationId xmlns:a16="http://schemas.microsoft.com/office/drawing/2014/main" id="{1EE4C02A-7968-FD92-475A-AAC90776C1EB}"/>
                  </a:ext>
                </a:extLst>
              </p:cNvPr>
              <p:cNvSpPr/>
              <p:nvPr/>
            </p:nvSpPr>
            <p:spPr>
              <a:xfrm>
                <a:off x="5871030" y="4258474"/>
                <a:ext cx="591284" cy="204670"/>
              </a:xfrm>
              <a:prstGeom prst="rect">
                <a:avLst/>
              </a:prstGeom>
              <a:solidFill>
                <a:srgbClr val="309A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03DF107-1877-C857-C3A2-7BF3E42CE44A}"/>
                  </a:ext>
                </a:extLst>
              </p:cNvPr>
              <p:cNvSpPr txBox="1"/>
              <p:nvPr/>
            </p:nvSpPr>
            <p:spPr>
              <a:xfrm>
                <a:off x="6423911" y="4209036"/>
                <a:ext cx="952804" cy="307777"/>
              </a:xfrm>
              <a:prstGeom prst="rect">
                <a:avLst/>
              </a:prstGeom>
              <a:noFill/>
            </p:spPr>
            <p:txBody>
              <a:bodyPr wrap="square" rtlCol="0">
                <a:spAutoFit/>
              </a:bodyPr>
              <a:lstStyle/>
              <a:p>
                <a:r>
                  <a:rPr lang="en-US"/>
                  <a:t>Dân số</a:t>
                </a:r>
              </a:p>
            </p:txBody>
          </p:sp>
        </p:grpSp>
        <p:cxnSp>
          <p:nvCxnSpPr>
            <p:cNvPr id="55" name="Straight Connector 54">
              <a:extLst>
                <a:ext uri="{FF2B5EF4-FFF2-40B4-BE49-F238E27FC236}">
                  <a16:creationId xmlns:a16="http://schemas.microsoft.com/office/drawing/2014/main" id="{BCE2588A-9774-49D1-2FDB-C973CF8E58DE}"/>
                </a:ext>
              </a:extLst>
            </p:cNvPr>
            <p:cNvCxnSpPr>
              <a:cxnSpLocks/>
            </p:cNvCxnSpPr>
            <p:nvPr/>
          </p:nvCxnSpPr>
          <p:spPr>
            <a:xfrm>
              <a:off x="3957529" y="916777"/>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4FB037D-8B9C-1610-BEE8-4B32DB709FD6}"/>
                </a:ext>
              </a:extLst>
            </p:cNvPr>
            <p:cNvCxnSpPr>
              <a:cxnSpLocks/>
            </p:cNvCxnSpPr>
            <p:nvPr/>
          </p:nvCxnSpPr>
          <p:spPr>
            <a:xfrm>
              <a:off x="3972046" y="1207060"/>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B8A85B6-D993-EEA9-4F41-B7B35CD8A34C}"/>
                </a:ext>
              </a:extLst>
            </p:cNvPr>
            <p:cNvCxnSpPr>
              <a:cxnSpLocks/>
            </p:cNvCxnSpPr>
            <p:nvPr/>
          </p:nvCxnSpPr>
          <p:spPr>
            <a:xfrm>
              <a:off x="542251" y="1181952"/>
              <a:ext cx="71778"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2410D362-54EC-DECE-BB24-005E506C9B51}"/>
                </a:ext>
              </a:extLst>
            </p:cNvPr>
            <p:cNvSpPr txBox="1"/>
            <p:nvPr/>
          </p:nvSpPr>
          <p:spPr>
            <a:xfrm>
              <a:off x="186643" y="984264"/>
              <a:ext cx="433838" cy="307777"/>
            </a:xfrm>
            <a:prstGeom prst="rect">
              <a:avLst/>
            </a:prstGeom>
            <a:noFill/>
          </p:spPr>
          <p:txBody>
            <a:bodyPr wrap="square" rtlCol="0">
              <a:spAutoFit/>
            </a:bodyPr>
            <a:lstStyle/>
            <a:p>
              <a:r>
                <a:rPr lang="en-US">
                  <a:solidFill>
                    <a:srgbClr val="00B050"/>
                  </a:solidFill>
                </a:rPr>
                <a:t>15</a:t>
              </a:r>
            </a:p>
          </p:txBody>
        </p:sp>
        <p:sp>
          <p:nvSpPr>
            <p:cNvPr id="63" name="TextBox 62">
              <a:extLst>
                <a:ext uri="{FF2B5EF4-FFF2-40B4-BE49-F238E27FC236}">
                  <a16:creationId xmlns:a16="http://schemas.microsoft.com/office/drawing/2014/main" id="{74A43119-1104-5FE1-7D10-FA8E06E86A2B}"/>
                </a:ext>
              </a:extLst>
            </p:cNvPr>
            <p:cNvSpPr txBox="1"/>
            <p:nvPr/>
          </p:nvSpPr>
          <p:spPr>
            <a:xfrm>
              <a:off x="4060316" y="1048460"/>
              <a:ext cx="655580" cy="307777"/>
            </a:xfrm>
            <a:prstGeom prst="rect">
              <a:avLst/>
            </a:prstGeom>
            <a:noFill/>
          </p:spPr>
          <p:txBody>
            <a:bodyPr wrap="square" rtlCol="0">
              <a:spAutoFit/>
            </a:bodyPr>
            <a:lstStyle/>
            <a:p>
              <a:r>
                <a:rPr lang="en-US">
                  <a:solidFill>
                    <a:srgbClr val="00B050"/>
                  </a:solidFill>
                </a:rPr>
                <a:t>50</a:t>
              </a:r>
            </a:p>
          </p:txBody>
        </p:sp>
        <p:sp>
          <p:nvSpPr>
            <p:cNvPr id="65" name="TextBox 64">
              <a:extLst>
                <a:ext uri="{FF2B5EF4-FFF2-40B4-BE49-F238E27FC236}">
                  <a16:creationId xmlns:a16="http://schemas.microsoft.com/office/drawing/2014/main" id="{32390280-9FF5-29B9-9680-9B8D0FCDA7B3}"/>
                </a:ext>
              </a:extLst>
            </p:cNvPr>
            <p:cNvSpPr txBox="1"/>
            <p:nvPr/>
          </p:nvSpPr>
          <p:spPr>
            <a:xfrm>
              <a:off x="4068978" y="762888"/>
              <a:ext cx="655580" cy="307777"/>
            </a:xfrm>
            <a:prstGeom prst="rect">
              <a:avLst/>
            </a:prstGeom>
            <a:noFill/>
          </p:spPr>
          <p:txBody>
            <a:bodyPr wrap="square" rtlCol="0">
              <a:spAutoFit/>
            </a:bodyPr>
            <a:lstStyle/>
            <a:p>
              <a:r>
                <a:rPr lang="en-US">
                  <a:solidFill>
                    <a:srgbClr val="00B050"/>
                  </a:solidFill>
                </a:rPr>
                <a:t>60</a:t>
              </a:r>
            </a:p>
          </p:txBody>
        </p:sp>
      </p:grpSp>
      <p:grpSp>
        <p:nvGrpSpPr>
          <p:cNvPr id="70" name="Group 69">
            <a:extLst>
              <a:ext uri="{FF2B5EF4-FFF2-40B4-BE49-F238E27FC236}">
                <a16:creationId xmlns:a16="http://schemas.microsoft.com/office/drawing/2014/main" id="{379504E1-933A-6FC5-A4B4-15CC61B14B25}"/>
              </a:ext>
            </a:extLst>
          </p:cNvPr>
          <p:cNvGrpSpPr/>
          <p:nvPr/>
        </p:nvGrpSpPr>
        <p:grpSpPr>
          <a:xfrm>
            <a:off x="308090" y="811901"/>
            <a:ext cx="4307123" cy="3729833"/>
            <a:chOff x="266462" y="812057"/>
            <a:chExt cx="4307123" cy="3729833"/>
          </a:xfrm>
        </p:grpSpPr>
        <p:pic>
          <p:nvPicPr>
            <p:cNvPr id="11266" name="Picture 2" descr="BNP Paribas va geler ses tarifs bancaires aux particuliers en France l'an prochain.">
              <a:extLst>
                <a:ext uri="{FF2B5EF4-FFF2-40B4-BE49-F238E27FC236}">
                  <a16:creationId xmlns:a16="http://schemas.microsoft.com/office/drawing/2014/main" id="{1C114A2F-F990-93ED-98B4-C77204FF00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62" y="812057"/>
              <a:ext cx="4307123" cy="2422757"/>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CEA30DD-CCC1-E906-EFE6-E9E392824083}"/>
                </a:ext>
              </a:extLst>
            </p:cNvPr>
            <p:cNvSpPr txBox="1"/>
            <p:nvPr/>
          </p:nvSpPr>
          <p:spPr>
            <a:xfrm>
              <a:off x="316472" y="3387215"/>
              <a:ext cx="4207102" cy="1154675"/>
            </a:xfrm>
            <a:prstGeom prst="rect">
              <a:avLst/>
            </a:prstGeom>
            <a:noFill/>
          </p:spPr>
          <p:txBody>
            <a:bodyPr wrap="square" rtlCol="0">
              <a:spAutoFit/>
            </a:bodyPr>
            <a:lstStyle/>
            <a:p>
              <a:pPr algn="ctr">
                <a:lnSpc>
                  <a:spcPct val="150000"/>
                </a:lnSpc>
              </a:pPr>
              <a:r>
                <a:rPr lang="en-US" sz="1600" b="1">
                  <a:solidFill>
                    <a:srgbClr val="002060"/>
                  </a:solidFill>
                </a:rPr>
                <a:t>Hình 10.3. </a:t>
              </a:r>
              <a:r>
                <a:rPr lang="en-US" sz="1600">
                  <a:solidFill>
                    <a:srgbClr val="002060"/>
                  </a:solidFill>
                </a:rPr>
                <a:t>Ngân hàng BNP Pa-ri Ba được thành lập năm 1848, ngày nay là một trong những ngân hàng lớn nhất thế giới </a:t>
              </a:r>
            </a:p>
          </p:txBody>
        </p:sp>
      </p:grpSp>
    </p:spTree>
    <p:extLst>
      <p:ext uri="{BB962C8B-B14F-4D97-AF65-F5344CB8AC3E}">
        <p14:creationId xmlns:p14="http://schemas.microsoft.com/office/powerpoint/2010/main" val="35911092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par>
                                <p:cTn id="8" presetID="14" presetClass="entr" presetSubtype="10" fill="hold"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randombar(horizontal)">
                                      <p:cBhvr>
                                        <p:cTn id="1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6593368-4E16-DAB9-FCB1-CE73A5EC1784}"/>
              </a:ext>
            </a:extLst>
          </p:cNvPr>
          <p:cNvGraphicFramePr>
            <a:graphicFrameLocks noGrp="1"/>
          </p:cNvGraphicFramePr>
          <p:nvPr>
            <p:extLst>
              <p:ext uri="{D42A27DB-BD31-4B8C-83A1-F6EECF244321}">
                <p14:modId xmlns:p14="http://schemas.microsoft.com/office/powerpoint/2010/main" val="2210260376"/>
              </p:ext>
            </p:extLst>
          </p:nvPr>
        </p:nvGraphicFramePr>
        <p:xfrm>
          <a:off x="595084" y="1524190"/>
          <a:ext cx="7837713" cy="2811888"/>
        </p:xfrm>
        <a:graphic>
          <a:graphicData uri="http://schemas.openxmlformats.org/drawingml/2006/table">
            <a:tbl>
              <a:tblPr firstRow="1" firstCol="1" bandRow="1">
                <a:effectLst>
                  <a:outerShdw blurRad="50800" dist="38100" dir="16200000" rotWithShape="0">
                    <a:prstClr val="black">
                      <a:alpha val="40000"/>
                    </a:prstClr>
                  </a:outerShdw>
                </a:effectLst>
                <a:tableStyleId>{3304100E-12AB-456F-9227-6FFFAAECF778}</a:tableStyleId>
              </a:tblPr>
              <a:tblGrid>
                <a:gridCol w="2612571">
                  <a:extLst>
                    <a:ext uri="{9D8B030D-6E8A-4147-A177-3AD203B41FA5}">
                      <a16:colId xmlns:a16="http://schemas.microsoft.com/office/drawing/2014/main" val="4168903119"/>
                    </a:ext>
                  </a:extLst>
                </a:gridCol>
                <a:gridCol w="2612571">
                  <a:extLst>
                    <a:ext uri="{9D8B030D-6E8A-4147-A177-3AD203B41FA5}">
                      <a16:colId xmlns:a16="http://schemas.microsoft.com/office/drawing/2014/main" val="3176408570"/>
                    </a:ext>
                  </a:extLst>
                </a:gridCol>
                <a:gridCol w="2612571">
                  <a:extLst>
                    <a:ext uri="{9D8B030D-6E8A-4147-A177-3AD203B41FA5}">
                      <a16:colId xmlns:a16="http://schemas.microsoft.com/office/drawing/2014/main" val="1869982852"/>
                    </a:ext>
                  </a:extLst>
                </a:gridCol>
              </a:tblGrid>
              <a:tr h="1246006">
                <a:tc gridSpan="3">
                  <a:txBody>
                    <a:bodyPr/>
                    <a:lstStyle/>
                    <a:p>
                      <a:pPr marL="0" marR="0" algn="ctr">
                        <a:lnSpc>
                          <a:spcPct val="150000"/>
                        </a:lnSpc>
                        <a:spcBef>
                          <a:spcPts val="600"/>
                        </a:spcBef>
                        <a:spcAft>
                          <a:spcPts val="100"/>
                        </a:spcAft>
                      </a:pPr>
                      <a:r>
                        <a:rPr lang="vi-VN" sz="2000" b="1" kern="100">
                          <a:effectLst/>
                        </a:rPr>
                        <a:t>ĐẾ QUỐC </a:t>
                      </a:r>
                      <a:r>
                        <a:rPr lang="en-US" sz="2000" b="1" kern="100">
                          <a:effectLst/>
                        </a:rPr>
                        <a:t>PHÁP</a:t>
                      </a:r>
                      <a:r>
                        <a:rPr lang="vi-VN" sz="2000" b="1" kern="100">
                          <a:effectLst/>
                        </a:rPr>
                        <a:t> </a:t>
                      </a:r>
                      <a:endParaRPr lang="en-US" sz="2000" b="1" kern="100">
                        <a:effectLst/>
                      </a:endParaRPr>
                    </a:p>
                    <a:p>
                      <a:pPr marL="0" marR="0" algn="ctr">
                        <a:lnSpc>
                          <a:spcPct val="150000"/>
                        </a:lnSpc>
                        <a:spcBef>
                          <a:spcPts val="600"/>
                        </a:spcBef>
                        <a:spcAft>
                          <a:spcPts val="100"/>
                        </a:spcAft>
                      </a:pPr>
                      <a:r>
                        <a:rPr lang="vi-VN" sz="2000" b="1" kern="100">
                          <a:effectLst/>
                        </a:rPr>
                        <a:t>TỪ CUỐI THẾ KỈ XIX ĐẾN ĐẦ THẾ KỈ XX</a:t>
                      </a:r>
                      <a:endParaRPr lang="en-US" sz="20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5006554"/>
                  </a:ext>
                </a:extLst>
              </a:tr>
              <a:tr h="782941">
                <a:tc>
                  <a:txBody>
                    <a:bodyPr/>
                    <a:lstStyle/>
                    <a:p>
                      <a:pPr marL="0" marR="0" algn="ctr">
                        <a:lnSpc>
                          <a:spcPct val="150000"/>
                        </a:lnSpc>
                        <a:spcBef>
                          <a:spcPts val="600"/>
                        </a:spcBef>
                        <a:spcAft>
                          <a:spcPts val="100"/>
                        </a:spcAft>
                      </a:pPr>
                      <a:r>
                        <a:rPr lang="vi-VN" sz="2000" kern="100">
                          <a:effectLst/>
                        </a:rPr>
                        <a:t>Kinh tế</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vi-VN" sz="2000" kern="100">
                          <a:effectLst/>
                        </a:rPr>
                        <a:t>Đối nội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vi-VN" sz="2000" kern="100">
                          <a:effectLst/>
                        </a:rPr>
                        <a:t>Đối ngoại</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926173952"/>
                  </a:ext>
                </a:extLst>
              </a:tr>
              <a:tr h="782941">
                <a:tc>
                  <a:txBody>
                    <a:bodyPr/>
                    <a:lstStyle/>
                    <a:p>
                      <a:pPr marL="0" marR="0" algn="ctr">
                        <a:lnSpc>
                          <a:spcPct val="150000"/>
                        </a:lnSpc>
                        <a:spcBef>
                          <a:spcPts val="600"/>
                        </a:spcBef>
                        <a:spcAft>
                          <a:spcPts val="100"/>
                        </a:spcAft>
                      </a:pPr>
                      <a:r>
                        <a:rPr lang="en-US" sz="2000" kern="100">
                          <a:effectLst/>
                        </a:rPr>
                        <a:t>…….</a:t>
                      </a:r>
                      <a:r>
                        <a:rPr lang="vi-VN" sz="2000" kern="100">
                          <a:effectLst/>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en-US" sz="2000" kern="100">
                          <a:effectLst/>
                        </a:rPr>
                        <a:t>………</a:t>
                      </a:r>
                      <a:r>
                        <a:rPr lang="vi-VN" sz="2000" kern="100">
                          <a:effectLst/>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en-US" sz="2000" kern="100">
                          <a:effectLst/>
                        </a:rPr>
                        <a:t>………</a:t>
                      </a:r>
                      <a:r>
                        <a:rPr lang="vi-VN" sz="2000" kern="100">
                          <a:effectLst/>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711474754"/>
                  </a:ext>
                </a:extLst>
              </a:tr>
            </a:tbl>
          </a:graphicData>
        </a:graphic>
      </p:graphicFrame>
      <p:sp>
        <p:nvSpPr>
          <p:cNvPr id="6" name="TextBox 5">
            <a:extLst>
              <a:ext uri="{FF2B5EF4-FFF2-40B4-BE49-F238E27FC236}">
                <a16:creationId xmlns:a16="http://schemas.microsoft.com/office/drawing/2014/main" id="{72DA91D6-0E87-AECD-22A9-BF8E7DB02826}"/>
              </a:ext>
            </a:extLst>
          </p:cNvPr>
          <p:cNvSpPr txBox="1"/>
          <p:nvPr/>
        </p:nvSpPr>
        <p:spPr>
          <a:xfrm>
            <a:off x="2959496" y="759330"/>
            <a:ext cx="3108891" cy="415498"/>
          </a:xfrm>
          <a:prstGeom prst="rect">
            <a:avLst/>
          </a:prstGeom>
          <a:noFill/>
        </p:spPr>
        <p:txBody>
          <a:bodyPr wrap="square" rtlCol="0">
            <a:spAutoFit/>
          </a:bodyPr>
          <a:lstStyle/>
          <a:p>
            <a:pPr algn="ctr"/>
            <a:r>
              <a:rPr lang="en-US" sz="2100" b="1">
                <a:solidFill>
                  <a:srgbClr val="0070C0"/>
                </a:solidFill>
              </a:rPr>
              <a:t>Phiếu học tập số 2</a:t>
            </a:r>
          </a:p>
        </p:txBody>
      </p:sp>
    </p:spTree>
    <p:extLst>
      <p:ext uri="{BB962C8B-B14F-4D97-AF65-F5344CB8AC3E}">
        <p14:creationId xmlns:p14="http://schemas.microsoft.com/office/powerpoint/2010/main" val="23755054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11" name="Group 10">
            <a:extLst>
              <a:ext uri="{FF2B5EF4-FFF2-40B4-BE49-F238E27FC236}">
                <a16:creationId xmlns:a16="http://schemas.microsoft.com/office/drawing/2014/main" id="{747E5925-650B-E017-82D5-F97A01C5E3EE}"/>
              </a:ext>
            </a:extLst>
          </p:cNvPr>
          <p:cNvGrpSpPr/>
          <p:nvPr/>
        </p:nvGrpSpPr>
        <p:grpSpPr>
          <a:xfrm>
            <a:off x="2608739" y="297719"/>
            <a:ext cx="4059704" cy="857379"/>
            <a:chOff x="2724854" y="115078"/>
            <a:chExt cx="4059704" cy="963882"/>
          </a:xfrm>
        </p:grpSpPr>
        <p:sp>
          <p:nvSpPr>
            <p:cNvPr id="10" name="Freeform 2">
              <a:extLst>
                <a:ext uri="{FF2B5EF4-FFF2-40B4-BE49-F238E27FC236}">
                  <a16:creationId xmlns:a16="http://schemas.microsoft.com/office/drawing/2014/main" id="{3E01191F-8763-7272-2DEF-F05A8E8C62EF}"/>
                </a:ext>
              </a:extLst>
            </p:cNvPr>
            <p:cNvSpPr/>
            <p:nvPr/>
          </p:nvSpPr>
          <p:spPr>
            <a:xfrm>
              <a:off x="3326326" y="115078"/>
              <a:ext cx="2856760" cy="963882"/>
            </a:xfrm>
            <a:custGeom>
              <a:avLst/>
              <a:gdLst/>
              <a:ahLst/>
              <a:cxnLst/>
              <a:rect l="l" t="t" r="r" b="b"/>
              <a:pathLst>
                <a:path w="7315200" h="3081528">
                  <a:moveTo>
                    <a:pt x="0" y="0"/>
                  </a:moveTo>
                  <a:lnTo>
                    <a:pt x="7315200" y="0"/>
                  </a:lnTo>
                  <a:lnTo>
                    <a:pt x="7315200" y="3081528"/>
                  </a:lnTo>
                  <a:lnTo>
                    <a:pt x="0" y="30815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sp>
        <p:sp>
          <p:nvSpPr>
            <p:cNvPr id="6" name="TextBox 5">
              <a:extLst>
                <a:ext uri="{FF2B5EF4-FFF2-40B4-BE49-F238E27FC236}">
                  <a16:creationId xmlns:a16="http://schemas.microsoft.com/office/drawing/2014/main" id="{C7D9CCCE-48A0-4DD4-F07F-7FC70E198A90}"/>
                </a:ext>
              </a:extLst>
            </p:cNvPr>
            <p:cNvSpPr txBox="1"/>
            <p:nvPr/>
          </p:nvSpPr>
          <p:spPr>
            <a:xfrm>
              <a:off x="2724854" y="320020"/>
              <a:ext cx="4059704" cy="622815"/>
            </a:xfrm>
            <a:prstGeom prst="rect">
              <a:avLst/>
            </a:prstGeom>
            <a:noFill/>
          </p:spPr>
          <p:txBody>
            <a:bodyPr wrap="square">
              <a:spAutoFit/>
            </a:bodyPr>
            <a:lstStyle/>
            <a:p>
              <a:pPr algn="ctr" defTabSz="457200">
                <a:buClrTx/>
              </a:pPr>
              <a:r>
                <a:rPr lang="en-US" sz="3000" b="1">
                  <a:solidFill>
                    <a:schemeClr val="accent4">
                      <a:lumMod val="25000"/>
                    </a:schemeClr>
                  </a:solidFill>
                  <a:latin typeface="Arial" panose="020B0604020202020204" pitchFamily="34" charset="0"/>
                  <a:cs typeface="Arial" panose="020B0604020202020204" pitchFamily="34" charset="0"/>
                </a:rPr>
                <a:t>Nhóm 3</a:t>
              </a:r>
            </a:p>
          </p:txBody>
        </p:sp>
      </p:grpSp>
      <p:grpSp>
        <p:nvGrpSpPr>
          <p:cNvPr id="75" name="Group 74">
            <a:extLst>
              <a:ext uri="{FF2B5EF4-FFF2-40B4-BE49-F238E27FC236}">
                <a16:creationId xmlns:a16="http://schemas.microsoft.com/office/drawing/2014/main" id="{A7D0E4FC-8A96-6237-82F1-5B31FBC401E0}"/>
              </a:ext>
            </a:extLst>
          </p:cNvPr>
          <p:cNvGrpSpPr/>
          <p:nvPr/>
        </p:nvGrpSpPr>
        <p:grpSpPr>
          <a:xfrm>
            <a:off x="235857" y="1532362"/>
            <a:ext cx="8672286" cy="3054152"/>
            <a:chOff x="348343" y="1220305"/>
            <a:chExt cx="8672286" cy="3054152"/>
          </a:xfrm>
        </p:grpSpPr>
        <p:sp>
          <p:nvSpPr>
            <p:cNvPr id="74" name="Rectangle: Rounded Corners 73">
              <a:extLst>
                <a:ext uri="{FF2B5EF4-FFF2-40B4-BE49-F238E27FC236}">
                  <a16:creationId xmlns:a16="http://schemas.microsoft.com/office/drawing/2014/main" id="{C579247C-6DC4-75AE-455D-7C99CDE0E133}"/>
                </a:ext>
              </a:extLst>
            </p:cNvPr>
            <p:cNvSpPr/>
            <p:nvPr/>
          </p:nvSpPr>
          <p:spPr>
            <a:xfrm>
              <a:off x="348343" y="1888594"/>
              <a:ext cx="8672286" cy="2385863"/>
            </a:xfrm>
            <a:prstGeom prst="roundRect">
              <a:avLst>
                <a:gd name="adj" fmla="val 9671"/>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60BA31-B464-5546-626D-AC3A3F73BE07}"/>
                </a:ext>
              </a:extLst>
            </p:cNvPr>
            <p:cNvSpPr txBox="1"/>
            <p:nvPr/>
          </p:nvSpPr>
          <p:spPr>
            <a:xfrm>
              <a:off x="449405" y="2044149"/>
              <a:ext cx="8436429" cy="2060885"/>
            </a:xfrm>
            <a:prstGeom prst="rect">
              <a:avLst/>
            </a:prstGeom>
            <a:noFill/>
          </p:spPr>
          <p:txBody>
            <a:bodyPr wrap="square">
              <a:spAutoFit/>
            </a:bodyPr>
            <a:lstStyle/>
            <a:p>
              <a:pPr algn="just">
                <a:lnSpc>
                  <a:spcPct val="150000"/>
                </a:lnSpc>
              </a:pPr>
              <a:r>
                <a:rPr lang="vi-VN" sz="2200">
                  <a:solidFill>
                    <a:srgbClr val="C00000"/>
                  </a:solidFill>
                </a:rPr>
                <a:t>Khai thác thông tin mục 2c và hoàn thành Phiếu học tập số 3</a:t>
              </a:r>
              <a:r>
                <a:rPr lang="vi-VN" sz="2200"/>
                <a:t>: Nêu những chuyển biến lớn về kinh tế, chính sách đối nội, đối ngoại của đế quốc Đức trong những năm cuối thế kỉ XIX – đầu thế kỉ XX.</a:t>
              </a:r>
              <a:endParaRPr lang="en-US" sz="2200"/>
            </a:p>
          </p:txBody>
        </p:sp>
        <p:sp>
          <p:nvSpPr>
            <p:cNvPr id="73" name="Freeform 12">
              <a:extLst>
                <a:ext uri="{FF2B5EF4-FFF2-40B4-BE49-F238E27FC236}">
                  <a16:creationId xmlns:a16="http://schemas.microsoft.com/office/drawing/2014/main" id="{32F92F65-B821-D03B-5C74-B9A90CC46B7D}"/>
                </a:ext>
              </a:extLst>
            </p:cNvPr>
            <p:cNvSpPr/>
            <p:nvPr/>
          </p:nvSpPr>
          <p:spPr>
            <a:xfrm>
              <a:off x="4203163" y="1220305"/>
              <a:ext cx="737674" cy="74606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extLst>
      <p:ext uri="{BB962C8B-B14F-4D97-AF65-F5344CB8AC3E}">
        <p14:creationId xmlns:p14="http://schemas.microsoft.com/office/powerpoint/2010/main" val="324359953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9" name="Group 8">
            <a:extLst>
              <a:ext uri="{FF2B5EF4-FFF2-40B4-BE49-F238E27FC236}">
                <a16:creationId xmlns:a16="http://schemas.microsoft.com/office/drawing/2014/main" id="{A7C0706A-B59C-9497-678D-4072F9309704}"/>
              </a:ext>
            </a:extLst>
          </p:cNvPr>
          <p:cNvGrpSpPr/>
          <p:nvPr/>
        </p:nvGrpSpPr>
        <p:grpSpPr>
          <a:xfrm>
            <a:off x="133131" y="314428"/>
            <a:ext cx="4207102" cy="4514644"/>
            <a:chOff x="358100" y="314428"/>
            <a:chExt cx="4207102" cy="4514644"/>
          </a:xfrm>
        </p:grpSpPr>
        <p:sp>
          <p:nvSpPr>
            <p:cNvPr id="69" name="TextBox 68">
              <a:extLst>
                <a:ext uri="{FF2B5EF4-FFF2-40B4-BE49-F238E27FC236}">
                  <a16:creationId xmlns:a16="http://schemas.microsoft.com/office/drawing/2014/main" id="{4CEA30DD-CCC1-E906-EFE6-E9E392824083}"/>
                </a:ext>
              </a:extLst>
            </p:cNvPr>
            <p:cNvSpPr txBox="1"/>
            <p:nvPr/>
          </p:nvSpPr>
          <p:spPr>
            <a:xfrm>
              <a:off x="358100" y="4413061"/>
              <a:ext cx="4207102" cy="416011"/>
            </a:xfrm>
            <a:prstGeom prst="rect">
              <a:avLst/>
            </a:prstGeom>
            <a:noFill/>
          </p:spPr>
          <p:txBody>
            <a:bodyPr wrap="square" rtlCol="0">
              <a:spAutoFit/>
            </a:bodyPr>
            <a:lstStyle/>
            <a:p>
              <a:pPr algn="ctr">
                <a:lnSpc>
                  <a:spcPct val="150000"/>
                </a:lnSpc>
              </a:pPr>
              <a:r>
                <a:rPr lang="en-US" sz="1600">
                  <a:solidFill>
                    <a:srgbClr val="002060"/>
                  </a:solidFill>
                </a:rPr>
                <a:t>Quốc huy của chủ nghĩa đế quốc Đức </a:t>
              </a:r>
            </a:p>
          </p:txBody>
        </p:sp>
        <p:pic>
          <p:nvPicPr>
            <p:cNvPr id="12290" name="Picture 2" descr="Quốc huy Đức">
              <a:extLst>
                <a:ext uri="{FF2B5EF4-FFF2-40B4-BE49-F238E27FC236}">
                  <a16:creationId xmlns:a16="http://schemas.microsoft.com/office/drawing/2014/main" id="{F06454F7-1ABA-FB37-BEA1-AEB1B22B4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927" y="314428"/>
              <a:ext cx="3102282" cy="385850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Table 10">
            <a:extLst>
              <a:ext uri="{FF2B5EF4-FFF2-40B4-BE49-F238E27FC236}">
                <a16:creationId xmlns:a16="http://schemas.microsoft.com/office/drawing/2014/main" id="{0818B71E-A045-3EAD-78AB-2CB62842632B}"/>
              </a:ext>
            </a:extLst>
          </p:cNvPr>
          <p:cNvGraphicFramePr>
            <a:graphicFrameLocks noGrp="1"/>
          </p:cNvGraphicFramePr>
          <p:nvPr>
            <p:extLst>
              <p:ext uri="{D42A27DB-BD31-4B8C-83A1-F6EECF244321}">
                <p14:modId xmlns:p14="http://schemas.microsoft.com/office/powerpoint/2010/main" val="1282416760"/>
              </p:ext>
            </p:extLst>
          </p:nvPr>
        </p:nvGraphicFramePr>
        <p:xfrm>
          <a:off x="4340233" y="1601173"/>
          <a:ext cx="4406508" cy="2811888"/>
        </p:xfrm>
        <a:graphic>
          <a:graphicData uri="http://schemas.openxmlformats.org/drawingml/2006/table">
            <a:tbl>
              <a:tblPr firstRow="1" firstCol="1" bandRow="1">
                <a:effectLst>
                  <a:outerShdw blurRad="50800" dist="38100" dir="16200000" rotWithShape="0">
                    <a:prstClr val="black">
                      <a:alpha val="40000"/>
                    </a:prstClr>
                  </a:outerShdw>
                </a:effectLst>
                <a:tableStyleId>{3304100E-12AB-456F-9227-6FFFAAECF778}</a:tableStyleId>
              </a:tblPr>
              <a:tblGrid>
                <a:gridCol w="1468836">
                  <a:extLst>
                    <a:ext uri="{9D8B030D-6E8A-4147-A177-3AD203B41FA5}">
                      <a16:colId xmlns:a16="http://schemas.microsoft.com/office/drawing/2014/main" val="4168903119"/>
                    </a:ext>
                  </a:extLst>
                </a:gridCol>
                <a:gridCol w="1468836">
                  <a:extLst>
                    <a:ext uri="{9D8B030D-6E8A-4147-A177-3AD203B41FA5}">
                      <a16:colId xmlns:a16="http://schemas.microsoft.com/office/drawing/2014/main" val="3176408570"/>
                    </a:ext>
                  </a:extLst>
                </a:gridCol>
                <a:gridCol w="1468836">
                  <a:extLst>
                    <a:ext uri="{9D8B030D-6E8A-4147-A177-3AD203B41FA5}">
                      <a16:colId xmlns:a16="http://schemas.microsoft.com/office/drawing/2014/main" val="1869982852"/>
                    </a:ext>
                  </a:extLst>
                </a:gridCol>
              </a:tblGrid>
              <a:tr h="1246006">
                <a:tc gridSpan="3">
                  <a:txBody>
                    <a:bodyPr/>
                    <a:lstStyle/>
                    <a:p>
                      <a:pPr marL="0" marR="0" algn="ctr">
                        <a:lnSpc>
                          <a:spcPct val="150000"/>
                        </a:lnSpc>
                        <a:spcBef>
                          <a:spcPts val="600"/>
                        </a:spcBef>
                        <a:spcAft>
                          <a:spcPts val="100"/>
                        </a:spcAft>
                      </a:pPr>
                      <a:r>
                        <a:rPr lang="vi-VN" sz="1500" b="1" kern="100">
                          <a:effectLst/>
                        </a:rPr>
                        <a:t>ĐẾ QUỐC </a:t>
                      </a:r>
                      <a:r>
                        <a:rPr lang="en-US" sz="1500" b="1" kern="100">
                          <a:effectLst/>
                        </a:rPr>
                        <a:t>ĐỨC</a:t>
                      </a:r>
                      <a:r>
                        <a:rPr lang="vi-VN" sz="1500" b="1" kern="100">
                          <a:effectLst/>
                        </a:rPr>
                        <a:t> </a:t>
                      </a:r>
                      <a:endParaRPr lang="en-US" sz="1500" b="1" kern="100">
                        <a:effectLst/>
                      </a:endParaRPr>
                    </a:p>
                    <a:p>
                      <a:pPr marL="0" marR="0" algn="ctr">
                        <a:lnSpc>
                          <a:spcPct val="150000"/>
                        </a:lnSpc>
                        <a:spcBef>
                          <a:spcPts val="600"/>
                        </a:spcBef>
                        <a:spcAft>
                          <a:spcPts val="100"/>
                        </a:spcAft>
                      </a:pPr>
                      <a:r>
                        <a:rPr lang="vi-VN" sz="1500" b="1" kern="100">
                          <a:effectLst/>
                        </a:rPr>
                        <a:t>TỪ CUỐI THẾ KỈ XIX ĐẾN ĐẦU THẾ KỈ XX</a:t>
                      </a:r>
                      <a:endParaRPr lang="en-US" sz="15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5006554"/>
                  </a:ext>
                </a:extLst>
              </a:tr>
              <a:tr h="782941">
                <a:tc>
                  <a:txBody>
                    <a:bodyPr/>
                    <a:lstStyle/>
                    <a:p>
                      <a:pPr marL="0" marR="0" algn="ctr">
                        <a:lnSpc>
                          <a:spcPct val="150000"/>
                        </a:lnSpc>
                        <a:spcBef>
                          <a:spcPts val="600"/>
                        </a:spcBef>
                        <a:spcAft>
                          <a:spcPts val="100"/>
                        </a:spcAft>
                      </a:pPr>
                      <a:r>
                        <a:rPr lang="vi-VN" sz="1500" kern="100">
                          <a:effectLst/>
                        </a:rPr>
                        <a:t>Kinh tế</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vi-VN" sz="1500" kern="100">
                          <a:effectLst/>
                        </a:rPr>
                        <a:t>Đối nội</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vi-VN" sz="1500" kern="100">
                          <a:effectLst/>
                        </a:rPr>
                        <a:t>Đối ngoại</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926173952"/>
                  </a:ext>
                </a:extLst>
              </a:tr>
              <a:tr h="782941">
                <a:tc>
                  <a:txBody>
                    <a:bodyPr/>
                    <a:lstStyle/>
                    <a:p>
                      <a:pPr marL="0" marR="0" algn="ctr">
                        <a:lnSpc>
                          <a:spcPct val="150000"/>
                        </a:lnSpc>
                        <a:spcBef>
                          <a:spcPts val="600"/>
                        </a:spcBef>
                        <a:spcAft>
                          <a:spcPts val="100"/>
                        </a:spcAft>
                      </a:pPr>
                      <a:r>
                        <a:rPr lang="en-US" sz="1500" kern="100">
                          <a:effectLst/>
                        </a:rPr>
                        <a:t>…….</a:t>
                      </a:r>
                      <a:r>
                        <a:rPr lang="vi-VN" sz="1500" kern="100">
                          <a:effectLst/>
                        </a:rPr>
                        <a:t> </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en-US" sz="1500" kern="100">
                          <a:effectLst/>
                        </a:rPr>
                        <a:t>………</a:t>
                      </a:r>
                      <a:r>
                        <a:rPr lang="vi-VN" sz="1500" kern="100">
                          <a:effectLst/>
                        </a:rPr>
                        <a:t> </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en-US" sz="1500" kern="100">
                          <a:effectLst/>
                        </a:rPr>
                        <a:t>………</a:t>
                      </a:r>
                      <a:r>
                        <a:rPr lang="vi-VN" sz="1500" kern="100">
                          <a:effectLst/>
                        </a:rPr>
                        <a:t> </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711474754"/>
                  </a:ext>
                </a:extLst>
              </a:tr>
            </a:tbl>
          </a:graphicData>
        </a:graphic>
      </p:graphicFrame>
      <p:sp>
        <p:nvSpPr>
          <p:cNvPr id="13" name="TextBox 12">
            <a:extLst>
              <a:ext uri="{FF2B5EF4-FFF2-40B4-BE49-F238E27FC236}">
                <a16:creationId xmlns:a16="http://schemas.microsoft.com/office/drawing/2014/main" id="{41E07037-68EF-7AF2-2D84-AB8B3E591575}"/>
              </a:ext>
            </a:extLst>
          </p:cNvPr>
          <p:cNvSpPr txBox="1"/>
          <p:nvPr/>
        </p:nvSpPr>
        <p:spPr>
          <a:xfrm>
            <a:off x="4824565" y="976024"/>
            <a:ext cx="3108891" cy="400110"/>
          </a:xfrm>
          <a:prstGeom prst="rect">
            <a:avLst/>
          </a:prstGeom>
          <a:noFill/>
        </p:spPr>
        <p:txBody>
          <a:bodyPr wrap="square" rtlCol="0">
            <a:spAutoFit/>
          </a:bodyPr>
          <a:lstStyle/>
          <a:p>
            <a:pPr algn="ctr"/>
            <a:r>
              <a:rPr lang="en-US" sz="2000" b="1">
                <a:solidFill>
                  <a:srgbClr val="0070C0"/>
                </a:solidFill>
              </a:rPr>
              <a:t>Phiếu học tập số 3</a:t>
            </a:r>
          </a:p>
        </p:txBody>
      </p:sp>
    </p:spTree>
    <p:extLst>
      <p:ext uri="{BB962C8B-B14F-4D97-AF65-F5344CB8AC3E}">
        <p14:creationId xmlns:p14="http://schemas.microsoft.com/office/powerpoint/2010/main" val="15980639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11" name="Group 10">
            <a:extLst>
              <a:ext uri="{FF2B5EF4-FFF2-40B4-BE49-F238E27FC236}">
                <a16:creationId xmlns:a16="http://schemas.microsoft.com/office/drawing/2014/main" id="{747E5925-650B-E017-82D5-F97A01C5E3EE}"/>
              </a:ext>
            </a:extLst>
          </p:cNvPr>
          <p:cNvGrpSpPr/>
          <p:nvPr/>
        </p:nvGrpSpPr>
        <p:grpSpPr>
          <a:xfrm>
            <a:off x="2608739" y="297719"/>
            <a:ext cx="4059704" cy="857379"/>
            <a:chOff x="2724854" y="115078"/>
            <a:chExt cx="4059704" cy="963882"/>
          </a:xfrm>
        </p:grpSpPr>
        <p:sp>
          <p:nvSpPr>
            <p:cNvPr id="10" name="Freeform 2">
              <a:extLst>
                <a:ext uri="{FF2B5EF4-FFF2-40B4-BE49-F238E27FC236}">
                  <a16:creationId xmlns:a16="http://schemas.microsoft.com/office/drawing/2014/main" id="{3E01191F-8763-7272-2DEF-F05A8E8C62EF}"/>
                </a:ext>
              </a:extLst>
            </p:cNvPr>
            <p:cNvSpPr/>
            <p:nvPr/>
          </p:nvSpPr>
          <p:spPr>
            <a:xfrm>
              <a:off x="3326326" y="115078"/>
              <a:ext cx="2856760" cy="963882"/>
            </a:xfrm>
            <a:custGeom>
              <a:avLst/>
              <a:gdLst/>
              <a:ahLst/>
              <a:cxnLst/>
              <a:rect l="l" t="t" r="r" b="b"/>
              <a:pathLst>
                <a:path w="7315200" h="3081528">
                  <a:moveTo>
                    <a:pt x="0" y="0"/>
                  </a:moveTo>
                  <a:lnTo>
                    <a:pt x="7315200" y="0"/>
                  </a:lnTo>
                  <a:lnTo>
                    <a:pt x="7315200" y="3081528"/>
                  </a:lnTo>
                  <a:lnTo>
                    <a:pt x="0" y="30815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63500" sx="102000" sy="102000" algn="ctr" rotWithShape="0">
                <a:prstClr val="black">
                  <a:alpha val="40000"/>
                </a:prstClr>
              </a:outerShdw>
            </a:effectLst>
          </p:spPr>
        </p:sp>
        <p:sp>
          <p:nvSpPr>
            <p:cNvPr id="6" name="TextBox 5">
              <a:extLst>
                <a:ext uri="{FF2B5EF4-FFF2-40B4-BE49-F238E27FC236}">
                  <a16:creationId xmlns:a16="http://schemas.microsoft.com/office/drawing/2014/main" id="{C7D9CCCE-48A0-4DD4-F07F-7FC70E198A90}"/>
                </a:ext>
              </a:extLst>
            </p:cNvPr>
            <p:cNvSpPr txBox="1"/>
            <p:nvPr/>
          </p:nvSpPr>
          <p:spPr>
            <a:xfrm>
              <a:off x="2724854" y="320020"/>
              <a:ext cx="4059704" cy="622815"/>
            </a:xfrm>
            <a:prstGeom prst="rect">
              <a:avLst/>
            </a:prstGeom>
            <a:noFill/>
          </p:spPr>
          <p:txBody>
            <a:bodyPr wrap="square">
              <a:spAutoFit/>
            </a:bodyPr>
            <a:lstStyle/>
            <a:p>
              <a:pPr algn="ctr" defTabSz="457200">
                <a:buClrTx/>
              </a:pPr>
              <a:r>
                <a:rPr lang="en-US" sz="3000" b="1">
                  <a:solidFill>
                    <a:schemeClr val="accent4">
                      <a:lumMod val="25000"/>
                    </a:schemeClr>
                  </a:solidFill>
                  <a:latin typeface="Arial" panose="020B0604020202020204" pitchFamily="34" charset="0"/>
                  <a:cs typeface="Arial" panose="020B0604020202020204" pitchFamily="34" charset="0"/>
                </a:rPr>
                <a:t>Nhóm 4</a:t>
              </a:r>
            </a:p>
          </p:txBody>
        </p:sp>
      </p:grpSp>
      <p:grpSp>
        <p:nvGrpSpPr>
          <p:cNvPr id="75" name="Group 74">
            <a:extLst>
              <a:ext uri="{FF2B5EF4-FFF2-40B4-BE49-F238E27FC236}">
                <a16:creationId xmlns:a16="http://schemas.microsoft.com/office/drawing/2014/main" id="{A7D0E4FC-8A96-6237-82F1-5B31FBC401E0}"/>
              </a:ext>
            </a:extLst>
          </p:cNvPr>
          <p:cNvGrpSpPr/>
          <p:nvPr/>
        </p:nvGrpSpPr>
        <p:grpSpPr>
          <a:xfrm>
            <a:off x="235857" y="1532362"/>
            <a:ext cx="8672286" cy="3054152"/>
            <a:chOff x="348343" y="1220305"/>
            <a:chExt cx="8672286" cy="3054152"/>
          </a:xfrm>
        </p:grpSpPr>
        <p:sp>
          <p:nvSpPr>
            <p:cNvPr id="74" name="Rectangle: Rounded Corners 73">
              <a:extLst>
                <a:ext uri="{FF2B5EF4-FFF2-40B4-BE49-F238E27FC236}">
                  <a16:creationId xmlns:a16="http://schemas.microsoft.com/office/drawing/2014/main" id="{C579247C-6DC4-75AE-455D-7C99CDE0E133}"/>
                </a:ext>
              </a:extLst>
            </p:cNvPr>
            <p:cNvSpPr/>
            <p:nvPr/>
          </p:nvSpPr>
          <p:spPr>
            <a:xfrm>
              <a:off x="348343" y="1888594"/>
              <a:ext cx="8672286" cy="2385863"/>
            </a:xfrm>
            <a:prstGeom prst="roundRect">
              <a:avLst>
                <a:gd name="adj" fmla="val 9671"/>
              </a:avLst>
            </a:prstGeom>
            <a:solidFill>
              <a:srgbClr val="FF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60BA31-B464-5546-626D-AC3A3F73BE07}"/>
                </a:ext>
              </a:extLst>
            </p:cNvPr>
            <p:cNvSpPr txBox="1"/>
            <p:nvPr/>
          </p:nvSpPr>
          <p:spPr>
            <a:xfrm>
              <a:off x="449405" y="2044149"/>
              <a:ext cx="8436429" cy="2060885"/>
            </a:xfrm>
            <a:prstGeom prst="rect">
              <a:avLst/>
            </a:prstGeom>
            <a:noFill/>
          </p:spPr>
          <p:txBody>
            <a:bodyPr wrap="square">
              <a:spAutoFit/>
            </a:bodyPr>
            <a:lstStyle/>
            <a:p>
              <a:pPr algn="just">
                <a:lnSpc>
                  <a:spcPct val="150000"/>
                </a:lnSpc>
              </a:pPr>
              <a:r>
                <a:rPr lang="vi-VN" sz="2200">
                  <a:solidFill>
                    <a:srgbClr val="C00000"/>
                  </a:solidFill>
                </a:rPr>
                <a:t>Khai thác mục Em có biết, thông tin mục 2d và hoàn thành Phiếu học tập số 3: </a:t>
              </a:r>
              <a:r>
                <a:rPr lang="vi-VN" sz="2200"/>
                <a:t>Nêu những chuyển biến lớn về kinh tế, chính sách đối nội, đối ngoại của đế quốc Mỹ trong những năm cuối thế kỉ XIX – đầu thế kỉ XX.</a:t>
              </a:r>
              <a:endParaRPr lang="en-US" sz="2200"/>
            </a:p>
          </p:txBody>
        </p:sp>
        <p:sp>
          <p:nvSpPr>
            <p:cNvPr id="73" name="Freeform 12">
              <a:extLst>
                <a:ext uri="{FF2B5EF4-FFF2-40B4-BE49-F238E27FC236}">
                  <a16:creationId xmlns:a16="http://schemas.microsoft.com/office/drawing/2014/main" id="{32F92F65-B821-D03B-5C74-B9A90CC46B7D}"/>
                </a:ext>
              </a:extLst>
            </p:cNvPr>
            <p:cNvSpPr/>
            <p:nvPr/>
          </p:nvSpPr>
          <p:spPr>
            <a:xfrm>
              <a:off x="4203163" y="1220305"/>
              <a:ext cx="737674" cy="746067"/>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extLst>
      <p:ext uri="{BB962C8B-B14F-4D97-AF65-F5344CB8AC3E}">
        <p14:creationId xmlns:p14="http://schemas.microsoft.com/office/powerpoint/2010/main" val="37128156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11" name="Group 10">
            <a:extLst>
              <a:ext uri="{FF2B5EF4-FFF2-40B4-BE49-F238E27FC236}">
                <a16:creationId xmlns:a16="http://schemas.microsoft.com/office/drawing/2014/main" id="{519CBBA0-D332-B983-45C7-0F5CADC44592}"/>
              </a:ext>
            </a:extLst>
          </p:cNvPr>
          <p:cNvGrpSpPr/>
          <p:nvPr/>
        </p:nvGrpSpPr>
        <p:grpSpPr>
          <a:xfrm>
            <a:off x="312056" y="778852"/>
            <a:ext cx="4477659" cy="3585795"/>
            <a:chOff x="558799" y="1291005"/>
            <a:chExt cx="4550230" cy="3585795"/>
          </a:xfrm>
        </p:grpSpPr>
        <p:sp>
          <p:nvSpPr>
            <p:cNvPr id="6" name="Rectangle: Rounded Corners 5">
              <a:extLst>
                <a:ext uri="{FF2B5EF4-FFF2-40B4-BE49-F238E27FC236}">
                  <a16:creationId xmlns:a16="http://schemas.microsoft.com/office/drawing/2014/main" id="{07FAE865-47CE-C2BE-41CD-C745E116A01A}"/>
                </a:ext>
              </a:extLst>
            </p:cNvPr>
            <p:cNvSpPr/>
            <p:nvPr/>
          </p:nvSpPr>
          <p:spPr>
            <a:xfrm>
              <a:off x="558800" y="1727200"/>
              <a:ext cx="4550229" cy="3149600"/>
            </a:xfrm>
            <a:prstGeom prst="roundRect">
              <a:avLst>
                <a:gd name="adj" fmla="val 5377"/>
              </a:avLst>
            </a:prstGeom>
            <a:solidFill>
              <a:schemeClr val="accent4">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ED4985-0160-8743-9684-5CEBB825C0F8}"/>
                </a:ext>
              </a:extLst>
            </p:cNvPr>
            <p:cNvSpPr txBox="1"/>
            <p:nvPr/>
          </p:nvSpPr>
          <p:spPr>
            <a:xfrm>
              <a:off x="769257" y="1852637"/>
              <a:ext cx="4129314" cy="2949525"/>
            </a:xfrm>
            <a:prstGeom prst="rect">
              <a:avLst/>
            </a:prstGeom>
            <a:noFill/>
          </p:spPr>
          <p:txBody>
            <a:bodyPr wrap="square" rtlCol="0">
              <a:spAutoFit/>
            </a:bodyPr>
            <a:lstStyle/>
            <a:p>
              <a:pPr algn="just">
                <a:lnSpc>
                  <a:spcPct val="150000"/>
                </a:lnSpc>
              </a:pPr>
              <a:r>
                <a:rPr lang="en-US" sz="1800"/>
                <a:t>Đảng Cộng hòa (biểu tượng con voi) đại  diện cho những “ông trùm” công nghiệp và tài chính. Đảng dân chủ (biểu tượng là con lừa) đại diện cho quyền lợi của đại địa chủ, phú nông, tư sản miền Nam và một bộ phận tài chính miền Bắc. </a:t>
              </a:r>
            </a:p>
          </p:txBody>
        </p:sp>
        <p:sp>
          <p:nvSpPr>
            <p:cNvPr id="4" name="Rectangle: Top Corners Rounded 3">
              <a:extLst>
                <a:ext uri="{FF2B5EF4-FFF2-40B4-BE49-F238E27FC236}">
                  <a16:creationId xmlns:a16="http://schemas.microsoft.com/office/drawing/2014/main" id="{7FE03001-C006-1DF5-798E-08886140FF33}"/>
                </a:ext>
              </a:extLst>
            </p:cNvPr>
            <p:cNvSpPr/>
            <p:nvPr/>
          </p:nvSpPr>
          <p:spPr>
            <a:xfrm>
              <a:off x="558799" y="1291771"/>
              <a:ext cx="2794001" cy="607394"/>
            </a:xfrm>
            <a:prstGeom prst="round2SameRect">
              <a:avLst>
                <a:gd name="adj1" fmla="val 26225"/>
                <a:gd name="adj2" fmla="val 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2A8E4D2-77F6-29CA-D069-B367266D5A7A}"/>
                </a:ext>
              </a:extLst>
            </p:cNvPr>
            <p:cNvSpPr txBox="1"/>
            <p:nvPr/>
          </p:nvSpPr>
          <p:spPr>
            <a:xfrm>
              <a:off x="1407886" y="1389809"/>
              <a:ext cx="1791080" cy="400110"/>
            </a:xfrm>
            <a:prstGeom prst="rect">
              <a:avLst/>
            </a:prstGeom>
            <a:noFill/>
          </p:spPr>
          <p:txBody>
            <a:bodyPr wrap="square" rtlCol="0">
              <a:spAutoFit/>
            </a:bodyPr>
            <a:lstStyle/>
            <a:p>
              <a:r>
                <a:rPr lang="en-US" sz="2000" b="1">
                  <a:solidFill>
                    <a:srgbClr val="FFFFFF"/>
                  </a:solidFill>
                </a:rPr>
                <a:t>Em có biết? </a:t>
              </a:r>
            </a:p>
          </p:txBody>
        </p:sp>
        <p:sp>
          <p:nvSpPr>
            <p:cNvPr id="8" name="Arrow: Pentagon 7">
              <a:extLst>
                <a:ext uri="{FF2B5EF4-FFF2-40B4-BE49-F238E27FC236}">
                  <a16:creationId xmlns:a16="http://schemas.microsoft.com/office/drawing/2014/main" id="{CE1D4C55-02FE-12D2-D7AE-4E71285F9AAF}"/>
                </a:ext>
              </a:extLst>
            </p:cNvPr>
            <p:cNvSpPr/>
            <p:nvPr/>
          </p:nvSpPr>
          <p:spPr>
            <a:xfrm rot="5400000">
              <a:off x="753931" y="1370791"/>
              <a:ext cx="436197" cy="276626"/>
            </a:xfrm>
            <a:prstGeom prst="homePlate">
              <a:avLst/>
            </a:prstGeom>
            <a:solidFill>
              <a:srgbClr val="E67D57"/>
            </a:solidFill>
            <a:ln>
              <a:solidFill>
                <a:srgbClr val="E67D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Table 11">
            <a:extLst>
              <a:ext uri="{FF2B5EF4-FFF2-40B4-BE49-F238E27FC236}">
                <a16:creationId xmlns:a16="http://schemas.microsoft.com/office/drawing/2014/main" id="{8D7193DD-E51E-6C34-163B-DFF342251C44}"/>
              </a:ext>
            </a:extLst>
          </p:cNvPr>
          <p:cNvGraphicFramePr>
            <a:graphicFrameLocks noGrp="1"/>
          </p:cNvGraphicFramePr>
          <p:nvPr>
            <p:extLst>
              <p:ext uri="{D42A27DB-BD31-4B8C-83A1-F6EECF244321}">
                <p14:modId xmlns:p14="http://schemas.microsoft.com/office/powerpoint/2010/main" val="3127578351"/>
              </p:ext>
            </p:extLst>
          </p:nvPr>
        </p:nvGraphicFramePr>
        <p:xfrm>
          <a:off x="4927596" y="1724544"/>
          <a:ext cx="4023267" cy="2811888"/>
        </p:xfrm>
        <a:graphic>
          <a:graphicData uri="http://schemas.openxmlformats.org/drawingml/2006/table">
            <a:tbl>
              <a:tblPr firstRow="1" firstCol="1" bandRow="1">
                <a:effectLst>
                  <a:outerShdw blurRad="50800" dist="38100" dir="16200000" rotWithShape="0">
                    <a:prstClr val="black">
                      <a:alpha val="40000"/>
                    </a:prstClr>
                  </a:outerShdw>
                </a:effectLst>
                <a:tableStyleId>{3304100E-12AB-456F-9227-6FFFAAECF778}</a:tableStyleId>
              </a:tblPr>
              <a:tblGrid>
                <a:gridCol w="1341089">
                  <a:extLst>
                    <a:ext uri="{9D8B030D-6E8A-4147-A177-3AD203B41FA5}">
                      <a16:colId xmlns:a16="http://schemas.microsoft.com/office/drawing/2014/main" val="4168903119"/>
                    </a:ext>
                  </a:extLst>
                </a:gridCol>
                <a:gridCol w="1341089">
                  <a:extLst>
                    <a:ext uri="{9D8B030D-6E8A-4147-A177-3AD203B41FA5}">
                      <a16:colId xmlns:a16="http://schemas.microsoft.com/office/drawing/2014/main" val="3176408570"/>
                    </a:ext>
                  </a:extLst>
                </a:gridCol>
                <a:gridCol w="1341089">
                  <a:extLst>
                    <a:ext uri="{9D8B030D-6E8A-4147-A177-3AD203B41FA5}">
                      <a16:colId xmlns:a16="http://schemas.microsoft.com/office/drawing/2014/main" val="1869982852"/>
                    </a:ext>
                  </a:extLst>
                </a:gridCol>
              </a:tblGrid>
              <a:tr h="1246006">
                <a:tc gridSpan="3">
                  <a:txBody>
                    <a:bodyPr/>
                    <a:lstStyle/>
                    <a:p>
                      <a:pPr marL="0" marR="0" algn="ctr">
                        <a:lnSpc>
                          <a:spcPct val="150000"/>
                        </a:lnSpc>
                        <a:spcBef>
                          <a:spcPts val="600"/>
                        </a:spcBef>
                        <a:spcAft>
                          <a:spcPts val="100"/>
                        </a:spcAft>
                      </a:pPr>
                      <a:r>
                        <a:rPr lang="vi-VN" sz="1500" b="1" kern="100">
                          <a:effectLst/>
                        </a:rPr>
                        <a:t>ĐẾ QUỐC </a:t>
                      </a:r>
                      <a:r>
                        <a:rPr lang="en-US" sz="1500" b="1" kern="100">
                          <a:effectLst/>
                        </a:rPr>
                        <a:t>MỸ</a:t>
                      </a:r>
                      <a:r>
                        <a:rPr lang="vi-VN" sz="1500" b="1" kern="100">
                          <a:effectLst/>
                        </a:rPr>
                        <a:t> </a:t>
                      </a:r>
                      <a:endParaRPr lang="en-US" sz="1500" b="1" kern="100">
                        <a:effectLst/>
                      </a:endParaRPr>
                    </a:p>
                    <a:p>
                      <a:pPr marL="0" marR="0" algn="ctr">
                        <a:lnSpc>
                          <a:spcPct val="150000"/>
                        </a:lnSpc>
                        <a:spcBef>
                          <a:spcPts val="600"/>
                        </a:spcBef>
                        <a:spcAft>
                          <a:spcPts val="100"/>
                        </a:spcAft>
                      </a:pPr>
                      <a:r>
                        <a:rPr lang="vi-VN" sz="1500" b="1" kern="100">
                          <a:effectLst/>
                        </a:rPr>
                        <a:t>TỪ CUỐI THẾ KỈ XIX ĐẾN ĐẦU THẾ KỈ XX</a:t>
                      </a:r>
                      <a:endParaRPr lang="en-US" sz="15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5006554"/>
                  </a:ext>
                </a:extLst>
              </a:tr>
              <a:tr h="782941">
                <a:tc>
                  <a:txBody>
                    <a:bodyPr/>
                    <a:lstStyle/>
                    <a:p>
                      <a:pPr marL="0" marR="0" algn="ctr">
                        <a:lnSpc>
                          <a:spcPct val="150000"/>
                        </a:lnSpc>
                        <a:spcBef>
                          <a:spcPts val="600"/>
                        </a:spcBef>
                        <a:spcAft>
                          <a:spcPts val="100"/>
                        </a:spcAft>
                      </a:pPr>
                      <a:r>
                        <a:rPr lang="vi-VN" sz="1500" kern="100">
                          <a:effectLst/>
                        </a:rPr>
                        <a:t>Kinh tế</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vi-VN" sz="1500" kern="100">
                          <a:effectLst/>
                        </a:rPr>
                        <a:t>Đối nội</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vi-VN" sz="1500" kern="100">
                          <a:effectLst/>
                        </a:rPr>
                        <a:t>Đối ngoại</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926173952"/>
                  </a:ext>
                </a:extLst>
              </a:tr>
              <a:tr h="782941">
                <a:tc>
                  <a:txBody>
                    <a:bodyPr/>
                    <a:lstStyle/>
                    <a:p>
                      <a:pPr marL="0" marR="0" algn="ctr">
                        <a:lnSpc>
                          <a:spcPct val="150000"/>
                        </a:lnSpc>
                        <a:spcBef>
                          <a:spcPts val="600"/>
                        </a:spcBef>
                        <a:spcAft>
                          <a:spcPts val="100"/>
                        </a:spcAft>
                      </a:pPr>
                      <a:r>
                        <a:rPr lang="en-US" sz="1500" kern="100">
                          <a:effectLst/>
                        </a:rPr>
                        <a:t>…….</a:t>
                      </a:r>
                      <a:r>
                        <a:rPr lang="vi-VN" sz="1500" kern="100">
                          <a:effectLst/>
                        </a:rPr>
                        <a:t> </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en-US" sz="1500" kern="100">
                          <a:effectLst/>
                        </a:rPr>
                        <a:t>………</a:t>
                      </a:r>
                      <a:r>
                        <a:rPr lang="vi-VN" sz="1500" kern="100">
                          <a:effectLst/>
                        </a:rPr>
                        <a:t> </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tc>
                  <a:txBody>
                    <a:bodyPr/>
                    <a:lstStyle/>
                    <a:p>
                      <a:pPr marL="0" marR="0" algn="ctr">
                        <a:lnSpc>
                          <a:spcPct val="150000"/>
                        </a:lnSpc>
                        <a:spcBef>
                          <a:spcPts val="600"/>
                        </a:spcBef>
                        <a:spcAft>
                          <a:spcPts val="100"/>
                        </a:spcAft>
                      </a:pPr>
                      <a:r>
                        <a:rPr lang="en-US" sz="1500" kern="100">
                          <a:effectLst/>
                        </a:rPr>
                        <a:t>………</a:t>
                      </a:r>
                      <a:r>
                        <a:rPr lang="vi-VN" sz="1500" kern="100">
                          <a:effectLst/>
                        </a:rPr>
                        <a:t> </a:t>
                      </a:r>
                      <a:endParaRPr lang="en-US" sz="15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9050" cap="flat" cmpd="sng" algn="ctr">
                      <a:solidFill>
                        <a:schemeClr val="accent1">
                          <a:lumMod val="75000"/>
                        </a:schemeClr>
                      </a:solidFill>
                      <a:prstDash val="solid"/>
                      <a:round/>
                      <a:headEnd type="none" w="med" len="med"/>
                      <a:tailEnd type="none" w="med" len="med"/>
                    </a:lnL>
                    <a:lnR w="19050" cap="flat" cmpd="sng" algn="ctr">
                      <a:solidFill>
                        <a:schemeClr val="accent1">
                          <a:lumMod val="75000"/>
                        </a:schemeClr>
                      </a:solidFill>
                      <a:prstDash val="solid"/>
                      <a:round/>
                      <a:headEnd type="none" w="med" len="med"/>
                      <a:tailEnd type="none" w="med" len="med"/>
                    </a:lnR>
                    <a:lnT w="19050" cap="flat" cmpd="sng" algn="ctr">
                      <a:solidFill>
                        <a:schemeClr val="accent1">
                          <a:lumMod val="75000"/>
                        </a:schemeClr>
                      </a:solidFill>
                      <a:prstDash val="solid"/>
                      <a:round/>
                      <a:headEnd type="none" w="med" len="med"/>
                      <a:tailEnd type="none" w="med" len="med"/>
                    </a:lnT>
                    <a:lnB w="19050" cap="flat" cmpd="sng" algn="ctr">
                      <a:solidFill>
                        <a:schemeClr val="accent1">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711474754"/>
                  </a:ext>
                </a:extLst>
              </a:tr>
            </a:tbl>
          </a:graphicData>
        </a:graphic>
      </p:graphicFrame>
      <p:sp>
        <p:nvSpPr>
          <p:cNvPr id="13" name="TextBox 12">
            <a:extLst>
              <a:ext uri="{FF2B5EF4-FFF2-40B4-BE49-F238E27FC236}">
                <a16:creationId xmlns:a16="http://schemas.microsoft.com/office/drawing/2014/main" id="{FBE5BB6B-CB7A-3AC4-F2FB-C1A8F912148C}"/>
              </a:ext>
            </a:extLst>
          </p:cNvPr>
          <p:cNvSpPr txBox="1"/>
          <p:nvPr/>
        </p:nvSpPr>
        <p:spPr>
          <a:xfrm>
            <a:off x="5384785" y="1140429"/>
            <a:ext cx="3108891" cy="400110"/>
          </a:xfrm>
          <a:prstGeom prst="rect">
            <a:avLst/>
          </a:prstGeom>
          <a:noFill/>
        </p:spPr>
        <p:txBody>
          <a:bodyPr wrap="square" rtlCol="0">
            <a:spAutoFit/>
          </a:bodyPr>
          <a:lstStyle/>
          <a:p>
            <a:pPr algn="ctr"/>
            <a:r>
              <a:rPr lang="en-US" sz="2000" b="1">
                <a:solidFill>
                  <a:srgbClr val="0070C0"/>
                </a:solidFill>
              </a:rPr>
              <a:t>Phiếu học tập số 4</a:t>
            </a:r>
          </a:p>
        </p:txBody>
      </p:sp>
    </p:spTree>
    <p:extLst>
      <p:ext uri="{BB962C8B-B14F-4D97-AF65-F5344CB8AC3E}">
        <p14:creationId xmlns:p14="http://schemas.microsoft.com/office/powerpoint/2010/main" val="27997621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2" name="TextBox 1">
            <a:extLst>
              <a:ext uri="{FF2B5EF4-FFF2-40B4-BE49-F238E27FC236}">
                <a16:creationId xmlns:a16="http://schemas.microsoft.com/office/drawing/2014/main" id="{EEA90786-D9E0-7D38-AD41-BB5B5B6E03CF}"/>
              </a:ext>
            </a:extLst>
          </p:cNvPr>
          <p:cNvSpPr txBox="1"/>
          <p:nvPr/>
        </p:nvSpPr>
        <p:spPr>
          <a:xfrm>
            <a:off x="413432" y="386954"/>
            <a:ext cx="4409411" cy="477054"/>
          </a:xfrm>
          <a:prstGeom prst="rect">
            <a:avLst/>
          </a:prstGeom>
          <a:noFill/>
        </p:spPr>
        <p:txBody>
          <a:bodyPr wrap="square" rtlCol="0">
            <a:spAutoFit/>
          </a:bodyPr>
          <a:lstStyle/>
          <a:p>
            <a:pPr algn="ctr"/>
            <a:r>
              <a:rPr lang="en-US" sz="2500" b="1">
                <a:solidFill>
                  <a:srgbClr val="002060"/>
                </a:solidFill>
              </a:rPr>
              <a:t>QUAN SÁT HÌNH ẢNH </a:t>
            </a:r>
          </a:p>
        </p:txBody>
      </p:sp>
      <p:grpSp>
        <p:nvGrpSpPr>
          <p:cNvPr id="5" name="Group 4">
            <a:extLst>
              <a:ext uri="{FF2B5EF4-FFF2-40B4-BE49-F238E27FC236}">
                <a16:creationId xmlns:a16="http://schemas.microsoft.com/office/drawing/2014/main" id="{A69DBA7C-F895-5416-E7D1-FA84B4CC6E23}"/>
              </a:ext>
            </a:extLst>
          </p:cNvPr>
          <p:cNvGrpSpPr/>
          <p:nvPr/>
        </p:nvGrpSpPr>
        <p:grpSpPr>
          <a:xfrm>
            <a:off x="332137" y="1199663"/>
            <a:ext cx="4572000" cy="3462778"/>
            <a:chOff x="250843" y="1320700"/>
            <a:chExt cx="4572000" cy="3462778"/>
          </a:xfrm>
        </p:grpSpPr>
        <p:pic>
          <p:nvPicPr>
            <p:cNvPr id="14338" name="Picture 2">
              <a:extLst>
                <a:ext uri="{FF2B5EF4-FFF2-40B4-BE49-F238E27FC236}">
                  <a16:creationId xmlns:a16="http://schemas.microsoft.com/office/drawing/2014/main" id="{04072E6E-55A8-8850-BAAB-317EC10ED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42" y="1320700"/>
              <a:ext cx="4372602" cy="2502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D5074A-844B-AB60-99E8-5B154182AFB7}"/>
                </a:ext>
              </a:extLst>
            </p:cNvPr>
            <p:cNvSpPr txBox="1"/>
            <p:nvPr/>
          </p:nvSpPr>
          <p:spPr>
            <a:xfrm>
              <a:off x="250843" y="4041415"/>
              <a:ext cx="4572000" cy="742063"/>
            </a:xfrm>
            <a:prstGeom prst="rect">
              <a:avLst/>
            </a:prstGeom>
            <a:noFill/>
          </p:spPr>
          <p:txBody>
            <a:bodyPr wrap="square">
              <a:spAutoFit/>
            </a:bodyPr>
            <a:lstStyle/>
            <a:p>
              <a:pPr algn="ctr">
                <a:lnSpc>
                  <a:spcPct val="150000"/>
                </a:lnSpc>
              </a:pPr>
              <a:r>
                <a:rPr lang="vi-VN" sz="1500" i="1">
                  <a:solidFill>
                    <a:srgbClr val="002060"/>
                  </a:solidFill>
                </a:rPr>
                <a:t>“Con bạch tuộc” – biểu tượng về sự mở rộng xâm lược thuộc địa của đế quốc Anh (tranh biếm họa)</a:t>
              </a:r>
              <a:endParaRPr lang="en-US" sz="1500" i="1">
                <a:solidFill>
                  <a:srgbClr val="002060"/>
                </a:solidFill>
              </a:endParaRPr>
            </a:p>
          </p:txBody>
        </p:sp>
      </p:grpSp>
      <p:grpSp>
        <p:nvGrpSpPr>
          <p:cNvPr id="7" name="Group 6">
            <a:extLst>
              <a:ext uri="{FF2B5EF4-FFF2-40B4-BE49-F238E27FC236}">
                <a16:creationId xmlns:a16="http://schemas.microsoft.com/office/drawing/2014/main" id="{F8C28A92-495F-0077-0D88-19430B73FFC7}"/>
              </a:ext>
            </a:extLst>
          </p:cNvPr>
          <p:cNvGrpSpPr/>
          <p:nvPr/>
        </p:nvGrpSpPr>
        <p:grpSpPr>
          <a:xfrm>
            <a:off x="4572000" y="220401"/>
            <a:ext cx="4572000" cy="4837854"/>
            <a:chOff x="4572000" y="220401"/>
            <a:chExt cx="4572000" cy="4837854"/>
          </a:xfrm>
        </p:grpSpPr>
        <p:pic>
          <p:nvPicPr>
            <p:cNvPr id="14340" name="Picture 4" descr="undefined">
              <a:extLst>
                <a:ext uri="{FF2B5EF4-FFF2-40B4-BE49-F238E27FC236}">
                  <a16:creationId xmlns:a16="http://schemas.microsoft.com/office/drawing/2014/main" id="{B471C4CB-CA37-68A2-18C2-25F1C208B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7540" y="220401"/>
              <a:ext cx="2951763" cy="44420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5E30E5-BCE6-A602-4EBD-5C788C0BDD4E}"/>
                </a:ext>
              </a:extLst>
            </p:cNvPr>
            <p:cNvSpPr txBox="1"/>
            <p:nvPr/>
          </p:nvSpPr>
          <p:spPr>
            <a:xfrm>
              <a:off x="4572000" y="4662441"/>
              <a:ext cx="4572000" cy="395814"/>
            </a:xfrm>
            <a:prstGeom prst="rect">
              <a:avLst/>
            </a:prstGeom>
            <a:noFill/>
          </p:spPr>
          <p:txBody>
            <a:bodyPr wrap="square">
              <a:spAutoFit/>
            </a:bodyPr>
            <a:lstStyle/>
            <a:p>
              <a:pPr algn="ctr">
                <a:lnSpc>
                  <a:spcPct val="150000"/>
                </a:lnSpc>
              </a:pPr>
              <a:r>
                <a:rPr lang="vi-VN" sz="1500" i="1">
                  <a:solidFill>
                    <a:srgbClr val="002060"/>
                  </a:solidFill>
                </a:rPr>
                <a:t>Pháp xâm lược Ma-đa-gát-xca năm 1895 (tranh vẽ)</a:t>
              </a:r>
              <a:endParaRPr lang="en-US" sz="1500" i="1">
                <a:solidFill>
                  <a:srgbClr val="002060"/>
                </a:solidFill>
              </a:endParaRPr>
            </a:p>
          </p:txBody>
        </p:sp>
      </p:grpSp>
    </p:spTree>
    <p:extLst>
      <p:ext uri="{BB962C8B-B14F-4D97-AF65-F5344CB8AC3E}">
        <p14:creationId xmlns:p14="http://schemas.microsoft.com/office/powerpoint/2010/main" val="42274980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8" name="Group 7">
            <a:extLst>
              <a:ext uri="{FF2B5EF4-FFF2-40B4-BE49-F238E27FC236}">
                <a16:creationId xmlns:a16="http://schemas.microsoft.com/office/drawing/2014/main" id="{771E6A32-FAAB-8A94-B221-12C2E7299CA2}"/>
              </a:ext>
            </a:extLst>
          </p:cNvPr>
          <p:cNvGrpSpPr/>
          <p:nvPr/>
        </p:nvGrpSpPr>
        <p:grpSpPr>
          <a:xfrm>
            <a:off x="308926" y="366486"/>
            <a:ext cx="6790013" cy="4425042"/>
            <a:chOff x="287155" y="457201"/>
            <a:chExt cx="6790013" cy="4425042"/>
          </a:xfrm>
        </p:grpSpPr>
        <p:sp>
          <p:nvSpPr>
            <p:cNvPr id="4" name="TextBox 3">
              <a:extLst>
                <a:ext uri="{FF2B5EF4-FFF2-40B4-BE49-F238E27FC236}">
                  <a16:creationId xmlns:a16="http://schemas.microsoft.com/office/drawing/2014/main" id="{D1D5074A-844B-AB60-99E8-5B154182AFB7}"/>
                </a:ext>
              </a:extLst>
            </p:cNvPr>
            <p:cNvSpPr txBox="1"/>
            <p:nvPr/>
          </p:nvSpPr>
          <p:spPr>
            <a:xfrm>
              <a:off x="607908" y="4140180"/>
              <a:ext cx="5691292" cy="742063"/>
            </a:xfrm>
            <a:prstGeom prst="rect">
              <a:avLst/>
            </a:prstGeom>
            <a:noFill/>
          </p:spPr>
          <p:txBody>
            <a:bodyPr wrap="square">
              <a:spAutoFit/>
            </a:bodyPr>
            <a:lstStyle/>
            <a:p>
              <a:pPr algn="ctr">
                <a:lnSpc>
                  <a:spcPct val="150000"/>
                </a:lnSpc>
              </a:pPr>
              <a:r>
                <a:rPr lang="vi-VN" sz="1500" i="1">
                  <a:solidFill>
                    <a:srgbClr val="002060"/>
                  </a:solidFill>
                </a:rPr>
                <a:t>Tranh biếm họa thể hiện Mỹ đuổi </a:t>
              </a:r>
            </a:p>
            <a:p>
              <a:pPr algn="ctr">
                <a:lnSpc>
                  <a:spcPct val="150000"/>
                </a:lnSpc>
              </a:pPr>
              <a:r>
                <a:rPr lang="vi-VN" sz="1500" i="1">
                  <a:solidFill>
                    <a:srgbClr val="002060"/>
                  </a:solidFill>
                </a:rPr>
                <a:t>các nước châu Âu ra khỏi Đô-mi-ni-ca</a:t>
              </a:r>
            </a:p>
          </p:txBody>
        </p:sp>
        <p:pic>
          <p:nvPicPr>
            <p:cNvPr id="3" name="Hình ảnh 1">
              <a:extLst>
                <a:ext uri="{FF2B5EF4-FFF2-40B4-BE49-F238E27FC236}">
                  <a16:creationId xmlns:a16="http://schemas.microsoft.com/office/drawing/2014/main" id="{98A79EE9-F601-B829-2AA9-FF4C9EACE400}"/>
                </a:ext>
              </a:extLst>
            </p:cNvPr>
            <p:cNvPicPr>
              <a:picLocks noChangeAspect="1"/>
            </p:cNvPicPr>
            <p:nvPr/>
          </p:nvPicPr>
          <p:blipFill>
            <a:blip r:embed="rId3"/>
            <a:stretch>
              <a:fillRect/>
            </a:stretch>
          </p:blipFill>
          <p:spPr>
            <a:xfrm>
              <a:off x="287155" y="457201"/>
              <a:ext cx="6790013" cy="3553278"/>
            </a:xfrm>
            <a:prstGeom prst="rect">
              <a:avLst/>
            </a:prstGeom>
          </p:spPr>
        </p:pic>
      </p:grpSp>
      <p:sp>
        <p:nvSpPr>
          <p:cNvPr id="9" name="Freeform 6">
            <a:extLst>
              <a:ext uri="{FF2B5EF4-FFF2-40B4-BE49-F238E27FC236}">
                <a16:creationId xmlns:a16="http://schemas.microsoft.com/office/drawing/2014/main" id="{C97A5FB6-48D1-3A97-7213-569F528066B1}"/>
              </a:ext>
            </a:extLst>
          </p:cNvPr>
          <p:cNvSpPr/>
          <p:nvPr/>
        </p:nvSpPr>
        <p:spPr>
          <a:xfrm>
            <a:off x="6858000" y="2593414"/>
            <a:ext cx="2286000" cy="2912102"/>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4"/>
            <a:stretch>
              <a:fillRect/>
            </a:stretch>
          </a:blipFill>
        </p:spPr>
      </p:sp>
    </p:spTree>
    <p:extLst>
      <p:ext uri="{BB962C8B-B14F-4D97-AF65-F5344CB8AC3E}">
        <p14:creationId xmlns:p14="http://schemas.microsoft.com/office/powerpoint/2010/main" val="21274083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7" name="Group 6">
            <a:extLst>
              <a:ext uri="{FF2B5EF4-FFF2-40B4-BE49-F238E27FC236}">
                <a16:creationId xmlns:a16="http://schemas.microsoft.com/office/drawing/2014/main" id="{C31D0241-908A-4960-7034-28DCF96FBA69}"/>
              </a:ext>
            </a:extLst>
          </p:cNvPr>
          <p:cNvGrpSpPr/>
          <p:nvPr/>
        </p:nvGrpSpPr>
        <p:grpSpPr>
          <a:xfrm>
            <a:off x="2075543" y="-210458"/>
            <a:ext cx="5174343" cy="841829"/>
            <a:chOff x="2075543" y="-210458"/>
            <a:chExt cx="5174343" cy="936172"/>
          </a:xfrm>
        </p:grpSpPr>
        <p:sp>
          <p:nvSpPr>
            <p:cNvPr id="5" name="Rectangle: Rounded Corners 4">
              <a:extLst>
                <a:ext uri="{FF2B5EF4-FFF2-40B4-BE49-F238E27FC236}">
                  <a16:creationId xmlns:a16="http://schemas.microsoft.com/office/drawing/2014/main" id="{802E7074-D794-446B-8D58-4208042C581D}"/>
                </a:ext>
              </a:extLst>
            </p:cNvPr>
            <p:cNvSpPr/>
            <p:nvPr/>
          </p:nvSpPr>
          <p:spPr>
            <a:xfrm>
              <a:off x="2075543" y="-210458"/>
              <a:ext cx="5174343" cy="936172"/>
            </a:xfrm>
            <a:prstGeom prst="roundRect">
              <a:avLst/>
            </a:prstGeom>
            <a:solidFill>
              <a:srgbClr val="0D69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7FB59B9-FEB2-78F3-1554-7D3E22247E41}"/>
                </a:ext>
              </a:extLst>
            </p:cNvPr>
            <p:cNvSpPr txBox="1"/>
            <p:nvPr/>
          </p:nvSpPr>
          <p:spPr>
            <a:xfrm>
              <a:off x="3428999" y="176886"/>
              <a:ext cx="2467429" cy="430887"/>
            </a:xfrm>
            <a:prstGeom prst="rect">
              <a:avLst/>
            </a:prstGeom>
            <a:noFill/>
          </p:spPr>
          <p:txBody>
            <a:bodyPr wrap="square" rtlCol="0">
              <a:spAutoFit/>
            </a:bodyPr>
            <a:lstStyle/>
            <a:p>
              <a:pPr algn="ctr"/>
              <a:r>
                <a:rPr lang="en-US" sz="2200" b="1">
                  <a:solidFill>
                    <a:srgbClr val="FFFFFF"/>
                  </a:solidFill>
                </a:rPr>
                <a:t>a. Đế quốc Anh </a:t>
              </a:r>
            </a:p>
          </p:txBody>
        </p:sp>
      </p:grpSp>
      <p:graphicFrame>
        <p:nvGraphicFramePr>
          <p:cNvPr id="2" name="Table 1">
            <a:extLst>
              <a:ext uri="{FF2B5EF4-FFF2-40B4-BE49-F238E27FC236}">
                <a16:creationId xmlns:a16="http://schemas.microsoft.com/office/drawing/2014/main" id="{8633869E-9BC3-A740-C5E0-BF809D844630}"/>
              </a:ext>
            </a:extLst>
          </p:cNvPr>
          <p:cNvGraphicFramePr>
            <a:graphicFrameLocks noGrp="1"/>
          </p:cNvGraphicFramePr>
          <p:nvPr>
            <p:extLst>
              <p:ext uri="{D42A27DB-BD31-4B8C-83A1-F6EECF244321}">
                <p14:modId xmlns:p14="http://schemas.microsoft.com/office/powerpoint/2010/main" val="2290970803"/>
              </p:ext>
            </p:extLst>
          </p:nvPr>
        </p:nvGraphicFramePr>
        <p:xfrm>
          <a:off x="239485" y="694895"/>
          <a:ext cx="8665030" cy="4310754"/>
        </p:xfrm>
        <a:graphic>
          <a:graphicData uri="http://schemas.openxmlformats.org/drawingml/2006/table">
            <a:tbl>
              <a:tblPr firstRow="1" bandRow="1">
                <a:tableStyleId>{3304100E-12AB-456F-9227-6FFFAAECF778}</a:tableStyleId>
              </a:tblPr>
              <a:tblGrid>
                <a:gridCol w="3521866">
                  <a:extLst>
                    <a:ext uri="{9D8B030D-6E8A-4147-A177-3AD203B41FA5}">
                      <a16:colId xmlns:a16="http://schemas.microsoft.com/office/drawing/2014/main" val="980139086"/>
                    </a:ext>
                  </a:extLst>
                </a:gridCol>
                <a:gridCol w="2924545">
                  <a:extLst>
                    <a:ext uri="{9D8B030D-6E8A-4147-A177-3AD203B41FA5}">
                      <a16:colId xmlns:a16="http://schemas.microsoft.com/office/drawing/2014/main" val="1281258654"/>
                    </a:ext>
                  </a:extLst>
                </a:gridCol>
                <a:gridCol w="2218619">
                  <a:extLst>
                    <a:ext uri="{9D8B030D-6E8A-4147-A177-3AD203B41FA5}">
                      <a16:colId xmlns:a16="http://schemas.microsoft.com/office/drawing/2014/main" val="2377319051"/>
                    </a:ext>
                  </a:extLst>
                </a:gridCol>
              </a:tblGrid>
              <a:tr h="452288">
                <a:tc>
                  <a:txBody>
                    <a:bodyPr/>
                    <a:lstStyle/>
                    <a:p>
                      <a:pPr algn="ctr">
                        <a:lnSpc>
                          <a:spcPct val="150000"/>
                        </a:lnSpc>
                      </a:pPr>
                      <a:r>
                        <a:rPr lang="en-US" sz="2000" b="1"/>
                        <a:t>Kinh tế </a:t>
                      </a:r>
                    </a:p>
                  </a:txBody>
                  <a:tcPr anchor="ctr">
                    <a:solidFill>
                      <a:schemeClr val="accent2">
                        <a:lumMod val="20000"/>
                        <a:lumOff val="80000"/>
                      </a:schemeClr>
                    </a:solidFill>
                  </a:tcPr>
                </a:tc>
                <a:tc>
                  <a:txBody>
                    <a:bodyPr/>
                    <a:lstStyle/>
                    <a:p>
                      <a:pPr algn="ctr">
                        <a:lnSpc>
                          <a:spcPct val="150000"/>
                        </a:lnSpc>
                      </a:pPr>
                      <a:r>
                        <a:rPr lang="en-US" sz="2000" b="1"/>
                        <a:t>Đối nội</a:t>
                      </a:r>
                    </a:p>
                  </a:txBody>
                  <a:tcPr anchor="ctr">
                    <a:solidFill>
                      <a:schemeClr val="accent2">
                        <a:lumMod val="20000"/>
                        <a:lumOff val="80000"/>
                      </a:schemeClr>
                    </a:solidFill>
                  </a:tcPr>
                </a:tc>
                <a:tc>
                  <a:txBody>
                    <a:bodyPr/>
                    <a:lstStyle/>
                    <a:p>
                      <a:pPr algn="ctr">
                        <a:lnSpc>
                          <a:spcPct val="150000"/>
                        </a:lnSpc>
                      </a:pPr>
                      <a:r>
                        <a:rPr lang="en-US" sz="2000" b="1"/>
                        <a:t>Đối ngoại </a:t>
                      </a:r>
                    </a:p>
                  </a:txBody>
                  <a:tcPr anchor="ctr">
                    <a:solidFill>
                      <a:schemeClr val="accent2">
                        <a:lumMod val="20000"/>
                        <a:lumOff val="80000"/>
                      </a:schemeClr>
                    </a:solidFill>
                  </a:tcPr>
                </a:tc>
                <a:extLst>
                  <a:ext uri="{0D108BD9-81ED-4DB2-BD59-A6C34878D82A}">
                    <a16:rowId xmlns:a16="http://schemas.microsoft.com/office/drawing/2014/main" val="879190943"/>
                  </a:ext>
                </a:extLst>
              </a:tr>
              <a:tr h="3818565">
                <a:tc>
                  <a:txBody>
                    <a:bodyPr/>
                    <a:lstStyle/>
                    <a:p>
                      <a:pPr marL="285750" indent="-285750" algn="just">
                        <a:lnSpc>
                          <a:spcPct val="150000"/>
                        </a:lnSpc>
                        <a:buFont typeface="Wingdings" panose="05000000000000000000" pitchFamily="2" charset="2"/>
                        <a:buChar char="§"/>
                      </a:pPr>
                      <a:r>
                        <a:rPr lang="vi-VN" sz="1800"/>
                        <a:t>Phát triển chậm lại, tụt xuống vị trí thứ ba, sau Mỹ và Đức.</a:t>
                      </a:r>
                    </a:p>
                    <a:p>
                      <a:pPr marL="285750" indent="-285750" algn="just">
                        <a:lnSpc>
                          <a:spcPct val="150000"/>
                        </a:lnSpc>
                        <a:buFont typeface="Wingdings" panose="05000000000000000000" pitchFamily="2" charset="2"/>
                        <a:buChar char="§"/>
                      </a:pPr>
                      <a:r>
                        <a:rPr lang="vi-VN" sz="1800"/>
                        <a:t>Là nước dẫn đầu thế giới về xuất khẩu tư bản, thương mại và thuộc địa.</a:t>
                      </a:r>
                    </a:p>
                    <a:p>
                      <a:pPr marL="285750" indent="-285750" algn="just">
                        <a:lnSpc>
                          <a:spcPct val="150000"/>
                        </a:lnSpc>
                        <a:buFont typeface="Wingdings" panose="05000000000000000000" pitchFamily="2" charset="2"/>
                        <a:buChar char="§"/>
                      </a:pPr>
                      <a:r>
                        <a:rPr lang="vi-VN" sz="1800"/>
                        <a:t>Đầu thế kỉ XX, nhiều công ti độc quyền về công nghiệp và tài chính ra đời, từng bước thao túng nền kinh tế.</a:t>
                      </a:r>
                    </a:p>
                  </a:txBody>
                  <a:tcPr anchor="ctr">
                    <a:solidFill>
                      <a:srgbClr val="FFFFFF"/>
                    </a:solidFill>
                  </a:tcPr>
                </a:tc>
                <a:tc>
                  <a:txBody>
                    <a:bodyPr/>
                    <a:lstStyle/>
                    <a:p>
                      <a:pPr marL="285750" indent="-285750" algn="just">
                        <a:lnSpc>
                          <a:spcPct val="150000"/>
                        </a:lnSpc>
                        <a:buFont typeface="Wingdings" panose="05000000000000000000" pitchFamily="2" charset="2"/>
                        <a:buChar char="§"/>
                      </a:pPr>
                      <a:r>
                        <a:rPr lang="vi-VN" sz="1800"/>
                        <a:t>Là nước quân chủ lập hiến.</a:t>
                      </a:r>
                    </a:p>
                    <a:p>
                      <a:pPr marL="285750" indent="-285750" algn="just">
                        <a:lnSpc>
                          <a:spcPct val="150000"/>
                        </a:lnSpc>
                        <a:buFont typeface="Wingdings" panose="05000000000000000000" pitchFamily="2" charset="2"/>
                        <a:buChar char="§"/>
                      </a:pPr>
                      <a:r>
                        <a:rPr lang="vi-VN" sz="1800"/>
                        <a:t>Hai đảng Tự do và Bảo thủ thay nhau nắm quyền, bảo vệ quyền lợi của giai cấp tư sản.</a:t>
                      </a:r>
                    </a:p>
                    <a:p>
                      <a:pPr algn="just">
                        <a:lnSpc>
                          <a:spcPct val="150000"/>
                        </a:lnSpc>
                      </a:pPr>
                      <a:endParaRPr lang="en-US" sz="1800"/>
                    </a:p>
                  </a:txBody>
                  <a:tcPr anchor="ctr">
                    <a:solidFill>
                      <a:srgbClr val="FFFFFF"/>
                    </a:solidFill>
                  </a:tcPr>
                </a:tc>
                <a:tc>
                  <a:txBody>
                    <a:bodyPr/>
                    <a:lstStyle/>
                    <a:p>
                      <a:pPr marL="285750" indent="-285750" algn="just">
                        <a:lnSpc>
                          <a:spcPct val="150000"/>
                        </a:lnSpc>
                        <a:buFont typeface="Wingdings" panose="05000000000000000000" pitchFamily="2" charset="2"/>
                        <a:buChar char="§"/>
                      </a:pPr>
                      <a:r>
                        <a:rPr lang="vi-VN" sz="1800"/>
                        <a:t>Tiếp tục đẩy mạnh xâm lược thuộc địa.</a:t>
                      </a:r>
                    </a:p>
                    <a:p>
                      <a:pPr marL="285750" indent="-285750" algn="just">
                        <a:lnSpc>
                          <a:spcPct val="150000"/>
                        </a:lnSpc>
                        <a:buFont typeface="Wingdings" panose="05000000000000000000" pitchFamily="2" charset="2"/>
                        <a:buChar char="§"/>
                      </a:pPr>
                      <a:r>
                        <a:rPr lang="vi-VN" sz="1800"/>
                        <a:t>Có nhiều thuộc địa nhất thế giới.</a:t>
                      </a:r>
                    </a:p>
                    <a:p>
                      <a:pPr algn="just">
                        <a:lnSpc>
                          <a:spcPct val="150000"/>
                        </a:lnSpc>
                      </a:pPr>
                      <a:endParaRPr lang="en-US" sz="1800"/>
                    </a:p>
                  </a:txBody>
                  <a:tcPr anchor="ctr">
                    <a:solidFill>
                      <a:srgbClr val="FFFFFF"/>
                    </a:solidFill>
                  </a:tcPr>
                </a:tc>
                <a:extLst>
                  <a:ext uri="{0D108BD9-81ED-4DB2-BD59-A6C34878D82A}">
                    <a16:rowId xmlns:a16="http://schemas.microsoft.com/office/drawing/2014/main" val="3861345475"/>
                  </a:ext>
                </a:extLst>
              </a:tr>
            </a:tbl>
          </a:graphicData>
        </a:graphic>
      </p:graphicFrame>
    </p:spTree>
    <p:extLst>
      <p:ext uri="{BB962C8B-B14F-4D97-AF65-F5344CB8AC3E}">
        <p14:creationId xmlns:p14="http://schemas.microsoft.com/office/powerpoint/2010/main" val="18860429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8" name="Group 7">
            <a:extLst>
              <a:ext uri="{FF2B5EF4-FFF2-40B4-BE49-F238E27FC236}">
                <a16:creationId xmlns:a16="http://schemas.microsoft.com/office/drawing/2014/main" id="{B50E3031-9338-C482-F0AD-3BF380BE05E1}"/>
              </a:ext>
            </a:extLst>
          </p:cNvPr>
          <p:cNvGrpSpPr/>
          <p:nvPr/>
        </p:nvGrpSpPr>
        <p:grpSpPr>
          <a:xfrm>
            <a:off x="454478" y="1186799"/>
            <a:ext cx="8235043" cy="3577771"/>
            <a:chOff x="333829" y="1030583"/>
            <a:chExt cx="8235043" cy="3577771"/>
          </a:xfrm>
        </p:grpSpPr>
        <p:sp>
          <p:nvSpPr>
            <p:cNvPr id="4" name="Rectangle: Rounded Corners 3">
              <a:extLst>
                <a:ext uri="{FF2B5EF4-FFF2-40B4-BE49-F238E27FC236}">
                  <a16:creationId xmlns:a16="http://schemas.microsoft.com/office/drawing/2014/main" id="{296A6341-532C-C37E-7A42-7C6481FFFC94}"/>
                </a:ext>
              </a:extLst>
            </p:cNvPr>
            <p:cNvSpPr/>
            <p:nvPr/>
          </p:nvSpPr>
          <p:spPr>
            <a:xfrm>
              <a:off x="333829" y="1030583"/>
              <a:ext cx="8235043" cy="3577771"/>
            </a:xfrm>
            <a:prstGeom prst="roundRect">
              <a:avLst>
                <a:gd name="adj" fmla="val 10379"/>
              </a:avLst>
            </a:prstGeom>
            <a:solidFill>
              <a:srgbClr val="FFFFFF"/>
            </a:solidFill>
            <a:ln>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151D0C-69AA-9429-FDD5-86373382E38A}"/>
                </a:ext>
              </a:extLst>
            </p:cNvPr>
            <p:cNvSpPr txBox="1"/>
            <p:nvPr/>
          </p:nvSpPr>
          <p:spPr>
            <a:xfrm>
              <a:off x="454478" y="1096302"/>
              <a:ext cx="7993744" cy="3512052"/>
            </a:xfrm>
            <a:prstGeom prst="rect">
              <a:avLst/>
            </a:prstGeom>
            <a:noFill/>
          </p:spPr>
          <p:txBody>
            <a:bodyPr wrap="square">
              <a:spAutoFit/>
            </a:bodyPr>
            <a:lstStyle/>
            <a:p>
              <a:pPr algn="just">
                <a:lnSpc>
                  <a:spcPct val="150000"/>
                </a:lnSpc>
              </a:pPr>
              <a:r>
                <a:rPr lang="en-US" sz="2000"/>
                <a:t>Năm 1871 và cả năm 1880, Anh sản xuất nhiều than hơn của Mỹ và Đức cộng lại; năm 1913, sản xuát than chỉ bằng ½ của Mỹ. Về thép cũng rất nhanh chóng bị Mỹ rồi Đức vượt qua từ năm 1900. Phần của Anh trong sản xuất công nghiệp thế giới từ 32% năm 1870 rơi xuống 14% trước Đại chiến (1914), còn phần của Mỹ từ 23% tăng lên 38%.</a:t>
              </a:r>
            </a:p>
            <a:p>
              <a:pPr algn="r">
                <a:lnSpc>
                  <a:spcPct val="150000"/>
                </a:lnSpc>
              </a:pPr>
              <a:r>
                <a:rPr lang="en-US" sz="1500"/>
                <a:t>(theo Mi-xen Bô, Lịch sử chủ nghĩa tư bản từ 1500 đến 2000, </a:t>
              </a:r>
            </a:p>
            <a:p>
              <a:pPr algn="r">
                <a:lnSpc>
                  <a:spcPct val="150000"/>
                </a:lnSpc>
              </a:pPr>
              <a:r>
                <a:rPr lang="en-US" sz="1500"/>
                <a:t>NXB Thế giới, 2002, tr.218, 235)</a:t>
              </a:r>
              <a:endParaRPr lang="vi-VN" sz="1500"/>
            </a:p>
          </p:txBody>
        </p:sp>
      </p:grpSp>
      <p:sp>
        <p:nvSpPr>
          <p:cNvPr id="9" name="TextBox 8">
            <a:extLst>
              <a:ext uri="{FF2B5EF4-FFF2-40B4-BE49-F238E27FC236}">
                <a16:creationId xmlns:a16="http://schemas.microsoft.com/office/drawing/2014/main" id="{8A662DBF-8FC7-C815-E63D-765B5C6C6207}"/>
              </a:ext>
            </a:extLst>
          </p:cNvPr>
          <p:cNvSpPr txBox="1"/>
          <p:nvPr/>
        </p:nvSpPr>
        <p:spPr>
          <a:xfrm>
            <a:off x="333829" y="522123"/>
            <a:ext cx="2685142" cy="430887"/>
          </a:xfrm>
          <a:prstGeom prst="rect">
            <a:avLst/>
          </a:prstGeom>
          <a:noFill/>
        </p:spPr>
        <p:txBody>
          <a:bodyPr wrap="square" rtlCol="0">
            <a:spAutoFit/>
          </a:bodyPr>
          <a:lstStyle/>
          <a:p>
            <a:pPr marL="342900" indent="-342900">
              <a:buFont typeface="Wingdings" panose="05000000000000000000" pitchFamily="2" charset="2"/>
              <a:buChar char="Ø"/>
            </a:pPr>
            <a:r>
              <a:rPr lang="en-US" sz="2200"/>
              <a:t>Thông tin thêm </a:t>
            </a:r>
          </a:p>
        </p:txBody>
      </p:sp>
    </p:spTree>
    <p:extLst>
      <p:ext uri="{BB962C8B-B14F-4D97-AF65-F5344CB8AC3E}">
        <p14:creationId xmlns:p14="http://schemas.microsoft.com/office/powerpoint/2010/main" val="25832711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1026" name="Picture 2">
            <a:extLst>
              <a:ext uri="{FF2B5EF4-FFF2-40B4-BE49-F238E27FC236}">
                <a16:creationId xmlns:a16="http://schemas.microsoft.com/office/drawing/2014/main" id="{2E686DAA-7186-6CF3-8166-C026632125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66"/>
          <a:stretch/>
        </p:blipFill>
        <p:spPr bwMode="auto">
          <a:xfrm>
            <a:off x="2457676" y="636416"/>
            <a:ext cx="4228647" cy="3870668"/>
          </a:xfrm>
          <a:prstGeom prst="ellipse">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F6B205BB-B756-D45A-7F49-7230E72BDD77}"/>
              </a:ext>
            </a:extLst>
          </p:cNvPr>
          <p:cNvSpPr/>
          <p:nvPr/>
        </p:nvSpPr>
        <p:spPr>
          <a:xfrm>
            <a:off x="498925" y="1284514"/>
            <a:ext cx="8146145" cy="3650343"/>
          </a:xfrm>
          <a:prstGeom prst="roundRect">
            <a:avLst>
              <a:gd name="adj" fmla="val 7576"/>
            </a:avLst>
          </a:prstGeom>
          <a:solidFill>
            <a:schemeClr val="accent4">
              <a:lumMod val="25000"/>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898D8EE-B4C5-2D19-7197-BD5CC767439B}"/>
              </a:ext>
            </a:extLst>
          </p:cNvPr>
          <p:cNvSpPr txBox="1"/>
          <p:nvPr/>
        </p:nvSpPr>
        <p:spPr>
          <a:xfrm>
            <a:off x="745445" y="1804090"/>
            <a:ext cx="4054927" cy="2805320"/>
          </a:xfrm>
          <a:prstGeom prst="rect">
            <a:avLst/>
          </a:prstGeom>
          <a:noFill/>
        </p:spPr>
        <p:txBody>
          <a:bodyPr wrap="square" rtlCol="0">
            <a:spAutoFit/>
          </a:bodyPr>
          <a:lstStyle/>
          <a:p>
            <a:pPr algn="just">
              <a:lnSpc>
                <a:spcPct val="150000"/>
              </a:lnSpc>
            </a:pPr>
            <a:r>
              <a:rPr lang="en-US" sz="2000" b="1">
                <a:solidFill>
                  <a:srgbClr val="FFFFFF"/>
                </a:solidFill>
              </a:rPr>
              <a:t>Khái niệm: </a:t>
            </a:r>
            <a:r>
              <a:rPr lang="en-US" sz="2000">
                <a:solidFill>
                  <a:srgbClr val="FFFFFF"/>
                </a:solidFill>
              </a:rPr>
              <a:t>Là </a:t>
            </a:r>
            <a:r>
              <a:rPr lang="vi-VN" sz="2000">
                <a:solidFill>
                  <a:srgbClr val="FFFFFF"/>
                </a:solidFill>
              </a:rPr>
              <a:t>chính sách mở rộng quyền lực và tầm ảnh hưởng của một quốc gia thông qua hoạt động thuộc địa hóa bằng phương thức vũ lực hoặc các phương thức khác tương</a:t>
            </a:r>
            <a:r>
              <a:rPr lang="en-US" sz="2000">
                <a:solidFill>
                  <a:srgbClr val="FFFFFF"/>
                </a:solidFill>
              </a:rPr>
              <a:t> khác.</a:t>
            </a:r>
          </a:p>
        </p:txBody>
      </p:sp>
      <p:grpSp>
        <p:nvGrpSpPr>
          <p:cNvPr id="15" name="Group 14">
            <a:extLst>
              <a:ext uri="{FF2B5EF4-FFF2-40B4-BE49-F238E27FC236}">
                <a16:creationId xmlns:a16="http://schemas.microsoft.com/office/drawing/2014/main" id="{C58F0546-ADCB-08EC-1531-69D73D242277}"/>
              </a:ext>
            </a:extLst>
          </p:cNvPr>
          <p:cNvGrpSpPr/>
          <p:nvPr/>
        </p:nvGrpSpPr>
        <p:grpSpPr>
          <a:xfrm>
            <a:off x="4921249" y="2417077"/>
            <a:ext cx="3298142" cy="1420325"/>
            <a:chOff x="4921249" y="2417077"/>
            <a:chExt cx="3298142" cy="1420325"/>
          </a:xfrm>
        </p:grpSpPr>
        <p:sp>
          <p:nvSpPr>
            <p:cNvPr id="8" name="TextBox 7">
              <a:extLst>
                <a:ext uri="{FF2B5EF4-FFF2-40B4-BE49-F238E27FC236}">
                  <a16:creationId xmlns:a16="http://schemas.microsoft.com/office/drawing/2014/main" id="{A67EC54B-6E62-6284-51D4-4F734FFC8F7F}"/>
                </a:ext>
              </a:extLst>
            </p:cNvPr>
            <p:cNvSpPr txBox="1"/>
            <p:nvPr/>
          </p:nvSpPr>
          <p:spPr>
            <a:xfrm>
              <a:off x="5594570" y="2417077"/>
              <a:ext cx="2624821" cy="1420325"/>
            </a:xfrm>
            <a:prstGeom prst="rect">
              <a:avLst/>
            </a:prstGeom>
            <a:noFill/>
          </p:spPr>
          <p:txBody>
            <a:bodyPr wrap="square" rtlCol="0">
              <a:spAutoFit/>
            </a:bodyPr>
            <a:lstStyle/>
            <a:p>
              <a:pPr algn="just">
                <a:lnSpc>
                  <a:spcPct val="150000"/>
                </a:lnSpc>
              </a:pPr>
              <a:r>
                <a:rPr lang="en-US" sz="2000">
                  <a:solidFill>
                    <a:srgbClr val="FFFFFF"/>
                  </a:solidFill>
                </a:rPr>
                <a:t>Hình thức phát triển tiên tiến hơn của chủ nghĩa tư bản. </a:t>
              </a:r>
            </a:p>
          </p:txBody>
        </p:sp>
        <p:sp>
          <p:nvSpPr>
            <p:cNvPr id="9" name="Arrow: Right 8">
              <a:extLst>
                <a:ext uri="{FF2B5EF4-FFF2-40B4-BE49-F238E27FC236}">
                  <a16:creationId xmlns:a16="http://schemas.microsoft.com/office/drawing/2014/main" id="{AD10A2BE-7451-8C49-23E5-C714D4A9E51D}"/>
                </a:ext>
              </a:extLst>
            </p:cNvPr>
            <p:cNvSpPr/>
            <p:nvPr/>
          </p:nvSpPr>
          <p:spPr>
            <a:xfrm>
              <a:off x="4921249" y="2823730"/>
              <a:ext cx="428172" cy="553998"/>
            </a:xfrm>
            <a:prstGeom prst="rightArrow">
              <a:avLst/>
            </a:prstGeom>
            <a:solidFill>
              <a:srgbClr val="FFFFFF"/>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98EBA859-A000-2727-B173-8D1F6A1A1972}"/>
              </a:ext>
            </a:extLst>
          </p:cNvPr>
          <p:cNvGrpSpPr/>
          <p:nvPr/>
        </p:nvGrpSpPr>
        <p:grpSpPr>
          <a:xfrm>
            <a:off x="-337458" y="1936750"/>
            <a:ext cx="9818914" cy="1270000"/>
            <a:chOff x="-337458" y="1936750"/>
            <a:chExt cx="9818914" cy="1270000"/>
          </a:xfrm>
        </p:grpSpPr>
        <p:sp>
          <p:nvSpPr>
            <p:cNvPr id="2" name="Rectangle 1">
              <a:extLst>
                <a:ext uri="{FF2B5EF4-FFF2-40B4-BE49-F238E27FC236}">
                  <a16:creationId xmlns:a16="http://schemas.microsoft.com/office/drawing/2014/main" id="{3348FC43-791E-9F91-83B8-783876B9BA31}"/>
                </a:ext>
              </a:extLst>
            </p:cNvPr>
            <p:cNvSpPr/>
            <p:nvPr/>
          </p:nvSpPr>
          <p:spPr>
            <a:xfrm>
              <a:off x="-337458" y="1936750"/>
              <a:ext cx="9818914" cy="1270000"/>
            </a:xfrm>
            <a:prstGeom prst="rect">
              <a:avLst/>
            </a:prstGeom>
            <a:solidFill>
              <a:srgbClr val="FFFFFF"/>
            </a:solidFill>
            <a:ln>
              <a:solidFill>
                <a:schemeClr val="accent6">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A74EFA9-2C8A-A11E-B91A-3BA30623A942}"/>
                </a:ext>
              </a:extLst>
            </p:cNvPr>
            <p:cNvSpPr txBox="1"/>
            <p:nvPr/>
          </p:nvSpPr>
          <p:spPr>
            <a:xfrm>
              <a:off x="2122713" y="2294751"/>
              <a:ext cx="4898571" cy="553998"/>
            </a:xfrm>
            <a:prstGeom prst="rect">
              <a:avLst/>
            </a:prstGeom>
            <a:noFill/>
          </p:spPr>
          <p:txBody>
            <a:bodyPr wrap="square" rtlCol="0">
              <a:spAutoFit/>
            </a:bodyPr>
            <a:lstStyle/>
            <a:p>
              <a:pPr algn="ctr"/>
              <a:r>
                <a:rPr lang="en-US" sz="3000" b="1">
                  <a:solidFill>
                    <a:schemeClr val="accent4">
                      <a:lumMod val="25000"/>
                    </a:schemeClr>
                  </a:solidFill>
                </a:rPr>
                <a:t>Chủ nghĩa đế quốc </a:t>
              </a:r>
            </a:p>
          </p:txBody>
        </p:sp>
      </p:grpSp>
    </p:spTree>
    <p:extLst>
      <p:ext uri="{BB962C8B-B14F-4D97-AF65-F5344CB8AC3E}">
        <p14:creationId xmlns:p14="http://schemas.microsoft.com/office/powerpoint/2010/main" val="42285976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 0 L 0 -0.34352 " pathEditMode="relative" rAng="0" ptsTypes="AA">
                                      <p:cBhvr>
                                        <p:cTn id="6" dur="2000" fill="hold"/>
                                        <p:tgtEl>
                                          <p:spTgt spid="4"/>
                                        </p:tgtEl>
                                        <p:attrNameLst>
                                          <p:attrName>ppt_x</p:attrName>
                                          <p:attrName>ppt_y</p:attrName>
                                        </p:attrNameLst>
                                      </p:cBhvr>
                                      <p:rCtr x="0" y="-17191"/>
                                    </p:animMotion>
                                  </p:childTnLst>
                                </p:cTn>
                              </p:par>
                            </p:childTnLst>
                          </p:cTn>
                        </p:par>
                        <p:par>
                          <p:cTn id="7" fill="hold">
                            <p:stCondLst>
                              <p:cond delay="2000"/>
                            </p:stCondLst>
                            <p:childTnLst>
                              <p:par>
                                <p:cTn id="8" presetID="22" presetClass="entr" presetSubtype="1"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3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F6F266-617B-A12F-80DF-A1A3B127853C}"/>
              </a:ext>
            </a:extLst>
          </p:cNvPr>
          <p:cNvSpPr/>
          <p:nvPr/>
        </p:nvSpPr>
        <p:spPr>
          <a:xfrm>
            <a:off x="0" y="0"/>
            <a:ext cx="9144000" cy="5143500"/>
          </a:xfrm>
          <a:prstGeom prst="rect">
            <a:avLst/>
          </a:prstGeom>
          <a:gradFill>
            <a:gsLst>
              <a:gs pos="0">
                <a:srgbClr val="000000">
                  <a:alpha val="7000"/>
                </a:srgbClr>
              </a:gs>
              <a:gs pos="68000">
                <a:srgbClr val="000000">
                  <a:alpha val="82000"/>
                </a:srgbClr>
              </a:gs>
              <a:gs pos="100000">
                <a:srgbClr val="0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77C94"/>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C6D90E1A-FC1D-6085-D768-BFFFF75418D2}"/>
              </a:ext>
            </a:extLst>
          </p:cNvPr>
          <p:cNvGrpSpPr/>
          <p:nvPr/>
        </p:nvGrpSpPr>
        <p:grpSpPr>
          <a:xfrm>
            <a:off x="695007" y="323850"/>
            <a:ext cx="7953695" cy="1471858"/>
            <a:chOff x="1395112" y="2086585"/>
            <a:chExt cx="7589928" cy="2943716"/>
          </a:xfrm>
        </p:grpSpPr>
        <p:sp>
          <p:nvSpPr>
            <p:cNvPr id="5" name="TextBox 4">
              <a:extLst>
                <a:ext uri="{FF2B5EF4-FFF2-40B4-BE49-F238E27FC236}">
                  <a16:creationId xmlns:a16="http://schemas.microsoft.com/office/drawing/2014/main" id="{BBE5E335-8B07-2418-81F4-0E14F9395919}"/>
                </a:ext>
              </a:extLst>
            </p:cNvPr>
            <p:cNvSpPr txBox="1"/>
            <p:nvPr/>
          </p:nvSpPr>
          <p:spPr>
            <a:xfrm>
              <a:off x="1431471" y="2086585"/>
              <a:ext cx="7553569" cy="293837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FFFFFF"/>
                </a:buClr>
                <a:buSzTx/>
                <a:buFont typeface="Arial"/>
                <a:buNone/>
                <a:tabLst/>
                <a:defRPr/>
              </a:pPr>
              <a:r>
                <a:rPr kumimoji="0" lang="en-US" sz="6900" b="0" i="0" u="none" strike="noStrike" kern="1200" cap="none" spc="0" normalizeH="0" baseline="0" noProof="0">
                  <a:ln>
                    <a:noFill/>
                  </a:ln>
                  <a:solidFill>
                    <a:prstClr val="white"/>
                  </a:solidFill>
                  <a:effectLst/>
                  <a:uLnTx/>
                  <a:uFillTx/>
                  <a:latin typeface="Bahnschrift Condensed" panose="020B0502040204020203" pitchFamily="34" charset="0"/>
                  <a:ea typeface="Calibri" panose="020F0502020204030204" pitchFamily="34" charset="0"/>
                  <a:cs typeface="Arial"/>
                  <a:sym typeface="Arial"/>
                </a:rPr>
                <a:t>Mặt trời không bao giờ lặn </a:t>
              </a:r>
              <a:endParaRPr kumimoji="0" lang="vi-VN" sz="6900" b="0" i="0" u="none" strike="noStrike" kern="1200" cap="none" spc="0" normalizeH="0" baseline="0" noProof="0">
                <a:ln>
                  <a:noFill/>
                </a:ln>
                <a:solidFill>
                  <a:prstClr val="white"/>
                </a:solidFill>
                <a:effectLst/>
                <a:uLnTx/>
                <a:uFillTx/>
                <a:latin typeface="Bahnschrift Condensed" panose="020B0502040204020203" pitchFamily="34" charset="0"/>
                <a:ea typeface="Calibri" panose="020F0502020204030204" pitchFamily="34" charset="0"/>
                <a:cs typeface="Arial"/>
                <a:sym typeface="Arial"/>
              </a:endParaRPr>
            </a:p>
          </p:txBody>
        </p:sp>
        <p:sp>
          <p:nvSpPr>
            <p:cNvPr id="6" name="TextBox 5">
              <a:extLst>
                <a:ext uri="{FF2B5EF4-FFF2-40B4-BE49-F238E27FC236}">
                  <a16:creationId xmlns:a16="http://schemas.microsoft.com/office/drawing/2014/main" id="{A613A471-8F3B-D8D8-B70A-5DA4BC9CB8D3}"/>
                </a:ext>
              </a:extLst>
            </p:cNvPr>
            <p:cNvSpPr txBox="1"/>
            <p:nvPr/>
          </p:nvSpPr>
          <p:spPr>
            <a:xfrm>
              <a:off x="1395112" y="2091931"/>
              <a:ext cx="7553569" cy="293837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FFFFFF"/>
                </a:buClr>
                <a:buSzTx/>
                <a:buFont typeface="Arial"/>
                <a:buNone/>
                <a:tabLst/>
                <a:defRPr/>
              </a:pPr>
              <a:r>
                <a:rPr kumimoji="0" lang="en-US" sz="6900" b="0" i="0" u="none" strike="noStrike" kern="1200" cap="none" spc="0" normalizeH="0" baseline="0" noProof="0">
                  <a:ln>
                    <a:noFill/>
                  </a:ln>
                  <a:solidFill>
                    <a:srgbClr val="FFC000"/>
                  </a:solidFill>
                  <a:effectLst/>
                  <a:uLnTx/>
                  <a:uFillTx/>
                  <a:latin typeface="Bahnschrift Condensed" panose="020B0502040204020203" pitchFamily="34" charset="0"/>
                  <a:ea typeface="Calibri" panose="020F0502020204030204" pitchFamily="34" charset="0"/>
                  <a:cs typeface="Arial"/>
                  <a:sym typeface="Arial"/>
                </a:rPr>
                <a:t>Mặt trời không bao giờ lặn </a:t>
              </a:r>
            </a:p>
          </p:txBody>
        </p:sp>
      </p:grpSp>
      <p:sp>
        <p:nvSpPr>
          <p:cNvPr id="8" name="TextBox 7">
            <a:extLst>
              <a:ext uri="{FF2B5EF4-FFF2-40B4-BE49-F238E27FC236}">
                <a16:creationId xmlns:a16="http://schemas.microsoft.com/office/drawing/2014/main" id="{7E4DA991-F87D-6A27-3DDE-DE8662F80CA0}"/>
              </a:ext>
            </a:extLst>
          </p:cNvPr>
          <p:cNvSpPr txBox="1"/>
          <p:nvPr/>
        </p:nvSpPr>
        <p:spPr>
          <a:xfrm>
            <a:off x="285750" y="2051281"/>
            <a:ext cx="8572500" cy="2949525"/>
          </a:xfrm>
          <a:prstGeom prst="rect">
            <a:avLst/>
          </a:prstGeom>
          <a:noFill/>
        </p:spPr>
        <p:txBody>
          <a:bodyPr wrap="square">
            <a:spAutoFit/>
          </a:bodyPr>
          <a:lstStyle/>
          <a:p>
            <a:pPr marL="285750" marR="0" lvl="0" indent="-285750" algn="just" defTabSz="457200" rtl="0" eaLnBrk="1" fontAlgn="auto" latinLnBrk="0" hangingPunct="1">
              <a:lnSpc>
                <a:spcPct val="150000"/>
              </a:lnSpc>
              <a:spcBef>
                <a:spcPts val="0"/>
              </a:spcBef>
              <a:spcAft>
                <a:spcPts val="0"/>
              </a:spcAft>
              <a:buClr>
                <a:srgbClr val="FFFFFF"/>
              </a:buClr>
              <a:buSzTx/>
              <a:buFont typeface="Arial" panose="020B0604020202020204" pitchFamily="34" charset="0"/>
              <a:buChar char="•"/>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Anh là nước xâm chiếm được nhiều thuộc địa nhất</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 đặc biệt ở châu Á và châu Phi, chiếm 1/4 diện tích lục địa.</a:t>
            </a:r>
          </a:p>
          <a:p>
            <a:pPr marL="285750" marR="0" lvl="0" indent="-285750" algn="just" defTabSz="457200" rtl="0" eaLnBrk="1" fontAlgn="auto" latinLnBrk="0" hangingPunct="1">
              <a:lnSpc>
                <a:spcPct val="15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Anh được mệnh danh là </a:t>
            </a:r>
            <a:r>
              <a:rPr kumimoji="0" lang="en-US" sz="1800" b="1" i="1"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“công xưởng của thế giới”</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en-US" sz="1800" b="1" i="1"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vi-VN" sz="1800" b="1" i="1"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r>
              <a:rPr kumimoji="0" lang="en-US" sz="1800" b="1" i="1"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đế quốc mà </a:t>
            </a:r>
            <a:r>
              <a:rPr kumimoji="0" lang="vi-VN" sz="1800" b="1" i="1"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Mặt trời không bao giờ lặn”</a:t>
            </a:r>
            <a:r>
              <a:rPr kumimoji="0" lang="en-US" sz="1800" b="1" i="1"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p>
          <a:p>
            <a:pPr marL="285750" marR="0" lvl="0" indent="-285750" algn="just" defTabSz="457200" rtl="0" eaLnBrk="1" fontAlgn="auto" latinLnBrk="0" hangingPunct="1">
              <a:lnSpc>
                <a:spcPct val="15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Xếp thứ hai là Pháp (khoảng 11 triệu km</a:t>
            </a:r>
            <a:r>
              <a:rPr kumimoji="0" lang="en-US" sz="1800" b="0" i="0" u="none" strike="noStrike" kern="1200" cap="none" spc="0" normalizeH="0" baseline="3000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2</a:t>
            </a: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 55, 5 triệu dân).</a:t>
            </a:r>
          </a:p>
          <a:p>
            <a:pPr marL="285750" marR="0" lvl="0" indent="-285750" algn="just" defTabSz="457200" rtl="0" eaLnBrk="1" fontAlgn="auto" latinLnBrk="0" hangingPunct="1">
              <a:lnSpc>
                <a:spcPct val="15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Các nước Mỹ, Đức, I-ta-li-a cũng chạy đua để giành giật thuộc địa, chuẩn bị cho chiến tranh đế quốc.</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78040300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7" name="Group 6">
            <a:extLst>
              <a:ext uri="{FF2B5EF4-FFF2-40B4-BE49-F238E27FC236}">
                <a16:creationId xmlns:a16="http://schemas.microsoft.com/office/drawing/2014/main" id="{C31D0241-908A-4960-7034-28DCF96FBA69}"/>
              </a:ext>
            </a:extLst>
          </p:cNvPr>
          <p:cNvGrpSpPr/>
          <p:nvPr/>
        </p:nvGrpSpPr>
        <p:grpSpPr>
          <a:xfrm>
            <a:off x="2075543" y="-210458"/>
            <a:ext cx="5174343" cy="841829"/>
            <a:chOff x="2075543" y="-210458"/>
            <a:chExt cx="5174343" cy="936172"/>
          </a:xfrm>
        </p:grpSpPr>
        <p:sp>
          <p:nvSpPr>
            <p:cNvPr id="5" name="Rectangle: Rounded Corners 4">
              <a:extLst>
                <a:ext uri="{FF2B5EF4-FFF2-40B4-BE49-F238E27FC236}">
                  <a16:creationId xmlns:a16="http://schemas.microsoft.com/office/drawing/2014/main" id="{802E7074-D794-446B-8D58-4208042C581D}"/>
                </a:ext>
              </a:extLst>
            </p:cNvPr>
            <p:cNvSpPr/>
            <p:nvPr/>
          </p:nvSpPr>
          <p:spPr>
            <a:xfrm>
              <a:off x="2075543" y="-210458"/>
              <a:ext cx="5174343" cy="936172"/>
            </a:xfrm>
            <a:prstGeom prst="roundRect">
              <a:avLst/>
            </a:prstGeom>
            <a:solidFill>
              <a:srgbClr val="0D69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7FB59B9-FEB2-78F3-1554-7D3E22247E41}"/>
                </a:ext>
              </a:extLst>
            </p:cNvPr>
            <p:cNvSpPr txBox="1"/>
            <p:nvPr/>
          </p:nvSpPr>
          <p:spPr>
            <a:xfrm>
              <a:off x="3428999" y="176886"/>
              <a:ext cx="2467429" cy="479176"/>
            </a:xfrm>
            <a:prstGeom prst="rect">
              <a:avLst/>
            </a:prstGeom>
            <a:noFill/>
          </p:spPr>
          <p:txBody>
            <a:bodyPr wrap="square" rtlCol="0">
              <a:spAutoFit/>
            </a:bodyPr>
            <a:lstStyle/>
            <a:p>
              <a:pPr algn="ctr"/>
              <a:r>
                <a:rPr lang="en-US" sz="2200" b="1">
                  <a:solidFill>
                    <a:srgbClr val="FFFFFF"/>
                  </a:solidFill>
                </a:rPr>
                <a:t>b. Đế quốc Pháp</a:t>
              </a:r>
            </a:p>
          </p:txBody>
        </p:sp>
      </p:grpSp>
      <p:graphicFrame>
        <p:nvGraphicFramePr>
          <p:cNvPr id="2" name="Table 1">
            <a:extLst>
              <a:ext uri="{FF2B5EF4-FFF2-40B4-BE49-F238E27FC236}">
                <a16:creationId xmlns:a16="http://schemas.microsoft.com/office/drawing/2014/main" id="{8633869E-9BC3-A740-C5E0-BF809D844630}"/>
              </a:ext>
            </a:extLst>
          </p:cNvPr>
          <p:cNvGraphicFramePr>
            <a:graphicFrameLocks noGrp="1"/>
          </p:cNvGraphicFramePr>
          <p:nvPr>
            <p:extLst>
              <p:ext uri="{D42A27DB-BD31-4B8C-83A1-F6EECF244321}">
                <p14:modId xmlns:p14="http://schemas.microsoft.com/office/powerpoint/2010/main" val="1912205301"/>
              </p:ext>
            </p:extLst>
          </p:nvPr>
        </p:nvGraphicFramePr>
        <p:xfrm>
          <a:off x="239485" y="758429"/>
          <a:ext cx="8665030" cy="4367205"/>
        </p:xfrm>
        <a:graphic>
          <a:graphicData uri="http://schemas.openxmlformats.org/drawingml/2006/table">
            <a:tbl>
              <a:tblPr firstRow="1" bandRow="1">
                <a:tableStyleId>{3304100E-12AB-456F-9227-6FFFAAECF778}</a:tableStyleId>
              </a:tblPr>
              <a:tblGrid>
                <a:gridCol w="3521866">
                  <a:extLst>
                    <a:ext uri="{9D8B030D-6E8A-4147-A177-3AD203B41FA5}">
                      <a16:colId xmlns:a16="http://schemas.microsoft.com/office/drawing/2014/main" val="980139086"/>
                    </a:ext>
                  </a:extLst>
                </a:gridCol>
                <a:gridCol w="2924545">
                  <a:extLst>
                    <a:ext uri="{9D8B030D-6E8A-4147-A177-3AD203B41FA5}">
                      <a16:colId xmlns:a16="http://schemas.microsoft.com/office/drawing/2014/main" val="1281258654"/>
                    </a:ext>
                  </a:extLst>
                </a:gridCol>
                <a:gridCol w="2218619">
                  <a:extLst>
                    <a:ext uri="{9D8B030D-6E8A-4147-A177-3AD203B41FA5}">
                      <a16:colId xmlns:a16="http://schemas.microsoft.com/office/drawing/2014/main" val="2377319051"/>
                    </a:ext>
                  </a:extLst>
                </a:gridCol>
              </a:tblGrid>
              <a:tr h="452288">
                <a:tc>
                  <a:txBody>
                    <a:bodyPr/>
                    <a:lstStyle/>
                    <a:p>
                      <a:pPr algn="ctr">
                        <a:lnSpc>
                          <a:spcPct val="150000"/>
                        </a:lnSpc>
                      </a:pPr>
                      <a:r>
                        <a:rPr lang="en-US" sz="2000" b="1"/>
                        <a:t>Kinh tế </a:t>
                      </a:r>
                    </a:p>
                  </a:txBody>
                  <a:tcPr anchor="ctr">
                    <a:solidFill>
                      <a:schemeClr val="accent2">
                        <a:lumMod val="20000"/>
                        <a:lumOff val="80000"/>
                      </a:schemeClr>
                    </a:solidFill>
                  </a:tcPr>
                </a:tc>
                <a:tc>
                  <a:txBody>
                    <a:bodyPr/>
                    <a:lstStyle/>
                    <a:p>
                      <a:pPr algn="ctr">
                        <a:lnSpc>
                          <a:spcPct val="150000"/>
                        </a:lnSpc>
                      </a:pPr>
                      <a:r>
                        <a:rPr lang="en-US" sz="2000" b="1"/>
                        <a:t>Đối nội</a:t>
                      </a:r>
                    </a:p>
                  </a:txBody>
                  <a:tcPr anchor="ctr">
                    <a:solidFill>
                      <a:schemeClr val="accent2">
                        <a:lumMod val="20000"/>
                        <a:lumOff val="80000"/>
                      </a:schemeClr>
                    </a:solidFill>
                  </a:tcPr>
                </a:tc>
                <a:tc>
                  <a:txBody>
                    <a:bodyPr/>
                    <a:lstStyle/>
                    <a:p>
                      <a:pPr algn="ctr">
                        <a:lnSpc>
                          <a:spcPct val="150000"/>
                        </a:lnSpc>
                      </a:pPr>
                      <a:r>
                        <a:rPr lang="en-US" sz="2000" b="1"/>
                        <a:t>Đối ngoại </a:t>
                      </a:r>
                    </a:p>
                  </a:txBody>
                  <a:tcPr anchor="ctr">
                    <a:solidFill>
                      <a:schemeClr val="accent2">
                        <a:lumMod val="20000"/>
                        <a:lumOff val="80000"/>
                      </a:schemeClr>
                    </a:solidFill>
                  </a:tcPr>
                </a:tc>
                <a:extLst>
                  <a:ext uri="{0D108BD9-81ED-4DB2-BD59-A6C34878D82A}">
                    <a16:rowId xmlns:a16="http://schemas.microsoft.com/office/drawing/2014/main" val="879190943"/>
                  </a:ext>
                </a:extLst>
              </a:tr>
              <a:tr h="3818565">
                <a:tc>
                  <a:txBody>
                    <a:bodyPr/>
                    <a:lstStyle/>
                    <a:p>
                      <a:pPr marL="285750" indent="-285750" algn="just">
                        <a:lnSpc>
                          <a:spcPct val="150000"/>
                        </a:lnSpc>
                        <a:buFont typeface="Wingdings" panose="05000000000000000000" pitchFamily="2" charset="2"/>
                        <a:buChar char="§"/>
                      </a:pPr>
                      <a:r>
                        <a:rPr lang="vi-VN" sz="1800"/>
                        <a:t>Tốc độ phát triển chậm lại. </a:t>
                      </a:r>
                    </a:p>
                    <a:p>
                      <a:pPr marL="285750" indent="-285750" algn="just">
                        <a:lnSpc>
                          <a:spcPct val="150000"/>
                        </a:lnSpc>
                        <a:buFont typeface="Wingdings" panose="05000000000000000000" pitchFamily="2" charset="2"/>
                        <a:buChar char="§"/>
                      </a:pPr>
                      <a:r>
                        <a:rPr lang="vi-VN" sz="1800"/>
                        <a:t>Nông nghiệp trong tình trạng sản xuất nhỏ.</a:t>
                      </a:r>
                    </a:p>
                    <a:p>
                      <a:pPr marL="285750" indent="-285750" algn="just">
                        <a:lnSpc>
                          <a:spcPct val="150000"/>
                        </a:lnSpc>
                        <a:buFont typeface="Wingdings" panose="05000000000000000000" pitchFamily="2" charset="2"/>
                        <a:buChar char="§"/>
                      </a:pPr>
                      <a:r>
                        <a:rPr lang="vi-VN" sz="1800"/>
                        <a:t>Các công ti độc quyền vẫn ra đời và dần chi phối nền kinh tế (ngân hàng).</a:t>
                      </a:r>
                    </a:p>
                    <a:p>
                      <a:pPr marL="285750" indent="-285750" algn="just">
                        <a:lnSpc>
                          <a:spcPct val="150000"/>
                        </a:lnSpc>
                        <a:buFont typeface="Wingdings" panose="05000000000000000000" pitchFamily="2" charset="2"/>
                        <a:buChar char="§"/>
                      </a:pPr>
                      <a:r>
                        <a:rPr lang="vi-VN" sz="1800"/>
                        <a:t>Là nước đứng thứ hai (sau Anh) về xuất khẩu tư bản.</a:t>
                      </a:r>
                    </a:p>
                  </a:txBody>
                  <a:tcPr anchor="ctr">
                    <a:solidFill>
                      <a:srgbClr val="FFFFFF"/>
                    </a:solidFill>
                  </a:tcPr>
                </a:tc>
                <a:tc>
                  <a:txBody>
                    <a:bodyPr/>
                    <a:lstStyle/>
                    <a:p>
                      <a:pPr marL="285750" indent="-285750" algn="just">
                        <a:lnSpc>
                          <a:spcPct val="150000"/>
                        </a:lnSpc>
                        <a:buFont typeface="Wingdings" panose="05000000000000000000" pitchFamily="2" charset="2"/>
                        <a:buChar char="§"/>
                      </a:pPr>
                      <a:r>
                        <a:rPr lang="vi-VN" sz="1800"/>
                        <a:t>Nền Cộng hoà thứ ba được thành lập.</a:t>
                      </a:r>
                    </a:p>
                    <a:p>
                      <a:pPr marL="285750" indent="-285750" algn="just">
                        <a:lnSpc>
                          <a:spcPct val="150000"/>
                        </a:lnSpc>
                        <a:buFont typeface="Wingdings" panose="05000000000000000000" pitchFamily="2" charset="2"/>
                        <a:buChar char="§"/>
                      </a:pPr>
                      <a:r>
                        <a:rPr lang="vi-VN" sz="1800"/>
                        <a:t>Chính phủ Cộng hoà thi hành chính sách đàn áp nhân dân và các cuộc đấu tranh của giai cấp công nhân.</a:t>
                      </a:r>
                    </a:p>
                    <a:p>
                      <a:pPr algn="just">
                        <a:lnSpc>
                          <a:spcPct val="150000"/>
                        </a:lnSpc>
                      </a:pPr>
                      <a:endParaRPr lang="en-US" sz="1800"/>
                    </a:p>
                  </a:txBody>
                  <a:tcPr anchor="ctr">
                    <a:solidFill>
                      <a:srgbClr val="FFFFFF"/>
                    </a:solidFill>
                  </a:tcPr>
                </a:tc>
                <a:tc>
                  <a:txBody>
                    <a:bodyPr/>
                    <a:lstStyle/>
                    <a:p>
                      <a:pPr marL="285750" indent="-285750" algn="just">
                        <a:lnSpc>
                          <a:spcPct val="150000"/>
                        </a:lnSpc>
                        <a:buFont typeface="Wingdings" panose="05000000000000000000" pitchFamily="2" charset="2"/>
                        <a:buChar char="§"/>
                      </a:pPr>
                      <a:r>
                        <a:rPr lang="vi-VN" sz="1800"/>
                        <a:t>Đẩy mạnh xâm lược, bóc lột thuộc địa.</a:t>
                      </a:r>
                    </a:p>
                    <a:p>
                      <a:pPr marL="285750" indent="-285750" algn="just">
                        <a:lnSpc>
                          <a:spcPct val="150000"/>
                        </a:lnSpc>
                        <a:buFont typeface="Wingdings" panose="05000000000000000000" pitchFamily="2" charset="2"/>
                        <a:buChar char="§"/>
                      </a:pPr>
                      <a:r>
                        <a:rPr lang="vi-VN" sz="1800"/>
                        <a:t>Là nước có hệ thống thuộc địa lớn thứ hai thế giới (sau Anh). </a:t>
                      </a:r>
                    </a:p>
                    <a:p>
                      <a:pPr algn="just">
                        <a:lnSpc>
                          <a:spcPct val="150000"/>
                        </a:lnSpc>
                      </a:pPr>
                      <a:endParaRPr lang="en-US" sz="1800"/>
                    </a:p>
                  </a:txBody>
                  <a:tcPr anchor="ctr">
                    <a:solidFill>
                      <a:srgbClr val="FFFFFF"/>
                    </a:solidFill>
                  </a:tcPr>
                </a:tc>
                <a:extLst>
                  <a:ext uri="{0D108BD9-81ED-4DB2-BD59-A6C34878D82A}">
                    <a16:rowId xmlns:a16="http://schemas.microsoft.com/office/drawing/2014/main" val="3861345475"/>
                  </a:ext>
                </a:extLst>
              </a:tr>
            </a:tbl>
          </a:graphicData>
        </a:graphic>
      </p:graphicFrame>
    </p:spTree>
    <p:extLst>
      <p:ext uri="{BB962C8B-B14F-4D97-AF65-F5344CB8AC3E}">
        <p14:creationId xmlns:p14="http://schemas.microsoft.com/office/powerpoint/2010/main" val="989300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7" name="Group 6">
            <a:extLst>
              <a:ext uri="{FF2B5EF4-FFF2-40B4-BE49-F238E27FC236}">
                <a16:creationId xmlns:a16="http://schemas.microsoft.com/office/drawing/2014/main" id="{C31D0241-908A-4960-7034-28DCF96FBA69}"/>
              </a:ext>
            </a:extLst>
          </p:cNvPr>
          <p:cNvGrpSpPr/>
          <p:nvPr/>
        </p:nvGrpSpPr>
        <p:grpSpPr>
          <a:xfrm>
            <a:off x="2075543" y="-210458"/>
            <a:ext cx="5174343" cy="841829"/>
            <a:chOff x="2075543" y="-210458"/>
            <a:chExt cx="5174343" cy="936172"/>
          </a:xfrm>
        </p:grpSpPr>
        <p:sp>
          <p:nvSpPr>
            <p:cNvPr id="5" name="Rectangle: Rounded Corners 4">
              <a:extLst>
                <a:ext uri="{FF2B5EF4-FFF2-40B4-BE49-F238E27FC236}">
                  <a16:creationId xmlns:a16="http://schemas.microsoft.com/office/drawing/2014/main" id="{802E7074-D794-446B-8D58-4208042C581D}"/>
                </a:ext>
              </a:extLst>
            </p:cNvPr>
            <p:cNvSpPr/>
            <p:nvPr/>
          </p:nvSpPr>
          <p:spPr>
            <a:xfrm>
              <a:off x="2075543" y="-210458"/>
              <a:ext cx="5174343" cy="936172"/>
            </a:xfrm>
            <a:prstGeom prst="roundRect">
              <a:avLst/>
            </a:prstGeom>
            <a:solidFill>
              <a:srgbClr val="0D69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7FB59B9-FEB2-78F3-1554-7D3E22247E41}"/>
                </a:ext>
              </a:extLst>
            </p:cNvPr>
            <p:cNvSpPr txBox="1"/>
            <p:nvPr/>
          </p:nvSpPr>
          <p:spPr>
            <a:xfrm>
              <a:off x="3428999" y="176886"/>
              <a:ext cx="2467429" cy="479176"/>
            </a:xfrm>
            <a:prstGeom prst="rect">
              <a:avLst/>
            </a:prstGeom>
            <a:noFill/>
          </p:spPr>
          <p:txBody>
            <a:bodyPr wrap="square" rtlCol="0">
              <a:spAutoFit/>
            </a:bodyPr>
            <a:lstStyle/>
            <a:p>
              <a:pPr algn="ctr"/>
              <a:r>
                <a:rPr lang="en-US" sz="2200" b="1">
                  <a:solidFill>
                    <a:srgbClr val="FFFFFF"/>
                  </a:solidFill>
                </a:rPr>
                <a:t>c. Đế quốc Đức</a:t>
              </a:r>
            </a:p>
          </p:txBody>
        </p:sp>
      </p:grpSp>
      <p:graphicFrame>
        <p:nvGraphicFramePr>
          <p:cNvPr id="2" name="Table 1">
            <a:extLst>
              <a:ext uri="{FF2B5EF4-FFF2-40B4-BE49-F238E27FC236}">
                <a16:creationId xmlns:a16="http://schemas.microsoft.com/office/drawing/2014/main" id="{8633869E-9BC3-A740-C5E0-BF809D844630}"/>
              </a:ext>
            </a:extLst>
          </p:cNvPr>
          <p:cNvGraphicFramePr>
            <a:graphicFrameLocks noGrp="1"/>
          </p:cNvGraphicFramePr>
          <p:nvPr>
            <p:extLst>
              <p:ext uri="{D42A27DB-BD31-4B8C-83A1-F6EECF244321}">
                <p14:modId xmlns:p14="http://schemas.microsoft.com/office/powerpoint/2010/main" val="1447846665"/>
              </p:ext>
            </p:extLst>
          </p:nvPr>
        </p:nvGraphicFramePr>
        <p:xfrm>
          <a:off x="239485" y="758429"/>
          <a:ext cx="8665030" cy="4310754"/>
        </p:xfrm>
        <a:graphic>
          <a:graphicData uri="http://schemas.openxmlformats.org/drawingml/2006/table">
            <a:tbl>
              <a:tblPr firstRow="1" bandRow="1">
                <a:tableStyleId>{3304100E-12AB-456F-9227-6FFFAAECF778}</a:tableStyleId>
              </a:tblPr>
              <a:tblGrid>
                <a:gridCol w="3521866">
                  <a:extLst>
                    <a:ext uri="{9D8B030D-6E8A-4147-A177-3AD203B41FA5}">
                      <a16:colId xmlns:a16="http://schemas.microsoft.com/office/drawing/2014/main" val="980139086"/>
                    </a:ext>
                  </a:extLst>
                </a:gridCol>
                <a:gridCol w="2924545">
                  <a:extLst>
                    <a:ext uri="{9D8B030D-6E8A-4147-A177-3AD203B41FA5}">
                      <a16:colId xmlns:a16="http://schemas.microsoft.com/office/drawing/2014/main" val="1281258654"/>
                    </a:ext>
                  </a:extLst>
                </a:gridCol>
                <a:gridCol w="2218619">
                  <a:extLst>
                    <a:ext uri="{9D8B030D-6E8A-4147-A177-3AD203B41FA5}">
                      <a16:colId xmlns:a16="http://schemas.microsoft.com/office/drawing/2014/main" val="2377319051"/>
                    </a:ext>
                  </a:extLst>
                </a:gridCol>
              </a:tblGrid>
              <a:tr h="452288">
                <a:tc>
                  <a:txBody>
                    <a:bodyPr/>
                    <a:lstStyle/>
                    <a:p>
                      <a:pPr algn="ctr">
                        <a:lnSpc>
                          <a:spcPct val="150000"/>
                        </a:lnSpc>
                      </a:pPr>
                      <a:r>
                        <a:rPr lang="en-US" sz="2000" b="1"/>
                        <a:t>Kinh tế </a:t>
                      </a:r>
                    </a:p>
                  </a:txBody>
                  <a:tcPr anchor="ctr">
                    <a:solidFill>
                      <a:schemeClr val="accent2">
                        <a:lumMod val="20000"/>
                        <a:lumOff val="80000"/>
                      </a:schemeClr>
                    </a:solidFill>
                  </a:tcPr>
                </a:tc>
                <a:tc>
                  <a:txBody>
                    <a:bodyPr/>
                    <a:lstStyle/>
                    <a:p>
                      <a:pPr algn="ctr">
                        <a:lnSpc>
                          <a:spcPct val="150000"/>
                        </a:lnSpc>
                      </a:pPr>
                      <a:r>
                        <a:rPr lang="en-US" sz="2000" b="1"/>
                        <a:t>Đối nội</a:t>
                      </a:r>
                    </a:p>
                  </a:txBody>
                  <a:tcPr anchor="ctr">
                    <a:solidFill>
                      <a:schemeClr val="accent2">
                        <a:lumMod val="20000"/>
                        <a:lumOff val="80000"/>
                      </a:schemeClr>
                    </a:solidFill>
                  </a:tcPr>
                </a:tc>
                <a:tc>
                  <a:txBody>
                    <a:bodyPr/>
                    <a:lstStyle/>
                    <a:p>
                      <a:pPr algn="ctr">
                        <a:lnSpc>
                          <a:spcPct val="150000"/>
                        </a:lnSpc>
                      </a:pPr>
                      <a:r>
                        <a:rPr lang="en-US" sz="2000" b="1"/>
                        <a:t>Đối ngoại </a:t>
                      </a:r>
                    </a:p>
                  </a:txBody>
                  <a:tcPr anchor="ctr">
                    <a:solidFill>
                      <a:schemeClr val="accent2">
                        <a:lumMod val="20000"/>
                        <a:lumOff val="80000"/>
                      </a:schemeClr>
                    </a:solidFill>
                  </a:tcPr>
                </a:tc>
                <a:extLst>
                  <a:ext uri="{0D108BD9-81ED-4DB2-BD59-A6C34878D82A}">
                    <a16:rowId xmlns:a16="http://schemas.microsoft.com/office/drawing/2014/main" val="879190943"/>
                  </a:ext>
                </a:extLst>
              </a:tr>
              <a:tr h="3818565">
                <a:tc>
                  <a:txBody>
                    <a:bodyPr/>
                    <a:lstStyle/>
                    <a:p>
                      <a:pPr marL="285750" indent="-285750" algn="just">
                        <a:lnSpc>
                          <a:spcPct val="150000"/>
                        </a:lnSpc>
                        <a:buFont typeface="Wingdings" panose="05000000000000000000" pitchFamily="2" charset="2"/>
                        <a:buChar char="§"/>
                      </a:pPr>
                      <a:r>
                        <a:rPr lang="vi-VN" sz="1800"/>
                        <a:t>Cuối thế kỉ XIX, vươn lên đứng đầu châu Âu và thứ hai thế giới (sau Mỹ) về công nghiệp.</a:t>
                      </a:r>
                    </a:p>
                    <a:p>
                      <a:pPr marL="285750" indent="-285750" algn="just">
                        <a:lnSpc>
                          <a:spcPct val="150000"/>
                        </a:lnSpc>
                        <a:buFont typeface="Wingdings" panose="05000000000000000000" pitchFamily="2" charset="2"/>
                        <a:buChar char="§"/>
                      </a:pPr>
                      <a:r>
                        <a:rPr lang="vi-VN" sz="1800"/>
                        <a:t>Quá trình tập trung sản xuất và tư bản diễn ra mạnh mẽ, dẫn đến việc hình thành các công ti độc quyền.</a:t>
                      </a:r>
                    </a:p>
                  </a:txBody>
                  <a:tcPr anchor="ctr">
                    <a:solidFill>
                      <a:srgbClr val="FFFFFF"/>
                    </a:solidFill>
                  </a:tcPr>
                </a:tc>
                <a:tc>
                  <a:txBody>
                    <a:bodyPr/>
                    <a:lstStyle/>
                    <a:p>
                      <a:pPr marL="285750" indent="-285750" algn="just">
                        <a:lnSpc>
                          <a:spcPct val="150000"/>
                        </a:lnSpc>
                        <a:buFont typeface="Wingdings" panose="05000000000000000000" pitchFamily="2" charset="2"/>
                        <a:buChar char="§"/>
                      </a:pPr>
                      <a:r>
                        <a:rPr lang="vi-VN" sz="1800"/>
                        <a:t>Là một nước liên bang theo chế độ quân chủ lập hiến, quý tộc địa chủ liên</a:t>
                      </a:r>
                    </a:p>
                    <a:p>
                      <a:pPr marL="285750" indent="-285750" algn="just">
                        <a:lnSpc>
                          <a:spcPct val="150000"/>
                        </a:lnSpc>
                        <a:buFont typeface="Wingdings" panose="05000000000000000000" pitchFamily="2" charset="2"/>
                        <a:buChar char="§"/>
                      </a:pPr>
                      <a:r>
                        <a:rPr lang="vi-VN" sz="1800"/>
                        <a:t>kết chặt chẽ với tư bản độc quyền để thống trị nhân dân.</a:t>
                      </a:r>
                    </a:p>
                    <a:p>
                      <a:pPr algn="just">
                        <a:lnSpc>
                          <a:spcPct val="150000"/>
                        </a:lnSpc>
                      </a:pPr>
                      <a:endParaRPr lang="en-US" sz="1800"/>
                    </a:p>
                  </a:txBody>
                  <a:tcPr anchor="ctr">
                    <a:solidFill>
                      <a:srgbClr val="FFFFFF"/>
                    </a:solidFill>
                  </a:tcPr>
                </a:tc>
                <a:tc>
                  <a:txBody>
                    <a:bodyPr/>
                    <a:lstStyle/>
                    <a:p>
                      <a:pPr marL="285750" indent="-285750" algn="just">
                        <a:lnSpc>
                          <a:spcPct val="150000"/>
                        </a:lnSpc>
                        <a:buFont typeface="Wingdings" panose="05000000000000000000" pitchFamily="2" charset="2"/>
                        <a:buChar char="§"/>
                      </a:pPr>
                      <a:r>
                        <a:rPr lang="vi-VN" sz="1800"/>
                        <a:t>Giới cầm quyền Đức chủ trương chạy đua vũ trang, dùng vũ lực để chia lại thuộc địa trên thế giới.</a:t>
                      </a:r>
                      <a:endParaRPr lang="en-US" sz="1800"/>
                    </a:p>
                  </a:txBody>
                  <a:tcPr anchor="ctr">
                    <a:solidFill>
                      <a:srgbClr val="FFFFFF"/>
                    </a:solidFill>
                  </a:tcPr>
                </a:tc>
                <a:extLst>
                  <a:ext uri="{0D108BD9-81ED-4DB2-BD59-A6C34878D82A}">
                    <a16:rowId xmlns:a16="http://schemas.microsoft.com/office/drawing/2014/main" val="3861345475"/>
                  </a:ext>
                </a:extLst>
              </a:tr>
            </a:tbl>
          </a:graphicData>
        </a:graphic>
      </p:graphicFrame>
    </p:spTree>
    <p:extLst>
      <p:ext uri="{BB962C8B-B14F-4D97-AF65-F5344CB8AC3E}">
        <p14:creationId xmlns:p14="http://schemas.microsoft.com/office/powerpoint/2010/main" val="32909999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7" name="Group 6">
            <a:extLst>
              <a:ext uri="{FF2B5EF4-FFF2-40B4-BE49-F238E27FC236}">
                <a16:creationId xmlns:a16="http://schemas.microsoft.com/office/drawing/2014/main" id="{C31D0241-908A-4960-7034-28DCF96FBA69}"/>
              </a:ext>
            </a:extLst>
          </p:cNvPr>
          <p:cNvGrpSpPr/>
          <p:nvPr/>
        </p:nvGrpSpPr>
        <p:grpSpPr>
          <a:xfrm>
            <a:off x="2075543" y="-210458"/>
            <a:ext cx="5174343" cy="841829"/>
            <a:chOff x="2075543" y="-210458"/>
            <a:chExt cx="5174343" cy="936172"/>
          </a:xfrm>
        </p:grpSpPr>
        <p:sp>
          <p:nvSpPr>
            <p:cNvPr id="5" name="Rectangle: Rounded Corners 4">
              <a:extLst>
                <a:ext uri="{FF2B5EF4-FFF2-40B4-BE49-F238E27FC236}">
                  <a16:creationId xmlns:a16="http://schemas.microsoft.com/office/drawing/2014/main" id="{802E7074-D794-446B-8D58-4208042C581D}"/>
                </a:ext>
              </a:extLst>
            </p:cNvPr>
            <p:cNvSpPr/>
            <p:nvPr/>
          </p:nvSpPr>
          <p:spPr>
            <a:xfrm>
              <a:off x="2075543" y="-210458"/>
              <a:ext cx="5174343" cy="936172"/>
            </a:xfrm>
            <a:prstGeom prst="roundRect">
              <a:avLst/>
            </a:prstGeom>
            <a:solidFill>
              <a:srgbClr val="0D69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7FB59B9-FEB2-78F3-1554-7D3E22247E41}"/>
                </a:ext>
              </a:extLst>
            </p:cNvPr>
            <p:cNvSpPr txBox="1"/>
            <p:nvPr/>
          </p:nvSpPr>
          <p:spPr>
            <a:xfrm>
              <a:off x="3428999" y="176886"/>
              <a:ext cx="2467429" cy="479176"/>
            </a:xfrm>
            <a:prstGeom prst="rect">
              <a:avLst/>
            </a:prstGeom>
            <a:noFill/>
          </p:spPr>
          <p:txBody>
            <a:bodyPr wrap="square" rtlCol="0">
              <a:spAutoFit/>
            </a:bodyPr>
            <a:lstStyle/>
            <a:p>
              <a:pPr algn="ctr"/>
              <a:r>
                <a:rPr lang="en-US" sz="2200" b="1">
                  <a:solidFill>
                    <a:srgbClr val="FFFFFF"/>
                  </a:solidFill>
                </a:rPr>
                <a:t>d. Đế quốc Mỹ</a:t>
              </a:r>
            </a:p>
          </p:txBody>
        </p:sp>
      </p:grpSp>
      <p:graphicFrame>
        <p:nvGraphicFramePr>
          <p:cNvPr id="2" name="Table 1">
            <a:extLst>
              <a:ext uri="{FF2B5EF4-FFF2-40B4-BE49-F238E27FC236}">
                <a16:creationId xmlns:a16="http://schemas.microsoft.com/office/drawing/2014/main" id="{8633869E-9BC3-A740-C5E0-BF809D844630}"/>
              </a:ext>
            </a:extLst>
          </p:cNvPr>
          <p:cNvGraphicFramePr>
            <a:graphicFrameLocks noGrp="1"/>
          </p:cNvGraphicFramePr>
          <p:nvPr>
            <p:extLst>
              <p:ext uri="{D42A27DB-BD31-4B8C-83A1-F6EECF244321}">
                <p14:modId xmlns:p14="http://schemas.microsoft.com/office/powerpoint/2010/main" val="659388755"/>
              </p:ext>
            </p:extLst>
          </p:nvPr>
        </p:nvGraphicFramePr>
        <p:xfrm>
          <a:off x="239485" y="745053"/>
          <a:ext cx="8665030" cy="4289624"/>
        </p:xfrm>
        <a:graphic>
          <a:graphicData uri="http://schemas.openxmlformats.org/drawingml/2006/table">
            <a:tbl>
              <a:tblPr firstRow="1" bandRow="1">
                <a:tableStyleId>{3304100E-12AB-456F-9227-6FFFAAECF778}</a:tableStyleId>
              </a:tblPr>
              <a:tblGrid>
                <a:gridCol w="3302001">
                  <a:extLst>
                    <a:ext uri="{9D8B030D-6E8A-4147-A177-3AD203B41FA5}">
                      <a16:colId xmlns:a16="http://schemas.microsoft.com/office/drawing/2014/main" val="980139086"/>
                    </a:ext>
                  </a:extLst>
                </a:gridCol>
                <a:gridCol w="2794000">
                  <a:extLst>
                    <a:ext uri="{9D8B030D-6E8A-4147-A177-3AD203B41FA5}">
                      <a16:colId xmlns:a16="http://schemas.microsoft.com/office/drawing/2014/main" val="1281258654"/>
                    </a:ext>
                  </a:extLst>
                </a:gridCol>
                <a:gridCol w="2569029">
                  <a:extLst>
                    <a:ext uri="{9D8B030D-6E8A-4147-A177-3AD203B41FA5}">
                      <a16:colId xmlns:a16="http://schemas.microsoft.com/office/drawing/2014/main" val="2377319051"/>
                    </a:ext>
                  </a:extLst>
                </a:gridCol>
              </a:tblGrid>
              <a:tr h="449785">
                <a:tc>
                  <a:txBody>
                    <a:bodyPr/>
                    <a:lstStyle/>
                    <a:p>
                      <a:pPr algn="ctr">
                        <a:lnSpc>
                          <a:spcPct val="150000"/>
                        </a:lnSpc>
                      </a:pPr>
                      <a:r>
                        <a:rPr lang="en-US" sz="2000" b="1"/>
                        <a:t>Kinh tế </a:t>
                      </a:r>
                    </a:p>
                  </a:txBody>
                  <a:tcPr anchor="ctr">
                    <a:solidFill>
                      <a:schemeClr val="accent2">
                        <a:lumMod val="20000"/>
                        <a:lumOff val="80000"/>
                      </a:schemeClr>
                    </a:solidFill>
                  </a:tcPr>
                </a:tc>
                <a:tc>
                  <a:txBody>
                    <a:bodyPr/>
                    <a:lstStyle/>
                    <a:p>
                      <a:pPr algn="ctr">
                        <a:lnSpc>
                          <a:spcPct val="150000"/>
                        </a:lnSpc>
                      </a:pPr>
                      <a:r>
                        <a:rPr lang="en-US" sz="2000" b="1"/>
                        <a:t>Đối nội</a:t>
                      </a:r>
                    </a:p>
                  </a:txBody>
                  <a:tcPr anchor="ctr">
                    <a:solidFill>
                      <a:schemeClr val="accent2">
                        <a:lumMod val="20000"/>
                        <a:lumOff val="80000"/>
                      </a:schemeClr>
                    </a:solidFill>
                  </a:tcPr>
                </a:tc>
                <a:tc>
                  <a:txBody>
                    <a:bodyPr/>
                    <a:lstStyle/>
                    <a:p>
                      <a:pPr algn="ctr">
                        <a:lnSpc>
                          <a:spcPct val="150000"/>
                        </a:lnSpc>
                      </a:pPr>
                      <a:r>
                        <a:rPr lang="en-US" sz="2000" b="1"/>
                        <a:t>Đối ngoại </a:t>
                      </a:r>
                    </a:p>
                  </a:txBody>
                  <a:tcPr anchor="ctr">
                    <a:solidFill>
                      <a:schemeClr val="accent2">
                        <a:lumMod val="20000"/>
                        <a:lumOff val="80000"/>
                      </a:schemeClr>
                    </a:solidFill>
                  </a:tcPr>
                </a:tc>
                <a:extLst>
                  <a:ext uri="{0D108BD9-81ED-4DB2-BD59-A6C34878D82A}">
                    <a16:rowId xmlns:a16="http://schemas.microsoft.com/office/drawing/2014/main" val="879190943"/>
                  </a:ext>
                </a:extLst>
              </a:tr>
              <a:tr h="3797435">
                <a:tc>
                  <a:txBody>
                    <a:bodyPr/>
                    <a:lstStyle/>
                    <a:p>
                      <a:pPr marL="285750" indent="-285750" algn="just">
                        <a:lnSpc>
                          <a:spcPct val="150000"/>
                        </a:lnSpc>
                        <a:buFont typeface="Wingdings" panose="05000000000000000000" pitchFamily="2" charset="2"/>
                        <a:buChar char="§"/>
                      </a:pPr>
                      <a:r>
                        <a:rPr lang="vi-VN" sz="1800"/>
                        <a:t>Vươn lên đứng đầu thế giới về sản xuất công nghiệp. </a:t>
                      </a:r>
                      <a:endParaRPr lang="en-US" sz="1800"/>
                    </a:p>
                    <a:p>
                      <a:pPr marL="285750" indent="-285750" algn="just">
                        <a:lnSpc>
                          <a:spcPct val="150000"/>
                        </a:lnSpc>
                        <a:buFont typeface="Wingdings" panose="05000000000000000000" pitchFamily="2" charset="2"/>
                        <a:buChar char="§"/>
                      </a:pPr>
                      <a:r>
                        <a:rPr lang="vi-VN" sz="1800"/>
                        <a:t>Có những công ti độc quyền khổng lồ</a:t>
                      </a:r>
                      <a:r>
                        <a:rPr lang="en-US" sz="1800"/>
                        <a:t>.</a:t>
                      </a:r>
                    </a:p>
                    <a:p>
                      <a:pPr marL="285750" indent="-285750" algn="just">
                        <a:lnSpc>
                          <a:spcPct val="150000"/>
                        </a:lnSpc>
                        <a:buFont typeface="Wingdings" panose="05000000000000000000" pitchFamily="2" charset="2"/>
                        <a:buChar char="§"/>
                      </a:pPr>
                      <a:r>
                        <a:rPr lang="vi-VN" sz="1800"/>
                        <a:t>Nông nghiệp đạt được nhiều thành tựu lớn: sử dụng phương thức canh tác hiện đại,</a:t>
                      </a:r>
                      <a:r>
                        <a:rPr lang="en-US" sz="1800"/>
                        <a:t>…</a:t>
                      </a:r>
                      <a:endParaRPr lang="vi-VN" sz="1800"/>
                    </a:p>
                  </a:txBody>
                  <a:tcPr anchor="ctr">
                    <a:solidFill>
                      <a:srgbClr val="FFFFFF"/>
                    </a:solidFill>
                  </a:tcPr>
                </a:tc>
                <a:tc>
                  <a:txBody>
                    <a:bodyPr/>
                    <a:lstStyle/>
                    <a:p>
                      <a:pPr marL="285750" indent="-285750" algn="just">
                        <a:lnSpc>
                          <a:spcPct val="150000"/>
                        </a:lnSpc>
                        <a:buFont typeface="Wingdings" panose="05000000000000000000" pitchFamily="2" charset="2"/>
                        <a:buChar char="§"/>
                      </a:pPr>
                      <a:r>
                        <a:rPr lang="vi-VN" sz="1800"/>
                        <a:t>Chế độ Cộng hoà đề cao vai trò của tổng thống.</a:t>
                      </a:r>
                    </a:p>
                    <a:p>
                      <a:pPr marL="285750" indent="-285750" algn="just">
                        <a:lnSpc>
                          <a:spcPct val="150000"/>
                        </a:lnSpc>
                        <a:buFont typeface="Wingdings" panose="05000000000000000000" pitchFamily="2" charset="2"/>
                        <a:buChar char="§"/>
                      </a:pPr>
                      <a:r>
                        <a:rPr lang="vi-VN" sz="1800"/>
                        <a:t>Hai đảng Cộng hoà và Dân chủ thay nhau nắm quyền, đều thi hành các chính sách phục vụ quyền lợi của giai cấp tư sản.</a:t>
                      </a:r>
                    </a:p>
                  </a:txBody>
                  <a:tcPr anchor="ctr">
                    <a:solidFill>
                      <a:srgbClr val="FFFFFF"/>
                    </a:solidFill>
                  </a:tcPr>
                </a:tc>
                <a:tc>
                  <a:txBody>
                    <a:bodyPr/>
                    <a:lstStyle/>
                    <a:p>
                      <a:pPr marL="285750" indent="-285750" algn="just">
                        <a:lnSpc>
                          <a:spcPct val="150000"/>
                        </a:lnSpc>
                        <a:buFont typeface="Wingdings" panose="05000000000000000000" pitchFamily="2" charset="2"/>
                        <a:buChar char="§"/>
                      </a:pPr>
                      <a:r>
                        <a:rPr lang="vi-VN" sz="1800"/>
                        <a:t>Tăng cường bành trướng ở khu vực châu Á - Thái Bình Dương.</a:t>
                      </a:r>
                    </a:p>
                    <a:p>
                      <a:pPr marL="285750" indent="-285750" algn="just">
                        <a:lnSpc>
                          <a:spcPct val="150000"/>
                        </a:lnSpc>
                        <a:buFont typeface="Wingdings" panose="05000000000000000000" pitchFamily="2" charset="2"/>
                        <a:buChar char="§"/>
                      </a:pPr>
                      <a:r>
                        <a:rPr lang="vi-VN" sz="1800"/>
                        <a:t>Gây chiến với Tây Ban Nha</a:t>
                      </a:r>
                    </a:p>
                    <a:p>
                      <a:pPr marL="285750" indent="-285750" algn="just">
                        <a:lnSpc>
                          <a:spcPct val="150000"/>
                        </a:lnSpc>
                        <a:buFont typeface="Wingdings" panose="05000000000000000000" pitchFamily="2" charset="2"/>
                        <a:buChar char="§"/>
                      </a:pPr>
                      <a:r>
                        <a:rPr lang="vi-VN" sz="1800"/>
                        <a:t>Can thiệp quân sự</a:t>
                      </a:r>
                      <a:r>
                        <a:rPr lang="en-US" sz="1800"/>
                        <a:t>.</a:t>
                      </a:r>
                      <a:endParaRPr lang="vi-VN" sz="1800"/>
                    </a:p>
                  </a:txBody>
                  <a:tcPr anchor="ctr">
                    <a:solidFill>
                      <a:srgbClr val="FFFFFF"/>
                    </a:solidFill>
                  </a:tcPr>
                </a:tc>
                <a:extLst>
                  <a:ext uri="{0D108BD9-81ED-4DB2-BD59-A6C34878D82A}">
                    <a16:rowId xmlns:a16="http://schemas.microsoft.com/office/drawing/2014/main" val="3861345475"/>
                  </a:ext>
                </a:extLst>
              </a:tr>
            </a:tbl>
          </a:graphicData>
        </a:graphic>
      </p:graphicFrame>
    </p:spTree>
    <p:extLst>
      <p:ext uri="{BB962C8B-B14F-4D97-AF65-F5344CB8AC3E}">
        <p14:creationId xmlns:p14="http://schemas.microsoft.com/office/powerpoint/2010/main" val="40391545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F6F266-617B-A12F-80DF-A1A3B127853C}"/>
              </a:ext>
            </a:extLst>
          </p:cNvPr>
          <p:cNvSpPr/>
          <p:nvPr/>
        </p:nvSpPr>
        <p:spPr>
          <a:xfrm>
            <a:off x="0" y="0"/>
            <a:ext cx="9144000" cy="5143500"/>
          </a:xfrm>
          <a:prstGeom prst="rect">
            <a:avLst/>
          </a:prstGeom>
          <a:gradFill>
            <a:gsLst>
              <a:gs pos="0">
                <a:srgbClr val="000000">
                  <a:alpha val="7000"/>
                </a:srgbClr>
              </a:gs>
              <a:gs pos="51000">
                <a:srgbClr val="000000">
                  <a:alpha val="82000"/>
                </a:srgbClr>
              </a:gs>
              <a:gs pos="100000">
                <a:srgbClr val="0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endParaRPr kumimoji="0" lang="en-US" sz="700" b="0" i="0" u="none" strike="noStrike" kern="0" cap="none" spc="0" normalizeH="0" baseline="0" noProof="0">
              <a:ln>
                <a:noFill/>
              </a:ln>
              <a:solidFill>
                <a:srgbClr val="F77C94"/>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C6D90E1A-FC1D-6085-D768-BFFFF75418D2}"/>
              </a:ext>
            </a:extLst>
          </p:cNvPr>
          <p:cNvGrpSpPr/>
          <p:nvPr/>
        </p:nvGrpSpPr>
        <p:grpSpPr>
          <a:xfrm>
            <a:off x="580708" y="499420"/>
            <a:ext cx="7968139" cy="1763487"/>
            <a:chOff x="1381328" y="2086585"/>
            <a:chExt cx="7603712" cy="3526972"/>
          </a:xfrm>
        </p:grpSpPr>
        <p:sp>
          <p:nvSpPr>
            <p:cNvPr id="5" name="TextBox 4">
              <a:extLst>
                <a:ext uri="{FF2B5EF4-FFF2-40B4-BE49-F238E27FC236}">
                  <a16:creationId xmlns:a16="http://schemas.microsoft.com/office/drawing/2014/main" id="{BBE5E335-8B07-2418-81F4-0E14F9395919}"/>
                </a:ext>
              </a:extLst>
            </p:cNvPr>
            <p:cNvSpPr txBox="1"/>
            <p:nvPr/>
          </p:nvSpPr>
          <p:spPr>
            <a:xfrm>
              <a:off x="1431471" y="2086585"/>
              <a:ext cx="7553569" cy="349711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FFFFFF"/>
                </a:buClr>
                <a:buSzTx/>
                <a:buFont typeface="Arial"/>
                <a:buNone/>
                <a:tabLst/>
                <a:defRPr/>
              </a:pPr>
              <a:r>
                <a:rPr kumimoji="0" lang="en-US" sz="8300" b="0" i="0" u="none" strike="noStrike" kern="1200" cap="none" spc="0" normalizeH="0" baseline="0" noProof="0">
                  <a:ln>
                    <a:noFill/>
                  </a:ln>
                  <a:solidFill>
                    <a:prstClr val="white"/>
                  </a:solidFill>
                  <a:effectLst/>
                  <a:uLnTx/>
                  <a:uFillTx/>
                  <a:latin typeface="Bahnschrift Condensed" panose="020B0502040204020203" pitchFamily="34" charset="0"/>
                  <a:ea typeface="Calibri" panose="020F0502020204030204" pitchFamily="34" charset="0"/>
                  <a:cs typeface="Arial"/>
                  <a:sym typeface="Arial"/>
                </a:rPr>
                <a:t>STANDARD OIL</a:t>
              </a:r>
              <a:endParaRPr kumimoji="0" lang="vi-VN" sz="8300" b="0" i="0" u="none" strike="noStrike" kern="1200" cap="none" spc="0" normalizeH="0" baseline="0" noProof="0">
                <a:ln>
                  <a:noFill/>
                </a:ln>
                <a:solidFill>
                  <a:prstClr val="white"/>
                </a:solidFill>
                <a:effectLst/>
                <a:uLnTx/>
                <a:uFillTx/>
                <a:latin typeface="Bahnschrift Condensed" panose="020B0502040204020203" pitchFamily="34" charset="0"/>
                <a:ea typeface="Calibri" panose="020F0502020204030204" pitchFamily="34" charset="0"/>
                <a:cs typeface="Arial"/>
                <a:sym typeface="Arial"/>
              </a:endParaRPr>
            </a:p>
          </p:txBody>
        </p:sp>
        <p:sp>
          <p:nvSpPr>
            <p:cNvPr id="6" name="TextBox 5">
              <a:extLst>
                <a:ext uri="{FF2B5EF4-FFF2-40B4-BE49-F238E27FC236}">
                  <a16:creationId xmlns:a16="http://schemas.microsoft.com/office/drawing/2014/main" id="{A613A471-8F3B-D8D8-B70A-5DA4BC9CB8D3}"/>
                </a:ext>
              </a:extLst>
            </p:cNvPr>
            <p:cNvSpPr txBox="1"/>
            <p:nvPr/>
          </p:nvSpPr>
          <p:spPr>
            <a:xfrm>
              <a:off x="1381328" y="2116447"/>
              <a:ext cx="7553569" cy="3497110"/>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
                  <a:srgbClr val="FFFFFF"/>
                </a:buClr>
                <a:buSzTx/>
                <a:buFont typeface="Arial"/>
                <a:buNone/>
                <a:tabLst/>
                <a:defRPr/>
              </a:pPr>
              <a:r>
                <a:rPr kumimoji="0" lang="en-US" sz="8300" b="0" i="0" u="none" strike="noStrike" kern="1200" cap="none" spc="0" normalizeH="0" baseline="0" noProof="0">
                  <a:ln>
                    <a:noFill/>
                  </a:ln>
                  <a:solidFill>
                    <a:srgbClr val="FFC000"/>
                  </a:solidFill>
                  <a:effectLst/>
                  <a:uLnTx/>
                  <a:uFillTx/>
                  <a:latin typeface="Bahnschrift Condensed" panose="020B0502040204020203" pitchFamily="34" charset="0"/>
                  <a:ea typeface="Calibri" panose="020F0502020204030204" pitchFamily="34" charset="0"/>
                  <a:cs typeface="Arial"/>
                  <a:sym typeface="Arial"/>
                </a:rPr>
                <a:t>STANDARD OIL</a:t>
              </a:r>
            </a:p>
          </p:txBody>
        </p:sp>
      </p:grpSp>
      <p:sp>
        <p:nvSpPr>
          <p:cNvPr id="8" name="TextBox 7">
            <a:extLst>
              <a:ext uri="{FF2B5EF4-FFF2-40B4-BE49-F238E27FC236}">
                <a16:creationId xmlns:a16="http://schemas.microsoft.com/office/drawing/2014/main" id="{7E4DA991-F87D-6A27-3DDE-DE8662F80CA0}"/>
              </a:ext>
            </a:extLst>
          </p:cNvPr>
          <p:cNvSpPr txBox="1"/>
          <p:nvPr/>
        </p:nvSpPr>
        <p:spPr>
          <a:xfrm>
            <a:off x="424543" y="2533650"/>
            <a:ext cx="8294915" cy="2118529"/>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
                <a:srgbClr val="FFFFFF"/>
              </a:buClr>
              <a:buSzTx/>
              <a:buFont typeface="Arial"/>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“Ở Hoa Kì năm 1908, 7 tơ -rớt đầu tiên nắm được hay kiểm soát 1 638 công ti…Standard Oil, do Rốc-cơ-pheo-lơ sáng lập năm 1870, lúc đầu chỉ lọc 4% sản lượng dầu mỏ ở Mỹ, nhưng đến năm 1879 đã kiểm soát 90% các nhà máy lọc dầu và đến năm 1905 kiểm soát 85% thương mại quốc gia và 90% xuất khẩu”.</a:t>
            </a:r>
          </a:p>
          <a:p>
            <a:pPr marL="0" marR="0" lvl="0" indent="0" algn="r" defTabSz="457200" rtl="0" eaLnBrk="1" fontAlgn="auto" latinLnBrk="0" hangingPunct="1">
              <a:lnSpc>
                <a:spcPct val="150000"/>
              </a:lnSpc>
              <a:spcBef>
                <a:spcPts val="0"/>
              </a:spcBef>
              <a:spcAft>
                <a:spcPts val="0"/>
              </a:spcAft>
              <a:buClr>
                <a:srgbClr val="FFFFFF"/>
              </a:buClr>
              <a:buSzTx/>
              <a:buFont typeface="Arial"/>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(Mi-xen Bô, </a:t>
            </a:r>
            <a:r>
              <a:rPr kumimoji="0" lang="vi-VN" sz="1800" b="0" i="1"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Lịch sử chủ nghĩa từ 1500 đến 2000</a:t>
            </a: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rPr>
              <a:t>, Sdd, tr236 – 237)</a:t>
            </a:r>
          </a:p>
        </p:txBody>
      </p:sp>
    </p:spTree>
    <p:extLst>
      <p:ext uri="{BB962C8B-B14F-4D97-AF65-F5344CB8AC3E}">
        <p14:creationId xmlns:p14="http://schemas.microsoft.com/office/powerpoint/2010/main" val="6887167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302F3D-3DF0-8DFA-DA5A-361F4C6600B4}"/>
              </a:ext>
            </a:extLst>
          </p:cNvPr>
          <p:cNvSpPr txBox="1"/>
          <p:nvPr/>
        </p:nvSpPr>
        <p:spPr>
          <a:xfrm>
            <a:off x="2402114" y="420913"/>
            <a:ext cx="4339771" cy="477054"/>
          </a:xfrm>
          <a:prstGeom prst="rect">
            <a:avLst/>
          </a:prstGeom>
          <a:noFill/>
        </p:spPr>
        <p:txBody>
          <a:bodyPr wrap="square" rtlCol="0">
            <a:spAutoFit/>
          </a:bodyPr>
          <a:lstStyle/>
          <a:p>
            <a:pPr algn="ctr"/>
            <a:r>
              <a:rPr lang="en-US" sz="2500" b="1">
                <a:solidFill>
                  <a:schemeClr val="accent5">
                    <a:lumMod val="50000"/>
                  </a:schemeClr>
                </a:solidFill>
              </a:rPr>
              <a:t>CÂU HỎI MỞ RỘNG </a:t>
            </a:r>
          </a:p>
        </p:txBody>
      </p:sp>
      <p:sp>
        <p:nvSpPr>
          <p:cNvPr id="5" name="Freeform 2">
            <a:extLst>
              <a:ext uri="{FF2B5EF4-FFF2-40B4-BE49-F238E27FC236}">
                <a16:creationId xmlns:a16="http://schemas.microsoft.com/office/drawing/2014/main" id="{DE1EF6FD-371B-F224-4B4A-6BB307CF7DA6}"/>
              </a:ext>
            </a:extLst>
          </p:cNvPr>
          <p:cNvSpPr/>
          <p:nvPr/>
        </p:nvSpPr>
        <p:spPr>
          <a:xfrm>
            <a:off x="159657" y="2150135"/>
            <a:ext cx="3667641" cy="3131249"/>
          </a:xfrm>
          <a:custGeom>
            <a:avLst/>
            <a:gdLst/>
            <a:ahLst/>
            <a:cxnLst/>
            <a:rect l="l" t="t" r="r" b="b"/>
            <a:pathLst>
              <a:path w="6024597" h="5143500">
                <a:moveTo>
                  <a:pt x="0" y="0"/>
                </a:moveTo>
                <a:lnTo>
                  <a:pt x="6024597" y="0"/>
                </a:lnTo>
                <a:lnTo>
                  <a:pt x="6024597" y="5143500"/>
                </a:lnTo>
                <a:lnTo>
                  <a:pt x="0" y="51435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9" name="Group 8">
            <a:extLst>
              <a:ext uri="{FF2B5EF4-FFF2-40B4-BE49-F238E27FC236}">
                <a16:creationId xmlns:a16="http://schemas.microsoft.com/office/drawing/2014/main" id="{6002D2CB-2C41-3DDD-0A49-0A5BBBA47A6E}"/>
              </a:ext>
            </a:extLst>
          </p:cNvPr>
          <p:cNvGrpSpPr/>
          <p:nvPr/>
        </p:nvGrpSpPr>
        <p:grpSpPr>
          <a:xfrm>
            <a:off x="4060372" y="1275338"/>
            <a:ext cx="4557486" cy="3211598"/>
            <a:chOff x="4009572" y="1260824"/>
            <a:chExt cx="4557486" cy="3211598"/>
          </a:xfrm>
        </p:grpSpPr>
        <p:sp>
          <p:nvSpPr>
            <p:cNvPr id="6" name="Rectangle: Rounded Corners 5">
              <a:extLst>
                <a:ext uri="{FF2B5EF4-FFF2-40B4-BE49-F238E27FC236}">
                  <a16:creationId xmlns:a16="http://schemas.microsoft.com/office/drawing/2014/main" id="{27279813-4774-8084-0E20-80F1BB7C3F4F}"/>
                </a:ext>
              </a:extLst>
            </p:cNvPr>
            <p:cNvSpPr/>
            <p:nvPr/>
          </p:nvSpPr>
          <p:spPr>
            <a:xfrm>
              <a:off x="4009572" y="2150136"/>
              <a:ext cx="4557486" cy="2322286"/>
            </a:xfrm>
            <a:prstGeom prst="roundRect">
              <a:avLst/>
            </a:prstGeom>
            <a:solidFill>
              <a:srgbClr val="FFFFFF"/>
            </a:solidFill>
            <a:ln>
              <a:solidFill>
                <a:schemeClr val="accent1">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BB9B1A-CAF4-DAA1-6A71-4320175E1072}"/>
                </a:ext>
              </a:extLst>
            </p:cNvPr>
            <p:cNvSpPr txBox="1"/>
            <p:nvPr/>
          </p:nvSpPr>
          <p:spPr>
            <a:xfrm>
              <a:off x="4252687" y="2325561"/>
              <a:ext cx="4071256" cy="1971437"/>
            </a:xfrm>
            <a:prstGeom prst="rect">
              <a:avLst/>
            </a:prstGeom>
            <a:noFill/>
          </p:spPr>
          <p:txBody>
            <a:bodyPr wrap="square">
              <a:spAutoFit/>
            </a:bodyPr>
            <a:lstStyle/>
            <a:p>
              <a:pPr algn="just">
                <a:lnSpc>
                  <a:spcPct val="150000"/>
                </a:lnSpc>
              </a:pPr>
              <a:r>
                <a:rPr lang="en-US" sz="2100"/>
                <a:t>Em hãy cho biết n</a:t>
              </a:r>
              <a:r>
                <a:rPr lang="vi-VN" sz="2100"/>
                <a:t>hững điểm giống và khác nhau trong sự chuyển biến về kinh tế, đối nội, đối ngoại giữa 4 nước đế quốc</a:t>
              </a:r>
              <a:r>
                <a:rPr lang="en-US" sz="2100"/>
                <a:t>.</a:t>
              </a:r>
            </a:p>
          </p:txBody>
        </p:sp>
        <p:sp>
          <p:nvSpPr>
            <p:cNvPr id="8" name="Freeform 7">
              <a:extLst>
                <a:ext uri="{FF2B5EF4-FFF2-40B4-BE49-F238E27FC236}">
                  <a16:creationId xmlns:a16="http://schemas.microsoft.com/office/drawing/2014/main" id="{0EA638F9-8E2C-9922-80BD-2E3687AE4B5C}"/>
                </a:ext>
              </a:extLst>
            </p:cNvPr>
            <p:cNvSpPr/>
            <p:nvPr/>
          </p:nvSpPr>
          <p:spPr>
            <a:xfrm>
              <a:off x="5530398" y="1260824"/>
              <a:ext cx="1515833" cy="1110348"/>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24322051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0B18372-5FC4-2226-2DE7-CD2EAE32AF7A}"/>
              </a:ext>
            </a:extLst>
          </p:cNvPr>
          <p:cNvGraphicFramePr>
            <a:graphicFrameLocks noGrp="1"/>
          </p:cNvGraphicFramePr>
          <p:nvPr>
            <p:extLst>
              <p:ext uri="{D42A27DB-BD31-4B8C-83A1-F6EECF244321}">
                <p14:modId xmlns:p14="http://schemas.microsoft.com/office/powerpoint/2010/main" val="429131160"/>
              </p:ext>
            </p:extLst>
          </p:nvPr>
        </p:nvGraphicFramePr>
        <p:xfrm>
          <a:off x="279400" y="414163"/>
          <a:ext cx="8585199" cy="4315174"/>
        </p:xfrm>
        <a:graphic>
          <a:graphicData uri="http://schemas.openxmlformats.org/drawingml/2006/table">
            <a:tbl>
              <a:tblPr firstRow="1" firstCol="1" bandRow="1"/>
              <a:tblGrid>
                <a:gridCol w="2405743">
                  <a:extLst>
                    <a:ext uri="{9D8B030D-6E8A-4147-A177-3AD203B41FA5}">
                      <a16:colId xmlns:a16="http://schemas.microsoft.com/office/drawing/2014/main" val="3748475651"/>
                    </a:ext>
                  </a:extLst>
                </a:gridCol>
                <a:gridCol w="2264228">
                  <a:extLst>
                    <a:ext uri="{9D8B030D-6E8A-4147-A177-3AD203B41FA5}">
                      <a16:colId xmlns:a16="http://schemas.microsoft.com/office/drawing/2014/main" val="2637107970"/>
                    </a:ext>
                  </a:extLst>
                </a:gridCol>
                <a:gridCol w="2053772">
                  <a:extLst>
                    <a:ext uri="{9D8B030D-6E8A-4147-A177-3AD203B41FA5}">
                      <a16:colId xmlns:a16="http://schemas.microsoft.com/office/drawing/2014/main" val="298454184"/>
                    </a:ext>
                  </a:extLst>
                </a:gridCol>
                <a:gridCol w="1861456">
                  <a:extLst>
                    <a:ext uri="{9D8B030D-6E8A-4147-A177-3AD203B41FA5}">
                      <a16:colId xmlns:a16="http://schemas.microsoft.com/office/drawing/2014/main" val="5831626"/>
                    </a:ext>
                  </a:extLst>
                </a:gridCol>
              </a:tblGrid>
              <a:tr h="493486">
                <a:tc>
                  <a:txBody>
                    <a:bodyPr/>
                    <a:lstStyle/>
                    <a:p>
                      <a:pPr marL="0" marR="0" algn="just">
                        <a:lnSpc>
                          <a:spcPct val="150000"/>
                        </a:lnSpc>
                        <a:spcBef>
                          <a:spcPts val="100"/>
                        </a:spcBef>
                        <a:spcAft>
                          <a:spcPts val="100"/>
                        </a:spcAft>
                      </a:pPr>
                      <a:r>
                        <a:rPr lang="vi-VN" sz="2000" b="1" kern="100">
                          <a:solidFill>
                            <a:srgbClr val="000000"/>
                          </a:solidFill>
                          <a:effectLst/>
                          <a:latin typeface="+mn-lt"/>
                          <a:ea typeface="Times New Roman" panose="02020603050405020304" pitchFamily="18" charset="0"/>
                          <a:cs typeface="Times New Roman" panose="02020603050405020304" pitchFamily="18" charset="0"/>
                        </a:rPr>
                        <a:t>Đế quốc Anh</a:t>
                      </a:r>
                      <a:endParaRPr lang="en-US" sz="2000" kern="100">
                        <a:effectLst/>
                        <a:latin typeface="+mn-lt"/>
                        <a:ea typeface="Calibri" panose="020F0502020204030204" pitchFamily="34" charset="0"/>
                        <a:cs typeface="Times New Roman" panose="02020603050405020304" pitchFamily="18" charset="0"/>
                      </a:endParaRPr>
                    </a:p>
                  </a:txBody>
                  <a:tcPr marL="41021" marR="41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50000"/>
                        </a:lnSpc>
                        <a:spcBef>
                          <a:spcPts val="100"/>
                        </a:spcBef>
                        <a:spcAft>
                          <a:spcPts val="100"/>
                        </a:spcAft>
                      </a:pPr>
                      <a:r>
                        <a:rPr lang="vi-VN" sz="2000" b="1" kern="100">
                          <a:solidFill>
                            <a:srgbClr val="000000"/>
                          </a:solidFill>
                          <a:effectLst/>
                          <a:latin typeface="+mn-lt"/>
                          <a:ea typeface="Times New Roman" panose="02020603050405020304" pitchFamily="18" charset="0"/>
                          <a:cs typeface="Times New Roman" panose="02020603050405020304" pitchFamily="18" charset="0"/>
                        </a:rPr>
                        <a:t>Đế quốc Pháp</a:t>
                      </a:r>
                      <a:endParaRPr lang="en-US" sz="2000" kern="100">
                        <a:effectLst/>
                        <a:latin typeface="+mn-lt"/>
                        <a:ea typeface="Calibri" panose="020F0502020204030204" pitchFamily="34" charset="0"/>
                        <a:cs typeface="Times New Roman" panose="02020603050405020304" pitchFamily="18" charset="0"/>
                      </a:endParaRPr>
                    </a:p>
                  </a:txBody>
                  <a:tcPr marL="41021" marR="41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50000"/>
                        </a:lnSpc>
                        <a:spcBef>
                          <a:spcPts val="100"/>
                        </a:spcBef>
                        <a:spcAft>
                          <a:spcPts val="100"/>
                        </a:spcAft>
                      </a:pPr>
                      <a:r>
                        <a:rPr lang="vi-VN" sz="2000" b="1" kern="100">
                          <a:solidFill>
                            <a:srgbClr val="000000"/>
                          </a:solidFill>
                          <a:effectLst/>
                          <a:latin typeface="+mn-lt"/>
                          <a:ea typeface="Times New Roman" panose="02020603050405020304" pitchFamily="18" charset="0"/>
                          <a:cs typeface="Times New Roman" panose="02020603050405020304" pitchFamily="18" charset="0"/>
                        </a:rPr>
                        <a:t>Đế quốc Đức</a:t>
                      </a:r>
                      <a:endParaRPr lang="en-US" sz="2000" kern="100">
                        <a:effectLst/>
                        <a:latin typeface="+mn-lt"/>
                        <a:ea typeface="Calibri" panose="020F0502020204030204" pitchFamily="34" charset="0"/>
                        <a:cs typeface="Times New Roman" panose="02020603050405020304" pitchFamily="18" charset="0"/>
                      </a:endParaRPr>
                    </a:p>
                  </a:txBody>
                  <a:tcPr marL="41021" marR="41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50000"/>
                        </a:lnSpc>
                        <a:spcBef>
                          <a:spcPts val="100"/>
                        </a:spcBef>
                        <a:spcAft>
                          <a:spcPts val="100"/>
                        </a:spcAft>
                      </a:pPr>
                      <a:r>
                        <a:rPr lang="vi-VN" sz="2000" b="1" kern="100">
                          <a:solidFill>
                            <a:srgbClr val="000000"/>
                          </a:solidFill>
                          <a:effectLst/>
                          <a:latin typeface="+mn-lt"/>
                          <a:ea typeface="Times New Roman" panose="02020603050405020304" pitchFamily="18" charset="0"/>
                          <a:cs typeface="Times New Roman" panose="02020603050405020304" pitchFamily="18" charset="0"/>
                        </a:rPr>
                        <a:t>Đế quốc Mĩ</a:t>
                      </a:r>
                      <a:endParaRPr lang="en-US" sz="2000" kern="100">
                        <a:effectLst/>
                        <a:latin typeface="+mn-lt"/>
                        <a:ea typeface="Calibri" panose="020F0502020204030204" pitchFamily="34" charset="0"/>
                        <a:cs typeface="Times New Roman" panose="02020603050405020304" pitchFamily="18" charset="0"/>
                      </a:endParaRPr>
                    </a:p>
                  </a:txBody>
                  <a:tcPr marL="41021" marR="41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36222133"/>
                  </a:ext>
                </a:extLst>
              </a:tr>
              <a:tr h="621289">
                <a:tc gridSpan="4">
                  <a:txBody>
                    <a:bodyPr/>
                    <a:lstStyle/>
                    <a:p>
                      <a:pPr marL="0" marR="0" algn="ctr">
                        <a:lnSpc>
                          <a:spcPct val="150000"/>
                        </a:lnSpc>
                        <a:spcBef>
                          <a:spcPts val="100"/>
                        </a:spcBef>
                        <a:spcAft>
                          <a:spcPts val="100"/>
                        </a:spcAft>
                      </a:pPr>
                      <a:r>
                        <a:rPr lang="en-US" sz="2000" b="1" kern="100">
                          <a:effectLst/>
                          <a:latin typeface="+mn-lt"/>
                          <a:ea typeface="Calibri" panose="020F0502020204030204" pitchFamily="34" charset="0"/>
                          <a:cs typeface="Times New Roman" panose="02020603050405020304" pitchFamily="18" charset="0"/>
                        </a:rPr>
                        <a:t>Giống nhau </a:t>
                      </a: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81893637"/>
                  </a:ext>
                </a:extLst>
              </a:tr>
              <a:tr h="3200399">
                <a:tc gridSpan="4">
                  <a:txBody>
                    <a:bodyPr/>
                    <a:lstStyle/>
                    <a:p>
                      <a:pPr marL="373380" marR="30480" indent="-342900" algn="just">
                        <a:lnSpc>
                          <a:spcPct val="150000"/>
                        </a:lnSpc>
                        <a:spcBef>
                          <a:spcPts val="0"/>
                        </a:spcBef>
                        <a:spcAft>
                          <a:spcPts val="0"/>
                        </a:spcAft>
                        <a:buFont typeface="Wingdings" panose="05000000000000000000" pitchFamily="2" charset="2"/>
                        <a:buChar char="§"/>
                      </a:pPr>
                      <a:r>
                        <a:rPr lang="vi-VN" sz="2000" kern="100">
                          <a:solidFill>
                            <a:srgbClr val="000000"/>
                          </a:solidFill>
                          <a:effectLst/>
                          <a:latin typeface="+mn-lt"/>
                          <a:ea typeface="Times New Roman" panose="02020603050405020304" pitchFamily="18" charset="0"/>
                          <a:cs typeface="Times New Roman" panose="02020603050405020304" pitchFamily="18" charset="0"/>
                        </a:rPr>
                        <a:t>Quá trình tập trung vốn và tập trung sản xuất đã dẫn đến sự ra đời của các công ty độc quyền. </a:t>
                      </a:r>
                      <a:endParaRPr lang="en-US" sz="2000" kern="100">
                        <a:effectLst/>
                        <a:latin typeface="+mn-lt"/>
                        <a:ea typeface="Calibri" panose="020F0502020204030204" pitchFamily="34" charset="0"/>
                        <a:cs typeface="Times New Roman" panose="02020603050405020304" pitchFamily="18" charset="0"/>
                      </a:endParaRPr>
                    </a:p>
                    <a:p>
                      <a:pPr marL="316230" marR="30480" indent="-285750" algn="just">
                        <a:lnSpc>
                          <a:spcPct val="150000"/>
                        </a:lnSpc>
                        <a:spcBef>
                          <a:spcPts val="0"/>
                        </a:spcBef>
                        <a:spcAft>
                          <a:spcPts val="0"/>
                        </a:spcAft>
                        <a:buFont typeface="Wingdings" panose="05000000000000000000" pitchFamily="2" charset="2"/>
                        <a:buChar char="§"/>
                      </a:pPr>
                      <a:r>
                        <a:rPr lang="vi-VN" sz="2000" kern="100">
                          <a:solidFill>
                            <a:srgbClr val="000000"/>
                          </a:solidFill>
                          <a:effectLst/>
                          <a:latin typeface="+mn-lt"/>
                          <a:ea typeface="Times New Roman" panose="02020603050405020304" pitchFamily="18" charset="0"/>
                          <a:cs typeface="Times New Roman" panose="02020603050405020304" pitchFamily="18" charset="0"/>
                        </a:rPr>
                        <a:t>Các công ty độc quyền có khả năng chi phối, lũng đoạn đời sống kinh tế - chính trị - xã hội ở mỗi nước.</a:t>
                      </a:r>
                      <a:endParaRPr lang="en-US" sz="2000" kern="100">
                        <a:effectLst/>
                        <a:latin typeface="+mn-lt"/>
                        <a:ea typeface="Calibri" panose="020F0502020204030204" pitchFamily="34" charset="0"/>
                        <a:cs typeface="Times New Roman" panose="02020603050405020304" pitchFamily="18" charset="0"/>
                      </a:endParaRPr>
                    </a:p>
                    <a:p>
                      <a:pPr marL="316230" marR="30480" indent="-285750" algn="just">
                        <a:lnSpc>
                          <a:spcPct val="150000"/>
                        </a:lnSpc>
                        <a:spcBef>
                          <a:spcPts val="0"/>
                        </a:spcBef>
                        <a:spcAft>
                          <a:spcPts val="0"/>
                        </a:spcAft>
                        <a:buFont typeface="Wingdings" panose="05000000000000000000" pitchFamily="2" charset="2"/>
                        <a:buChar char="§"/>
                      </a:pPr>
                      <a:r>
                        <a:rPr lang="vi-VN" sz="2000" kern="100">
                          <a:solidFill>
                            <a:srgbClr val="000000"/>
                          </a:solidFill>
                          <a:effectLst/>
                          <a:latin typeface="+mn-lt"/>
                          <a:ea typeface="Times New Roman" panose="02020603050405020304" pitchFamily="18" charset="0"/>
                          <a:cs typeface="Times New Roman" panose="02020603050405020304" pitchFamily="18" charset="0"/>
                        </a:rPr>
                        <a:t>Tầng lớp tư bản tài chính ra đời trên cơ sở kết hợp giữa tư bản công nghiệp và tư bản ngân hàng.</a:t>
                      </a:r>
                      <a:endParaRPr lang="en-US" sz="2000" kern="10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
                      </a:pPr>
                      <a:r>
                        <a:rPr lang="vi-VN" sz="2000" kern="100">
                          <a:solidFill>
                            <a:srgbClr val="000000"/>
                          </a:solidFill>
                          <a:effectLst/>
                          <a:latin typeface="+mn-lt"/>
                          <a:ea typeface="Times New Roman" panose="02020603050405020304" pitchFamily="18" charset="0"/>
                          <a:cs typeface="Times New Roman" panose="02020603050405020304" pitchFamily="18" charset="0"/>
                        </a:rPr>
                        <a:t>Đẩy mạnh xuất khẩu tư bản dưới những hình thức khác nhau.</a:t>
                      </a:r>
                      <a:endParaRPr lang="en-US" sz="2000" kern="100">
                        <a:effectLst/>
                        <a:latin typeface="+mn-lt"/>
                        <a:ea typeface="Calibri" panose="020F0502020204030204" pitchFamily="34" charset="0"/>
                        <a:cs typeface="Times New Roman" panose="02020603050405020304" pitchFamily="18" charset="0"/>
                      </a:endParaRPr>
                    </a:p>
                  </a:txBody>
                  <a:tcPr marL="41021" marR="41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725539"/>
                  </a:ext>
                </a:extLst>
              </a:tr>
            </a:tbl>
          </a:graphicData>
        </a:graphic>
      </p:graphicFrame>
    </p:spTree>
    <p:extLst>
      <p:ext uri="{BB962C8B-B14F-4D97-AF65-F5344CB8AC3E}">
        <p14:creationId xmlns:p14="http://schemas.microsoft.com/office/powerpoint/2010/main" val="31583790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0B18372-5FC4-2226-2DE7-CD2EAE32AF7A}"/>
              </a:ext>
            </a:extLst>
          </p:cNvPr>
          <p:cNvGraphicFramePr>
            <a:graphicFrameLocks noGrp="1"/>
          </p:cNvGraphicFramePr>
          <p:nvPr>
            <p:extLst>
              <p:ext uri="{D42A27DB-BD31-4B8C-83A1-F6EECF244321}">
                <p14:modId xmlns:p14="http://schemas.microsoft.com/office/powerpoint/2010/main" val="3729823488"/>
              </p:ext>
            </p:extLst>
          </p:nvPr>
        </p:nvGraphicFramePr>
        <p:xfrm>
          <a:off x="279401" y="283031"/>
          <a:ext cx="8585198" cy="4821330"/>
        </p:xfrm>
        <a:graphic>
          <a:graphicData uri="http://schemas.openxmlformats.org/drawingml/2006/table">
            <a:tbl>
              <a:tblPr firstRow="1" firstCol="1" bandRow="1"/>
              <a:tblGrid>
                <a:gridCol w="1716298">
                  <a:extLst>
                    <a:ext uri="{9D8B030D-6E8A-4147-A177-3AD203B41FA5}">
                      <a16:colId xmlns:a16="http://schemas.microsoft.com/office/drawing/2014/main" val="3748475651"/>
                    </a:ext>
                  </a:extLst>
                </a:gridCol>
                <a:gridCol w="1717225">
                  <a:extLst>
                    <a:ext uri="{9D8B030D-6E8A-4147-A177-3AD203B41FA5}">
                      <a16:colId xmlns:a16="http://schemas.microsoft.com/office/drawing/2014/main" val="2297276700"/>
                    </a:ext>
                  </a:extLst>
                </a:gridCol>
                <a:gridCol w="1717225">
                  <a:extLst>
                    <a:ext uri="{9D8B030D-6E8A-4147-A177-3AD203B41FA5}">
                      <a16:colId xmlns:a16="http://schemas.microsoft.com/office/drawing/2014/main" val="2637107970"/>
                    </a:ext>
                  </a:extLst>
                </a:gridCol>
                <a:gridCol w="1717225">
                  <a:extLst>
                    <a:ext uri="{9D8B030D-6E8A-4147-A177-3AD203B41FA5}">
                      <a16:colId xmlns:a16="http://schemas.microsoft.com/office/drawing/2014/main" val="298454184"/>
                    </a:ext>
                  </a:extLst>
                </a:gridCol>
                <a:gridCol w="1717225">
                  <a:extLst>
                    <a:ext uri="{9D8B030D-6E8A-4147-A177-3AD203B41FA5}">
                      <a16:colId xmlns:a16="http://schemas.microsoft.com/office/drawing/2014/main" val="5831626"/>
                    </a:ext>
                  </a:extLst>
                </a:gridCol>
              </a:tblGrid>
              <a:tr h="514518">
                <a:tc>
                  <a:txBody>
                    <a:bodyPr/>
                    <a:lstStyle/>
                    <a:p>
                      <a:pPr marL="0" marR="0" algn="just">
                        <a:lnSpc>
                          <a:spcPct val="150000"/>
                        </a:lnSpc>
                        <a:spcBef>
                          <a:spcPts val="100"/>
                        </a:spcBef>
                        <a:spcAft>
                          <a:spcPts val="100"/>
                        </a:spcAft>
                      </a:pPr>
                      <a:r>
                        <a:rPr lang="vi-VN" sz="1800" i="1" kern="100">
                          <a:solidFill>
                            <a:srgbClr val="000000"/>
                          </a:solidFill>
                          <a:effectLst/>
                          <a:latin typeface="+mn-lt"/>
                          <a:ea typeface="Calibri" panose="020F0502020204030204" pitchFamily="34" charset="0"/>
                          <a:cs typeface="Times New Roman" panose="02020603050405020304" pitchFamily="18" charset="0"/>
                        </a:rPr>
                        <a:t> </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50000"/>
                        </a:lnSpc>
                        <a:spcBef>
                          <a:spcPts val="1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Đế quốc Anh</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50000"/>
                        </a:lnSpc>
                        <a:spcBef>
                          <a:spcPts val="1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Đế quốc Pháp</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50000"/>
                        </a:lnSpc>
                        <a:spcBef>
                          <a:spcPts val="1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Đế quốc Đức</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algn="just">
                        <a:lnSpc>
                          <a:spcPct val="150000"/>
                        </a:lnSpc>
                        <a:spcBef>
                          <a:spcPts val="1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Đế quốc Mĩ</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36222133"/>
                  </a:ext>
                </a:extLst>
              </a:tr>
              <a:tr h="566794">
                <a:tc gridSpan="5">
                  <a:txBody>
                    <a:bodyPr/>
                    <a:lstStyle/>
                    <a:p>
                      <a:pPr marL="28575" marR="28575" algn="ctr">
                        <a:lnSpc>
                          <a:spcPct val="150000"/>
                        </a:lnSpc>
                        <a:spcBef>
                          <a:spcPts val="0"/>
                        </a:spcBef>
                        <a:spcAft>
                          <a:spcPts val="0"/>
                        </a:spcAft>
                      </a:pPr>
                      <a:r>
                        <a:rPr lang="en-US" sz="1800" b="1" kern="100">
                          <a:solidFill>
                            <a:srgbClr val="C00000"/>
                          </a:solidFill>
                          <a:effectLst/>
                          <a:latin typeface="+mn-lt"/>
                          <a:ea typeface="Times New Roman" panose="02020603050405020304" pitchFamily="18" charset="0"/>
                          <a:cs typeface="Times New Roman" panose="02020603050405020304" pitchFamily="18" charset="0"/>
                        </a:rPr>
                        <a:t>Khác nhau </a:t>
                      </a:r>
                      <a:endParaRPr lang="en-US" sz="1800" kern="100">
                        <a:solidFill>
                          <a:srgbClr val="C00000"/>
                        </a:solidFill>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marL="316230" marR="30480" indent="-285750" algn="just">
                        <a:lnSpc>
                          <a:spcPct val="150000"/>
                        </a:lnSpc>
                        <a:spcBef>
                          <a:spcPts val="0"/>
                        </a:spcBef>
                        <a:spcAft>
                          <a:spcPts val="0"/>
                        </a:spcAft>
                        <a:buFont typeface="Wingdings" panose="05000000000000000000" pitchFamily="2" charset="2"/>
                        <a:buChar char="§"/>
                      </a:pPr>
                      <a:endParaRPr lang="en-US" sz="1800" kern="100">
                        <a:effectLst/>
                        <a:latin typeface="+mn-lt"/>
                        <a:ea typeface="Calibri" panose="020F0502020204030204" pitchFamily="34" charset="0"/>
                        <a:cs typeface="Times New Roman" panose="02020603050405020304" pitchFamily="18" charset="0"/>
                      </a:endParaRPr>
                    </a:p>
                  </a:txBody>
                  <a:tcPr marL="41021" marR="410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725539"/>
                  </a:ext>
                </a:extLst>
              </a:tr>
              <a:tr h="1109775">
                <a:tc>
                  <a:txBody>
                    <a:bodyPr/>
                    <a:lstStyle/>
                    <a:p>
                      <a:pPr marL="0" marR="28575" algn="ctr">
                        <a:lnSpc>
                          <a:spcPct val="150000"/>
                        </a:lnSpc>
                        <a:spcBef>
                          <a:spcPts val="0"/>
                        </a:spcBef>
                        <a:spcAft>
                          <a:spcPts val="0"/>
                        </a:spcAft>
                      </a:pPr>
                      <a:r>
                        <a:rPr lang="vi-VN" sz="1800" i="1" kern="100">
                          <a:solidFill>
                            <a:srgbClr val="000000"/>
                          </a:solidFill>
                          <a:effectLst/>
                          <a:latin typeface="+mn-lt"/>
                          <a:ea typeface="Times New Roman" panose="02020603050405020304" pitchFamily="18" charset="0"/>
                          <a:cs typeface="Times New Roman" panose="02020603050405020304" pitchFamily="18" charset="0"/>
                        </a:rPr>
                        <a:t>Kinh tế</a:t>
                      </a:r>
                      <a:endParaRPr lang="en-US" sz="1800" kern="100">
                        <a:effectLst/>
                        <a:latin typeface="+mn-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vi-VN" sz="1800" i="1" kern="100">
                          <a:solidFill>
                            <a:srgbClr val="000000"/>
                          </a:solidFill>
                          <a:effectLst/>
                          <a:latin typeface="+mn-lt"/>
                          <a:ea typeface="Calibri" panose="020F0502020204030204" pitchFamily="34" charset="0"/>
                          <a:cs typeface="Times New Roman" panose="02020603050405020304" pitchFamily="18" charset="0"/>
                        </a:rPr>
                        <a:t> </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Đứng thứ 3 thế giới về sản xuất công nghiệp.</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Đứng thứ 4 thế giới về sản xuất công nghiệp.</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Đứng thứ 2 thế giới về sản xuất công nghiệp</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Dẫn đầu thế giới về sản xuất công nghiệp.</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01759997"/>
                  </a:ext>
                </a:extLst>
              </a:tr>
              <a:tr h="1109775">
                <a:tc>
                  <a:txBody>
                    <a:bodyPr/>
                    <a:lstStyle/>
                    <a:p>
                      <a:pPr marL="28575" marR="28575" algn="ctr">
                        <a:lnSpc>
                          <a:spcPct val="150000"/>
                        </a:lnSpc>
                        <a:spcBef>
                          <a:spcPts val="0"/>
                        </a:spcBef>
                        <a:spcAft>
                          <a:spcPts val="0"/>
                        </a:spcAft>
                      </a:pPr>
                      <a:r>
                        <a:rPr lang="vi-VN" sz="1800" i="1" kern="100">
                          <a:solidFill>
                            <a:srgbClr val="000000"/>
                          </a:solidFill>
                          <a:effectLst/>
                          <a:latin typeface="+mn-lt"/>
                          <a:ea typeface="Times New Roman" panose="02020603050405020304" pitchFamily="18" charset="0"/>
                          <a:cs typeface="Times New Roman" panose="02020603050405020304" pitchFamily="18" charset="0"/>
                        </a:rPr>
                        <a:t>Đối nội</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Nước quân chủ lập hiến.</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Chính phủ Cộng hòa. </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Liên bang theo chế độ quân chủ lập hiến.</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Chế độ cộng hòa.</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9782077"/>
                  </a:ext>
                </a:extLst>
              </a:tr>
              <a:tr h="1271138">
                <a:tc>
                  <a:txBody>
                    <a:bodyPr/>
                    <a:lstStyle/>
                    <a:p>
                      <a:pPr marL="28575" marR="28575" algn="ctr">
                        <a:lnSpc>
                          <a:spcPct val="150000"/>
                        </a:lnSpc>
                        <a:spcBef>
                          <a:spcPts val="0"/>
                        </a:spcBef>
                        <a:spcAft>
                          <a:spcPts val="0"/>
                        </a:spcAft>
                      </a:pPr>
                      <a:r>
                        <a:rPr lang="vi-VN" sz="1800" i="1" kern="100">
                          <a:solidFill>
                            <a:srgbClr val="000000"/>
                          </a:solidFill>
                          <a:effectLst/>
                          <a:latin typeface="+mn-lt"/>
                          <a:ea typeface="Times New Roman" panose="02020603050405020304" pitchFamily="18" charset="0"/>
                          <a:cs typeface="Times New Roman" panose="02020603050405020304" pitchFamily="18" charset="0"/>
                        </a:rPr>
                        <a:t>Đối ngoại</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Xâm lược thuộc địa.</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Xâm lược, bóc lột thuộc địa.</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Chạy đua vũ trang.</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Thông qua viện trợ, đầu tư, can thiệp quân sự. </a:t>
                      </a:r>
                      <a:endParaRPr lang="en-US" sz="1800" kern="100">
                        <a:effectLst/>
                        <a:latin typeface="+mn-lt"/>
                        <a:ea typeface="Calibri" panose="020F0502020204030204" pitchFamily="34" charset="0"/>
                        <a:cs typeface="Times New Roman" panose="02020603050405020304" pitchFamily="18" charset="0"/>
                      </a:endParaRPr>
                    </a:p>
                  </a:txBody>
                  <a:tcPr marL="41021" marR="410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99053030"/>
                  </a:ext>
                </a:extLst>
              </a:tr>
            </a:tbl>
          </a:graphicData>
        </a:graphic>
      </p:graphicFrame>
    </p:spTree>
    <p:extLst>
      <p:ext uri="{BB962C8B-B14F-4D97-AF65-F5344CB8AC3E}">
        <p14:creationId xmlns:p14="http://schemas.microsoft.com/office/powerpoint/2010/main" val="20792598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08361D-3C41-E44A-13A9-67EA4F417225}"/>
              </a:ext>
            </a:extLst>
          </p:cNvPr>
          <p:cNvSpPr txBox="1"/>
          <p:nvPr/>
        </p:nvSpPr>
        <p:spPr>
          <a:xfrm>
            <a:off x="397328" y="195942"/>
            <a:ext cx="8349343" cy="958660"/>
          </a:xfrm>
          <a:prstGeom prst="rect">
            <a:avLst/>
          </a:prstGeom>
          <a:noFill/>
        </p:spPr>
        <p:txBody>
          <a:bodyPr wrap="square" rtlCol="0">
            <a:spAutoFit/>
          </a:bodyPr>
          <a:lstStyle/>
          <a:p>
            <a:pPr algn="just">
              <a:lnSpc>
                <a:spcPct val="150000"/>
              </a:lnSpc>
            </a:pPr>
            <a:r>
              <a:rPr lang="en-US" sz="2000" b="1">
                <a:solidFill>
                  <a:srgbClr val="0070C0"/>
                </a:solidFill>
              </a:rPr>
              <a:t>Quan sát một số họa phẩm của học sinh về tình hình </a:t>
            </a:r>
            <a:r>
              <a:rPr lang="vi-VN" sz="2000" b="1">
                <a:solidFill>
                  <a:srgbClr val="0070C0"/>
                </a:solidFill>
              </a:rPr>
              <a:t>các nước đế quốc Âu – Mĩ cuối thế kỉ XIX – đầu thế kỉ XX</a:t>
            </a:r>
            <a:r>
              <a:rPr lang="en-US" sz="2000" b="1">
                <a:solidFill>
                  <a:srgbClr val="0070C0"/>
                </a:solidFill>
              </a:rPr>
              <a:t> </a:t>
            </a:r>
          </a:p>
        </p:txBody>
      </p:sp>
      <p:grpSp>
        <p:nvGrpSpPr>
          <p:cNvPr id="7" name="Group 6">
            <a:extLst>
              <a:ext uri="{FF2B5EF4-FFF2-40B4-BE49-F238E27FC236}">
                <a16:creationId xmlns:a16="http://schemas.microsoft.com/office/drawing/2014/main" id="{ACD271FE-E013-760A-7DFF-CD30B03EB5B4}"/>
              </a:ext>
            </a:extLst>
          </p:cNvPr>
          <p:cNvGrpSpPr/>
          <p:nvPr/>
        </p:nvGrpSpPr>
        <p:grpSpPr>
          <a:xfrm>
            <a:off x="397328" y="1639050"/>
            <a:ext cx="4116392" cy="3243194"/>
            <a:chOff x="397328" y="1639050"/>
            <a:chExt cx="4116392" cy="3243194"/>
          </a:xfrm>
        </p:grpSpPr>
        <p:pic>
          <p:nvPicPr>
            <p:cNvPr id="2050" name="Picture 2">
              <a:extLst>
                <a:ext uri="{FF2B5EF4-FFF2-40B4-BE49-F238E27FC236}">
                  <a16:creationId xmlns:a16="http://schemas.microsoft.com/office/drawing/2014/main" id="{91E86493-BC83-88A5-FFE4-792D6738E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328" y="1639050"/>
              <a:ext cx="4116392" cy="28440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63F133-CB1F-3760-556C-51FCCABD9792}"/>
                </a:ext>
              </a:extLst>
            </p:cNvPr>
            <p:cNvSpPr txBox="1"/>
            <p:nvPr/>
          </p:nvSpPr>
          <p:spPr>
            <a:xfrm>
              <a:off x="702924" y="4543690"/>
              <a:ext cx="3505200" cy="338554"/>
            </a:xfrm>
            <a:prstGeom prst="rect">
              <a:avLst/>
            </a:prstGeom>
            <a:noFill/>
          </p:spPr>
          <p:txBody>
            <a:bodyPr wrap="square" rtlCol="0">
              <a:spAutoFit/>
            </a:bodyPr>
            <a:lstStyle/>
            <a:p>
              <a:pPr algn="ctr"/>
              <a:r>
                <a:rPr lang="en-US" sz="1600" i="1">
                  <a:solidFill>
                    <a:srgbClr val="002060"/>
                  </a:solidFill>
                </a:rPr>
                <a:t>“Đại yến của nước Anh”</a:t>
              </a:r>
            </a:p>
          </p:txBody>
        </p:sp>
      </p:grpSp>
      <p:grpSp>
        <p:nvGrpSpPr>
          <p:cNvPr id="6" name="Group 5">
            <a:extLst>
              <a:ext uri="{FF2B5EF4-FFF2-40B4-BE49-F238E27FC236}">
                <a16:creationId xmlns:a16="http://schemas.microsoft.com/office/drawing/2014/main" id="{112E5F5E-3FB3-DBE5-E39D-4CD1BA5613FE}"/>
              </a:ext>
            </a:extLst>
          </p:cNvPr>
          <p:cNvGrpSpPr/>
          <p:nvPr/>
        </p:nvGrpSpPr>
        <p:grpSpPr>
          <a:xfrm>
            <a:off x="4669356" y="1644211"/>
            <a:ext cx="4332515" cy="3238033"/>
            <a:chOff x="4669356" y="1644211"/>
            <a:chExt cx="4332515" cy="3238033"/>
          </a:xfrm>
        </p:grpSpPr>
        <p:pic>
          <p:nvPicPr>
            <p:cNvPr id="2052" name="Picture 4">
              <a:extLst>
                <a:ext uri="{FF2B5EF4-FFF2-40B4-BE49-F238E27FC236}">
                  <a16:creationId xmlns:a16="http://schemas.microsoft.com/office/drawing/2014/main" id="{EE311782-1978-355F-655E-347F2D93B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472" y="1644211"/>
              <a:ext cx="3996285" cy="28337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9633D10-20DC-D795-6B80-1987626761B6}"/>
                </a:ext>
              </a:extLst>
            </p:cNvPr>
            <p:cNvSpPr txBox="1"/>
            <p:nvPr/>
          </p:nvSpPr>
          <p:spPr>
            <a:xfrm>
              <a:off x="4669356" y="4543690"/>
              <a:ext cx="4332515" cy="338554"/>
            </a:xfrm>
            <a:prstGeom prst="rect">
              <a:avLst/>
            </a:prstGeom>
            <a:noFill/>
          </p:spPr>
          <p:txBody>
            <a:bodyPr wrap="square" rtlCol="0">
              <a:spAutoFit/>
            </a:bodyPr>
            <a:lstStyle/>
            <a:p>
              <a:pPr algn="ctr"/>
              <a:r>
                <a:rPr lang="en-US" sz="1600" i="1">
                  <a:solidFill>
                    <a:srgbClr val="002060"/>
                  </a:solidFill>
                </a:rPr>
                <a:t>“Mặt trời không bao giờ lặn trên đế quốc Anh”</a:t>
              </a:r>
            </a:p>
          </p:txBody>
        </p:sp>
      </p:grpSp>
    </p:spTree>
    <p:extLst>
      <p:ext uri="{BB962C8B-B14F-4D97-AF65-F5344CB8AC3E}">
        <p14:creationId xmlns:p14="http://schemas.microsoft.com/office/powerpoint/2010/main" val="21772548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08361D-3C41-E44A-13A9-67EA4F417225}"/>
              </a:ext>
            </a:extLst>
          </p:cNvPr>
          <p:cNvSpPr txBox="1"/>
          <p:nvPr/>
        </p:nvSpPr>
        <p:spPr>
          <a:xfrm>
            <a:off x="397328" y="195942"/>
            <a:ext cx="8349343" cy="958660"/>
          </a:xfrm>
          <a:prstGeom prst="rect">
            <a:avLst/>
          </a:prstGeom>
          <a:noFill/>
        </p:spPr>
        <p:txBody>
          <a:bodyPr wrap="square" rtlCol="0">
            <a:spAutoFit/>
          </a:bodyPr>
          <a:lstStyle/>
          <a:p>
            <a:pPr algn="just">
              <a:lnSpc>
                <a:spcPct val="150000"/>
              </a:lnSpc>
            </a:pPr>
            <a:r>
              <a:rPr lang="en-US" sz="2000" b="1">
                <a:solidFill>
                  <a:srgbClr val="0070C0"/>
                </a:solidFill>
              </a:rPr>
              <a:t>Quan sát một số họa phẩm của học sinh về tình hình </a:t>
            </a:r>
            <a:r>
              <a:rPr lang="vi-VN" sz="2000" b="1">
                <a:solidFill>
                  <a:srgbClr val="0070C0"/>
                </a:solidFill>
              </a:rPr>
              <a:t>các nước đế quốc Âu – Mĩ cuối thế kỉ XIX – đầu thế kỉ XX</a:t>
            </a:r>
            <a:r>
              <a:rPr lang="en-US" sz="2000" b="1">
                <a:solidFill>
                  <a:srgbClr val="0070C0"/>
                </a:solidFill>
              </a:rPr>
              <a:t> </a:t>
            </a:r>
          </a:p>
        </p:txBody>
      </p:sp>
      <p:grpSp>
        <p:nvGrpSpPr>
          <p:cNvPr id="2" name="Group 1">
            <a:extLst>
              <a:ext uri="{FF2B5EF4-FFF2-40B4-BE49-F238E27FC236}">
                <a16:creationId xmlns:a16="http://schemas.microsoft.com/office/drawing/2014/main" id="{2C7D3BDF-1AAE-9DA3-1C11-9D9BF57DB8E6}"/>
              </a:ext>
            </a:extLst>
          </p:cNvPr>
          <p:cNvGrpSpPr/>
          <p:nvPr/>
        </p:nvGrpSpPr>
        <p:grpSpPr>
          <a:xfrm>
            <a:off x="352515" y="1573239"/>
            <a:ext cx="4206017" cy="3139728"/>
            <a:chOff x="352515" y="1573239"/>
            <a:chExt cx="4206017" cy="3139728"/>
          </a:xfrm>
        </p:grpSpPr>
        <p:sp>
          <p:nvSpPr>
            <p:cNvPr id="4" name="TextBox 3">
              <a:extLst>
                <a:ext uri="{FF2B5EF4-FFF2-40B4-BE49-F238E27FC236}">
                  <a16:creationId xmlns:a16="http://schemas.microsoft.com/office/drawing/2014/main" id="{CD63F133-CB1F-3760-556C-51FCCABD9792}"/>
                </a:ext>
              </a:extLst>
            </p:cNvPr>
            <p:cNvSpPr txBox="1"/>
            <p:nvPr/>
          </p:nvSpPr>
          <p:spPr>
            <a:xfrm>
              <a:off x="702924" y="4374413"/>
              <a:ext cx="3505200" cy="338554"/>
            </a:xfrm>
            <a:prstGeom prst="rect">
              <a:avLst/>
            </a:prstGeom>
            <a:noFill/>
          </p:spPr>
          <p:txBody>
            <a:bodyPr wrap="square" rtlCol="0">
              <a:spAutoFit/>
            </a:bodyPr>
            <a:lstStyle/>
            <a:p>
              <a:pPr algn="ctr"/>
              <a:r>
                <a:rPr lang="en-US" sz="1600" i="1">
                  <a:solidFill>
                    <a:srgbClr val="002060"/>
                  </a:solidFill>
                </a:rPr>
                <a:t>“Trái đất của ta”</a:t>
              </a:r>
            </a:p>
          </p:txBody>
        </p:sp>
        <p:pic>
          <p:nvPicPr>
            <p:cNvPr id="3074" name="Picture 2">
              <a:extLst>
                <a:ext uri="{FF2B5EF4-FFF2-40B4-BE49-F238E27FC236}">
                  <a16:creationId xmlns:a16="http://schemas.microsoft.com/office/drawing/2014/main" id="{C4DAEFBC-5F0B-49C5-D755-1001A5AAC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15" y="1573239"/>
              <a:ext cx="4206017" cy="25491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FC9CD2B3-EB88-6485-4425-82215235384C}"/>
              </a:ext>
            </a:extLst>
          </p:cNvPr>
          <p:cNvGrpSpPr/>
          <p:nvPr/>
        </p:nvGrpSpPr>
        <p:grpSpPr>
          <a:xfrm>
            <a:off x="4669356" y="1552573"/>
            <a:ext cx="4332515" cy="3160394"/>
            <a:chOff x="4669356" y="1552573"/>
            <a:chExt cx="4332515" cy="3160394"/>
          </a:xfrm>
        </p:grpSpPr>
        <p:sp>
          <p:nvSpPr>
            <p:cNvPr id="5" name="TextBox 4">
              <a:extLst>
                <a:ext uri="{FF2B5EF4-FFF2-40B4-BE49-F238E27FC236}">
                  <a16:creationId xmlns:a16="http://schemas.microsoft.com/office/drawing/2014/main" id="{D9633D10-20DC-D795-6B80-1987626761B6}"/>
                </a:ext>
              </a:extLst>
            </p:cNvPr>
            <p:cNvSpPr txBox="1"/>
            <p:nvPr/>
          </p:nvSpPr>
          <p:spPr>
            <a:xfrm>
              <a:off x="4669356" y="4374413"/>
              <a:ext cx="4332515" cy="338554"/>
            </a:xfrm>
            <a:prstGeom prst="rect">
              <a:avLst/>
            </a:prstGeom>
            <a:noFill/>
          </p:spPr>
          <p:txBody>
            <a:bodyPr wrap="square" rtlCol="0">
              <a:spAutoFit/>
            </a:bodyPr>
            <a:lstStyle/>
            <a:p>
              <a:pPr algn="ctr"/>
              <a:r>
                <a:rPr lang="en-US" sz="1600" i="1">
                  <a:solidFill>
                    <a:srgbClr val="002060"/>
                  </a:solidFill>
                </a:rPr>
                <a:t>“Giấc mộng của người Đức”</a:t>
              </a:r>
            </a:p>
          </p:txBody>
        </p:sp>
        <p:pic>
          <p:nvPicPr>
            <p:cNvPr id="3076" name="Picture 4">
              <a:extLst>
                <a:ext uri="{FF2B5EF4-FFF2-40B4-BE49-F238E27FC236}">
                  <a16:creationId xmlns:a16="http://schemas.microsoft.com/office/drawing/2014/main" id="{356CBAF1-F3ED-5F30-D066-33E45E146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576" y="1552573"/>
              <a:ext cx="3671095" cy="25697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33382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grpSp>
        <p:nvGrpSpPr>
          <p:cNvPr id="11" name="Group 10">
            <a:extLst>
              <a:ext uri="{FF2B5EF4-FFF2-40B4-BE49-F238E27FC236}">
                <a16:creationId xmlns:a16="http://schemas.microsoft.com/office/drawing/2014/main" id="{55DC3639-5AD8-4EAB-40F2-B947B175A5BA}"/>
              </a:ext>
            </a:extLst>
          </p:cNvPr>
          <p:cNvGrpSpPr/>
          <p:nvPr/>
        </p:nvGrpSpPr>
        <p:grpSpPr>
          <a:xfrm>
            <a:off x="3200400" y="596308"/>
            <a:ext cx="5725886" cy="4055521"/>
            <a:chOff x="3200400" y="596308"/>
            <a:chExt cx="5725886" cy="4055521"/>
          </a:xfrm>
        </p:grpSpPr>
        <p:sp>
          <p:nvSpPr>
            <p:cNvPr id="6" name="Rectangle: Rounded Corners 5">
              <a:extLst>
                <a:ext uri="{FF2B5EF4-FFF2-40B4-BE49-F238E27FC236}">
                  <a16:creationId xmlns:a16="http://schemas.microsoft.com/office/drawing/2014/main" id="{57C024B4-BA44-5B4F-DC70-62581477E142}"/>
                </a:ext>
              </a:extLst>
            </p:cNvPr>
            <p:cNvSpPr/>
            <p:nvPr/>
          </p:nvSpPr>
          <p:spPr>
            <a:xfrm>
              <a:off x="3200400" y="965200"/>
              <a:ext cx="5725886" cy="3686629"/>
            </a:xfrm>
            <a:prstGeom prst="round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3">
              <a:extLst>
                <a:ext uri="{FF2B5EF4-FFF2-40B4-BE49-F238E27FC236}">
                  <a16:creationId xmlns:a16="http://schemas.microsoft.com/office/drawing/2014/main" id="{52C0E776-7BBC-A829-8AC2-3B786E8153BF}"/>
                </a:ext>
              </a:extLst>
            </p:cNvPr>
            <p:cNvSpPr/>
            <p:nvPr/>
          </p:nvSpPr>
          <p:spPr>
            <a:xfrm>
              <a:off x="6063343" y="596308"/>
              <a:ext cx="737784" cy="73778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pic>
        <p:nvPicPr>
          <p:cNvPr id="2050" name="Picture 2" descr="Imperialism - Wikipedia">
            <a:extLst>
              <a:ext uri="{FF2B5EF4-FFF2-40B4-BE49-F238E27FC236}">
                <a16:creationId xmlns:a16="http://schemas.microsoft.com/office/drawing/2014/main" id="{B36A89E2-433C-2AF3-C56A-401DDDE79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 y="-47615"/>
            <a:ext cx="4042229" cy="52387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64048E-15C3-E512-82D5-2387C3DF2F3D}"/>
              </a:ext>
            </a:extLst>
          </p:cNvPr>
          <p:cNvSpPr txBox="1"/>
          <p:nvPr/>
        </p:nvSpPr>
        <p:spPr>
          <a:xfrm>
            <a:off x="4833256" y="1536627"/>
            <a:ext cx="2953657" cy="400110"/>
          </a:xfrm>
          <a:prstGeom prst="rect">
            <a:avLst/>
          </a:prstGeom>
          <a:noFill/>
        </p:spPr>
        <p:txBody>
          <a:bodyPr wrap="square" rtlCol="0">
            <a:spAutoFit/>
          </a:bodyPr>
          <a:lstStyle/>
          <a:p>
            <a:pPr algn="ctr"/>
            <a:r>
              <a:rPr lang="en-US" sz="2000" b="1">
                <a:solidFill>
                  <a:schemeClr val="accent4">
                    <a:lumMod val="25000"/>
                  </a:schemeClr>
                </a:solidFill>
              </a:rPr>
              <a:t>Bản chất </a:t>
            </a:r>
          </a:p>
        </p:txBody>
      </p:sp>
      <p:sp>
        <p:nvSpPr>
          <p:cNvPr id="13" name="Rectangle 12">
            <a:extLst>
              <a:ext uri="{FF2B5EF4-FFF2-40B4-BE49-F238E27FC236}">
                <a16:creationId xmlns:a16="http://schemas.microsoft.com/office/drawing/2014/main" id="{0BED2188-6420-9FB2-920A-B0998F51B29A}"/>
              </a:ext>
            </a:extLst>
          </p:cNvPr>
          <p:cNvSpPr/>
          <p:nvPr/>
        </p:nvSpPr>
        <p:spPr>
          <a:xfrm>
            <a:off x="5428342" y="2118214"/>
            <a:ext cx="1763486" cy="485696"/>
          </a:xfrm>
          <a:prstGeom prst="rect">
            <a:avLst/>
          </a:prstGeom>
          <a:solidFill>
            <a:schemeClr val="accent4">
              <a:lumMod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FFFFFF"/>
                </a:solidFill>
              </a:rPr>
              <a:t>Sự độc quyền </a:t>
            </a:r>
          </a:p>
        </p:txBody>
      </p:sp>
      <p:sp>
        <p:nvSpPr>
          <p:cNvPr id="14" name="Rectangle: Rounded Corners 13">
            <a:extLst>
              <a:ext uri="{FF2B5EF4-FFF2-40B4-BE49-F238E27FC236}">
                <a16:creationId xmlns:a16="http://schemas.microsoft.com/office/drawing/2014/main" id="{D705E423-7C6E-0141-298E-BAA1F887689C}"/>
              </a:ext>
            </a:extLst>
          </p:cNvPr>
          <p:cNvSpPr/>
          <p:nvPr/>
        </p:nvSpPr>
        <p:spPr>
          <a:xfrm>
            <a:off x="4174672" y="3072492"/>
            <a:ext cx="1763486" cy="1332594"/>
          </a:xfrm>
          <a:prstGeom prst="roundRect">
            <a:avLst/>
          </a:prstGeom>
          <a:noFill/>
          <a:ln>
            <a:solidFill>
              <a:schemeClr val="accent4">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Chi phối mọi mặt đời sống, xã hội </a:t>
            </a:r>
          </a:p>
        </p:txBody>
      </p:sp>
      <p:sp>
        <p:nvSpPr>
          <p:cNvPr id="16" name="Rectangle: Rounded Corners 15">
            <a:extLst>
              <a:ext uri="{FF2B5EF4-FFF2-40B4-BE49-F238E27FC236}">
                <a16:creationId xmlns:a16="http://schemas.microsoft.com/office/drawing/2014/main" id="{2422A46C-9096-3FA2-245C-A9CAF944BA7D}"/>
              </a:ext>
            </a:extLst>
          </p:cNvPr>
          <p:cNvSpPr/>
          <p:nvPr/>
        </p:nvSpPr>
        <p:spPr>
          <a:xfrm>
            <a:off x="6716485" y="3072492"/>
            <a:ext cx="1763486" cy="1332594"/>
          </a:xfrm>
          <a:prstGeom prst="roundRect">
            <a:avLst/>
          </a:prstGeom>
          <a:noFill/>
          <a:ln>
            <a:solidFill>
              <a:schemeClr val="accent4">
                <a:lumMod val="2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Do chủ nghĩa đế quốc nắm giữ, chi phối</a:t>
            </a:r>
          </a:p>
        </p:txBody>
      </p:sp>
      <p:cxnSp>
        <p:nvCxnSpPr>
          <p:cNvPr id="18" name="Straight Connector 17">
            <a:extLst>
              <a:ext uri="{FF2B5EF4-FFF2-40B4-BE49-F238E27FC236}">
                <a16:creationId xmlns:a16="http://schemas.microsoft.com/office/drawing/2014/main" id="{DD3A91AF-31D9-2FCB-FAFE-4C781CEFBC5A}"/>
              </a:ext>
            </a:extLst>
          </p:cNvPr>
          <p:cNvCxnSpPr>
            <a:cxnSpLocks/>
            <a:stCxn id="13" idx="2"/>
            <a:endCxn id="14" idx="0"/>
          </p:cNvCxnSpPr>
          <p:nvPr/>
        </p:nvCxnSpPr>
        <p:spPr>
          <a:xfrm rot="5400000">
            <a:off x="5448959" y="2211366"/>
            <a:ext cx="468582" cy="1253670"/>
          </a:xfrm>
          <a:prstGeom prst="bentConnector3">
            <a:avLst>
              <a:gd name="adj1" fmla="val 50000"/>
            </a:avLst>
          </a:prstGeom>
          <a:ln w="190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17">
            <a:extLst>
              <a:ext uri="{FF2B5EF4-FFF2-40B4-BE49-F238E27FC236}">
                <a16:creationId xmlns:a16="http://schemas.microsoft.com/office/drawing/2014/main" id="{7C9DC726-5214-28A3-8A81-2BD6746F510A}"/>
              </a:ext>
            </a:extLst>
          </p:cNvPr>
          <p:cNvCxnSpPr>
            <a:cxnSpLocks/>
            <a:stCxn id="13" idx="2"/>
            <a:endCxn id="16" idx="0"/>
          </p:cNvCxnSpPr>
          <p:nvPr/>
        </p:nvCxnSpPr>
        <p:spPr>
          <a:xfrm rot="16200000" flipH="1">
            <a:off x="6719865" y="2194129"/>
            <a:ext cx="468582" cy="1288143"/>
          </a:xfrm>
          <a:prstGeom prst="bentConnector3">
            <a:avLst>
              <a:gd name="adj1" fmla="val 50000"/>
            </a:avLst>
          </a:prstGeom>
          <a:ln w="19050">
            <a:solidFill>
              <a:schemeClr val="accent4">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4127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par>
                          <p:cTn id="24" fill="hold">
                            <p:stCondLst>
                              <p:cond delay="1000"/>
                            </p:stCondLst>
                            <p:childTnLst>
                              <p:par>
                                <p:cTn id="25" presetID="22" presetClass="entr" presetSubtype="1"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22" presetClass="entr" presetSubtype="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500"/>
                                        <p:tgtEl>
                                          <p:spTgt spid="24"/>
                                        </p:tgtEl>
                                      </p:cBhvr>
                                    </p:animEffect>
                                  </p:childTnLst>
                                </p:cTn>
                              </p:par>
                            </p:childTnLst>
                          </p:cTn>
                        </p:par>
                        <p:par>
                          <p:cTn id="31" fill="hold">
                            <p:stCondLst>
                              <p:cond delay="1500"/>
                            </p:stCondLst>
                            <p:childTnLst>
                              <p:par>
                                <p:cTn id="32" presetID="22"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46"/>
          <p:cNvSpPr txBox="1">
            <a:spLocks noGrp="1"/>
          </p:cNvSpPr>
          <p:nvPr>
            <p:ph type="title"/>
          </p:nvPr>
        </p:nvSpPr>
        <p:spPr>
          <a:xfrm>
            <a:off x="690300" y="3029600"/>
            <a:ext cx="7763400" cy="131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mj-lt"/>
              </a:rPr>
              <a:t>TRÒ CHƠI TRẮC NGHIỆM</a:t>
            </a:r>
            <a:endParaRPr sz="3600" b="1">
              <a:latin typeface="+mj-lt"/>
            </a:endParaRPr>
          </a:p>
        </p:txBody>
      </p:sp>
      <p:grpSp>
        <p:nvGrpSpPr>
          <p:cNvPr id="696" name="Google Shape;696;p46"/>
          <p:cNvGrpSpPr/>
          <p:nvPr/>
        </p:nvGrpSpPr>
        <p:grpSpPr>
          <a:xfrm>
            <a:off x="3317375" y="1062575"/>
            <a:ext cx="2509230" cy="1770419"/>
            <a:chOff x="3317375" y="1062575"/>
            <a:chExt cx="2509230" cy="1770419"/>
          </a:xfrm>
        </p:grpSpPr>
        <p:sp>
          <p:nvSpPr>
            <p:cNvPr id="697" name="Google Shape;697;p46"/>
            <p:cNvSpPr/>
            <p:nvPr/>
          </p:nvSpPr>
          <p:spPr>
            <a:xfrm>
              <a:off x="5006454" y="1979759"/>
              <a:ext cx="820152" cy="820186"/>
            </a:xfrm>
            <a:custGeom>
              <a:avLst/>
              <a:gdLst/>
              <a:ahLst/>
              <a:cxnLst/>
              <a:rect l="l" t="t" r="r" b="b"/>
              <a:pathLst>
                <a:path w="13905" h="13905" extrusionOk="0">
                  <a:moveTo>
                    <a:pt x="5674" y="0"/>
                  </a:moveTo>
                  <a:lnTo>
                    <a:pt x="1" y="5674"/>
                  </a:lnTo>
                  <a:lnTo>
                    <a:pt x="8231" y="13904"/>
                  </a:lnTo>
                  <a:lnTo>
                    <a:pt x="9665" y="9665"/>
                  </a:lnTo>
                  <a:lnTo>
                    <a:pt x="13904" y="8231"/>
                  </a:lnTo>
                  <a:lnTo>
                    <a:pt x="5674" y="0"/>
                  </a:ln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46"/>
            <p:cNvSpPr/>
            <p:nvPr/>
          </p:nvSpPr>
          <p:spPr>
            <a:xfrm>
              <a:off x="3317375" y="1979759"/>
              <a:ext cx="820152" cy="820186"/>
            </a:xfrm>
            <a:custGeom>
              <a:avLst/>
              <a:gdLst/>
              <a:ahLst/>
              <a:cxnLst/>
              <a:rect l="l" t="t" r="r" b="b"/>
              <a:pathLst>
                <a:path w="13905" h="13905" extrusionOk="0">
                  <a:moveTo>
                    <a:pt x="8231" y="0"/>
                  </a:moveTo>
                  <a:lnTo>
                    <a:pt x="1" y="8231"/>
                  </a:lnTo>
                  <a:lnTo>
                    <a:pt x="4240" y="9665"/>
                  </a:lnTo>
                  <a:lnTo>
                    <a:pt x="5674" y="13904"/>
                  </a:lnTo>
                  <a:lnTo>
                    <a:pt x="13904" y="5674"/>
                  </a:lnTo>
                  <a:lnTo>
                    <a:pt x="8231" y="0"/>
                  </a:ln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46"/>
            <p:cNvSpPr/>
            <p:nvPr/>
          </p:nvSpPr>
          <p:spPr>
            <a:xfrm>
              <a:off x="4058784" y="1504651"/>
              <a:ext cx="1328345" cy="1328342"/>
            </a:xfrm>
            <a:custGeom>
              <a:avLst/>
              <a:gdLst/>
              <a:ahLst/>
              <a:cxnLst/>
              <a:rect l="l" t="t" r="r" b="b"/>
              <a:pathLst>
                <a:path w="22521" h="22520" fill="none" extrusionOk="0">
                  <a:moveTo>
                    <a:pt x="22520" y="1"/>
                  </a:moveTo>
                  <a:lnTo>
                    <a:pt x="0" y="22520"/>
                  </a:lnTo>
                </a:path>
              </a:pathLst>
            </a:custGeom>
            <a:noFill/>
            <a:ln w="21275" cap="rnd" cmpd="sng">
              <a:solidFill>
                <a:srgbClr val="6156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46"/>
            <p:cNvSpPr/>
            <p:nvPr/>
          </p:nvSpPr>
          <p:spPr>
            <a:xfrm>
              <a:off x="5304728" y="1429743"/>
              <a:ext cx="164620" cy="149940"/>
            </a:xfrm>
            <a:custGeom>
              <a:avLst/>
              <a:gdLst/>
              <a:ahLst/>
              <a:cxnLst/>
              <a:rect l="l" t="t" r="r" b="b"/>
              <a:pathLst>
                <a:path w="2791" h="2542" extrusionOk="0">
                  <a:moveTo>
                    <a:pt x="1396" y="0"/>
                  </a:moveTo>
                  <a:cubicBezTo>
                    <a:pt x="1071" y="0"/>
                    <a:pt x="746" y="124"/>
                    <a:pt x="498" y="372"/>
                  </a:cubicBezTo>
                  <a:cubicBezTo>
                    <a:pt x="1" y="868"/>
                    <a:pt x="1" y="1673"/>
                    <a:pt x="498" y="2169"/>
                  </a:cubicBezTo>
                  <a:cubicBezTo>
                    <a:pt x="746" y="2417"/>
                    <a:pt x="1071" y="2541"/>
                    <a:pt x="1396" y="2541"/>
                  </a:cubicBezTo>
                  <a:cubicBezTo>
                    <a:pt x="1721" y="2541"/>
                    <a:pt x="2046" y="2417"/>
                    <a:pt x="2294" y="2169"/>
                  </a:cubicBezTo>
                  <a:cubicBezTo>
                    <a:pt x="2791" y="1673"/>
                    <a:pt x="2791" y="868"/>
                    <a:pt x="2294" y="372"/>
                  </a:cubicBezTo>
                  <a:cubicBezTo>
                    <a:pt x="2046" y="124"/>
                    <a:pt x="1721" y="0"/>
                    <a:pt x="1396" y="0"/>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46"/>
            <p:cNvSpPr/>
            <p:nvPr/>
          </p:nvSpPr>
          <p:spPr>
            <a:xfrm>
              <a:off x="5006454" y="1979759"/>
              <a:ext cx="820152" cy="820186"/>
            </a:xfrm>
            <a:custGeom>
              <a:avLst/>
              <a:gdLst/>
              <a:ahLst/>
              <a:cxnLst/>
              <a:rect l="l" t="t" r="r" b="b"/>
              <a:pathLst>
                <a:path w="13905" h="13905" extrusionOk="0">
                  <a:moveTo>
                    <a:pt x="5674" y="0"/>
                  </a:moveTo>
                  <a:lnTo>
                    <a:pt x="1" y="5674"/>
                  </a:lnTo>
                  <a:lnTo>
                    <a:pt x="8231" y="13904"/>
                  </a:lnTo>
                  <a:lnTo>
                    <a:pt x="9665" y="9665"/>
                  </a:lnTo>
                  <a:lnTo>
                    <a:pt x="13904" y="8231"/>
                  </a:lnTo>
                  <a:lnTo>
                    <a:pt x="5674" y="0"/>
                  </a:lnTo>
                  <a:close/>
                </a:path>
              </a:pathLst>
            </a:custGeom>
            <a:solidFill>
              <a:srgbClr val="61564E">
                <a:alpha val="35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46"/>
            <p:cNvSpPr/>
            <p:nvPr/>
          </p:nvSpPr>
          <p:spPr>
            <a:xfrm>
              <a:off x="4895390" y="1605394"/>
              <a:ext cx="820152" cy="820186"/>
            </a:xfrm>
            <a:custGeom>
              <a:avLst/>
              <a:gdLst/>
              <a:ahLst/>
              <a:cxnLst/>
              <a:rect l="l" t="t" r="r" b="b"/>
              <a:pathLst>
                <a:path w="13905" h="13905" extrusionOk="0">
                  <a:moveTo>
                    <a:pt x="5674" y="1"/>
                  </a:moveTo>
                  <a:lnTo>
                    <a:pt x="0" y="5674"/>
                  </a:lnTo>
                  <a:lnTo>
                    <a:pt x="8230" y="13904"/>
                  </a:lnTo>
                  <a:lnTo>
                    <a:pt x="13904" y="8231"/>
                  </a:lnTo>
                  <a:lnTo>
                    <a:pt x="5674" y="1"/>
                  </a:ln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46"/>
            <p:cNvSpPr/>
            <p:nvPr/>
          </p:nvSpPr>
          <p:spPr>
            <a:xfrm>
              <a:off x="5006454" y="2182778"/>
              <a:ext cx="374421" cy="242782"/>
            </a:xfrm>
            <a:custGeom>
              <a:avLst/>
              <a:gdLst/>
              <a:ahLst/>
              <a:cxnLst/>
              <a:rect l="l" t="t" r="r" b="b"/>
              <a:pathLst>
                <a:path w="6348" h="4116" extrusionOk="0">
                  <a:moveTo>
                    <a:pt x="2232" y="0"/>
                  </a:moveTo>
                  <a:lnTo>
                    <a:pt x="1" y="2232"/>
                  </a:lnTo>
                  <a:lnTo>
                    <a:pt x="6347" y="4115"/>
                  </a:lnTo>
                  <a:lnTo>
                    <a:pt x="2232" y="0"/>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46"/>
            <p:cNvSpPr/>
            <p:nvPr/>
          </p:nvSpPr>
          <p:spPr>
            <a:xfrm>
              <a:off x="5211417" y="1921425"/>
              <a:ext cx="188095" cy="188103"/>
            </a:xfrm>
            <a:custGeom>
              <a:avLst/>
              <a:gdLst/>
              <a:ahLst/>
              <a:cxnLst/>
              <a:rect l="l" t="t" r="r" b="b"/>
              <a:pathLst>
                <a:path w="3189" h="3189" extrusionOk="0">
                  <a:moveTo>
                    <a:pt x="2254" y="0"/>
                  </a:moveTo>
                  <a:lnTo>
                    <a:pt x="2254" y="0"/>
                  </a:lnTo>
                  <a:lnTo>
                    <a:pt x="2254" y="0"/>
                  </a:lnTo>
                  <a:close/>
                  <a:moveTo>
                    <a:pt x="934" y="0"/>
                  </a:moveTo>
                  <a:lnTo>
                    <a:pt x="985" y="984"/>
                  </a:lnTo>
                  <a:lnTo>
                    <a:pt x="1" y="934"/>
                  </a:lnTo>
                  <a:lnTo>
                    <a:pt x="1" y="934"/>
                  </a:lnTo>
                  <a:lnTo>
                    <a:pt x="732" y="1595"/>
                  </a:lnTo>
                  <a:lnTo>
                    <a:pt x="1" y="2255"/>
                  </a:lnTo>
                  <a:lnTo>
                    <a:pt x="985" y="2204"/>
                  </a:lnTo>
                  <a:lnTo>
                    <a:pt x="985" y="2204"/>
                  </a:lnTo>
                  <a:lnTo>
                    <a:pt x="934" y="3188"/>
                  </a:lnTo>
                  <a:lnTo>
                    <a:pt x="1594" y="2457"/>
                  </a:lnTo>
                  <a:lnTo>
                    <a:pt x="2254" y="3188"/>
                  </a:lnTo>
                  <a:lnTo>
                    <a:pt x="2205" y="2204"/>
                  </a:lnTo>
                  <a:lnTo>
                    <a:pt x="3189" y="2255"/>
                  </a:lnTo>
                  <a:lnTo>
                    <a:pt x="2457" y="1595"/>
                  </a:lnTo>
                  <a:lnTo>
                    <a:pt x="3189" y="934"/>
                  </a:lnTo>
                  <a:lnTo>
                    <a:pt x="2205" y="984"/>
                  </a:lnTo>
                  <a:lnTo>
                    <a:pt x="2254" y="0"/>
                  </a:lnTo>
                  <a:lnTo>
                    <a:pt x="1594" y="732"/>
                  </a:lnTo>
                  <a:lnTo>
                    <a:pt x="934"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46"/>
            <p:cNvSpPr/>
            <p:nvPr/>
          </p:nvSpPr>
          <p:spPr>
            <a:xfrm>
              <a:off x="3756912" y="1504651"/>
              <a:ext cx="1328286" cy="1328342"/>
            </a:xfrm>
            <a:custGeom>
              <a:avLst/>
              <a:gdLst/>
              <a:ahLst/>
              <a:cxnLst/>
              <a:rect l="l" t="t" r="r" b="b"/>
              <a:pathLst>
                <a:path w="22520" h="22520" fill="none" extrusionOk="0">
                  <a:moveTo>
                    <a:pt x="1" y="1"/>
                  </a:moveTo>
                  <a:lnTo>
                    <a:pt x="22520" y="22520"/>
                  </a:lnTo>
                </a:path>
              </a:pathLst>
            </a:custGeom>
            <a:noFill/>
            <a:ln w="21275" cap="rnd" cmpd="sng">
              <a:solidFill>
                <a:srgbClr val="6156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46"/>
            <p:cNvSpPr/>
            <p:nvPr/>
          </p:nvSpPr>
          <p:spPr>
            <a:xfrm>
              <a:off x="3674691" y="1429743"/>
              <a:ext cx="164561" cy="149940"/>
            </a:xfrm>
            <a:custGeom>
              <a:avLst/>
              <a:gdLst/>
              <a:ahLst/>
              <a:cxnLst/>
              <a:rect l="l" t="t" r="r" b="b"/>
              <a:pathLst>
                <a:path w="2790" h="2542" extrusionOk="0">
                  <a:moveTo>
                    <a:pt x="1395" y="0"/>
                  </a:moveTo>
                  <a:cubicBezTo>
                    <a:pt x="1069" y="0"/>
                    <a:pt x="744" y="124"/>
                    <a:pt x="496" y="372"/>
                  </a:cubicBezTo>
                  <a:cubicBezTo>
                    <a:pt x="0" y="868"/>
                    <a:pt x="0" y="1673"/>
                    <a:pt x="496" y="2169"/>
                  </a:cubicBezTo>
                  <a:cubicBezTo>
                    <a:pt x="744" y="2417"/>
                    <a:pt x="1069" y="2541"/>
                    <a:pt x="1395" y="2541"/>
                  </a:cubicBezTo>
                  <a:cubicBezTo>
                    <a:pt x="1720" y="2541"/>
                    <a:pt x="2045" y="2417"/>
                    <a:pt x="2293" y="2169"/>
                  </a:cubicBezTo>
                  <a:cubicBezTo>
                    <a:pt x="2789" y="1673"/>
                    <a:pt x="2789" y="868"/>
                    <a:pt x="2293" y="372"/>
                  </a:cubicBezTo>
                  <a:cubicBezTo>
                    <a:pt x="2045" y="124"/>
                    <a:pt x="1720" y="0"/>
                    <a:pt x="1395" y="0"/>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46"/>
            <p:cNvSpPr/>
            <p:nvPr/>
          </p:nvSpPr>
          <p:spPr>
            <a:xfrm>
              <a:off x="3317375" y="1979759"/>
              <a:ext cx="820152" cy="820186"/>
            </a:xfrm>
            <a:custGeom>
              <a:avLst/>
              <a:gdLst/>
              <a:ahLst/>
              <a:cxnLst/>
              <a:rect l="l" t="t" r="r" b="b"/>
              <a:pathLst>
                <a:path w="13905" h="13905" extrusionOk="0">
                  <a:moveTo>
                    <a:pt x="8231" y="0"/>
                  </a:moveTo>
                  <a:lnTo>
                    <a:pt x="1" y="8231"/>
                  </a:lnTo>
                  <a:lnTo>
                    <a:pt x="4240" y="9665"/>
                  </a:lnTo>
                  <a:lnTo>
                    <a:pt x="5674" y="13904"/>
                  </a:lnTo>
                  <a:lnTo>
                    <a:pt x="13904" y="5674"/>
                  </a:lnTo>
                  <a:lnTo>
                    <a:pt x="8231" y="0"/>
                  </a:lnTo>
                  <a:close/>
                </a:path>
              </a:pathLst>
            </a:custGeom>
            <a:solidFill>
              <a:srgbClr val="61564E">
                <a:alpha val="357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46"/>
            <p:cNvSpPr/>
            <p:nvPr/>
          </p:nvSpPr>
          <p:spPr>
            <a:xfrm>
              <a:off x="3428498" y="1605394"/>
              <a:ext cx="820093" cy="820186"/>
            </a:xfrm>
            <a:custGeom>
              <a:avLst/>
              <a:gdLst/>
              <a:ahLst/>
              <a:cxnLst/>
              <a:rect l="l" t="t" r="r" b="b"/>
              <a:pathLst>
                <a:path w="13904" h="13905" extrusionOk="0">
                  <a:moveTo>
                    <a:pt x="8230" y="1"/>
                  </a:moveTo>
                  <a:lnTo>
                    <a:pt x="0" y="8231"/>
                  </a:lnTo>
                  <a:lnTo>
                    <a:pt x="5674" y="13904"/>
                  </a:lnTo>
                  <a:lnTo>
                    <a:pt x="13904" y="5674"/>
                  </a:lnTo>
                  <a:lnTo>
                    <a:pt x="8230" y="1"/>
                  </a:ln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46"/>
            <p:cNvSpPr/>
            <p:nvPr/>
          </p:nvSpPr>
          <p:spPr>
            <a:xfrm>
              <a:off x="3763105" y="2182778"/>
              <a:ext cx="374421" cy="242782"/>
            </a:xfrm>
            <a:custGeom>
              <a:avLst/>
              <a:gdLst/>
              <a:ahLst/>
              <a:cxnLst/>
              <a:rect l="l" t="t" r="r" b="b"/>
              <a:pathLst>
                <a:path w="6348" h="4116" extrusionOk="0">
                  <a:moveTo>
                    <a:pt x="4116" y="0"/>
                  </a:moveTo>
                  <a:lnTo>
                    <a:pt x="1" y="4115"/>
                  </a:lnTo>
                  <a:lnTo>
                    <a:pt x="1" y="4115"/>
                  </a:lnTo>
                  <a:lnTo>
                    <a:pt x="6347" y="2232"/>
                  </a:lnTo>
                  <a:lnTo>
                    <a:pt x="4116" y="0"/>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46"/>
            <p:cNvSpPr/>
            <p:nvPr/>
          </p:nvSpPr>
          <p:spPr>
            <a:xfrm>
              <a:off x="3744467" y="1921425"/>
              <a:ext cx="188154" cy="188103"/>
            </a:xfrm>
            <a:custGeom>
              <a:avLst/>
              <a:gdLst/>
              <a:ahLst/>
              <a:cxnLst/>
              <a:rect l="l" t="t" r="r" b="b"/>
              <a:pathLst>
                <a:path w="3190" h="3189" extrusionOk="0">
                  <a:moveTo>
                    <a:pt x="2255" y="0"/>
                  </a:moveTo>
                  <a:lnTo>
                    <a:pt x="2255" y="0"/>
                  </a:lnTo>
                  <a:lnTo>
                    <a:pt x="2255" y="0"/>
                  </a:lnTo>
                  <a:close/>
                  <a:moveTo>
                    <a:pt x="935" y="0"/>
                  </a:moveTo>
                  <a:lnTo>
                    <a:pt x="985" y="984"/>
                  </a:lnTo>
                  <a:lnTo>
                    <a:pt x="1" y="934"/>
                  </a:lnTo>
                  <a:lnTo>
                    <a:pt x="1" y="934"/>
                  </a:lnTo>
                  <a:lnTo>
                    <a:pt x="732" y="1595"/>
                  </a:lnTo>
                  <a:lnTo>
                    <a:pt x="1" y="2255"/>
                  </a:lnTo>
                  <a:lnTo>
                    <a:pt x="985" y="2204"/>
                  </a:lnTo>
                  <a:lnTo>
                    <a:pt x="985" y="2204"/>
                  </a:lnTo>
                  <a:lnTo>
                    <a:pt x="935" y="3188"/>
                  </a:lnTo>
                  <a:lnTo>
                    <a:pt x="1595" y="2457"/>
                  </a:lnTo>
                  <a:lnTo>
                    <a:pt x="2255" y="3188"/>
                  </a:lnTo>
                  <a:lnTo>
                    <a:pt x="2205" y="2204"/>
                  </a:lnTo>
                  <a:lnTo>
                    <a:pt x="3189" y="2255"/>
                  </a:lnTo>
                  <a:lnTo>
                    <a:pt x="2458" y="1595"/>
                  </a:lnTo>
                  <a:lnTo>
                    <a:pt x="3189" y="934"/>
                  </a:lnTo>
                  <a:lnTo>
                    <a:pt x="2205" y="984"/>
                  </a:lnTo>
                  <a:lnTo>
                    <a:pt x="2255" y="0"/>
                  </a:lnTo>
                  <a:lnTo>
                    <a:pt x="1595" y="732"/>
                  </a:lnTo>
                  <a:lnTo>
                    <a:pt x="935"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46"/>
            <p:cNvSpPr/>
            <p:nvPr/>
          </p:nvSpPr>
          <p:spPr>
            <a:xfrm>
              <a:off x="4519082" y="1062575"/>
              <a:ext cx="487431" cy="360693"/>
            </a:xfrm>
            <a:custGeom>
              <a:avLst/>
              <a:gdLst/>
              <a:ahLst/>
              <a:cxnLst/>
              <a:rect l="l" t="t" r="r" b="b"/>
              <a:pathLst>
                <a:path w="8264" h="6115" extrusionOk="0">
                  <a:moveTo>
                    <a:pt x="2686" y="1"/>
                  </a:moveTo>
                  <a:cubicBezTo>
                    <a:pt x="2487" y="1"/>
                    <a:pt x="2287" y="19"/>
                    <a:pt x="2089" y="59"/>
                  </a:cubicBezTo>
                  <a:cubicBezTo>
                    <a:pt x="978" y="283"/>
                    <a:pt x="0" y="1337"/>
                    <a:pt x="148" y="2460"/>
                  </a:cubicBezTo>
                  <a:cubicBezTo>
                    <a:pt x="157" y="2526"/>
                    <a:pt x="171" y="2576"/>
                    <a:pt x="186" y="2620"/>
                  </a:cubicBezTo>
                  <a:cubicBezTo>
                    <a:pt x="706" y="3057"/>
                    <a:pt x="1448" y="3218"/>
                    <a:pt x="2152" y="3218"/>
                  </a:cubicBezTo>
                  <a:cubicBezTo>
                    <a:pt x="2191" y="3218"/>
                    <a:pt x="2229" y="3218"/>
                    <a:pt x="2268" y="3217"/>
                  </a:cubicBezTo>
                  <a:cubicBezTo>
                    <a:pt x="2990" y="3198"/>
                    <a:pt x="3712" y="3058"/>
                    <a:pt x="4431" y="3058"/>
                  </a:cubicBezTo>
                  <a:cubicBezTo>
                    <a:pt x="4596" y="3058"/>
                    <a:pt x="4761" y="3065"/>
                    <a:pt x="4926" y="3083"/>
                  </a:cubicBezTo>
                  <a:cubicBezTo>
                    <a:pt x="5547" y="3151"/>
                    <a:pt x="6150" y="3370"/>
                    <a:pt x="6668" y="3719"/>
                  </a:cubicBezTo>
                  <a:cubicBezTo>
                    <a:pt x="6965" y="3917"/>
                    <a:pt x="7238" y="4160"/>
                    <a:pt x="7430" y="4462"/>
                  </a:cubicBezTo>
                  <a:cubicBezTo>
                    <a:pt x="7739" y="4946"/>
                    <a:pt x="7793" y="5568"/>
                    <a:pt x="7622" y="6115"/>
                  </a:cubicBezTo>
                  <a:cubicBezTo>
                    <a:pt x="7902" y="5916"/>
                    <a:pt x="8075" y="5522"/>
                    <a:pt x="8127" y="5159"/>
                  </a:cubicBezTo>
                  <a:cubicBezTo>
                    <a:pt x="8264" y="4201"/>
                    <a:pt x="7969" y="3189"/>
                    <a:pt x="7337" y="2453"/>
                  </a:cubicBezTo>
                  <a:cubicBezTo>
                    <a:pt x="7755" y="2239"/>
                    <a:pt x="7950" y="1674"/>
                    <a:pt x="7755" y="1247"/>
                  </a:cubicBezTo>
                  <a:lnTo>
                    <a:pt x="7755" y="1247"/>
                  </a:lnTo>
                  <a:cubicBezTo>
                    <a:pt x="7605" y="1578"/>
                    <a:pt x="7233" y="1735"/>
                    <a:pt x="6861" y="1735"/>
                  </a:cubicBezTo>
                  <a:cubicBezTo>
                    <a:pt x="6739" y="1735"/>
                    <a:pt x="6617" y="1719"/>
                    <a:pt x="6503" y="1685"/>
                  </a:cubicBezTo>
                  <a:cubicBezTo>
                    <a:pt x="6040" y="1551"/>
                    <a:pt x="5664" y="1221"/>
                    <a:pt x="5271" y="939"/>
                  </a:cubicBezTo>
                  <a:cubicBezTo>
                    <a:pt x="4516" y="396"/>
                    <a:pt x="3603" y="1"/>
                    <a:pt x="2686" y="1"/>
                  </a:cubicBez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46"/>
            <p:cNvSpPr/>
            <p:nvPr/>
          </p:nvSpPr>
          <p:spPr>
            <a:xfrm>
              <a:off x="4291528" y="1670629"/>
              <a:ext cx="541577" cy="270682"/>
            </a:xfrm>
            <a:custGeom>
              <a:avLst/>
              <a:gdLst/>
              <a:ahLst/>
              <a:cxnLst/>
              <a:rect l="l" t="t" r="r" b="b"/>
              <a:pathLst>
                <a:path w="9182" h="4589" extrusionOk="0">
                  <a:moveTo>
                    <a:pt x="1" y="0"/>
                  </a:moveTo>
                  <a:lnTo>
                    <a:pt x="470" y="2085"/>
                  </a:lnTo>
                  <a:cubicBezTo>
                    <a:pt x="470" y="2085"/>
                    <a:pt x="2212" y="4588"/>
                    <a:pt x="4591" y="4588"/>
                  </a:cubicBezTo>
                  <a:cubicBezTo>
                    <a:pt x="6971" y="4588"/>
                    <a:pt x="8713" y="2085"/>
                    <a:pt x="8713" y="2085"/>
                  </a:cubicBezTo>
                  <a:lnTo>
                    <a:pt x="9182" y="0"/>
                  </a:lnTo>
                  <a:lnTo>
                    <a:pt x="4591" y="706"/>
                  </a:lnTo>
                  <a:lnTo>
                    <a:pt x="1"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46"/>
            <p:cNvSpPr/>
            <p:nvPr/>
          </p:nvSpPr>
          <p:spPr>
            <a:xfrm>
              <a:off x="4291528" y="1673460"/>
              <a:ext cx="541577" cy="161914"/>
            </a:xfrm>
            <a:custGeom>
              <a:avLst/>
              <a:gdLst/>
              <a:ahLst/>
              <a:cxnLst/>
              <a:rect l="l" t="t" r="r" b="b"/>
              <a:pathLst>
                <a:path w="9182" h="2745" extrusionOk="0">
                  <a:moveTo>
                    <a:pt x="1" y="0"/>
                  </a:moveTo>
                  <a:lnTo>
                    <a:pt x="4591" y="2744"/>
                  </a:lnTo>
                  <a:lnTo>
                    <a:pt x="9182" y="0"/>
                  </a:lnTo>
                  <a:close/>
                </a:path>
              </a:pathLst>
            </a:custGeom>
            <a:solidFill>
              <a:srgbClr val="FFFBE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46"/>
            <p:cNvSpPr/>
            <p:nvPr/>
          </p:nvSpPr>
          <p:spPr>
            <a:xfrm>
              <a:off x="4291528" y="1172283"/>
              <a:ext cx="541577" cy="277288"/>
            </a:xfrm>
            <a:custGeom>
              <a:avLst/>
              <a:gdLst/>
              <a:ahLst/>
              <a:cxnLst/>
              <a:rect l="l" t="t" r="r" b="b"/>
              <a:pathLst>
                <a:path w="9182" h="4701" extrusionOk="0">
                  <a:moveTo>
                    <a:pt x="4591" y="1"/>
                  </a:moveTo>
                  <a:cubicBezTo>
                    <a:pt x="207" y="1"/>
                    <a:pt x="1" y="4701"/>
                    <a:pt x="1" y="4701"/>
                  </a:cubicBezTo>
                  <a:lnTo>
                    <a:pt x="9182" y="4701"/>
                  </a:lnTo>
                  <a:cubicBezTo>
                    <a:pt x="9182" y="4701"/>
                    <a:pt x="8976" y="1"/>
                    <a:pt x="4591" y="1"/>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46"/>
            <p:cNvSpPr/>
            <p:nvPr/>
          </p:nvSpPr>
          <p:spPr>
            <a:xfrm>
              <a:off x="4562257" y="1208970"/>
              <a:ext cx="257223" cy="296282"/>
            </a:xfrm>
            <a:custGeom>
              <a:avLst/>
              <a:gdLst/>
              <a:ahLst/>
              <a:cxnLst/>
              <a:rect l="l" t="t" r="r" b="b"/>
              <a:pathLst>
                <a:path w="4361" h="5023" extrusionOk="0">
                  <a:moveTo>
                    <a:pt x="192" y="0"/>
                  </a:moveTo>
                  <a:cubicBezTo>
                    <a:pt x="70" y="0"/>
                    <a:pt x="1" y="8"/>
                    <a:pt x="1" y="8"/>
                  </a:cubicBezTo>
                  <a:cubicBezTo>
                    <a:pt x="3538" y="772"/>
                    <a:pt x="4360" y="5023"/>
                    <a:pt x="4360" y="5023"/>
                  </a:cubicBezTo>
                  <a:cubicBezTo>
                    <a:pt x="3812" y="321"/>
                    <a:pt x="960" y="0"/>
                    <a:pt x="192" y="0"/>
                  </a:cubicBezTo>
                  <a:close/>
                </a:path>
              </a:pathLst>
            </a:custGeom>
            <a:solidFill>
              <a:srgbClr val="FFFBE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46"/>
            <p:cNvSpPr/>
            <p:nvPr/>
          </p:nvSpPr>
          <p:spPr>
            <a:xfrm>
              <a:off x="4291528" y="1310893"/>
              <a:ext cx="541577" cy="138674"/>
            </a:xfrm>
            <a:custGeom>
              <a:avLst/>
              <a:gdLst/>
              <a:ahLst/>
              <a:cxnLst/>
              <a:rect l="l" t="t" r="r" b="b"/>
              <a:pathLst>
                <a:path w="9182" h="2351" extrusionOk="0">
                  <a:moveTo>
                    <a:pt x="4591" y="0"/>
                  </a:moveTo>
                  <a:lnTo>
                    <a:pt x="1" y="2351"/>
                  </a:lnTo>
                  <a:lnTo>
                    <a:pt x="9182" y="2351"/>
                  </a:lnTo>
                  <a:lnTo>
                    <a:pt x="4591" y="0"/>
                  </a:lnTo>
                  <a:close/>
                </a:path>
              </a:pathLst>
            </a:custGeom>
            <a:solidFill>
              <a:srgbClr val="FFFBE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46"/>
            <p:cNvSpPr/>
            <p:nvPr/>
          </p:nvSpPr>
          <p:spPr>
            <a:xfrm>
              <a:off x="4242514" y="1334486"/>
              <a:ext cx="319803" cy="228685"/>
            </a:xfrm>
            <a:custGeom>
              <a:avLst/>
              <a:gdLst/>
              <a:ahLst/>
              <a:cxnLst/>
              <a:rect l="l" t="t" r="r" b="b"/>
              <a:pathLst>
                <a:path w="5422" h="3877" extrusionOk="0">
                  <a:moveTo>
                    <a:pt x="5422" y="1"/>
                  </a:moveTo>
                  <a:lnTo>
                    <a:pt x="832" y="1951"/>
                  </a:lnTo>
                  <a:lnTo>
                    <a:pt x="1" y="3877"/>
                  </a:lnTo>
                  <a:lnTo>
                    <a:pt x="1" y="3877"/>
                  </a:lnTo>
                  <a:lnTo>
                    <a:pt x="5422" y="3342"/>
                  </a:lnTo>
                  <a:lnTo>
                    <a:pt x="5422" y="1"/>
                  </a:ln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46"/>
            <p:cNvSpPr/>
            <p:nvPr/>
          </p:nvSpPr>
          <p:spPr>
            <a:xfrm>
              <a:off x="4562257" y="1334486"/>
              <a:ext cx="319921" cy="228685"/>
            </a:xfrm>
            <a:custGeom>
              <a:avLst/>
              <a:gdLst/>
              <a:ahLst/>
              <a:cxnLst/>
              <a:rect l="l" t="t" r="r" b="b"/>
              <a:pathLst>
                <a:path w="5424" h="3877" extrusionOk="0">
                  <a:moveTo>
                    <a:pt x="1" y="1"/>
                  </a:moveTo>
                  <a:lnTo>
                    <a:pt x="1" y="3342"/>
                  </a:lnTo>
                  <a:lnTo>
                    <a:pt x="5423" y="3877"/>
                  </a:lnTo>
                  <a:lnTo>
                    <a:pt x="4592" y="1951"/>
                  </a:lnTo>
                  <a:lnTo>
                    <a:pt x="1" y="1"/>
                  </a:ln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46"/>
            <p:cNvSpPr/>
            <p:nvPr/>
          </p:nvSpPr>
          <p:spPr>
            <a:xfrm>
              <a:off x="4382007" y="1421898"/>
              <a:ext cx="25775" cy="107353"/>
            </a:xfrm>
            <a:custGeom>
              <a:avLst/>
              <a:gdLst/>
              <a:ahLst/>
              <a:cxnLst/>
              <a:rect l="l" t="t" r="r" b="b"/>
              <a:pathLst>
                <a:path w="437" h="1820" extrusionOk="0">
                  <a:moveTo>
                    <a:pt x="437" y="1"/>
                  </a:moveTo>
                  <a:lnTo>
                    <a:pt x="0" y="187"/>
                  </a:lnTo>
                  <a:lnTo>
                    <a:pt x="0" y="1819"/>
                  </a:lnTo>
                  <a:lnTo>
                    <a:pt x="437" y="1777"/>
                  </a:lnTo>
                  <a:lnTo>
                    <a:pt x="437" y="1"/>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46"/>
            <p:cNvSpPr/>
            <p:nvPr/>
          </p:nvSpPr>
          <p:spPr>
            <a:xfrm>
              <a:off x="4334467" y="1442071"/>
              <a:ext cx="25775" cy="91899"/>
            </a:xfrm>
            <a:custGeom>
              <a:avLst/>
              <a:gdLst/>
              <a:ahLst/>
              <a:cxnLst/>
              <a:rect l="l" t="t" r="r" b="b"/>
              <a:pathLst>
                <a:path w="437" h="1558" extrusionOk="0">
                  <a:moveTo>
                    <a:pt x="437" y="1"/>
                  </a:moveTo>
                  <a:lnTo>
                    <a:pt x="0" y="186"/>
                  </a:lnTo>
                  <a:lnTo>
                    <a:pt x="0" y="1558"/>
                  </a:lnTo>
                  <a:lnTo>
                    <a:pt x="437" y="1514"/>
                  </a:lnTo>
                  <a:lnTo>
                    <a:pt x="437" y="1"/>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46"/>
            <p:cNvSpPr/>
            <p:nvPr/>
          </p:nvSpPr>
          <p:spPr>
            <a:xfrm>
              <a:off x="4429488" y="1401726"/>
              <a:ext cx="25834" cy="122807"/>
            </a:xfrm>
            <a:custGeom>
              <a:avLst/>
              <a:gdLst/>
              <a:ahLst/>
              <a:cxnLst/>
              <a:rect l="l" t="t" r="r" b="b"/>
              <a:pathLst>
                <a:path w="438" h="2082" extrusionOk="0">
                  <a:moveTo>
                    <a:pt x="438" y="0"/>
                  </a:moveTo>
                  <a:lnTo>
                    <a:pt x="1" y="186"/>
                  </a:lnTo>
                  <a:lnTo>
                    <a:pt x="1" y="2082"/>
                  </a:lnTo>
                  <a:lnTo>
                    <a:pt x="438" y="2039"/>
                  </a:lnTo>
                  <a:lnTo>
                    <a:pt x="438"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46"/>
            <p:cNvSpPr/>
            <p:nvPr/>
          </p:nvSpPr>
          <p:spPr>
            <a:xfrm>
              <a:off x="4477028" y="1381554"/>
              <a:ext cx="25834" cy="138320"/>
            </a:xfrm>
            <a:custGeom>
              <a:avLst/>
              <a:gdLst/>
              <a:ahLst/>
              <a:cxnLst/>
              <a:rect l="l" t="t" r="r" b="b"/>
              <a:pathLst>
                <a:path w="438" h="2345" extrusionOk="0">
                  <a:moveTo>
                    <a:pt x="437" y="0"/>
                  </a:moveTo>
                  <a:lnTo>
                    <a:pt x="1" y="186"/>
                  </a:lnTo>
                  <a:lnTo>
                    <a:pt x="1" y="2345"/>
                  </a:lnTo>
                  <a:lnTo>
                    <a:pt x="437" y="2302"/>
                  </a:lnTo>
                  <a:lnTo>
                    <a:pt x="437"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46"/>
            <p:cNvSpPr/>
            <p:nvPr/>
          </p:nvSpPr>
          <p:spPr>
            <a:xfrm>
              <a:off x="4716850" y="1421898"/>
              <a:ext cx="25775" cy="107353"/>
            </a:xfrm>
            <a:custGeom>
              <a:avLst/>
              <a:gdLst/>
              <a:ahLst/>
              <a:cxnLst/>
              <a:rect l="l" t="t" r="r" b="b"/>
              <a:pathLst>
                <a:path w="437" h="1820" extrusionOk="0">
                  <a:moveTo>
                    <a:pt x="0" y="1"/>
                  </a:moveTo>
                  <a:lnTo>
                    <a:pt x="0" y="1777"/>
                  </a:lnTo>
                  <a:lnTo>
                    <a:pt x="437" y="1819"/>
                  </a:lnTo>
                  <a:lnTo>
                    <a:pt x="437" y="187"/>
                  </a:lnTo>
                  <a:lnTo>
                    <a:pt x="0" y="1"/>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46"/>
            <p:cNvSpPr/>
            <p:nvPr/>
          </p:nvSpPr>
          <p:spPr>
            <a:xfrm>
              <a:off x="4764390" y="1442071"/>
              <a:ext cx="25775" cy="91899"/>
            </a:xfrm>
            <a:custGeom>
              <a:avLst/>
              <a:gdLst/>
              <a:ahLst/>
              <a:cxnLst/>
              <a:rect l="l" t="t" r="r" b="b"/>
              <a:pathLst>
                <a:path w="437" h="1558" extrusionOk="0">
                  <a:moveTo>
                    <a:pt x="0" y="1"/>
                  </a:moveTo>
                  <a:lnTo>
                    <a:pt x="0" y="1514"/>
                  </a:lnTo>
                  <a:lnTo>
                    <a:pt x="437" y="1558"/>
                  </a:lnTo>
                  <a:lnTo>
                    <a:pt x="437" y="186"/>
                  </a:lnTo>
                  <a:lnTo>
                    <a:pt x="0" y="1"/>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46"/>
            <p:cNvSpPr/>
            <p:nvPr/>
          </p:nvSpPr>
          <p:spPr>
            <a:xfrm>
              <a:off x="4669310" y="1401726"/>
              <a:ext cx="25775" cy="122807"/>
            </a:xfrm>
            <a:custGeom>
              <a:avLst/>
              <a:gdLst/>
              <a:ahLst/>
              <a:cxnLst/>
              <a:rect l="l" t="t" r="r" b="b"/>
              <a:pathLst>
                <a:path w="437" h="2082" extrusionOk="0">
                  <a:moveTo>
                    <a:pt x="0" y="0"/>
                  </a:moveTo>
                  <a:lnTo>
                    <a:pt x="0" y="2039"/>
                  </a:lnTo>
                  <a:lnTo>
                    <a:pt x="437" y="2082"/>
                  </a:lnTo>
                  <a:lnTo>
                    <a:pt x="437" y="186"/>
                  </a:lnTo>
                  <a:lnTo>
                    <a:pt x="0"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46"/>
            <p:cNvSpPr/>
            <p:nvPr/>
          </p:nvSpPr>
          <p:spPr>
            <a:xfrm>
              <a:off x="4621771" y="1381554"/>
              <a:ext cx="25775" cy="138320"/>
            </a:xfrm>
            <a:custGeom>
              <a:avLst/>
              <a:gdLst/>
              <a:ahLst/>
              <a:cxnLst/>
              <a:rect l="l" t="t" r="r" b="b"/>
              <a:pathLst>
                <a:path w="437" h="2345" extrusionOk="0">
                  <a:moveTo>
                    <a:pt x="0" y="0"/>
                  </a:moveTo>
                  <a:lnTo>
                    <a:pt x="0" y="2302"/>
                  </a:lnTo>
                  <a:lnTo>
                    <a:pt x="437" y="2345"/>
                  </a:lnTo>
                  <a:lnTo>
                    <a:pt x="437" y="186"/>
                  </a:lnTo>
                  <a:lnTo>
                    <a:pt x="0"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46"/>
            <p:cNvSpPr/>
            <p:nvPr/>
          </p:nvSpPr>
          <p:spPr>
            <a:xfrm>
              <a:off x="4242514" y="1563634"/>
              <a:ext cx="319803" cy="249035"/>
            </a:xfrm>
            <a:custGeom>
              <a:avLst/>
              <a:gdLst/>
              <a:ahLst/>
              <a:cxnLst/>
              <a:rect l="l" t="t" r="r" b="b"/>
              <a:pathLst>
                <a:path w="5422" h="4222" extrusionOk="0">
                  <a:moveTo>
                    <a:pt x="1" y="1"/>
                  </a:moveTo>
                  <a:lnTo>
                    <a:pt x="832" y="1862"/>
                  </a:lnTo>
                  <a:lnTo>
                    <a:pt x="5422" y="4221"/>
                  </a:lnTo>
                  <a:lnTo>
                    <a:pt x="5422" y="1"/>
                  </a:ln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46"/>
            <p:cNvSpPr/>
            <p:nvPr/>
          </p:nvSpPr>
          <p:spPr>
            <a:xfrm>
              <a:off x="4562257" y="1563634"/>
              <a:ext cx="319921" cy="249035"/>
            </a:xfrm>
            <a:custGeom>
              <a:avLst/>
              <a:gdLst/>
              <a:ahLst/>
              <a:cxnLst/>
              <a:rect l="l" t="t" r="r" b="b"/>
              <a:pathLst>
                <a:path w="5424" h="4222" extrusionOk="0">
                  <a:moveTo>
                    <a:pt x="1" y="1"/>
                  </a:moveTo>
                  <a:lnTo>
                    <a:pt x="1" y="4221"/>
                  </a:lnTo>
                  <a:lnTo>
                    <a:pt x="4592" y="1862"/>
                  </a:lnTo>
                  <a:lnTo>
                    <a:pt x="5423" y="1"/>
                  </a:ln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46"/>
            <p:cNvSpPr/>
            <p:nvPr/>
          </p:nvSpPr>
          <p:spPr>
            <a:xfrm>
              <a:off x="4360184" y="1583689"/>
              <a:ext cx="21883" cy="113782"/>
            </a:xfrm>
            <a:custGeom>
              <a:avLst/>
              <a:gdLst/>
              <a:ahLst/>
              <a:cxnLst/>
              <a:rect l="l" t="t" r="r" b="b"/>
              <a:pathLst>
                <a:path w="371" h="1929" extrusionOk="0">
                  <a:moveTo>
                    <a:pt x="1" y="0"/>
                  </a:moveTo>
                  <a:lnTo>
                    <a:pt x="1" y="1739"/>
                  </a:lnTo>
                  <a:lnTo>
                    <a:pt x="370" y="1928"/>
                  </a:lnTo>
                  <a:lnTo>
                    <a:pt x="370"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46"/>
            <p:cNvSpPr/>
            <p:nvPr/>
          </p:nvSpPr>
          <p:spPr>
            <a:xfrm>
              <a:off x="4312644" y="1583689"/>
              <a:ext cx="21883" cy="89362"/>
            </a:xfrm>
            <a:custGeom>
              <a:avLst/>
              <a:gdLst/>
              <a:ahLst/>
              <a:cxnLst/>
              <a:rect l="l" t="t" r="r" b="b"/>
              <a:pathLst>
                <a:path w="371" h="1515" extrusionOk="0">
                  <a:moveTo>
                    <a:pt x="1" y="0"/>
                  </a:moveTo>
                  <a:lnTo>
                    <a:pt x="1" y="1324"/>
                  </a:lnTo>
                  <a:lnTo>
                    <a:pt x="370" y="1514"/>
                  </a:lnTo>
                  <a:lnTo>
                    <a:pt x="370"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46"/>
            <p:cNvSpPr/>
            <p:nvPr/>
          </p:nvSpPr>
          <p:spPr>
            <a:xfrm>
              <a:off x="4407724" y="1583689"/>
              <a:ext cx="21824" cy="138202"/>
            </a:xfrm>
            <a:custGeom>
              <a:avLst/>
              <a:gdLst/>
              <a:ahLst/>
              <a:cxnLst/>
              <a:rect l="l" t="t" r="r" b="b"/>
              <a:pathLst>
                <a:path w="370" h="2343" extrusionOk="0">
                  <a:moveTo>
                    <a:pt x="1" y="0"/>
                  </a:moveTo>
                  <a:lnTo>
                    <a:pt x="1" y="2152"/>
                  </a:lnTo>
                  <a:lnTo>
                    <a:pt x="370" y="2343"/>
                  </a:lnTo>
                  <a:lnTo>
                    <a:pt x="370"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46"/>
            <p:cNvSpPr/>
            <p:nvPr/>
          </p:nvSpPr>
          <p:spPr>
            <a:xfrm>
              <a:off x="4455263" y="1583689"/>
              <a:ext cx="21824" cy="162622"/>
            </a:xfrm>
            <a:custGeom>
              <a:avLst/>
              <a:gdLst/>
              <a:ahLst/>
              <a:cxnLst/>
              <a:rect l="l" t="t" r="r" b="b"/>
              <a:pathLst>
                <a:path w="370" h="2757" extrusionOk="0">
                  <a:moveTo>
                    <a:pt x="1" y="0"/>
                  </a:moveTo>
                  <a:lnTo>
                    <a:pt x="1" y="2566"/>
                  </a:lnTo>
                  <a:lnTo>
                    <a:pt x="370" y="2757"/>
                  </a:lnTo>
                  <a:lnTo>
                    <a:pt x="370"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46"/>
            <p:cNvSpPr/>
            <p:nvPr/>
          </p:nvSpPr>
          <p:spPr>
            <a:xfrm>
              <a:off x="4742566" y="1583689"/>
              <a:ext cx="21883" cy="113782"/>
            </a:xfrm>
            <a:custGeom>
              <a:avLst/>
              <a:gdLst/>
              <a:ahLst/>
              <a:cxnLst/>
              <a:rect l="l" t="t" r="r" b="b"/>
              <a:pathLst>
                <a:path w="371" h="1929" extrusionOk="0">
                  <a:moveTo>
                    <a:pt x="1" y="0"/>
                  </a:moveTo>
                  <a:lnTo>
                    <a:pt x="1" y="1928"/>
                  </a:lnTo>
                  <a:lnTo>
                    <a:pt x="370" y="1739"/>
                  </a:lnTo>
                  <a:lnTo>
                    <a:pt x="370"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46"/>
            <p:cNvSpPr/>
            <p:nvPr/>
          </p:nvSpPr>
          <p:spPr>
            <a:xfrm>
              <a:off x="4790106" y="1583689"/>
              <a:ext cx="21883" cy="89362"/>
            </a:xfrm>
            <a:custGeom>
              <a:avLst/>
              <a:gdLst/>
              <a:ahLst/>
              <a:cxnLst/>
              <a:rect l="l" t="t" r="r" b="b"/>
              <a:pathLst>
                <a:path w="371" h="1515" extrusionOk="0">
                  <a:moveTo>
                    <a:pt x="1" y="0"/>
                  </a:moveTo>
                  <a:lnTo>
                    <a:pt x="1" y="1514"/>
                  </a:lnTo>
                  <a:lnTo>
                    <a:pt x="371" y="1324"/>
                  </a:lnTo>
                  <a:lnTo>
                    <a:pt x="371"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46"/>
            <p:cNvSpPr/>
            <p:nvPr/>
          </p:nvSpPr>
          <p:spPr>
            <a:xfrm>
              <a:off x="4695027" y="1583689"/>
              <a:ext cx="21883" cy="138202"/>
            </a:xfrm>
            <a:custGeom>
              <a:avLst/>
              <a:gdLst/>
              <a:ahLst/>
              <a:cxnLst/>
              <a:rect l="l" t="t" r="r" b="b"/>
              <a:pathLst>
                <a:path w="371" h="2343" extrusionOk="0">
                  <a:moveTo>
                    <a:pt x="1" y="0"/>
                  </a:moveTo>
                  <a:lnTo>
                    <a:pt x="1" y="2343"/>
                  </a:lnTo>
                  <a:lnTo>
                    <a:pt x="370" y="2152"/>
                  </a:lnTo>
                  <a:lnTo>
                    <a:pt x="370"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46"/>
            <p:cNvSpPr/>
            <p:nvPr/>
          </p:nvSpPr>
          <p:spPr>
            <a:xfrm>
              <a:off x="4647487" y="1583689"/>
              <a:ext cx="21883" cy="162622"/>
            </a:xfrm>
            <a:custGeom>
              <a:avLst/>
              <a:gdLst/>
              <a:ahLst/>
              <a:cxnLst/>
              <a:rect l="l" t="t" r="r" b="b"/>
              <a:pathLst>
                <a:path w="371" h="2757" extrusionOk="0">
                  <a:moveTo>
                    <a:pt x="1" y="0"/>
                  </a:moveTo>
                  <a:lnTo>
                    <a:pt x="1" y="2757"/>
                  </a:lnTo>
                  <a:lnTo>
                    <a:pt x="370" y="2566"/>
                  </a:lnTo>
                  <a:lnTo>
                    <a:pt x="370"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213185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571500" y="383462"/>
            <a:ext cx="8001000" cy="1194615"/>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1: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Chủ nghĩa tư bản chuyển sang giai đoạn chủ nghĩa đế quốc vào khoảng thời gian nào sau đây?</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Sau khi Cách mạng xã hội chủ nghĩa ở Nga thắng lợi.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Cùng với thời gian diễn ra cuộc Cách mạng công nghiệp lần thứ nhất.</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Từ khoảng 30 năm cuối thế kỉ XIX.</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Ngay sau khi các nước hoàn thành cách mạng tư sản.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9B07E0F3-F15D-DE3D-B243-B6A85E54F00C}"/>
              </a:ext>
            </a:extLst>
          </p:cNvPr>
          <p:cNvSpPr/>
          <p:nvPr/>
        </p:nvSpPr>
        <p:spPr>
          <a:xfrm>
            <a:off x="4630994" y="1877962"/>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Từ khoảng 30 năm cuối thế kỉ XIX.</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4432134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571500" y="383462"/>
            <a:ext cx="8001000" cy="1194615"/>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2: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Khi chuyển sang giai đoạn đế quốc chủ nghĩa, các nước đế quốc Âu – Mỹ đều xuất hiện đặc điểm nào sau đây?</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Tiến hành cách mạng công nghiệp và đẩy mạnh cải cách kinh tế, xã hội.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Xuất hiện các tổ chức độc quyền, mở rộng thị trường, xâm chiếm thuộc địa.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Tăng cường hoạt động giao lưu văn hóa với các nước châu Á và châu Phi.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Đẩy mạnh các cuộc phát kiến địa lí và cổ động phong trào Văn hóa Phục hưng.</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E47CC786-F63A-ECD0-4E64-5DECA71BEC03}"/>
              </a:ext>
            </a:extLst>
          </p:cNvPr>
          <p:cNvSpPr/>
          <p:nvPr/>
        </p:nvSpPr>
        <p:spPr>
          <a:xfrm>
            <a:off x="571500" y="3512578"/>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Xuất hiện các tổ chức độc quyền, mở rộng thị trường, xâm chiếm thuộc địa.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9848123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571500" y="383462"/>
            <a:ext cx="8001000" cy="1194615"/>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3: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Để có nguồn vốn cho sản xuất và có đủ sức mạnh cạnh tranh, các nhà tư bản có hoạt động nào sau đây?</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Tập trung sản xuất, tập trung tư bản.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Liên kết sản xuất, cho vay nặng lãi.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Phân tán sản xuất, tập trung tư bản.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Hạn chế sản xuất, tăng cường cho vay nặng lãi.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90611632-DE7A-C524-D41A-4EB50FDD952B}"/>
              </a:ext>
            </a:extLst>
          </p:cNvPr>
          <p:cNvSpPr/>
          <p:nvPr/>
        </p:nvSpPr>
        <p:spPr>
          <a:xfrm>
            <a:off x="571501" y="1877961"/>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Tập trung sản xuất, tập trung tư bản.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40693488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strips(downRigh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319203" y="383458"/>
            <a:ext cx="8505593" cy="1194615"/>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4: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Trong giai đoạn chuyển sang chủ nghĩa đế quốc, các nước Anh, Pháp, Mỹ và Đức đều thi hành chính sách đối ngoại nào sau đây?</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Đàn áp phong trào đấu tranh của công nhân.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Tiến hành những cải cách dân chủ tiến bộ.</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Mở rộng thị trường và xâm chiếm thuộc địa.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Thi hành chính sách bảo vệ quyền lợi của giai cấp tư sản.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33801500-D175-571E-F588-5199AEACEC85}"/>
              </a:ext>
            </a:extLst>
          </p:cNvPr>
          <p:cNvSpPr/>
          <p:nvPr/>
        </p:nvSpPr>
        <p:spPr>
          <a:xfrm>
            <a:off x="4630994" y="1877962"/>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Mở rộng thị trường và xâm chiếm thuộc địa. </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15290310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571500" y="383462"/>
            <a:ext cx="8001000"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5: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Trong giai đoạn chuyển sang chủ nghĩa đế quốc, Chính phủ Anh, Anh, Pháp, Đức đều thực hiện chính sách đối nội nào sau đây?</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Phát triển các tổ chức chính trị, xã hội.</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Ưu tiên phát triển thị trường thuộc địa.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Đàn áp giai cấp công nhân.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Đàn áp phong trào đấu tranh của công nhân.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AC6FCF6C-F2A5-5DE6-CD11-EABAAA0E0CFA}"/>
              </a:ext>
            </a:extLst>
          </p:cNvPr>
          <p:cNvSpPr/>
          <p:nvPr/>
        </p:nvSpPr>
        <p:spPr>
          <a:xfrm>
            <a:off x="4630994" y="3512578"/>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Đàn áp phong trào đấu tranh của công nhân.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31770358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571500" y="383462"/>
            <a:ext cx="8001000" cy="1194615"/>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6: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Đế quốc nào sau đây có diện tích thuộc địa lớn thứ hai thế giới (sau Anh) vào đầu thế kỉ XX?</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Mỹ</a:t>
            </a: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Pháp</a:t>
            </a: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Đức</a:t>
            </a: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Nga</a:t>
            </a:r>
          </a:p>
        </p:txBody>
      </p:sp>
      <p:sp>
        <p:nvSpPr>
          <p:cNvPr id="7" name="Plaque 6">
            <a:extLst>
              <a:ext uri="{FF2B5EF4-FFF2-40B4-BE49-F238E27FC236}">
                <a16:creationId xmlns:a16="http://schemas.microsoft.com/office/drawing/2014/main" id="{0A50F65F-0CC8-DE6C-AC0E-E1FC1C86CEB2}"/>
              </a:ext>
            </a:extLst>
          </p:cNvPr>
          <p:cNvSpPr/>
          <p:nvPr/>
        </p:nvSpPr>
        <p:spPr>
          <a:xfrm>
            <a:off x="571500" y="3512578"/>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Pháp</a:t>
            </a:r>
          </a:p>
        </p:txBody>
      </p:sp>
    </p:spTree>
    <p:extLst>
      <p:ext uri="{BB962C8B-B14F-4D97-AF65-F5344CB8AC3E}">
        <p14:creationId xmlns:p14="http://schemas.microsoft.com/office/powerpoint/2010/main" val="9412349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571500" y="319399"/>
            <a:ext cx="4758783"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7: </a:t>
            </a:r>
            <a:r>
              <a:rPr kumimoji="0" lang="vi-VN" sz="2000" b="0" i="0" u="none" strike="noStrike" kern="0" cap="none" spc="0" normalizeH="0" baseline="0" noProof="0">
                <a:ln>
                  <a:noFill/>
                </a:ln>
                <a:solidFill>
                  <a:srgbClr val="000000"/>
                </a:solidFill>
                <a:effectLst/>
                <a:uLnTx/>
                <a:uFillTx/>
                <a:latin typeface="Arial"/>
                <a:ea typeface="+mn-ea"/>
                <a:cs typeface="+mn-cs"/>
                <a:sym typeface="Arial"/>
              </a:rPr>
              <a:t>Em hãy đặt tên cho bức tranh minh họa dưới đây:</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Thế giới đã bị phân chia.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Các tổ chức độc quyền ở Mỹ.</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Sự mở rộng xâm lược thuộc địa của đế quốc Anh.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Ưu tiên phát triển thị trường nội địa.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8" name="Picture 7" descr="A group of men cutting a piece of cake&#10;&#10;Description automatically generated">
            <a:extLst>
              <a:ext uri="{FF2B5EF4-FFF2-40B4-BE49-F238E27FC236}">
                <a16:creationId xmlns:a16="http://schemas.microsoft.com/office/drawing/2014/main" id="{CFE9E6FB-3B3E-D6ED-F20E-B553516A8A65}"/>
              </a:ext>
            </a:extLst>
          </p:cNvPr>
          <p:cNvPicPr>
            <a:picLocks noChangeAspect="1"/>
          </p:cNvPicPr>
          <p:nvPr/>
        </p:nvPicPr>
        <p:blipFill>
          <a:blip r:embed="rId2"/>
          <a:stretch>
            <a:fillRect/>
          </a:stretch>
        </p:blipFill>
        <p:spPr>
          <a:xfrm>
            <a:off x="5659176" y="159017"/>
            <a:ext cx="2533773" cy="1655491"/>
          </a:xfrm>
          <a:prstGeom prst="rect">
            <a:avLst/>
          </a:prstGeom>
        </p:spPr>
      </p:pic>
      <p:sp>
        <p:nvSpPr>
          <p:cNvPr id="9" name="Plaque 8">
            <a:extLst>
              <a:ext uri="{FF2B5EF4-FFF2-40B4-BE49-F238E27FC236}">
                <a16:creationId xmlns:a16="http://schemas.microsoft.com/office/drawing/2014/main" id="{D42CA735-C112-5F98-4AAA-C44B47B9E4AF}"/>
              </a:ext>
            </a:extLst>
          </p:cNvPr>
          <p:cNvSpPr/>
          <p:nvPr/>
        </p:nvSpPr>
        <p:spPr>
          <a:xfrm>
            <a:off x="571501" y="1877961"/>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Thế giới đã bị phân chia.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4640547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571500" y="383462"/>
            <a:ext cx="8001000" cy="1194615"/>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8: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Đảng Cộng hòa và Đảng Dân chủ thay nhau lên cầm quyền là thực trạng chính trị diễn ra ở quốc gia nào sau đây?</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Đức</a:t>
            </a: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Anh</a:t>
            </a: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Mỹ</a:t>
            </a: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Pháp</a:t>
            </a:r>
          </a:p>
        </p:txBody>
      </p:sp>
      <p:sp>
        <p:nvSpPr>
          <p:cNvPr id="7" name="Plaque 6">
            <a:extLst>
              <a:ext uri="{FF2B5EF4-FFF2-40B4-BE49-F238E27FC236}">
                <a16:creationId xmlns:a16="http://schemas.microsoft.com/office/drawing/2014/main" id="{A2D25785-5F93-113D-0B45-08345C808C19}"/>
              </a:ext>
            </a:extLst>
          </p:cNvPr>
          <p:cNvSpPr/>
          <p:nvPr/>
        </p:nvSpPr>
        <p:spPr>
          <a:xfrm>
            <a:off x="4630994" y="1877962"/>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Mỹ</a:t>
            </a:r>
          </a:p>
        </p:txBody>
      </p:sp>
    </p:spTree>
    <p:extLst>
      <p:ext uri="{BB962C8B-B14F-4D97-AF65-F5344CB8AC3E}">
        <p14:creationId xmlns:p14="http://schemas.microsoft.com/office/powerpoint/2010/main" val="59901870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571500" y="383462"/>
            <a:ext cx="8001000" cy="1194615"/>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9: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Tư bản công nghiệp và tư bản ngân hàng đã có sự dung hợp, hình thành nên?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Tư bản tài chính.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Tư bản nông nghiệp.</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Tư bản công nghiệp.</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Tư bản dịch vụ.</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Plaque 6">
            <a:extLst>
              <a:ext uri="{FF2B5EF4-FFF2-40B4-BE49-F238E27FC236}">
                <a16:creationId xmlns:a16="http://schemas.microsoft.com/office/drawing/2014/main" id="{0D51F054-684C-A8E8-190C-9A996211C335}"/>
              </a:ext>
            </a:extLst>
          </p:cNvPr>
          <p:cNvSpPr/>
          <p:nvPr/>
        </p:nvSpPr>
        <p:spPr>
          <a:xfrm>
            <a:off x="571500" y="1877960"/>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Tư bản tài chính.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Tree>
    <p:extLst>
      <p:ext uri="{BB962C8B-B14F-4D97-AF65-F5344CB8AC3E}">
        <p14:creationId xmlns:p14="http://schemas.microsoft.com/office/powerpoint/2010/main" val="25918304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076" name="Picture 4" descr="Đế quốc Anh và lịch sử hình thành đế quốc mặt trời không bao giờ lặn">
            <a:extLst>
              <a:ext uri="{FF2B5EF4-FFF2-40B4-BE49-F238E27FC236}">
                <a16:creationId xmlns:a16="http://schemas.microsoft.com/office/drawing/2014/main" id="{488F9C44-E64F-C3A0-F5A2-C674539585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2" t="2298" r="2220" b="2705"/>
          <a:stretch/>
        </p:blipFill>
        <p:spPr bwMode="auto">
          <a:xfrm>
            <a:off x="123372" y="-863872"/>
            <a:ext cx="9245599" cy="687124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9184F15-BD50-1D87-E717-94A29BC1DEF5}"/>
              </a:ext>
            </a:extLst>
          </p:cNvPr>
          <p:cNvGrpSpPr/>
          <p:nvPr/>
        </p:nvGrpSpPr>
        <p:grpSpPr>
          <a:xfrm>
            <a:off x="-413657" y="2097314"/>
            <a:ext cx="10247086" cy="1124857"/>
            <a:chOff x="-413657" y="2097314"/>
            <a:chExt cx="10247086" cy="1124857"/>
          </a:xfrm>
        </p:grpSpPr>
        <p:sp>
          <p:nvSpPr>
            <p:cNvPr id="3" name="Rectangle 2">
              <a:extLst>
                <a:ext uri="{FF2B5EF4-FFF2-40B4-BE49-F238E27FC236}">
                  <a16:creationId xmlns:a16="http://schemas.microsoft.com/office/drawing/2014/main" id="{FEE71DC9-AA0E-D969-4A0E-76EB631AC65A}"/>
                </a:ext>
              </a:extLst>
            </p:cNvPr>
            <p:cNvSpPr/>
            <p:nvPr/>
          </p:nvSpPr>
          <p:spPr>
            <a:xfrm>
              <a:off x="-413657" y="2097314"/>
              <a:ext cx="10247086" cy="1124857"/>
            </a:xfrm>
            <a:prstGeom prst="rect">
              <a:avLst/>
            </a:prstGeom>
            <a:solidFill>
              <a:srgbClr val="FFFFFF">
                <a:alpha val="87000"/>
              </a:srgb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67A0276-B912-C7F9-537A-EC524CCCDBD8}"/>
                </a:ext>
              </a:extLst>
            </p:cNvPr>
            <p:cNvSpPr txBox="1"/>
            <p:nvPr/>
          </p:nvSpPr>
          <p:spPr>
            <a:xfrm>
              <a:off x="2801257" y="2382743"/>
              <a:ext cx="3541486" cy="553998"/>
            </a:xfrm>
            <a:prstGeom prst="rect">
              <a:avLst/>
            </a:prstGeom>
            <a:noFill/>
          </p:spPr>
          <p:txBody>
            <a:bodyPr wrap="square" rtlCol="0">
              <a:spAutoFit/>
            </a:bodyPr>
            <a:lstStyle/>
            <a:p>
              <a:pPr algn="ctr"/>
              <a:r>
                <a:rPr lang="en-US" sz="3000" b="1">
                  <a:solidFill>
                    <a:srgbClr val="0070C0"/>
                  </a:solidFill>
                </a:rPr>
                <a:t>Đế quốc Anh </a:t>
              </a:r>
            </a:p>
          </p:txBody>
        </p:sp>
      </p:grpSp>
      <p:pic>
        <p:nvPicPr>
          <p:cNvPr id="7" name="Picture 4" descr="Đế quốc Anh và lịch sử hình thành đế quốc mặt trời không bao giờ lặn">
            <a:extLst>
              <a:ext uri="{FF2B5EF4-FFF2-40B4-BE49-F238E27FC236}">
                <a16:creationId xmlns:a16="http://schemas.microsoft.com/office/drawing/2014/main" id="{FC1736AC-E2EB-E12B-5897-5FDAE0D0B3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7" t="69224" r="3336" b="5593"/>
          <a:stretch/>
        </p:blipFill>
        <p:spPr bwMode="auto">
          <a:xfrm>
            <a:off x="-79223" y="6650829"/>
            <a:ext cx="9650787" cy="1901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7924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31BD4D27-14C4-076C-76CF-49CB1E79573C}"/>
              </a:ext>
            </a:extLst>
          </p:cNvPr>
          <p:cNvSpPr/>
          <p:nvPr/>
        </p:nvSpPr>
        <p:spPr>
          <a:xfrm>
            <a:off x="571500" y="383462"/>
            <a:ext cx="8001000" cy="1194615"/>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000000"/>
                </a:solidFill>
                <a:effectLst/>
                <a:uLnTx/>
                <a:uFillTx/>
                <a:latin typeface="Arial"/>
                <a:ea typeface="+mn-ea"/>
                <a:cs typeface="+mn-cs"/>
                <a:sym typeface="Arial"/>
              </a:rPr>
              <a:t>Câu 10: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“Đế quốc Mặt trời không bao giờ lặn” là:</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Plaque 2">
            <a:extLst>
              <a:ext uri="{FF2B5EF4-FFF2-40B4-BE49-F238E27FC236}">
                <a16:creationId xmlns:a16="http://schemas.microsoft.com/office/drawing/2014/main" id="{35CF4F52-0915-3F25-A908-D69D0D122D1C}"/>
              </a:ext>
            </a:extLst>
          </p:cNvPr>
          <p:cNvSpPr/>
          <p:nvPr/>
        </p:nvSpPr>
        <p:spPr>
          <a:xfrm>
            <a:off x="571501" y="1877961"/>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A.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Mỹ</a:t>
            </a:r>
          </a:p>
        </p:txBody>
      </p:sp>
      <p:sp>
        <p:nvSpPr>
          <p:cNvPr id="4" name="Plaque 3">
            <a:extLst>
              <a:ext uri="{FF2B5EF4-FFF2-40B4-BE49-F238E27FC236}">
                <a16:creationId xmlns:a16="http://schemas.microsoft.com/office/drawing/2014/main" id="{A0DAE1DB-6DC7-2A7E-1C16-7DB869773653}"/>
              </a:ext>
            </a:extLst>
          </p:cNvPr>
          <p:cNvSpPr/>
          <p:nvPr/>
        </p:nvSpPr>
        <p:spPr>
          <a:xfrm>
            <a:off x="571500"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C.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Đức</a:t>
            </a:r>
          </a:p>
        </p:txBody>
      </p:sp>
      <p:sp>
        <p:nvSpPr>
          <p:cNvPr id="5" name="Plaque 4">
            <a:extLst>
              <a:ext uri="{FF2B5EF4-FFF2-40B4-BE49-F238E27FC236}">
                <a16:creationId xmlns:a16="http://schemas.microsoft.com/office/drawing/2014/main" id="{711168CE-3688-9B86-C05F-EC5741E890CD}"/>
              </a:ext>
            </a:extLst>
          </p:cNvPr>
          <p:cNvSpPr/>
          <p:nvPr/>
        </p:nvSpPr>
        <p:spPr>
          <a:xfrm>
            <a:off x="4630994" y="1877962"/>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Anh</a:t>
            </a:r>
          </a:p>
        </p:txBody>
      </p:sp>
      <p:sp>
        <p:nvSpPr>
          <p:cNvPr id="6" name="Plaque 5">
            <a:extLst>
              <a:ext uri="{FF2B5EF4-FFF2-40B4-BE49-F238E27FC236}">
                <a16:creationId xmlns:a16="http://schemas.microsoft.com/office/drawing/2014/main" id="{F595C495-C7E6-6136-295D-8A4A3889A271}"/>
              </a:ext>
            </a:extLst>
          </p:cNvPr>
          <p:cNvSpPr/>
          <p:nvPr/>
        </p:nvSpPr>
        <p:spPr>
          <a:xfrm>
            <a:off x="4630994" y="3512578"/>
            <a:ext cx="3941506" cy="1334729"/>
          </a:xfrm>
          <a:prstGeom prst="plaque">
            <a:avLst/>
          </a:prstGeom>
          <a:solidFill>
            <a:srgbClr val="FFFFFF"/>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Pháp</a:t>
            </a:r>
          </a:p>
        </p:txBody>
      </p:sp>
      <p:sp>
        <p:nvSpPr>
          <p:cNvPr id="7" name="Plaque 6">
            <a:extLst>
              <a:ext uri="{FF2B5EF4-FFF2-40B4-BE49-F238E27FC236}">
                <a16:creationId xmlns:a16="http://schemas.microsoft.com/office/drawing/2014/main" id="{726BF3B8-10AC-CB13-1E75-33A1D8D17279}"/>
              </a:ext>
            </a:extLst>
          </p:cNvPr>
          <p:cNvSpPr/>
          <p:nvPr/>
        </p:nvSpPr>
        <p:spPr>
          <a:xfrm>
            <a:off x="4630994" y="1877962"/>
            <a:ext cx="3941506" cy="1334729"/>
          </a:xfrm>
          <a:prstGeom prst="plaque">
            <a:avLst/>
          </a:prstGeom>
          <a:solidFill>
            <a:schemeClr val="bg1">
              <a:lumMod val="75000"/>
            </a:schemeClr>
          </a:solidFill>
          <a:ln>
            <a:solidFill>
              <a:srgbClr val="F0AD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B. </a:t>
            </a:r>
            <a:r>
              <a:rPr kumimoji="0" lang="en-US" sz="2000" b="0" i="0" u="none" strike="noStrike" kern="0" cap="none" spc="0" normalizeH="0" baseline="0" noProof="0">
                <a:ln>
                  <a:noFill/>
                </a:ln>
                <a:solidFill>
                  <a:srgbClr val="000000"/>
                </a:solidFill>
                <a:effectLst/>
                <a:uLnTx/>
                <a:uFillTx/>
                <a:latin typeface="Arial"/>
                <a:ea typeface="+mn-ea"/>
                <a:cs typeface="+mn-cs"/>
                <a:sym typeface="Arial"/>
              </a:rPr>
              <a:t>Anh</a:t>
            </a:r>
          </a:p>
        </p:txBody>
      </p:sp>
    </p:spTree>
    <p:extLst>
      <p:ext uri="{BB962C8B-B14F-4D97-AF65-F5344CB8AC3E}">
        <p14:creationId xmlns:p14="http://schemas.microsoft.com/office/powerpoint/2010/main" val="20674595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500"/>
                                        <p:tgtEl>
                                          <p:spTgt spid="3"/>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Right)">
                                      <p:cBhvr>
                                        <p:cTn id="15" dur="500"/>
                                        <p:tgtEl>
                                          <p:spTgt spid="5"/>
                                        </p:tgtEl>
                                      </p:cBhvr>
                                    </p:animEffect>
                                  </p:childTnLst>
                                </p:cTn>
                              </p:par>
                              <p:par>
                                <p:cTn id="16" presetID="18" presetClass="entr" presetSubtype="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strips(downRight)">
                                      <p:cBhvr>
                                        <p:cTn id="18" dur="500"/>
                                        <p:tgtEl>
                                          <p:spTgt spid="4"/>
                                        </p:tgtEl>
                                      </p:cBhvr>
                                    </p:animEffect>
                                  </p:childTnLst>
                                </p:cTn>
                              </p:par>
                              <p:par>
                                <p:cTn id="19" presetID="18" presetClass="entr" presetSubtype="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Righ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grpSp>
        <p:nvGrpSpPr>
          <p:cNvPr id="768" name="Google Shape;768;p48"/>
          <p:cNvGrpSpPr/>
          <p:nvPr/>
        </p:nvGrpSpPr>
        <p:grpSpPr>
          <a:xfrm>
            <a:off x="3495002" y="960951"/>
            <a:ext cx="2153995" cy="1774349"/>
            <a:chOff x="3823059" y="797401"/>
            <a:chExt cx="1497902" cy="1229810"/>
          </a:xfrm>
        </p:grpSpPr>
        <p:sp>
          <p:nvSpPr>
            <p:cNvPr id="769" name="Google Shape;769;p48"/>
            <p:cNvSpPr/>
            <p:nvPr/>
          </p:nvSpPr>
          <p:spPr>
            <a:xfrm rot="2700000">
              <a:off x="4517359" y="771668"/>
              <a:ext cx="75008" cy="1368540"/>
            </a:xfrm>
            <a:custGeom>
              <a:avLst/>
              <a:gdLst/>
              <a:ahLst/>
              <a:cxnLst/>
              <a:rect l="l" t="t" r="r" b="b"/>
              <a:pathLst>
                <a:path w="1888" h="34444" extrusionOk="0">
                  <a:moveTo>
                    <a:pt x="1" y="0"/>
                  </a:moveTo>
                  <a:lnTo>
                    <a:pt x="1" y="34443"/>
                  </a:lnTo>
                  <a:lnTo>
                    <a:pt x="1888" y="34443"/>
                  </a:lnTo>
                  <a:lnTo>
                    <a:pt x="1888" y="0"/>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48"/>
            <p:cNvSpPr/>
            <p:nvPr/>
          </p:nvSpPr>
          <p:spPr>
            <a:xfrm rot="2700000">
              <a:off x="4223322" y="1644010"/>
              <a:ext cx="75008" cy="211932"/>
            </a:xfrm>
            <a:custGeom>
              <a:avLst/>
              <a:gdLst/>
              <a:ahLst/>
              <a:cxnLst/>
              <a:rect l="l" t="t" r="r" b="b"/>
              <a:pathLst>
                <a:path w="1888" h="5334" extrusionOk="0">
                  <a:moveTo>
                    <a:pt x="1" y="1"/>
                  </a:moveTo>
                  <a:lnTo>
                    <a:pt x="1" y="5334"/>
                  </a:lnTo>
                  <a:lnTo>
                    <a:pt x="1888" y="5334"/>
                  </a:lnTo>
                  <a:lnTo>
                    <a:pt x="1888" y="1"/>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48"/>
            <p:cNvSpPr/>
            <p:nvPr/>
          </p:nvSpPr>
          <p:spPr>
            <a:xfrm rot="2700000">
              <a:off x="4168513" y="1776336"/>
              <a:ext cx="75008" cy="56897"/>
            </a:xfrm>
            <a:custGeom>
              <a:avLst/>
              <a:gdLst/>
              <a:ahLst/>
              <a:cxnLst/>
              <a:rect l="l" t="t" r="r" b="b"/>
              <a:pathLst>
                <a:path w="1888" h="1432" extrusionOk="0">
                  <a:moveTo>
                    <a:pt x="1" y="1"/>
                  </a:moveTo>
                  <a:lnTo>
                    <a:pt x="1" y="716"/>
                  </a:lnTo>
                  <a:lnTo>
                    <a:pt x="1888" y="1432"/>
                  </a:lnTo>
                  <a:lnTo>
                    <a:pt x="1888" y="716"/>
                  </a:lnTo>
                  <a:lnTo>
                    <a:pt x="1" y="1"/>
                  </a:ln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48"/>
            <p:cNvSpPr/>
            <p:nvPr/>
          </p:nvSpPr>
          <p:spPr>
            <a:xfrm rot="2700000">
              <a:off x="4205049" y="1739820"/>
              <a:ext cx="75008" cy="56857"/>
            </a:xfrm>
            <a:custGeom>
              <a:avLst/>
              <a:gdLst/>
              <a:ahLst/>
              <a:cxnLst/>
              <a:rect l="l" t="t" r="r" b="b"/>
              <a:pathLst>
                <a:path w="1888" h="1431" extrusionOk="0">
                  <a:moveTo>
                    <a:pt x="1" y="1"/>
                  </a:moveTo>
                  <a:lnTo>
                    <a:pt x="1" y="715"/>
                  </a:lnTo>
                  <a:lnTo>
                    <a:pt x="1888" y="1431"/>
                  </a:lnTo>
                  <a:lnTo>
                    <a:pt x="1888" y="715"/>
                  </a:lnTo>
                  <a:lnTo>
                    <a:pt x="1" y="1"/>
                  </a:ln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48"/>
            <p:cNvSpPr/>
            <p:nvPr/>
          </p:nvSpPr>
          <p:spPr>
            <a:xfrm rot="2700000">
              <a:off x="4241599" y="1703270"/>
              <a:ext cx="75008" cy="56857"/>
            </a:xfrm>
            <a:custGeom>
              <a:avLst/>
              <a:gdLst/>
              <a:ahLst/>
              <a:cxnLst/>
              <a:rect l="l" t="t" r="r" b="b"/>
              <a:pathLst>
                <a:path w="1888" h="1431" extrusionOk="0">
                  <a:moveTo>
                    <a:pt x="1" y="1"/>
                  </a:moveTo>
                  <a:lnTo>
                    <a:pt x="1" y="716"/>
                  </a:lnTo>
                  <a:lnTo>
                    <a:pt x="1888" y="1431"/>
                  </a:lnTo>
                  <a:lnTo>
                    <a:pt x="1888" y="716"/>
                  </a:lnTo>
                  <a:lnTo>
                    <a:pt x="1" y="1"/>
                  </a:ln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48"/>
            <p:cNvSpPr/>
            <p:nvPr/>
          </p:nvSpPr>
          <p:spPr>
            <a:xfrm rot="2700000">
              <a:off x="4278149" y="1666720"/>
              <a:ext cx="75008" cy="56857"/>
            </a:xfrm>
            <a:custGeom>
              <a:avLst/>
              <a:gdLst/>
              <a:ahLst/>
              <a:cxnLst/>
              <a:rect l="l" t="t" r="r" b="b"/>
              <a:pathLst>
                <a:path w="1888" h="1431" extrusionOk="0">
                  <a:moveTo>
                    <a:pt x="1" y="1"/>
                  </a:moveTo>
                  <a:lnTo>
                    <a:pt x="1" y="716"/>
                  </a:lnTo>
                  <a:lnTo>
                    <a:pt x="1888" y="1431"/>
                  </a:lnTo>
                  <a:lnTo>
                    <a:pt x="1888" y="716"/>
                  </a:lnTo>
                  <a:lnTo>
                    <a:pt x="1" y="1"/>
                  </a:ln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48"/>
            <p:cNvSpPr/>
            <p:nvPr/>
          </p:nvSpPr>
          <p:spPr>
            <a:xfrm rot="2700000">
              <a:off x="4890685" y="926305"/>
              <a:ext cx="75008" cy="312614"/>
            </a:xfrm>
            <a:custGeom>
              <a:avLst/>
              <a:gdLst/>
              <a:ahLst/>
              <a:cxnLst/>
              <a:rect l="l" t="t" r="r" b="b"/>
              <a:pathLst>
                <a:path w="1888" h="7868" extrusionOk="0">
                  <a:moveTo>
                    <a:pt x="1" y="0"/>
                  </a:moveTo>
                  <a:lnTo>
                    <a:pt x="1" y="7867"/>
                  </a:lnTo>
                  <a:lnTo>
                    <a:pt x="1888" y="7867"/>
                  </a:lnTo>
                  <a:lnTo>
                    <a:pt x="1888" y="0"/>
                  </a:ln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48"/>
            <p:cNvSpPr/>
            <p:nvPr/>
          </p:nvSpPr>
          <p:spPr>
            <a:xfrm rot="2700000">
              <a:off x="4829191" y="869779"/>
              <a:ext cx="170754" cy="105450"/>
            </a:xfrm>
            <a:custGeom>
              <a:avLst/>
              <a:gdLst/>
              <a:ahLst/>
              <a:cxnLst/>
              <a:rect l="l" t="t" r="r" b="b"/>
              <a:pathLst>
                <a:path w="4298" h="2654" extrusionOk="0">
                  <a:moveTo>
                    <a:pt x="4298" y="0"/>
                  </a:moveTo>
                  <a:lnTo>
                    <a:pt x="1" y="1027"/>
                  </a:lnTo>
                  <a:lnTo>
                    <a:pt x="4298" y="2653"/>
                  </a:lnTo>
                  <a:lnTo>
                    <a:pt x="4298" y="0"/>
                  </a:ln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48"/>
            <p:cNvSpPr/>
            <p:nvPr/>
          </p:nvSpPr>
          <p:spPr>
            <a:xfrm rot="2700000">
              <a:off x="4889984" y="1075816"/>
              <a:ext cx="361691" cy="345790"/>
            </a:xfrm>
            <a:custGeom>
              <a:avLst/>
              <a:gdLst/>
              <a:ahLst/>
              <a:cxnLst/>
              <a:rect l="l" t="t" r="r" b="b"/>
              <a:pathLst>
                <a:path w="9104" h="8703" extrusionOk="0">
                  <a:moveTo>
                    <a:pt x="1" y="0"/>
                  </a:moveTo>
                  <a:lnTo>
                    <a:pt x="1" y="2653"/>
                  </a:lnTo>
                  <a:cubicBezTo>
                    <a:pt x="1887" y="2653"/>
                    <a:pt x="1749" y="5105"/>
                    <a:pt x="1749" y="5105"/>
                  </a:cubicBezTo>
                  <a:cubicBezTo>
                    <a:pt x="4441" y="6275"/>
                    <a:pt x="3191" y="8703"/>
                    <a:pt x="3191" y="8703"/>
                  </a:cubicBezTo>
                  <a:cubicBezTo>
                    <a:pt x="8268" y="7542"/>
                    <a:pt x="9104" y="3315"/>
                    <a:pt x="9104" y="3315"/>
                  </a:cubicBezTo>
                  <a:cubicBezTo>
                    <a:pt x="5501" y="3153"/>
                    <a:pt x="2903" y="0"/>
                    <a:pt x="2903" y="0"/>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78" name="Google Shape;778;p48"/>
            <p:cNvGrpSpPr/>
            <p:nvPr/>
          </p:nvGrpSpPr>
          <p:grpSpPr>
            <a:xfrm>
              <a:off x="3823059" y="797401"/>
              <a:ext cx="1229813" cy="1229810"/>
              <a:chOff x="3823059" y="797401"/>
              <a:chExt cx="1229813" cy="1229810"/>
            </a:xfrm>
          </p:grpSpPr>
          <p:sp>
            <p:nvSpPr>
              <p:cNvPr id="779" name="Google Shape;779;p48"/>
              <p:cNvSpPr/>
              <p:nvPr/>
            </p:nvSpPr>
            <p:spPr>
              <a:xfrm rot="-2700000">
                <a:off x="4504997" y="832569"/>
                <a:ext cx="75008" cy="1368540"/>
              </a:xfrm>
              <a:custGeom>
                <a:avLst/>
                <a:gdLst/>
                <a:ahLst/>
                <a:cxnLst/>
                <a:rect l="l" t="t" r="r" b="b"/>
                <a:pathLst>
                  <a:path w="1888" h="34444" extrusionOk="0">
                    <a:moveTo>
                      <a:pt x="1" y="0"/>
                    </a:moveTo>
                    <a:lnTo>
                      <a:pt x="1" y="34443"/>
                    </a:lnTo>
                    <a:lnTo>
                      <a:pt x="1887" y="34443"/>
                    </a:lnTo>
                    <a:lnTo>
                      <a:pt x="188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48"/>
              <p:cNvSpPr/>
              <p:nvPr/>
            </p:nvSpPr>
            <p:spPr>
              <a:xfrm rot="-2700000">
                <a:off x="4799034" y="1704910"/>
                <a:ext cx="75008" cy="211932"/>
              </a:xfrm>
              <a:custGeom>
                <a:avLst/>
                <a:gdLst/>
                <a:ahLst/>
                <a:cxnLst/>
                <a:rect l="l" t="t" r="r" b="b"/>
                <a:pathLst>
                  <a:path w="1888" h="5334" extrusionOk="0">
                    <a:moveTo>
                      <a:pt x="1" y="1"/>
                    </a:moveTo>
                    <a:lnTo>
                      <a:pt x="1" y="5334"/>
                    </a:lnTo>
                    <a:lnTo>
                      <a:pt x="1887" y="5334"/>
                    </a:lnTo>
                    <a:lnTo>
                      <a:pt x="1887"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48"/>
              <p:cNvSpPr/>
              <p:nvPr/>
            </p:nvSpPr>
            <p:spPr>
              <a:xfrm rot="-2700000">
                <a:off x="4853842" y="1837236"/>
                <a:ext cx="75008" cy="56897"/>
              </a:xfrm>
              <a:custGeom>
                <a:avLst/>
                <a:gdLst/>
                <a:ahLst/>
                <a:cxnLst/>
                <a:rect l="l" t="t" r="r" b="b"/>
                <a:pathLst>
                  <a:path w="1888" h="1432" extrusionOk="0">
                    <a:moveTo>
                      <a:pt x="1" y="1"/>
                    </a:moveTo>
                    <a:lnTo>
                      <a:pt x="1" y="716"/>
                    </a:lnTo>
                    <a:lnTo>
                      <a:pt x="1887" y="1432"/>
                    </a:lnTo>
                    <a:lnTo>
                      <a:pt x="1887" y="716"/>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48"/>
              <p:cNvSpPr/>
              <p:nvPr/>
            </p:nvSpPr>
            <p:spPr>
              <a:xfrm rot="-2700000">
                <a:off x="4817306" y="1800720"/>
                <a:ext cx="75008" cy="56857"/>
              </a:xfrm>
              <a:custGeom>
                <a:avLst/>
                <a:gdLst/>
                <a:ahLst/>
                <a:cxnLst/>
                <a:rect l="l" t="t" r="r" b="b"/>
                <a:pathLst>
                  <a:path w="1888" h="1431" extrusionOk="0">
                    <a:moveTo>
                      <a:pt x="1" y="1"/>
                    </a:moveTo>
                    <a:lnTo>
                      <a:pt x="1" y="715"/>
                    </a:lnTo>
                    <a:lnTo>
                      <a:pt x="1887" y="1431"/>
                    </a:lnTo>
                    <a:lnTo>
                      <a:pt x="1887" y="715"/>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48"/>
              <p:cNvSpPr/>
              <p:nvPr/>
            </p:nvSpPr>
            <p:spPr>
              <a:xfrm rot="-2700000">
                <a:off x="4780756" y="1764171"/>
                <a:ext cx="75008" cy="56857"/>
              </a:xfrm>
              <a:custGeom>
                <a:avLst/>
                <a:gdLst/>
                <a:ahLst/>
                <a:cxnLst/>
                <a:rect l="l" t="t" r="r" b="b"/>
                <a:pathLst>
                  <a:path w="1888" h="1431" extrusionOk="0">
                    <a:moveTo>
                      <a:pt x="1" y="1"/>
                    </a:moveTo>
                    <a:lnTo>
                      <a:pt x="1" y="716"/>
                    </a:lnTo>
                    <a:lnTo>
                      <a:pt x="1887" y="1431"/>
                    </a:lnTo>
                    <a:lnTo>
                      <a:pt x="1887" y="716"/>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48"/>
              <p:cNvSpPr/>
              <p:nvPr/>
            </p:nvSpPr>
            <p:spPr>
              <a:xfrm rot="-2700000">
                <a:off x="4744207" y="1727621"/>
                <a:ext cx="75008" cy="56857"/>
              </a:xfrm>
              <a:custGeom>
                <a:avLst/>
                <a:gdLst/>
                <a:ahLst/>
                <a:cxnLst/>
                <a:rect l="l" t="t" r="r" b="b"/>
                <a:pathLst>
                  <a:path w="1888" h="1431" extrusionOk="0">
                    <a:moveTo>
                      <a:pt x="1" y="1"/>
                    </a:moveTo>
                    <a:lnTo>
                      <a:pt x="1" y="716"/>
                    </a:lnTo>
                    <a:lnTo>
                      <a:pt x="1887" y="1431"/>
                    </a:lnTo>
                    <a:lnTo>
                      <a:pt x="1887" y="716"/>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48"/>
              <p:cNvSpPr/>
              <p:nvPr/>
            </p:nvSpPr>
            <p:spPr>
              <a:xfrm rot="-2700000">
                <a:off x="4146896" y="1033423"/>
                <a:ext cx="75008" cy="250632"/>
              </a:xfrm>
              <a:custGeom>
                <a:avLst/>
                <a:gdLst/>
                <a:ahLst/>
                <a:cxnLst/>
                <a:rect l="l" t="t" r="r" b="b"/>
                <a:pathLst>
                  <a:path w="1888" h="6308" extrusionOk="0">
                    <a:moveTo>
                      <a:pt x="1" y="0"/>
                    </a:moveTo>
                    <a:lnTo>
                      <a:pt x="1" y="6307"/>
                    </a:lnTo>
                    <a:lnTo>
                      <a:pt x="1887" y="6307"/>
                    </a:lnTo>
                    <a:lnTo>
                      <a:pt x="1887"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48"/>
              <p:cNvSpPr/>
              <p:nvPr/>
            </p:nvSpPr>
            <p:spPr>
              <a:xfrm rot="-2700000">
                <a:off x="3944202" y="1050779"/>
                <a:ext cx="250570" cy="446432"/>
              </a:xfrm>
              <a:custGeom>
                <a:avLst/>
                <a:gdLst/>
                <a:ahLst/>
                <a:cxnLst/>
                <a:rect l="l" t="t" r="r" b="b"/>
                <a:pathLst>
                  <a:path w="6307" h="11236" extrusionOk="0">
                    <a:moveTo>
                      <a:pt x="4560" y="0"/>
                    </a:moveTo>
                    <a:cubicBezTo>
                      <a:pt x="4560" y="0"/>
                      <a:pt x="7" y="244"/>
                      <a:pt x="2" y="5613"/>
                    </a:cubicBezTo>
                    <a:lnTo>
                      <a:pt x="1" y="5613"/>
                    </a:lnTo>
                    <a:cubicBezTo>
                      <a:pt x="1" y="5615"/>
                      <a:pt x="2" y="5616"/>
                      <a:pt x="2" y="5618"/>
                    </a:cubicBezTo>
                    <a:cubicBezTo>
                      <a:pt x="2" y="5620"/>
                      <a:pt x="1" y="5621"/>
                      <a:pt x="1" y="5623"/>
                    </a:cubicBezTo>
                    <a:lnTo>
                      <a:pt x="2" y="5623"/>
                    </a:lnTo>
                    <a:cubicBezTo>
                      <a:pt x="7" y="10992"/>
                      <a:pt x="4560" y="11236"/>
                      <a:pt x="4560" y="11236"/>
                    </a:cubicBezTo>
                    <a:cubicBezTo>
                      <a:pt x="2677" y="10244"/>
                      <a:pt x="3569" y="7000"/>
                      <a:pt x="4560" y="7000"/>
                    </a:cubicBezTo>
                    <a:cubicBezTo>
                      <a:pt x="5551" y="7000"/>
                      <a:pt x="6307" y="8697"/>
                      <a:pt x="6307" y="8697"/>
                    </a:cubicBezTo>
                    <a:lnTo>
                      <a:pt x="6307" y="5623"/>
                    </a:lnTo>
                    <a:lnTo>
                      <a:pt x="6307" y="5613"/>
                    </a:lnTo>
                    <a:lnTo>
                      <a:pt x="6307" y="2538"/>
                    </a:lnTo>
                    <a:cubicBezTo>
                      <a:pt x="6307" y="2538"/>
                      <a:pt x="5551" y="4236"/>
                      <a:pt x="4560" y="4236"/>
                    </a:cubicBezTo>
                    <a:cubicBezTo>
                      <a:pt x="3569" y="4236"/>
                      <a:pt x="2677" y="991"/>
                      <a:pt x="45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48"/>
              <p:cNvSpPr/>
              <p:nvPr/>
            </p:nvSpPr>
            <p:spPr>
              <a:xfrm rot="-2700000">
                <a:off x="3940511" y="1130613"/>
                <a:ext cx="162491" cy="390370"/>
              </a:xfrm>
              <a:custGeom>
                <a:avLst/>
                <a:gdLst/>
                <a:ahLst/>
                <a:cxnLst/>
                <a:rect l="l" t="t" r="r" b="b"/>
                <a:pathLst>
                  <a:path w="4090" h="9825" extrusionOk="0">
                    <a:moveTo>
                      <a:pt x="3836" y="1"/>
                    </a:moveTo>
                    <a:cubicBezTo>
                      <a:pt x="3816" y="1"/>
                      <a:pt x="3793" y="5"/>
                      <a:pt x="3770" y="15"/>
                    </a:cubicBezTo>
                    <a:cubicBezTo>
                      <a:pt x="0" y="1577"/>
                      <a:pt x="152" y="8108"/>
                      <a:pt x="3726" y="9806"/>
                    </a:cubicBezTo>
                    <a:cubicBezTo>
                      <a:pt x="3754" y="9819"/>
                      <a:pt x="3782" y="9825"/>
                      <a:pt x="3808" y="9825"/>
                    </a:cubicBezTo>
                    <a:cubicBezTo>
                      <a:pt x="3977" y="9825"/>
                      <a:pt x="4090" y="9580"/>
                      <a:pt x="3908" y="9494"/>
                    </a:cubicBezTo>
                    <a:cubicBezTo>
                      <a:pt x="642" y="7942"/>
                      <a:pt x="364" y="1814"/>
                      <a:pt x="3865" y="363"/>
                    </a:cubicBezTo>
                    <a:cubicBezTo>
                      <a:pt x="4053" y="285"/>
                      <a:pt x="4000" y="1"/>
                      <a:pt x="38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48"/>
              <p:cNvSpPr/>
              <p:nvPr/>
            </p:nvSpPr>
            <p:spPr>
              <a:xfrm rot="-2700000">
                <a:off x="4174369" y="820612"/>
                <a:ext cx="250570" cy="446432"/>
              </a:xfrm>
              <a:custGeom>
                <a:avLst/>
                <a:gdLst/>
                <a:ahLst/>
                <a:cxnLst/>
                <a:rect l="l" t="t" r="r" b="b"/>
                <a:pathLst>
                  <a:path w="6307" h="11236" extrusionOk="0">
                    <a:moveTo>
                      <a:pt x="1748" y="0"/>
                    </a:moveTo>
                    <a:lnTo>
                      <a:pt x="1748" y="0"/>
                    </a:lnTo>
                    <a:cubicBezTo>
                      <a:pt x="3630" y="991"/>
                      <a:pt x="2739" y="4236"/>
                      <a:pt x="1748" y="4236"/>
                    </a:cubicBezTo>
                    <a:cubicBezTo>
                      <a:pt x="757" y="4236"/>
                      <a:pt x="0" y="2538"/>
                      <a:pt x="0" y="2538"/>
                    </a:cubicBezTo>
                    <a:lnTo>
                      <a:pt x="0" y="5613"/>
                    </a:lnTo>
                    <a:lnTo>
                      <a:pt x="0" y="5623"/>
                    </a:lnTo>
                    <a:lnTo>
                      <a:pt x="0" y="8697"/>
                    </a:lnTo>
                    <a:cubicBezTo>
                      <a:pt x="0" y="8697"/>
                      <a:pt x="757" y="7000"/>
                      <a:pt x="1748" y="7000"/>
                    </a:cubicBezTo>
                    <a:cubicBezTo>
                      <a:pt x="2739" y="7000"/>
                      <a:pt x="3630" y="10244"/>
                      <a:pt x="1748" y="11236"/>
                    </a:cubicBezTo>
                    <a:cubicBezTo>
                      <a:pt x="1748" y="11236"/>
                      <a:pt x="6301" y="10992"/>
                      <a:pt x="6306" y="5623"/>
                    </a:cubicBezTo>
                    <a:cubicBezTo>
                      <a:pt x="6306" y="5621"/>
                      <a:pt x="6306" y="5620"/>
                      <a:pt x="6306" y="5618"/>
                    </a:cubicBezTo>
                    <a:cubicBezTo>
                      <a:pt x="6306" y="5616"/>
                      <a:pt x="6306" y="5615"/>
                      <a:pt x="6306" y="5613"/>
                    </a:cubicBezTo>
                    <a:cubicBezTo>
                      <a:pt x="6301" y="244"/>
                      <a:pt x="1748" y="0"/>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48"/>
              <p:cNvSpPr/>
              <p:nvPr/>
            </p:nvSpPr>
            <p:spPr>
              <a:xfrm rot="-2700000">
                <a:off x="4270212" y="800911"/>
                <a:ext cx="162491" cy="390370"/>
              </a:xfrm>
              <a:custGeom>
                <a:avLst/>
                <a:gdLst/>
                <a:ahLst/>
                <a:cxnLst/>
                <a:rect l="l" t="t" r="r" b="b"/>
                <a:pathLst>
                  <a:path w="4090" h="9825" extrusionOk="0">
                    <a:moveTo>
                      <a:pt x="254" y="1"/>
                    </a:moveTo>
                    <a:cubicBezTo>
                      <a:pt x="90" y="1"/>
                      <a:pt x="38" y="285"/>
                      <a:pt x="225" y="363"/>
                    </a:cubicBezTo>
                    <a:cubicBezTo>
                      <a:pt x="3726" y="1814"/>
                      <a:pt x="3448" y="7942"/>
                      <a:pt x="182" y="9494"/>
                    </a:cubicBezTo>
                    <a:cubicBezTo>
                      <a:pt x="0" y="9580"/>
                      <a:pt x="113" y="9825"/>
                      <a:pt x="282" y="9825"/>
                    </a:cubicBezTo>
                    <a:cubicBezTo>
                      <a:pt x="309" y="9825"/>
                      <a:pt x="336" y="9819"/>
                      <a:pt x="364" y="9806"/>
                    </a:cubicBezTo>
                    <a:cubicBezTo>
                      <a:pt x="3939" y="8108"/>
                      <a:pt x="4090" y="1577"/>
                      <a:pt x="321" y="15"/>
                    </a:cubicBezTo>
                    <a:cubicBezTo>
                      <a:pt x="297" y="5"/>
                      <a:pt x="275" y="1"/>
                      <a:pt x="2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6" name="Google Shape;695;p46">
            <a:extLst>
              <a:ext uri="{FF2B5EF4-FFF2-40B4-BE49-F238E27FC236}">
                <a16:creationId xmlns:a16="http://schemas.microsoft.com/office/drawing/2014/main" id="{3FDB9EDD-BA45-2A87-68C8-93750797D629}"/>
              </a:ext>
            </a:extLst>
          </p:cNvPr>
          <p:cNvSpPr txBox="1">
            <a:spLocks noGrp="1"/>
          </p:cNvSpPr>
          <p:nvPr>
            <p:ph type="title"/>
          </p:nvPr>
        </p:nvSpPr>
        <p:spPr>
          <a:xfrm>
            <a:off x="690300" y="2753693"/>
            <a:ext cx="7763400" cy="131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mj-lt"/>
              </a:rPr>
              <a:t>LUYỆN TẬP</a:t>
            </a:r>
            <a:endParaRPr sz="3600" b="1">
              <a:latin typeface="+mj-lt"/>
            </a:endParaRPr>
          </a:p>
        </p:txBody>
      </p:sp>
    </p:spTree>
    <p:extLst>
      <p:ext uri="{BB962C8B-B14F-4D97-AF65-F5344CB8AC3E}">
        <p14:creationId xmlns:p14="http://schemas.microsoft.com/office/powerpoint/2010/main" val="32795569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5" name="TextBox 4">
            <a:extLst>
              <a:ext uri="{FF2B5EF4-FFF2-40B4-BE49-F238E27FC236}">
                <a16:creationId xmlns:a16="http://schemas.microsoft.com/office/drawing/2014/main" id="{8C18CB71-568E-298F-550B-E6CDFBE73C29}"/>
              </a:ext>
            </a:extLst>
          </p:cNvPr>
          <p:cNvSpPr txBox="1"/>
          <p:nvPr/>
        </p:nvSpPr>
        <p:spPr>
          <a:xfrm>
            <a:off x="694439" y="150587"/>
            <a:ext cx="7755121" cy="100194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100" b="1" i="1" u="none" strike="noStrike" kern="0" cap="none" spc="0" normalizeH="0" baseline="0" noProof="0">
                <a:ln>
                  <a:noFill/>
                </a:ln>
                <a:solidFill>
                  <a:srgbClr val="FF0000"/>
                </a:solidFill>
                <a:effectLst/>
                <a:uLnTx/>
                <a:uFillTx/>
                <a:latin typeface="Arial"/>
                <a:cs typeface="Arial"/>
                <a:sym typeface="Arial"/>
              </a:rPr>
              <a:t>Câu 1. </a:t>
            </a:r>
            <a:r>
              <a:rPr kumimoji="0" lang="vi-VN" sz="2100" b="0" i="0" u="none" strike="noStrike" kern="0" cap="none" spc="0" normalizeH="0" baseline="0" noProof="0">
                <a:ln>
                  <a:noFill/>
                </a:ln>
                <a:solidFill>
                  <a:srgbClr val="000000"/>
                </a:solidFill>
                <a:effectLst/>
                <a:uLnTx/>
                <a:uFillTx/>
                <a:latin typeface="Arial"/>
                <a:cs typeface="Arial"/>
                <a:sym typeface="Arial"/>
              </a:rPr>
              <a:t>Chỉ ra những đặc trưng cơ bản của chủ nghĩa đế quốc. Theo em đặc trưng nào là quan trọng nhất? Vì sao?</a:t>
            </a:r>
            <a:endParaRPr kumimoji="0" lang="en-US" sz="21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Rounded Corners 3">
            <a:extLst>
              <a:ext uri="{FF2B5EF4-FFF2-40B4-BE49-F238E27FC236}">
                <a16:creationId xmlns:a16="http://schemas.microsoft.com/office/drawing/2014/main" id="{CE856F47-71A4-B715-AEA4-EDEBF54131D5}"/>
              </a:ext>
            </a:extLst>
          </p:cNvPr>
          <p:cNvSpPr/>
          <p:nvPr/>
        </p:nvSpPr>
        <p:spPr>
          <a:xfrm>
            <a:off x="348342" y="2667097"/>
            <a:ext cx="1596572" cy="1013279"/>
          </a:xfrm>
          <a:prstGeom prst="round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Đặc trưng </a:t>
            </a:r>
          </a:p>
        </p:txBody>
      </p:sp>
      <p:sp>
        <p:nvSpPr>
          <p:cNvPr id="9" name="Rectangle: Rounded Corners 8">
            <a:extLst>
              <a:ext uri="{FF2B5EF4-FFF2-40B4-BE49-F238E27FC236}">
                <a16:creationId xmlns:a16="http://schemas.microsoft.com/office/drawing/2014/main" id="{83B4C7B9-F9EE-6995-96E3-102E6E87CB0D}"/>
              </a:ext>
            </a:extLst>
          </p:cNvPr>
          <p:cNvSpPr/>
          <p:nvPr/>
        </p:nvSpPr>
        <p:spPr>
          <a:xfrm>
            <a:off x="2721429" y="1305881"/>
            <a:ext cx="6139544" cy="754743"/>
          </a:xfrm>
          <a:prstGeom prst="roundRect">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Hình thành của các công ty độc quyền</a:t>
            </a:r>
          </a:p>
        </p:txBody>
      </p:sp>
      <p:sp>
        <p:nvSpPr>
          <p:cNvPr id="11" name="Rectangle: Rounded Corners 10">
            <a:extLst>
              <a:ext uri="{FF2B5EF4-FFF2-40B4-BE49-F238E27FC236}">
                <a16:creationId xmlns:a16="http://schemas.microsoft.com/office/drawing/2014/main" id="{3F0B431E-B8BC-4DA6-AB74-575661DCAF1C}"/>
              </a:ext>
            </a:extLst>
          </p:cNvPr>
          <p:cNvSpPr/>
          <p:nvPr/>
        </p:nvSpPr>
        <p:spPr>
          <a:xfrm>
            <a:off x="2721429" y="2262463"/>
            <a:ext cx="6139544" cy="754743"/>
          </a:xfrm>
          <a:prstGeom prst="roundRect">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Tạo nên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tầng lớp tư bản tài chính.</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FBB736DD-E92E-63A2-C73D-7CD2F1B94925}"/>
              </a:ext>
            </a:extLst>
          </p:cNvPr>
          <p:cNvSpPr/>
          <p:nvPr/>
        </p:nvSpPr>
        <p:spPr>
          <a:xfrm>
            <a:off x="2721429" y="3274331"/>
            <a:ext cx="6139544" cy="754743"/>
          </a:xfrm>
          <a:prstGeom prst="roundRect">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Đẩy mạnh xuất khẩu tư bản</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58F6CAB7-9F26-C5D3-2B77-3A0CFD61F017}"/>
              </a:ext>
            </a:extLst>
          </p:cNvPr>
          <p:cNvSpPr/>
          <p:nvPr/>
        </p:nvSpPr>
        <p:spPr>
          <a:xfrm>
            <a:off x="2721429" y="4230913"/>
            <a:ext cx="6139544" cy="754743"/>
          </a:xfrm>
          <a:prstGeom prst="roundRect">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Tăng cường xâm chiếm thị trường, thuộc địa.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cxnSp>
        <p:nvCxnSpPr>
          <p:cNvPr id="15" name="Straight Connector 14">
            <a:extLst>
              <a:ext uri="{FF2B5EF4-FFF2-40B4-BE49-F238E27FC236}">
                <a16:creationId xmlns:a16="http://schemas.microsoft.com/office/drawing/2014/main" id="{99A902F7-7D78-464C-443D-C7D5403DAA69}"/>
              </a:ext>
            </a:extLst>
          </p:cNvPr>
          <p:cNvCxnSpPr>
            <a:stCxn id="4" idx="3"/>
            <a:endCxn id="9" idx="1"/>
          </p:cNvCxnSpPr>
          <p:nvPr/>
        </p:nvCxnSpPr>
        <p:spPr>
          <a:xfrm flipV="1">
            <a:off x="1944914" y="1683253"/>
            <a:ext cx="776515" cy="1490484"/>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302317A-2D92-C524-E3F9-2B3E534AD2B5}"/>
              </a:ext>
            </a:extLst>
          </p:cNvPr>
          <p:cNvCxnSpPr>
            <a:cxnSpLocks/>
            <a:stCxn id="4" idx="3"/>
            <a:endCxn id="11" idx="1"/>
          </p:cNvCxnSpPr>
          <p:nvPr/>
        </p:nvCxnSpPr>
        <p:spPr>
          <a:xfrm flipV="1">
            <a:off x="1944914" y="2639835"/>
            <a:ext cx="776515" cy="533902"/>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13542E-0D1B-793E-903D-AC7F148DF2C8}"/>
              </a:ext>
            </a:extLst>
          </p:cNvPr>
          <p:cNvCxnSpPr>
            <a:cxnSpLocks/>
            <a:stCxn id="4" idx="3"/>
            <a:endCxn id="12" idx="1"/>
          </p:cNvCxnSpPr>
          <p:nvPr/>
        </p:nvCxnSpPr>
        <p:spPr>
          <a:xfrm>
            <a:off x="1944914" y="3173737"/>
            <a:ext cx="776515" cy="477966"/>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21E9A05-AA92-7B49-5EDC-65B5925B349A}"/>
              </a:ext>
            </a:extLst>
          </p:cNvPr>
          <p:cNvCxnSpPr>
            <a:cxnSpLocks/>
            <a:stCxn id="4" idx="3"/>
            <a:endCxn id="13" idx="1"/>
          </p:cNvCxnSpPr>
          <p:nvPr/>
        </p:nvCxnSpPr>
        <p:spPr>
          <a:xfrm>
            <a:off x="1944914" y="3173737"/>
            <a:ext cx="776515" cy="1434548"/>
          </a:xfrm>
          <a:prstGeom prst="bentConnector3">
            <a:avLst>
              <a:gd name="adj1" fmla="val 50000"/>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4368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1+#ppt_w/2"/>
                                          </p:val>
                                        </p:tav>
                                        <p:tav tm="100000">
                                          <p:val>
                                            <p:strVal val="#ppt_x"/>
                                          </p:val>
                                        </p:tav>
                                      </p:tavLst>
                                    </p:anim>
                                    <p:anim calcmode="lin" valueType="num">
                                      <p:cBhvr additive="base">
                                        <p:cTn id="4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9" grpId="0" animBg="1"/>
      <p:bldP spid="11"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AF6CCA6-66FC-0C6F-A541-C829A7B57961}"/>
              </a:ext>
            </a:extLst>
          </p:cNvPr>
          <p:cNvSpPr/>
          <p:nvPr/>
        </p:nvSpPr>
        <p:spPr>
          <a:xfrm>
            <a:off x="208156" y="360091"/>
            <a:ext cx="1371600" cy="4423317"/>
          </a:xfrm>
          <a:prstGeom prst="roundRect">
            <a:avLst>
              <a:gd name="adj" fmla="val 9120"/>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NHỮNG NÉT CHÍNH CỦA CHỦ NGHĨA ĐẾ QUỐC TỪ CUỐI TK XIX ĐẾN ĐẦU TK XX</a:t>
            </a:r>
          </a:p>
        </p:txBody>
      </p:sp>
      <p:sp>
        <p:nvSpPr>
          <p:cNvPr id="8" name="Rectangle: Rounded Corners 7">
            <a:extLst>
              <a:ext uri="{FF2B5EF4-FFF2-40B4-BE49-F238E27FC236}">
                <a16:creationId xmlns:a16="http://schemas.microsoft.com/office/drawing/2014/main" id="{843DD913-EE66-1D6E-8EBE-484702DB1A1D}"/>
              </a:ext>
            </a:extLst>
          </p:cNvPr>
          <p:cNvSpPr/>
          <p:nvPr/>
        </p:nvSpPr>
        <p:spPr>
          <a:xfrm>
            <a:off x="1941426" y="360091"/>
            <a:ext cx="2609387" cy="903714"/>
          </a:xfrm>
          <a:prstGeom prst="roundRect">
            <a:avLst>
              <a:gd name="adj" fmla="val 6079"/>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Sự xuất hiện của các tổ chức độc quyền.</a:t>
            </a:r>
          </a:p>
        </p:txBody>
      </p:sp>
      <p:sp>
        <p:nvSpPr>
          <p:cNvPr id="9" name="Rectangle: Rounded Corners 8">
            <a:extLst>
              <a:ext uri="{FF2B5EF4-FFF2-40B4-BE49-F238E27FC236}">
                <a16:creationId xmlns:a16="http://schemas.microsoft.com/office/drawing/2014/main" id="{69CD25F2-3666-BC75-B7CF-5B824915C31A}"/>
              </a:ext>
            </a:extLst>
          </p:cNvPr>
          <p:cNvSpPr/>
          <p:nvPr/>
        </p:nvSpPr>
        <p:spPr>
          <a:xfrm>
            <a:off x="1941426" y="1885926"/>
            <a:ext cx="2609386" cy="903714"/>
          </a:xfrm>
          <a:prstGeom prst="roundRect">
            <a:avLst>
              <a:gd name="adj" fmla="val 6079"/>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Sự ra đời của tư bản tài chính.</a:t>
            </a:r>
          </a:p>
        </p:txBody>
      </p:sp>
      <p:sp>
        <p:nvSpPr>
          <p:cNvPr id="10" name="Rectangle: Rounded Corners 9">
            <a:extLst>
              <a:ext uri="{FF2B5EF4-FFF2-40B4-BE49-F238E27FC236}">
                <a16:creationId xmlns:a16="http://schemas.microsoft.com/office/drawing/2014/main" id="{EDEFB894-4C3C-E08B-5D84-2D6854BA7223}"/>
              </a:ext>
            </a:extLst>
          </p:cNvPr>
          <p:cNvSpPr/>
          <p:nvPr/>
        </p:nvSpPr>
        <p:spPr>
          <a:xfrm>
            <a:off x="1941426" y="3411761"/>
            <a:ext cx="2609386" cy="1371647"/>
          </a:xfrm>
          <a:prstGeom prst="roundRect">
            <a:avLst>
              <a:gd name="adj" fmla="val 6079"/>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Hoạt động xuất khẩu tư bản và tranh giành thuộc địa.</a:t>
            </a:r>
          </a:p>
        </p:txBody>
      </p:sp>
      <p:sp>
        <p:nvSpPr>
          <p:cNvPr id="11" name="Rectangle: Rounded Corners 10">
            <a:extLst>
              <a:ext uri="{FF2B5EF4-FFF2-40B4-BE49-F238E27FC236}">
                <a16:creationId xmlns:a16="http://schemas.microsoft.com/office/drawing/2014/main" id="{99CE6F7B-3CF7-441C-362D-8A06C4D9335A}"/>
              </a:ext>
            </a:extLst>
          </p:cNvPr>
          <p:cNvSpPr/>
          <p:nvPr/>
        </p:nvSpPr>
        <p:spPr>
          <a:xfrm>
            <a:off x="4912484" y="95293"/>
            <a:ext cx="4023360" cy="777240"/>
          </a:xfrm>
          <a:prstGeom prst="roundRect">
            <a:avLst>
              <a:gd name="adj" fmla="val 6079"/>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Khoảng 30 năm cuối TK XIX: xuất hiện các công ty độc quyền.</a:t>
            </a:r>
          </a:p>
        </p:txBody>
      </p:sp>
      <p:sp>
        <p:nvSpPr>
          <p:cNvPr id="12" name="Rectangle: Rounded Corners 11">
            <a:extLst>
              <a:ext uri="{FF2B5EF4-FFF2-40B4-BE49-F238E27FC236}">
                <a16:creationId xmlns:a16="http://schemas.microsoft.com/office/drawing/2014/main" id="{9A5DBCC2-50B1-C523-35A8-8B900F4DAA34}"/>
              </a:ext>
            </a:extLst>
          </p:cNvPr>
          <p:cNvSpPr/>
          <p:nvPr/>
        </p:nvSpPr>
        <p:spPr>
          <a:xfrm>
            <a:off x="4912484" y="933633"/>
            <a:ext cx="4023360" cy="777240"/>
          </a:xfrm>
          <a:prstGeom prst="roundRect">
            <a:avLst>
              <a:gd name="adj" fmla="val 6079"/>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Kiểm soát toàn bộ các ngành công nghiệp là: các-ten, xanh-đi-ca, tơ-rớt.</a:t>
            </a:r>
          </a:p>
        </p:txBody>
      </p:sp>
      <p:sp>
        <p:nvSpPr>
          <p:cNvPr id="13" name="Rectangle: Rounded Corners 12">
            <a:extLst>
              <a:ext uri="{FF2B5EF4-FFF2-40B4-BE49-F238E27FC236}">
                <a16:creationId xmlns:a16="http://schemas.microsoft.com/office/drawing/2014/main" id="{D00F187E-8052-3CF1-C4C7-DC24367688C8}"/>
              </a:ext>
            </a:extLst>
          </p:cNvPr>
          <p:cNvSpPr/>
          <p:nvPr/>
        </p:nvSpPr>
        <p:spPr>
          <a:xfrm>
            <a:off x="4912484" y="1771973"/>
            <a:ext cx="4023360" cy="777240"/>
          </a:xfrm>
          <a:prstGeom prst="roundRect">
            <a:avLst>
              <a:gd name="adj" fmla="val 6079"/>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Ngân hàng lớn hình thành, tham gia kinh doanh công nghiệp.</a:t>
            </a:r>
          </a:p>
        </p:txBody>
      </p:sp>
      <p:sp>
        <p:nvSpPr>
          <p:cNvPr id="14" name="Rectangle: Rounded Corners 13">
            <a:extLst>
              <a:ext uri="{FF2B5EF4-FFF2-40B4-BE49-F238E27FC236}">
                <a16:creationId xmlns:a16="http://schemas.microsoft.com/office/drawing/2014/main" id="{8489EA2D-DDF4-1D87-F3DD-7129295D38AE}"/>
              </a:ext>
            </a:extLst>
          </p:cNvPr>
          <p:cNvSpPr/>
          <p:nvPr/>
        </p:nvSpPr>
        <p:spPr>
          <a:xfrm>
            <a:off x="4912484" y="2610313"/>
            <a:ext cx="4023360" cy="777240"/>
          </a:xfrm>
          <a:prstGeom prst="roundRect">
            <a:avLst>
              <a:gd name="adj" fmla="val 6079"/>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Tư bản ngân hàng + tư bản công nghiệp → Tư bản tài chính.</a:t>
            </a:r>
          </a:p>
        </p:txBody>
      </p:sp>
      <p:sp>
        <p:nvSpPr>
          <p:cNvPr id="15" name="Rectangle: Rounded Corners 14">
            <a:extLst>
              <a:ext uri="{FF2B5EF4-FFF2-40B4-BE49-F238E27FC236}">
                <a16:creationId xmlns:a16="http://schemas.microsoft.com/office/drawing/2014/main" id="{A112D6FE-1ACE-64C6-330A-42B91B5323E0}"/>
              </a:ext>
            </a:extLst>
          </p:cNvPr>
          <p:cNvSpPr/>
          <p:nvPr/>
        </p:nvSpPr>
        <p:spPr>
          <a:xfrm>
            <a:off x="4912484" y="3448653"/>
            <a:ext cx="4023360" cy="777240"/>
          </a:xfrm>
          <a:prstGeom prst="roundRect">
            <a:avLst>
              <a:gd name="adj" fmla="val 6079"/>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Hoạt động xuất khẩu tư bản: đầu tư, sản xuất kinh doanh ở các thuộc địa.</a:t>
            </a:r>
          </a:p>
        </p:txBody>
      </p:sp>
      <p:sp>
        <p:nvSpPr>
          <p:cNvPr id="16" name="Rectangle: Rounded Corners 15">
            <a:extLst>
              <a:ext uri="{FF2B5EF4-FFF2-40B4-BE49-F238E27FC236}">
                <a16:creationId xmlns:a16="http://schemas.microsoft.com/office/drawing/2014/main" id="{60716236-1753-06C8-A2DB-11D20B2AC098}"/>
              </a:ext>
            </a:extLst>
          </p:cNvPr>
          <p:cNvSpPr/>
          <p:nvPr/>
        </p:nvSpPr>
        <p:spPr>
          <a:xfrm>
            <a:off x="4912484" y="4272125"/>
            <a:ext cx="4023360" cy="777240"/>
          </a:xfrm>
          <a:prstGeom prst="roundRect">
            <a:avLst>
              <a:gd name="adj" fmla="val 6079"/>
            </a:avLst>
          </a:prstGeom>
          <a:solidFill>
            <a:srgbClr val="FFFFFF"/>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Tăng cường cạnh tranh xâm lược thuộc địa.</a:t>
            </a:r>
          </a:p>
        </p:txBody>
      </p:sp>
      <p:cxnSp>
        <p:nvCxnSpPr>
          <p:cNvPr id="18" name="Straight Arrow Connector 17">
            <a:extLst>
              <a:ext uri="{FF2B5EF4-FFF2-40B4-BE49-F238E27FC236}">
                <a16:creationId xmlns:a16="http://schemas.microsoft.com/office/drawing/2014/main" id="{A661B04F-692E-502B-CC35-7BBAE8EB7A80}"/>
              </a:ext>
            </a:extLst>
          </p:cNvPr>
          <p:cNvCxnSpPr>
            <a:stCxn id="7" idx="3"/>
            <a:endCxn id="8" idx="1"/>
          </p:cNvCxnSpPr>
          <p:nvPr/>
        </p:nvCxnSpPr>
        <p:spPr>
          <a:xfrm flipV="1">
            <a:off x="1579756" y="811948"/>
            <a:ext cx="361670" cy="175980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98809F2-BF60-D8C4-D7E9-E51CF794BDC4}"/>
              </a:ext>
            </a:extLst>
          </p:cNvPr>
          <p:cNvCxnSpPr>
            <a:cxnSpLocks/>
            <a:stCxn id="7" idx="3"/>
            <a:endCxn id="9" idx="1"/>
          </p:cNvCxnSpPr>
          <p:nvPr/>
        </p:nvCxnSpPr>
        <p:spPr>
          <a:xfrm flipV="1">
            <a:off x="1579756" y="2337783"/>
            <a:ext cx="361670" cy="233967"/>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0AA7DAB-2780-F936-058D-4517F96C5561}"/>
              </a:ext>
            </a:extLst>
          </p:cNvPr>
          <p:cNvCxnSpPr>
            <a:cxnSpLocks/>
            <a:stCxn id="7" idx="3"/>
            <a:endCxn id="10" idx="1"/>
          </p:cNvCxnSpPr>
          <p:nvPr/>
        </p:nvCxnSpPr>
        <p:spPr>
          <a:xfrm>
            <a:off x="1579756" y="2571750"/>
            <a:ext cx="361670" cy="152583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2B46D62-FFCD-A537-B10F-B87C76811C9D}"/>
              </a:ext>
            </a:extLst>
          </p:cNvPr>
          <p:cNvCxnSpPr>
            <a:cxnSpLocks/>
            <a:stCxn id="8" idx="3"/>
            <a:endCxn id="11" idx="1"/>
          </p:cNvCxnSpPr>
          <p:nvPr/>
        </p:nvCxnSpPr>
        <p:spPr>
          <a:xfrm flipV="1">
            <a:off x="4550813" y="483913"/>
            <a:ext cx="361671" cy="32803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4172F72-C26C-CB15-B57D-87488DEAFA3D}"/>
              </a:ext>
            </a:extLst>
          </p:cNvPr>
          <p:cNvCxnSpPr>
            <a:cxnSpLocks/>
            <a:stCxn id="8" idx="3"/>
            <a:endCxn id="12" idx="1"/>
          </p:cNvCxnSpPr>
          <p:nvPr/>
        </p:nvCxnSpPr>
        <p:spPr>
          <a:xfrm>
            <a:off x="4550813" y="811948"/>
            <a:ext cx="361671" cy="510305"/>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82B75FD-1754-9B5A-AF19-C448BF56C49F}"/>
              </a:ext>
            </a:extLst>
          </p:cNvPr>
          <p:cNvCxnSpPr>
            <a:cxnSpLocks/>
            <a:stCxn id="9" idx="3"/>
            <a:endCxn id="13" idx="1"/>
          </p:cNvCxnSpPr>
          <p:nvPr/>
        </p:nvCxnSpPr>
        <p:spPr>
          <a:xfrm flipV="1">
            <a:off x="4550812" y="2160593"/>
            <a:ext cx="361672" cy="17719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903" name="Straight Arrow Connector 902">
            <a:extLst>
              <a:ext uri="{FF2B5EF4-FFF2-40B4-BE49-F238E27FC236}">
                <a16:creationId xmlns:a16="http://schemas.microsoft.com/office/drawing/2014/main" id="{40EC8F33-941E-0A46-D8B8-C80720E186E7}"/>
              </a:ext>
            </a:extLst>
          </p:cNvPr>
          <p:cNvCxnSpPr>
            <a:cxnSpLocks/>
            <a:stCxn id="9" idx="3"/>
            <a:endCxn id="14" idx="1"/>
          </p:cNvCxnSpPr>
          <p:nvPr/>
        </p:nvCxnSpPr>
        <p:spPr>
          <a:xfrm>
            <a:off x="4550812" y="2337783"/>
            <a:ext cx="361672" cy="66115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907" name="Straight Arrow Connector 906">
            <a:extLst>
              <a:ext uri="{FF2B5EF4-FFF2-40B4-BE49-F238E27FC236}">
                <a16:creationId xmlns:a16="http://schemas.microsoft.com/office/drawing/2014/main" id="{51F13BA4-13B9-DC9D-AECE-8F19671896DB}"/>
              </a:ext>
            </a:extLst>
          </p:cNvPr>
          <p:cNvCxnSpPr>
            <a:cxnSpLocks/>
            <a:stCxn id="10" idx="3"/>
            <a:endCxn id="15" idx="1"/>
          </p:cNvCxnSpPr>
          <p:nvPr/>
        </p:nvCxnSpPr>
        <p:spPr>
          <a:xfrm flipV="1">
            <a:off x="4550812" y="3837273"/>
            <a:ext cx="361672" cy="260312"/>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910" name="Straight Arrow Connector 909">
            <a:extLst>
              <a:ext uri="{FF2B5EF4-FFF2-40B4-BE49-F238E27FC236}">
                <a16:creationId xmlns:a16="http://schemas.microsoft.com/office/drawing/2014/main" id="{C36FA22F-38C9-1A64-1491-5DE4C5134785}"/>
              </a:ext>
            </a:extLst>
          </p:cNvPr>
          <p:cNvCxnSpPr>
            <a:cxnSpLocks/>
            <a:stCxn id="10" idx="3"/>
            <a:endCxn id="16" idx="1"/>
          </p:cNvCxnSpPr>
          <p:nvPr/>
        </p:nvCxnSpPr>
        <p:spPr>
          <a:xfrm>
            <a:off x="4550812" y="4097585"/>
            <a:ext cx="361672" cy="563160"/>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7717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randombar(horizont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ipe(left)">
                                      <p:cBhvr>
                                        <p:cTn id="57" dur="500"/>
                                        <p:tgtEl>
                                          <p:spTgt spid="31"/>
                                        </p:tgtEl>
                                      </p:cBhvr>
                                    </p:animEffect>
                                  </p:childTnLst>
                                </p:cTn>
                              </p:par>
                            </p:childTnLst>
                          </p:cTn>
                        </p:par>
                        <p:par>
                          <p:cTn id="58" fill="hold">
                            <p:stCondLst>
                              <p:cond delay="500"/>
                            </p:stCondLst>
                            <p:childTnLst>
                              <p:par>
                                <p:cTn id="59" presetID="14" presetClass="entr" presetSubtype="1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randombar(horizontal)">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903"/>
                                        </p:tgtEl>
                                        <p:attrNameLst>
                                          <p:attrName>style.visibility</p:attrName>
                                        </p:attrNameLst>
                                      </p:cBhvr>
                                      <p:to>
                                        <p:strVal val="visible"/>
                                      </p:to>
                                    </p:set>
                                    <p:animEffect transition="in" filter="wipe(left)">
                                      <p:cBhvr>
                                        <p:cTn id="66" dur="500"/>
                                        <p:tgtEl>
                                          <p:spTgt spid="903"/>
                                        </p:tgtEl>
                                      </p:cBhvr>
                                    </p:animEffect>
                                  </p:childTnLst>
                                </p:cTn>
                              </p:par>
                            </p:childTnLst>
                          </p:cTn>
                        </p:par>
                        <p:par>
                          <p:cTn id="67" fill="hold">
                            <p:stCondLst>
                              <p:cond delay="500"/>
                            </p:stCondLst>
                            <p:childTnLst>
                              <p:par>
                                <p:cTn id="68" presetID="14" presetClass="entr" presetSubtype="10" fill="hold" grpId="0" nodeType="after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randombar(horizontal)">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07"/>
                                        </p:tgtEl>
                                        <p:attrNameLst>
                                          <p:attrName>style.visibility</p:attrName>
                                        </p:attrNameLst>
                                      </p:cBhvr>
                                      <p:to>
                                        <p:strVal val="visible"/>
                                      </p:to>
                                    </p:set>
                                    <p:animEffect transition="in" filter="wipe(left)">
                                      <p:cBhvr>
                                        <p:cTn id="75" dur="500"/>
                                        <p:tgtEl>
                                          <p:spTgt spid="907"/>
                                        </p:tgtEl>
                                      </p:cBhvr>
                                    </p:animEffect>
                                  </p:childTnLst>
                                </p:cTn>
                              </p:par>
                            </p:childTnLst>
                          </p:cTn>
                        </p:par>
                        <p:par>
                          <p:cTn id="76" fill="hold">
                            <p:stCondLst>
                              <p:cond delay="500"/>
                            </p:stCondLst>
                            <p:childTnLst>
                              <p:par>
                                <p:cTn id="77" presetID="14" presetClass="entr" presetSubtype="1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randombar(horizontal)">
                                      <p:cBhvr>
                                        <p:cTn id="79" dur="500"/>
                                        <p:tgtEl>
                                          <p:spTgt spid="1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910"/>
                                        </p:tgtEl>
                                        <p:attrNameLst>
                                          <p:attrName>style.visibility</p:attrName>
                                        </p:attrNameLst>
                                      </p:cBhvr>
                                      <p:to>
                                        <p:strVal val="visible"/>
                                      </p:to>
                                    </p:set>
                                    <p:animEffect transition="in" filter="wipe(left)">
                                      <p:cBhvr>
                                        <p:cTn id="84" dur="500"/>
                                        <p:tgtEl>
                                          <p:spTgt spid="910"/>
                                        </p:tgtEl>
                                      </p:cBhvr>
                                    </p:animEffect>
                                  </p:childTnLst>
                                </p:cTn>
                              </p:par>
                            </p:childTnLst>
                          </p:cTn>
                        </p:par>
                        <p:par>
                          <p:cTn id="85" fill="hold">
                            <p:stCondLst>
                              <p:cond delay="500"/>
                            </p:stCondLst>
                            <p:childTnLst>
                              <p:par>
                                <p:cTn id="86" presetID="14" presetClass="entr" presetSubtype="10" fill="hold" grpId="0" nodeType="after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randombar(horizontal)">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E96916-46EB-E41E-BDCD-05F16423CF30}"/>
              </a:ext>
            </a:extLst>
          </p:cNvPr>
          <p:cNvSpPr/>
          <p:nvPr/>
        </p:nvSpPr>
        <p:spPr>
          <a:xfrm>
            <a:off x="627743" y="818245"/>
            <a:ext cx="7888514" cy="4085771"/>
          </a:xfrm>
          <a:prstGeom prst="roundRect">
            <a:avLst>
              <a:gd name="adj" fmla="val 7431"/>
            </a:avLst>
          </a:prstGeom>
          <a:solidFill>
            <a:srgbClr val="FFFFFF"/>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BEC"/>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58F6CAB7-9F26-C5D3-2B77-3A0CFD61F017}"/>
              </a:ext>
            </a:extLst>
          </p:cNvPr>
          <p:cNvSpPr/>
          <p:nvPr/>
        </p:nvSpPr>
        <p:spPr>
          <a:xfrm>
            <a:off x="1502228" y="319313"/>
            <a:ext cx="6139544" cy="754743"/>
          </a:xfrm>
          <a:prstGeom prst="roundRect">
            <a:avLst/>
          </a:prstGeom>
          <a:solidFill>
            <a:schemeClr val="accent5">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Tăng cường xâm chiếm thị trường, thuộc địa.</a:t>
            </a:r>
            <a:endParaRPr kumimoji="0" lang="en-US" sz="20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4DEBE1F3-518D-4A79-3B8C-46360188507A}"/>
              </a:ext>
            </a:extLst>
          </p:cNvPr>
          <p:cNvSpPr txBox="1"/>
          <p:nvPr/>
        </p:nvSpPr>
        <p:spPr>
          <a:xfrm>
            <a:off x="674914" y="1178618"/>
            <a:ext cx="7794172" cy="3365024"/>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Thị trường và thuộc địa có vai trò vô cùng quan trọng đến sự phát triển hưng thịnh của các nước đế quốc</a:t>
            </a:r>
            <a:endParaRPr kumimoji="0" lang="en-US" sz="18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Vấn đề thị trường và thuộc địa là một trong những yếu tố quan trọng, chi phối đến chính sách đối ngoại của các nước đế quốc.</a:t>
            </a:r>
          </a:p>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Arial"/>
                <a:cs typeface="Arial"/>
                <a:sym typeface="Arial"/>
              </a:rPr>
              <a:t>Việc các nước đế quốc đẩy mạnh xâm chiếm thị trường và thuộc địa dẫn đến nhiều chuyển biến quan trọng trong tình hình chính trị thế giới</a:t>
            </a:r>
            <a:r>
              <a:rPr kumimoji="0" lang="en-US" sz="1800" b="0" i="0" u="none" strike="noStrike" kern="0" cap="none" spc="0" normalizeH="0" baseline="0" noProof="0">
                <a:ln>
                  <a:noFill/>
                </a:ln>
                <a:solidFill>
                  <a:srgbClr val="000000"/>
                </a:solidFill>
                <a:effectLst/>
                <a:uLnTx/>
                <a:uFillTx/>
                <a:latin typeface="Arial"/>
                <a:cs typeface="Arial"/>
                <a:sym typeface="Arial"/>
              </a:rPr>
              <a:t>: làm bùng lên phong trào đấu tranh giành độc lập, là nguyên nhân sâu xa dẫn đến 2 cuộc chiến tranh thế giới.  </a:t>
            </a:r>
            <a:endParaRPr kumimoji="0" lang="vi-VN" sz="1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99987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6" name="Google Shape;695;p46">
            <a:extLst>
              <a:ext uri="{FF2B5EF4-FFF2-40B4-BE49-F238E27FC236}">
                <a16:creationId xmlns:a16="http://schemas.microsoft.com/office/drawing/2014/main" id="{3FDB9EDD-BA45-2A87-68C8-93750797D629}"/>
              </a:ext>
            </a:extLst>
          </p:cNvPr>
          <p:cNvSpPr txBox="1">
            <a:spLocks noGrp="1"/>
          </p:cNvSpPr>
          <p:nvPr>
            <p:ph type="title"/>
          </p:nvPr>
        </p:nvSpPr>
        <p:spPr>
          <a:xfrm>
            <a:off x="683493" y="2874352"/>
            <a:ext cx="7763400" cy="131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a:latin typeface="+mj-lt"/>
              </a:rPr>
              <a:t>VẬN DỤNG</a:t>
            </a:r>
            <a:endParaRPr sz="3600" b="1">
              <a:latin typeface="+mj-lt"/>
            </a:endParaRPr>
          </a:p>
        </p:txBody>
      </p:sp>
      <p:grpSp>
        <p:nvGrpSpPr>
          <p:cNvPr id="2" name="Google Shape;1027;p56">
            <a:extLst>
              <a:ext uri="{FF2B5EF4-FFF2-40B4-BE49-F238E27FC236}">
                <a16:creationId xmlns:a16="http://schemas.microsoft.com/office/drawing/2014/main" id="{5D619D7E-C8AE-7F08-B754-3C4F7E1CE95F}"/>
              </a:ext>
            </a:extLst>
          </p:cNvPr>
          <p:cNvGrpSpPr/>
          <p:nvPr/>
        </p:nvGrpSpPr>
        <p:grpSpPr>
          <a:xfrm>
            <a:off x="3757632" y="874038"/>
            <a:ext cx="1628735" cy="2073054"/>
            <a:chOff x="3757640" y="539501"/>
            <a:chExt cx="1628735" cy="2073054"/>
          </a:xfrm>
        </p:grpSpPr>
        <p:sp>
          <p:nvSpPr>
            <p:cNvPr id="3" name="Google Shape;1028;p56">
              <a:extLst>
                <a:ext uri="{FF2B5EF4-FFF2-40B4-BE49-F238E27FC236}">
                  <a16:creationId xmlns:a16="http://schemas.microsoft.com/office/drawing/2014/main" id="{178207B2-0608-24CA-FE2D-C69CB3E65EF5}"/>
                </a:ext>
              </a:extLst>
            </p:cNvPr>
            <p:cNvSpPr/>
            <p:nvPr/>
          </p:nvSpPr>
          <p:spPr>
            <a:xfrm>
              <a:off x="3760029" y="1023862"/>
              <a:ext cx="808421" cy="58921"/>
            </a:xfrm>
            <a:custGeom>
              <a:avLst/>
              <a:gdLst/>
              <a:ahLst/>
              <a:cxnLst/>
              <a:rect l="l" t="t" r="r" b="b"/>
              <a:pathLst>
                <a:path w="23009" h="1677" extrusionOk="0">
                  <a:moveTo>
                    <a:pt x="17482" y="1"/>
                  </a:moveTo>
                  <a:cubicBezTo>
                    <a:pt x="14856" y="1"/>
                    <a:pt x="12207" y="281"/>
                    <a:pt x="11043" y="631"/>
                  </a:cubicBezTo>
                  <a:cubicBezTo>
                    <a:pt x="10022" y="939"/>
                    <a:pt x="8094" y="1195"/>
                    <a:pt x="6031" y="1195"/>
                  </a:cubicBezTo>
                  <a:cubicBezTo>
                    <a:pt x="3963" y="1195"/>
                    <a:pt x="1761" y="938"/>
                    <a:pt x="200" y="216"/>
                  </a:cubicBezTo>
                  <a:lnTo>
                    <a:pt x="1" y="645"/>
                  </a:lnTo>
                  <a:cubicBezTo>
                    <a:pt x="1643" y="1405"/>
                    <a:pt x="3908" y="1676"/>
                    <a:pt x="6029" y="1676"/>
                  </a:cubicBezTo>
                  <a:cubicBezTo>
                    <a:pt x="8136" y="1676"/>
                    <a:pt x="10102" y="1409"/>
                    <a:pt x="11179" y="1084"/>
                  </a:cubicBezTo>
                  <a:cubicBezTo>
                    <a:pt x="12319" y="741"/>
                    <a:pt x="14913" y="466"/>
                    <a:pt x="17480" y="466"/>
                  </a:cubicBezTo>
                  <a:cubicBezTo>
                    <a:pt x="19480" y="466"/>
                    <a:pt x="21463" y="633"/>
                    <a:pt x="22730" y="1064"/>
                  </a:cubicBezTo>
                  <a:cubicBezTo>
                    <a:pt x="22821" y="1095"/>
                    <a:pt x="22914" y="1125"/>
                    <a:pt x="23009" y="1155"/>
                  </a:cubicBezTo>
                  <a:lnTo>
                    <a:pt x="23009" y="658"/>
                  </a:lnTo>
                  <a:cubicBezTo>
                    <a:pt x="22967" y="644"/>
                    <a:pt x="22923" y="630"/>
                    <a:pt x="22882" y="616"/>
                  </a:cubicBezTo>
                  <a:cubicBezTo>
                    <a:pt x="21578" y="172"/>
                    <a:pt x="19536" y="1"/>
                    <a:pt x="1748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029;p56">
              <a:extLst>
                <a:ext uri="{FF2B5EF4-FFF2-40B4-BE49-F238E27FC236}">
                  <a16:creationId xmlns:a16="http://schemas.microsoft.com/office/drawing/2014/main" id="{05D18B22-2284-AE12-2E71-F4ACDDCBB6A9}"/>
                </a:ext>
              </a:extLst>
            </p:cNvPr>
            <p:cNvSpPr/>
            <p:nvPr/>
          </p:nvSpPr>
          <p:spPr>
            <a:xfrm>
              <a:off x="3757640" y="1016519"/>
              <a:ext cx="810810" cy="70797"/>
            </a:xfrm>
            <a:custGeom>
              <a:avLst/>
              <a:gdLst/>
              <a:ahLst/>
              <a:cxnLst/>
              <a:rect l="l" t="t" r="r" b="b"/>
              <a:pathLst>
                <a:path w="23077" h="2015" extrusionOk="0">
                  <a:moveTo>
                    <a:pt x="4566" y="0"/>
                  </a:moveTo>
                  <a:cubicBezTo>
                    <a:pt x="2903" y="0"/>
                    <a:pt x="1263" y="210"/>
                    <a:pt x="1" y="793"/>
                  </a:cubicBezTo>
                  <a:lnTo>
                    <a:pt x="199" y="1223"/>
                  </a:lnTo>
                  <a:cubicBezTo>
                    <a:pt x="1384" y="675"/>
                    <a:pt x="2949" y="478"/>
                    <a:pt x="4546" y="478"/>
                  </a:cubicBezTo>
                  <a:cubicBezTo>
                    <a:pt x="7152" y="478"/>
                    <a:pt x="9843" y="1002"/>
                    <a:pt x="11111" y="1383"/>
                  </a:cubicBezTo>
                  <a:cubicBezTo>
                    <a:pt x="12276" y="1734"/>
                    <a:pt x="14925" y="2015"/>
                    <a:pt x="17551" y="2015"/>
                  </a:cubicBezTo>
                  <a:cubicBezTo>
                    <a:pt x="19606" y="2015"/>
                    <a:pt x="21646" y="1843"/>
                    <a:pt x="22950" y="1399"/>
                  </a:cubicBezTo>
                  <a:cubicBezTo>
                    <a:pt x="22991" y="1384"/>
                    <a:pt x="23035" y="1371"/>
                    <a:pt x="23077" y="1357"/>
                  </a:cubicBezTo>
                  <a:lnTo>
                    <a:pt x="23077" y="860"/>
                  </a:lnTo>
                  <a:cubicBezTo>
                    <a:pt x="22983" y="890"/>
                    <a:pt x="22888" y="921"/>
                    <a:pt x="22798" y="951"/>
                  </a:cubicBezTo>
                  <a:cubicBezTo>
                    <a:pt x="21531" y="1383"/>
                    <a:pt x="19549" y="1550"/>
                    <a:pt x="17550" y="1550"/>
                  </a:cubicBezTo>
                  <a:cubicBezTo>
                    <a:pt x="14983" y="1550"/>
                    <a:pt x="12388" y="1274"/>
                    <a:pt x="11247" y="931"/>
                  </a:cubicBezTo>
                  <a:cubicBezTo>
                    <a:pt x="9919" y="532"/>
                    <a:pt x="7214" y="0"/>
                    <a:pt x="4566"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30;p56">
              <a:extLst>
                <a:ext uri="{FF2B5EF4-FFF2-40B4-BE49-F238E27FC236}">
                  <a16:creationId xmlns:a16="http://schemas.microsoft.com/office/drawing/2014/main" id="{F6749DC5-5A73-42C5-FCA3-44AEF70AEC3D}"/>
                </a:ext>
              </a:extLst>
            </p:cNvPr>
            <p:cNvSpPr/>
            <p:nvPr/>
          </p:nvSpPr>
          <p:spPr>
            <a:xfrm>
              <a:off x="4568397" y="1023862"/>
              <a:ext cx="808421" cy="58921"/>
            </a:xfrm>
            <a:custGeom>
              <a:avLst/>
              <a:gdLst/>
              <a:ahLst/>
              <a:cxnLst/>
              <a:rect l="l" t="t" r="r" b="b"/>
              <a:pathLst>
                <a:path w="23009" h="1677" extrusionOk="0">
                  <a:moveTo>
                    <a:pt x="5528" y="1"/>
                  </a:moveTo>
                  <a:cubicBezTo>
                    <a:pt x="3473" y="1"/>
                    <a:pt x="1432" y="172"/>
                    <a:pt x="127" y="616"/>
                  </a:cubicBezTo>
                  <a:cubicBezTo>
                    <a:pt x="86" y="630"/>
                    <a:pt x="43" y="644"/>
                    <a:pt x="1" y="658"/>
                  </a:cubicBezTo>
                  <a:lnTo>
                    <a:pt x="1" y="1155"/>
                  </a:lnTo>
                  <a:cubicBezTo>
                    <a:pt x="96" y="1125"/>
                    <a:pt x="189" y="1095"/>
                    <a:pt x="279" y="1064"/>
                  </a:cubicBezTo>
                  <a:cubicBezTo>
                    <a:pt x="1547" y="633"/>
                    <a:pt x="3530" y="466"/>
                    <a:pt x="5530" y="466"/>
                  </a:cubicBezTo>
                  <a:cubicBezTo>
                    <a:pt x="8097" y="466"/>
                    <a:pt x="10690" y="741"/>
                    <a:pt x="11831" y="1084"/>
                  </a:cubicBezTo>
                  <a:cubicBezTo>
                    <a:pt x="12908" y="1409"/>
                    <a:pt x="14874" y="1676"/>
                    <a:pt x="16980" y="1676"/>
                  </a:cubicBezTo>
                  <a:cubicBezTo>
                    <a:pt x="19102" y="1676"/>
                    <a:pt x="21367" y="1405"/>
                    <a:pt x="23009" y="645"/>
                  </a:cubicBezTo>
                  <a:lnTo>
                    <a:pt x="22810" y="216"/>
                  </a:lnTo>
                  <a:cubicBezTo>
                    <a:pt x="21249" y="938"/>
                    <a:pt x="19046" y="1195"/>
                    <a:pt x="16979" y="1195"/>
                  </a:cubicBezTo>
                  <a:cubicBezTo>
                    <a:pt x="14916" y="1195"/>
                    <a:pt x="12988" y="939"/>
                    <a:pt x="11967" y="631"/>
                  </a:cubicBezTo>
                  <a:cubicBezTo>
                    <a:pt x="10802" y="281"/>
                    <a:pt x="8153" y="1"/>
                    <a:pt x="5528"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31;p56">
              <a:extLst>
                <a:ext uri="{FF2B5EF4-FFF2-40B4-BE49-F238E27FC236}">
                  <a16:creationId xmlns:a16="http://schemas.microsoft.com/office/drawing/2014/main" id="{E7233A36-3222-4A13-B744-FF83EDC5F673}"/>
                </a:ext>
              </a:extLst>
            </p:cNvPr>
            <p:cNvSpPr/>
            <p:nvPr/>
          </p:nvSpPr>
          <p:spPr>
            <a:xfrm>
              <a:off x="4568397" y="1010722"/>
              <a:ext cx="803573" cy="76594"/>
            </a:xfrm>
            <a:custGeom>
              <a:avLst/>
              <a:gdLst/>
              <a:ahLst/>
              <a:cxnLst/>
              <a:rect l="l" t="t" r="r" b="b"/>
              <a:pathLst>
                <a:path w="22871" h="2180" extrusionOk="0">
                  <a:moveTo>
                    <a:pt x="18839" y="0"/>
                  </a:moveTo>
                  <a:cubicBezTo>
                    <a:pt x="16106" y="0"/>
                    <a:pt x="13238" y="673"/>
                    <a:pt x="11831" y="1096"/>
                  </a:cubicBezTo>
                  <a:cubicBezTo>
                    <a:pt x="10690" y="1439"/>
                    <a:pt x="8095" y="1715"/>
                    <a:pt x="5528" y="1715"/>
                  </a:cubicBezTo>
                  <a:cubicBezTo>
                    <a:pt x="3529" y="1715"/>
                    <a:pt x="1546" y="1548"/>
                    <a:pt x="279" y="1116"/>
                  </a:cubicBezTo>
                  <a:cubicBezTo>
                    <a:pt x="189" y="1086"/>
                    <a:pt x="95" y="1055"/>
                    <a:pt x="1" y="1025"/>
                  </a:cubicBezTo>
                  <a:lnTo>
                    <a:pt x="1" y="1522"/>
                  </a:lnTo>
                  <a:cubicBezTo>
                    <a:pt x="43" y="1536"/>
                    <a:pt x="86" y="1549"/>
                    <a:pt x="127" y="1564"/>
                  </a:cubicBezTo>
                  <a:cubicBezTo>
                    <a:pt x="1432" y="2008"/>
                    <a:pt x="3472" y="2180"/>
                    <a:pt x="5526" y="2180"/>
                  </a:cubicBezTo>
                  <a:cubicBezTo>
                    <a:pt x="8152" y="2180"/>
                    <a:pt x="10802" y="1899"/>
                    <a:pt x="11967" y="1548"/>
                  </a:cubicBezTo>
                  <a:cubicBezTo>
                    <a:pt x="13329" y="1139"/>
                    <a:pt x="16261" y="432"/>
                    <a:pt x="18989" y="432"/>
                  </a:cubicBezTo>
                  <a:cubicBezTo>
                    <a:pt x="20355" y="432"/>
                    <a:pt x="21669" y="609"/>
                    <a:pt x="22710" y="1090"/>
                  </a:cubicBezTo>
                  <a:lnTo>
                    <a:pt x="22871" y="722"/>
                  </a:lnTo>
                  <a:cubicBezTo>
                    <a:pt x="21729" y="194"/>
                    <a:pt x="20303" y="0"/>
                    <a:pt x="1883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32;p56">
              <a:extLst>
                <a:ext uri="{FF2B5EF4-FFF2-40B4-BE49-F238E27FC236}">
                  <a16:creationId xmlns:a16="http://schemas.microsoft.com/office/drawing/2014/main" id="{58A77D5A-80EC-FABA-79C8-61CAB15027BD}"/>
                </a:ext>
              </a:extLst>
            </p:cNvPr>
            <p:cNvSpPr/>
            <p:nvPr/>
          </p:nvSpPr>
          <p:spPr>
            <a:xfrm>
              <a:off x="4580975" y="1036054"/>
              <a:ext cx="27476" cy="79897"/>
            </a:xfrm>
            <a:custGeom>
              <a:avLst/>
              <a:gdLst/>
              <a:ahLst/>
              <a:cxnLst/>
              <a:rect l="l" t="t" r="r" b="b"/>
              <a:pathLst>
                <a:path w="782" h="2274" extrusionOk="0">
                  <a:moveTo>
                    <a:pt x="179" y="0"/>
                  </a:moveTo>
                  <a:cubicBezTo>
                    <a:pt x="167" y="0"/>
                    <a:pt x="156" y="1"/>
                    <a:pt x="144" y="4"/>
                  </a:cubicBezTo>
                  <a:cubicBezTo>
                    <a:pt x="57" y="23"/>
                    <a:pt x="1" y="110"/>
                    <a:pt x="20" y="198"/>
                  </a:cubicBezTo>
                  <a:lnTo>
                    <a:pt x="445" y="2146"/>
                  </a:lnTo>
                  <a:cubicBezTo>
                    <a:pt x="462" y="2222"/>
                    <a:pt x="529" y="2273"/>
                    <a:pt x="603" y="2273"/>
                  </a:cubicBezTo>
                  <a:cubicBezTo>
                    <a:pt x="615" y="2273"/>
                    <a:pt x="627" y="2272"/>
                    <a:pt x="638" y="2270"/>
                  </a:cubicBezTo>
                  <a:cubicBezTo>
                    <a:pt x="726" y="2251"/>
                    <a:pt x="781" y="2164"/>
                    <a:pt x="762" y="2077"/>
                  </a:cubicBezTo>
                  <a:lnTo>
                    <a:pt x="338" y="128"/>
                  </a:lnTo>
                  <a:cubicBezTo>
                    <a:pt x="321" y="52"/>
                    <a:pt x="254"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33;p56">
              <a:extLst>
                <a:ext uri="{FF2B5EF4-FFF2-40B4-BE49-F238E27FC236}">
                  <a16:creationId xmlns:a16="http://schemas.microsoft.com/office/drawing/2014/main" id="{C8CF940D-1406-3718-CD99-8EEC652B6910}"/>
                </a:ext>
              </a:extLst>
            </p:cNvPr>
            <p:cNvSpPr/>
            <p:nvPr/>
          </p:nvSpPr>
          <p:spPr>
            <a:xfrm>
              <a:off x="4528415" y="1001833"/>
              <a:ext cx="27440" cy="79897"/>
            </a:xfrm>
            <a:custGeom>
              <a:avLst/>
              <a:gdLst/>
              <a:ahLst/>
              <a:cxnLst/>
              <a:rect l="l" t="t" r="r" b="b"/>
              <a:pathLst>
                <a:path w="781" h="2274" extrusionOk="0">
                  <a:moveTo>
                    <a:pt x="179" y="1"/>
                  </a:moveTo>
                  <a:cubicBezTo>
                    <a:pt x="167" y="1"/>
                    <a:pt x="155" y="2"/>
                    <a:pt x="143" y="4"/>
                  </a:cubicBezTo>
                  <a:cubicBezTo>
                    <a:pt x="55" y="24"/>
                    <a:pt x="0" y="110"/>
                    <a:pt x="20" y="197"/>
                  </a:cubicBezTo>
                  <a:lnTo>
                    <a:pt x="444" y="2145"/>
                  </a:lnTo>
                  <a:cubicBezTo>
                    <a:pt x="460" y="2221"/>
                    <a:pt x="528" y="2274"/>
                    <a:pt x="603" y="2274"/>
                  </a:cubicBezTo>
                  <a:cubicBezTo>
                    <a:pt x="614" y="2274"/>
                    <a:pt x="625" y="2273"/>
                    <a:pt x="638" y="2270"/>
                  </a:cubicBezTo>
                  <a:cubicBezTo>
                    <a:pt x="725" y="2251"/>
                    <a:pt x="781" y="2165"/>
                    <a:pt x="762" y="2076"/>
                  </a:cubicBezTo>
                  <a:lnTo>
                    <a:pt x="336" y="128"/>
                  </a:lnTo>
                  <a:cubicBezTo>
                    <a:pt x="321" y="52"/>
                    <a:pt x="254"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34;p56">
              <a:extLst>
                <a:ext uri="{FF2B5EF4-FFF2-40B4-BE49-F238E27FC236}">
                  <a16:creationId xmlns:a16="http://schemas.microsoft.com/office/drawing/2014/main" id="{1ED1D9DC-9101-519F-0C0B-E5D2DB7548BE}"/>
                </a:ext>
              </a:extLst>
            </p:cNvPr>
            <p:cNvSpPr/>
            <p:nvPr/>
          </p:nvSpPr>
          <p:spPr>
            <a:xfrm>
              <a:off x="4570049" y="1036054"/>
              <a:ext cx="19992" cy="45675"/>
            </a:xfrm>
            <a:custGeom>
              <a:avLst/>
              <a:gdLst/>
              <a:ahLst/>
              <a:cxnLst/>
              <a:rect l="l" t="t" r="r" b="b"/>
              <a:pathLst>
                <a:path w="569" h="1300" extrusionOk="0">
                  <a:moveTo>
                    <a:pt x="179" y="0"/>
                  </a:moveTo>
                  <a:cubicBezTo>
                    <a:pt x="167" y="0"/>
                    <a:pt x="156" y="1"/>
                    <a:pt x="144" y="4"/>
                  </a:cubicBezTo>
                  <a:cubicBezTo>
                    <a:pt x="56" y="23"/>
                    <a:pt x="0" y="110"/>
                    <a:pt x="19" y="198"/>
                  </a:cubicBezTo>
                  <a:lnTo>
                    <a:pt x="232" y="1171"/>
                  </a:lnTo>
                  <a:cubicBezTo>
                    <a:pt x="249" y="1247"/>
                    <a:pt x="316" y="1300"/>
                    <a:pt x="390" y="1300"/>
                  </a:cubicBezTo>
                  <a:cubicBezTo>
                    <a:pt x="402" y="1300"/>
                    <a:pt x="414" y="1299"/>
                    <a:pt x="425" y="1296"/>
                  </a:cubicBezTo>
                  <a:cubicBezTo>
                    <a:pt x="514" y="1277"/>
                    <a:pt x="569" y="1191"/>
                    <a:pt x="549" y="1102"/>
                  </a:cubicBezTo>
                  <a:lnTo>
                    <a:pt x="337" y="128"/>
                  </a:lnTo>
                  <a:cubicBezTo>
                    <a:pt x="321" y="52"/>
                    <a:pt x="253"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35;p56">
              <a:extLst>
                <a:ext uri="{FF2B5EF4-FFF2-40B4-BE49-F238E27FC236}">
                  <a16:creationId xmlns:a16="http://schemas.microsoft.com/office/drawing/2014/main" id="{8E12A4F4-B847-C109-BF64-818D28D849F4}"/>
                </a:ext>
              </a:extLst>
            </p:cNvPr>
            <p:cNvSpPr/>
            <p:nvPr/>
          </p:nvSpPr>
          <p:spPr>
            <a:xfrm>
              <a:off x="4558454" y="1036054"/>
              <a:ext cx="19957" cy="45675"/>
            </a:xfrm>
            <a:custGeom>
              <a:avLst/>
              <a:gdLst/>
              <a:ahLst/>
              <a:cxnLst/>
              <a:rect l="l" t="t" r="r" b="b"/>
              <a:pathLst>
                <a:path w="568" h="1300" extrusionOk="0">
                  <a:moveTo>
                    <a:pt x="178" y="0"/>
                  </a:moveTo>
                  <a:cubicBezTo>
                    <a:pt x="167" y="0"/>
                    <a:pt x="155" y="1"/>
                    <a:pt x="143" y="4"/>
                  </a:cubicBezTo>
                  <a:cubicBezTo>
                    <a:pt x="55" y="23"/>
                    <a:pt x="0" y="110"/>
                    <a:pt x="18" y="198"/>
                  </a:cubicBezTo>
                  <a:lnTo>
                    <a:pt x="231" y="1171"/>
                  </a:lnTo>
                  <a:cubicBezTo>
                    <a:pt x="248" y="1247"/>
                    <a:pt x="315" y="1300"/>
                    <a:pt x="390" y="1300"/>
                  </a:cubicBezTo>
                  <a:cubicBezTo>
                    <a:pt x="402" y="1300"/>
                    <a:pt x="413" y="1299"/>
                    <a:pt x="424" y="1296"/>
                  </a:cubicBezTo>
                  <a:cubicBezTo>
                    <a:pt x="513" y="1277"/>
                    <a:pt x="568" y="1191"/>
                    <a:pt x="549" y="1102"/>
                  </a:cubicBezTo>
                  <a:lnTo>
                    <a:pt x="336" y="128"/>
                  </a:lnTo>
                  <a:cubicBezTo>
                    <a:pt x="320" y="52"/>
                    <a:pt x="252" y="0"/>
                    <a:pt x="17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36;p56">
              <a:extLst>
                <a:ext uri="{FF2B5EF4-FFF2-40B4-BE49-F238E27FC236}">
                  <a16:creationId xmlns:a16="http://schemas.microsoft.com/office/drawing/2014/main" id="{E58C4A88-5EAC-251F-16DF-52D210A20826}"/>
                </a:ext>
              </a:extLst>
            </p:cNvPr>
            <p:cNvSpPr/>
            <p:nvPr/>
          </p:nvSpPr>
          <p:spPr>
            <a:xfrm>
              <a:off x="4546930" y="1036054"/>
              <a:ext cx="19992" cy="45675"/>
            </a:xfrm>
            <a:custGeom>
              <a:avLst/>
              <a:gdLst/>
              <a:ahLst/>
              <a:cxnLst/>
              <a:rect l="l" t="t" r="r" b="b"/>
              <a:pathLst>
                <a:path w="569" h="1300" extrusionOk="0">
                  <a:moveTo>
                    <a:pt x="179" y="0"/>
                  </a:moveTo>
                  <a:cubicBezTo>
                    <a:pt x="167" y="0"/>
                    <a:pt x="155" y="1"/>
                    <a:pt x="144" y="4"/>
                  </a:cubicBezTo>
                  <a:cubicBezTo>
                    <a:pt x="56" y="23"/>
                    <a:pt x="1" y="110"/>
                    <a:pt x="19" y="198"/>
                  </a:cubicBezTo>
                  <a:lnTo>
                    <a:pt x="232" y="1171"/>
                  </a:lnTo>
                  <a:cubicBezTo>
                    <a:pt x="249" y="1247"/>
                    <a:pt x="316" y="1300"/>
                    <a:pt x="390" y="1300"/>
                  </a:cubicBezTo>
                  <a:cubicBezTo>
                    <a:pt x="402" y="1300"/>
                    <a:pt x="414" y="1299"/>
                    <a:pt x="425" y="1296"/>
                  </a:cubicBezTo>
                  <a:cubicBezTo>
                    <a:pt x="513" y="1277"/>
                    <a:pt x="568" y="1191"/>
                    <a:pt x="550" y="1102"/>
                  </a:cubicBezTo>
                  <a:lnTo>
                    <a:pt x="337" y="128"/>
                  </a:lnTo>
                  <a:cubicBezTo>
                    <a:pt x="320" y="52"/>
                    <a:pt x="253"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37;p56">
              <a:extLst>
                <a:ext uri="{FF2B5EF4-FFF2-40B4-BE49-F238E27FC236}">
                  <a16:creationId xmlns:a16="http://schemas.microsoft.com/office/drawing/2014/main" id="{C85A9096-A411-BD8E-49BB-877DBB010772}"/>
                </a:ext>
              </a:extLst>
            </p:cNvPr>
            <p:cNvSpPr/>
            <p:nvPr/>
          </p:nvSpPr>
          <p:spPr>
            <a:xfrm>
              <a:off x="4580975" y="1001833"/>
              <a:ext cx="27476" cy="79897"/>
            </a:xfrm>
            <a:custGeom>
              <a:avLst/>
              <a:gdLst/>
              <a:ahLst/>
              <a:cxnLst/>
              <a:rect l="l" t="t" r="r" b="b"/>
              <a:pathLst>
                <a:path w="782" h="2274" extrusionOk="0">
                  <a:moveTo>
                    <a:pt x="603" y="0"/>
                  </a:moveTo>
                  <a:cubicBezTo>
                    <a:pt x="529" y="0"/>
                    <a:pt x="462" y="53"/>
                    <a:pt x="445" y="128"/>
                  </a:cubicBezTo>
                  <a:lnTo>
                    <a:pt x="20" y="2076"/>
                  </a:lnTo>
                  <a:cubicBezTo>
                    <a:pt x="1" y="2164"/>
                    <a:pt x="57" y="2251"/>
                    <a:pt x="144" y="2270"/>
                  </a:cubicBezTo>
                  <a:cubicBezTo>
                    <a:pt x="155" y="2273"/>
                    <a:pt x="167" y="2274"/>
                    <a:pt x="178" y="2274"/>
                  </a:cubicBezTo>
                  <a:cubicBezTo>
                    <a:pt x="254" y="2274"/>
                    <a:pt x="321" y="2222"/>
                    <a:pt x="338" y="2145"/>
                  </a:cubicBezTo>
                  <a:lnTo>
                    <a:pt x="762" y="197"/>
                  </a:lnTo>
                  <a:cubicBezTo>
                    <a:pt x="781" y="110"/>
                    <a:pt x="726" y="24"/>
                    <a:pt x="638" y="4"/>
                  </a:cubicBezTo>
                  <a:cubicBezTo>
                    <a:pt x="627" y="2"/>
                    <a:pt x="615" y="0"/>
                    <a:pt x="60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38;p56">
              <a:extLst>
                <a:ext uri="{FF2B5EF4-FFF2-40B4-BE49-F238E27FC236}">
                  <a16:creationId xmlns:a16="http://schemas.microsoft.com/office/drawing/2014/main" id="{B40EAFA4-289C-B302-F6D7-7D521170D454}"/>
                </a:ext>
              </a:extLst>
            </p:cNvPr>
            <p:cNvSpPr/>
            <p:nvPr/>
          </p:nvSpPr>
          <p:spPr>
            <a:xfrm>
              <a:off x="4528415" y="1036054"/>
              <a:ext cx="27440" cy="79897"/>
            </a:xfrm>
            <a:custGeom>
              <a:avLst/>
              <a:gdLst/>
              <a:ahLst/>
              <a:cxnLst/>
              <a:rect l="l" t="t" r="r" b="b"/>
              <a:pathLst>
                <a:path w="781" h="2274" extrusionOk="0">
                  <a:moveTo>
                    <a:pt x="603" y="1"/>
                  </a:moveTo>
                  <a:cubicBezTo>
                    <a:pt x="528" y="1"/>
                    <a:pt x="460" y="52"/>
                    <a:pt x="444" y="128"/>
                  </a:cubicBezTo>
                  <a:lnTo>
                    <a:pt x="20" y="2077"/>
                  </a:lnTo>
                  <a:cubicBezTo>
                    <a:pt x="0" y="2164"/>
                    <a:pt x="55" y="2251"/>
                    <a:pt x="143" y="2270"/>
                  </a:cubicBezTo>
                  <a:cubicBezTo>
                    <a:pt x="155" y="2272"/>
                    <a:pt x="167" y="2274"/>
                    <a:pt x="178" y="2274"/>
                  </a:cubicBezTo>
                  <a:cubicBezTo>
                    <a:pt x="253" y="2274"/>
                    <a:pt x="321" y="2222"/>
                    <a:pt x="336" y="2146"/>
                  </a:cubicBezTo>
                  <a:lnTo>
                    <a:pt x="762" y="198"/>
                  </a:lnTo>
                  <a:cubicBezTo>
                    <a:pt x="781" y="110"/>
                    <a:pt x="725" y="23"/>
                    <a:pt x="638" y="4"/>
                  </a:cubicBezTo>
                  <a:cubicBezTo>
                    <a:pt x="625" y="1"/>
                    <a:pt x="614" y="1"/>
                    <a:pt x="60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39;p56">
              <a:extLst>
                <a:ext uri="{FF2B5EF4-FFF2-40B4-BE49-F238E27FC236}">
                  <a16:creationId xmlns:a16="http://schemas.microsoft.com/office/drawing/2014/main" id="{0CC66A1F-D377-CB52-B5AA-E9FBE8548761}"/>
                </a:ext>
              </a:extLst>
            </p:cNvPr>
            <p:cNvSpPr/>
            <p:nvPr/>
          </p:nvSpPr>
          <p:spPr>
            <a:xfrm>
              <a:off x="4570049" y="1036054"/>
              <a:ext cx="19992" cy="45675"/>
            </a:xfrm>
            <a:custGeom>
              <a:avLst/>
              <a:gdLst/>
              <a:ahLst/>
              <a:cxnLst/>
              <a:rect l="l" t="t" r="r" b="b"/>
              <a:pathLst>
                <a:path w="569" h="1300" extrusionOk="0">
                  <a:moveTo>
                    <a:pt x="390" y="1"/>
                  </a:moveTo>
                  <a:cubicBezTo>
                    <a:pt x="316" y="1"/>
                    <a:pt x="249" y="52"/>
                    <a:pt x="232" y="128"/>
                  </a:cubicBezTo>
                  <a:lnTo>
                    <a:pt x="19" y="1102"/>
                  </a:lnTo>
                  <a:cubicBezTo>
                    <a:pt x="0" y="1191"/>
                    <a:pt x="56" y="1277"/>
                    <a:pt x="144" y="1296"/>
                  </a:cubicBezTo>
                  <a:cubicBezTo>
                    <a:pt x="156" y="1299"/>
                    <a:pt x="167" y="1300"/>
                    <a:pt x="178" y="1300"/>
                  </a:cubicBezTo>
                  <a:cubicBezTo>
                    <a:pt x="253" y="1300"/>
                    <a:pt x="320" y="1248"/>
                    <a:pt x="337" y="1171"/>
                  </a:cubicBezTo>
                  <a:lnTo>
                    <a:pt x="549" y="198"/>
                  </a:lnTo>
                  <a:cubicBezTo>
                    <a:pt x="569" y="110"/>
                    <a:pt x="514" y="23"/>
                    <a:pt x="425" y="4"/>
                  </a:cubicBezTo>
                  <a:cubicBezTo>
                    <a:pt x="414" y="1"/>
                    <a:pt x="402"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40;p56">
              <a:extLst>
                <a:ext uri="{FF2B5EF4-FFF2-40B4-BE49-F238E27FC236}">
                  <a16:creationId xmlns:a16="http://schemas.microsoft.com/office/drawing/2014/main" id="{B5A14D93-19E0-469F-76D9-DFA6EEA13C15}"/>
                </a:ext>
              </a:extLst>
            </p:cNvPr>
            <p:cNvSpPr/>
            <p:nvPr/>
          </p:nvSpPr>
          <p:spPr>
            <a:xfrm>
              <a:off x="4558454" y="1036054"/>
              <a:ext cx="19957" cy="45675"/>
            </a:xfrm>
            <a:custGeom>
              <a:avLst/>
              <a:gdLst/>
              <a:ahLst/>
              <a:cxnLst/>
              <a:rect l="l" t="t" r="r" b="b"/>
              <a:pathLst>
                <a:path w="568" h="1300" extrusionOk="0">
                  <a:moveTo>
                    <a:pt x="390" y="1"/>
                  </a:moveTo>
                  <a:cubicBezTo>
                    <a:pt x="315" y="1"/>
                    <a:pt x="248" y="52"/>
                    <a:pt x="231" y="128"/>
                  </a:cubicBezTo>
                  <a:lnTo>
                    <a:pt x="18" y="1102"/>
                  </a:lnTo>
                  <a:cubicBezTo>
                    <a:pt x="0" y="1191"/>
                    <a:pt x="55" y="1277"/>
                    <a:pt x="143" y="1296"/>
                  </a:cubicBezTo>
                  <a:cubicBezTo>
                    <a:pt x="155" y="1299"/>
                    <a:pt x="166" y="1300"/>
                    <a:pt x="177" y="1300"/>
                  </a:cubicBezTo>
                  <a:cubicBezTo>
                    <a:pt x="252" y="1300"/>
                    <a:pt x="320" y="1248"/>
                    <a:pt x="336" y="1171"/>
                  </a:cubicBezTo>
                  <a:lnTo>
                    <a:pt x="549" y="198"/>
                  </a:lnTo>
                  <a:cubicBezTo>
                    <a:pt x="568" y="110"/>
                    <a:pt x="513" y="23"/>
                    <a:pt x="424" y="4"/>
                  </a:cubicBezTo>
                  <a:cubicBezTo>
                    <a:pt x="413" y="1"/>
                    <a:pt x="402"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41;p56">
              <a:extLst>
                <a:ext uri="{FF2B5EF4-FFF2-40B4-BE49-F238E27FC236}">
                  <a16:creationId xmlns:a16="http://schemas.microsoft.com/office/drawing/2014/main" id="{A73399AC-0C1D-AC7B-5605-5690FE5107D4}"/>
                </a:ext>
              </a:extLst>
            </p:cNvPr>
            <p:cNvSpPr/>
            <p:nvPr/>
          </p:nvSpPr>
          <p:spPr>
            <a:xfrm>
              <a:off x="4546930" y="1036054"/>
              <a:ext cx="19992" cy="45675"/>
            </a:xfrm>
            <a:custGeom>
              <a:avLst/>
              <a:gdLst/>
              <a:ahLst/>
              <a:cxnLst/>
              <a:rect l="l" t="t" r="r" b="b"/>
              <a:pathLst>
                <a:path w="569" h="1300" extrusionOk="0">
                  <a:moveTo>
                    <a:pt x="390" y="1"/>
                  </a:moveTo>
                  <a:cubicBezTo>
                    <a:pt x="316" y="1"/>
                    <a:pt x="249" y="52"/>
                    <a:pt x="232" y="128"/>
                  </a:cubicBezTo>
                  <a:lnTo>
                    <a:pt x="19" y="1102"/>
                  </a:lnTo>
                  <a:cubicBezTo>
                    <a:pt x="1" y="1191"/>
                    <a:pt x="56" y="1277"/>
                    <a:pt x="144" y="1296"/>
                  </a:cubicBezTo>
                  <a:cubicBezTo>
                    <a:pt x="155" y="1299"/>
                    <a:pt x="166" y="1300"/>
                    <a:pt x="178" y="1300"/>
                  </a:cubicBezTo>
                  <a:cubicBezTo>
                    <a:pt x="252" y="1300"/>
                    <a:pt x="320" y="1248"/>
                    <a:pt x="337" y="1171"/>
                  </a:cubicBezTo>
                  <a:lnTo>
                    <a:pt x="550" y="198"/>
                  </a:lnTo>
                  <a:cubicBezTo>
                    <a:pt x="568" y="110"/>
                    <a:pt x="513" y="23"/>
                    <a:pt x="425" y="4"/>
                  </a:cubicBezTo>
                  <a:cubicBezTo>
                    <a:pt x="414" y="1"/>
                    <a:pt x="402"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42;p56">
              <a:extLst>
                <a:ext uri="{FF2B5EF4-FFF2-40B4-BE49-F238E27FC236}">
                  <a16:creationId xmlns:a16="http://schemas.microsoft.com/office/drawing/2014/main" id="{20B0007C-6672-1BDF-5EA4-0F1E45315B2C}"/>
                </a:ext>
              </a:extLst>
            </p:cNvPr>
            <p:cNvSpPr/>
            <p:nvPr/>
          </p:nvSpPr>
          <p:spPr>
            <a:xfrm>
              <a:off x="5004870" y="1036054"/>
              <a:ext cx="27476" cy="79897"/>
            </a:xfrm>
            <a:custGeom>
              <a:avLst/>
              <a:gdLst/>
              <a:ahLst/>
              <a:cxnLst/>
              <a:rect l="l" t="t" r="r" b="b"/>
              <a:pathLst>
                <a:path w="782" h="2274" extrusionOk="0">
                  <a:moveTo>
                    <a:pt x="179" y="0"/>
                  </a:moveTo>
                  <a:cubicBezTo>
                    <a:pt x="167" y="0"/>
                    <a:pt x="156" y="1"/>
                    <a:pt x="144" y="4"/>
                  </a:cubicBezTo>
                  <a:cubicBezTo>
                    <a:pt x="57" y="23"/>
                    <a:pt x="1" y="110"/>
                    <a:pt x="20" y="198"/>
                  </a:cubicBezTo>
                  <a:lnTo>
                    <a:pt x="444" y="2146"/>
                  </a:lnTo>
                  <a:cubicBezTo>
                    <a:pt x="462" y="2222"/>
                    <a:pt x="529" y="2273"/>
                    <a:pt x="603" y="2273"/>
                  </a:cubicBezTo>
                  <a:cubicBezTo>
                    <a:pt x="615" y="2273"/>
                    <a:pt x="627" y="2272"/>
                    <a:pt x="638" y="2270"/>
                  </a:cubicBezTo>
                  <a:cubicBezTo>
                    <a:pt x="725" y="2251"/>
                    <a:pt x="781" y="2164"/>
                    <a:pt x="762" y="2077"/>
                  </a:cubicBezTo>
                  <a:lnTo>
                    <a:pt x="338" y="128"/>
                  </a:lnTo>
                  <a:cubicBezTo>
                    <a:pt x="321" y="52"/>
                    <a:pt x="254"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43;p56">
              <a:extLst>
                <a:ext uri="{FF2B5EF4-FFF2-40B4-BE49-F238E27FC236}">
                  <a16:creationId xmlns:a16="http://schemas.microsoft.com/office/drawing/2014/main" id="{3622EECE-D6D3-6F45-0541-21B83AC9F7D3}"/>
                </a:ext>
              </a:extLst>
            </p:cNvPr>
            <p:cNvSpPr/>
            <p:nvPr/>
          </p:nvSpPr>
          <p:spPr>
            <a:xfrm>
              <a:off x="4952309" y="1001833"/>
              <a:ext cx="27440" cy="79897"/>
            </a:xfrm>
            <a:custGeom>
              <a:avLst/>
              <a:gdLst/>
              <a:ahLst/>
              <a:cxnLst/>
              <a:rect l="l" t="t" r="r" b="b"/>
              <a:pathLst>
                <a:path w="781" h="2274" extrusionOk="0">
                  <a:moveTo>
                    <a:pt x="179" y="1"/>
                  </a:moveTo>
                  <a:cubicBezTo>
                    <a:pt x="167" y="1"/>
                    <a:pt x="155" y="2"/>
                    <a:pt x="143" y="4"/>
                  </a:cubicBezTo>
                  <a:cubicBezTo>
                    <a:pt x="55" y="24"/>
                    <a:pt x="0" y="110"/>
                    <a:pt x="19" y="197"/>
                  </a:cubicBezTo>
                  <a:lnTo>
                    <a:pt x="444" y="2145"/>
                  </a:lnTo>
                  <a:cubicBezTo>
                    <a:pt x="460" y="2221"/>
                    <a:pt x="528" y="2274"/>
                    <a:pt x="603" y="2274"/>
                  </a:cubicBezTo>
                  <a:cubicBezTo>
                    <a:pt x="614" y="2274"/>
                    <a:pt x="625" y="2273"/>
                    <a:pt x="638" y="2270"/>
                  </a:cubicBezTo>
                  <a:cubicBezTo>
                    <a:pt x="725" y="2251"/>
                    <a:pt x="781" y="2165"/>
                    <a:pt x="762" y="2076"/>
                  </a:cubicBezTo>
                  <a:lnTo>
                    <a:pt x="336" y="128"/>
                  </a:lnTo>
                  <a:cubicBezTo>
                    <a:pt x="320" y="52"/>
                    <a:pt x="253"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44;p56">
              <a:extLst>
                <a:ext uri="{FF2B5EF4-FFF2-40B4-BE49-F238E27FC236}">
                  <a16:creationId xmlns:a16="http://schemas.microsoft.com/office/drawing/2014/main" id="{31809E3A-F43C-E07A-7FF3-DEDD435A0EC5}"/>
                </a:ext>
              </a:extLst>
            </p:cNvPr>
            <p:cNvSpPr/>
            <p:nvPr/>
          </p:nvSpPr>
          <p:spPr>
            <a:xfrm>
              <a:off x="4993943" y="1036054"/>
              <a:ext cx="19992" cy="45675"/>
            </a:xfrm>
            <a:custGeom>
              <a:avLst/>
              <a:gdLst/>
              <a:ahLst/>
              <a:cxnLst/>
              <a:rect l="l" t="t" r="r" b="b"/>
              <a:pathLst>
                <a:path w="569" h="1300" extrusionOk="0">
                  <a:moveTo>
                    <a:pt x="179" y="0"/>
                  </a:moveTo>
                  <a:cubicBezTo>
                    <a:pt x="167" y="0"/>
                    <a:pt x="156" y="1"/>
                    <a:pt x="144" y="4"/>
                  </a:cubicBezTo>
                  <a:cubicBezTo>
                    <a:pt x="56" y="23"/>
                    <a:pt x="0" y="110"/>
                    <a:pt x="19" y="198"/>
                  </a:cubicBezTo>
                  <a:lnTo>
                    <a:pt x="231" y="1171"/>
                  </a:lnTo>
                  <a:cubicBezTo>
                    <a:pt x="248" y="1247"/>
                    <a:pt x="316" y="1300"/>
                    <a:pt x="390" y="1300"/>
                  </a:cubicBezTo>
                  <a:cubicBezTo>
                    <a:pt x="402" y="1300"/>
                    <a:pt x="414" y="1299"/>
                    <a:pt x="425" y="1296"/>
                  </a:cubicBezTo>
                  <a:cubicBezTo>
                    <a:pt x="513" y="1277"/>
                    <a:pt x="568" y="1191"/>
                    <a:pt x="549" y="1102"/>
                  </a:cubicBezTo>
                  <a:lnTo>
                    <a:pt x="337" y="128"/>
                  </a:lnTo>
                  <a:cubicBezTo>
                    <a:pt x="320" y="52"/>
                    <a:pt x="253"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45;p56">
              <a:extLst>
                <a:ext uri="{FF2B5EF4-FFF2-40B4-BE49-F238E27FC236}">
                  <a16:creationId xmlns:a16="http://schemas.microsoft.com/office/drawing/2014/main" id="{1F7A4D20-AB28-6523-F5F2-62A95DC282CE}"/>
                </a:ext>
              </a:extLst>
            </p:cNvPr>
            <p:cNvSpPr/>
            <p:nvPr/>
          </p:nvSpPr>
          <p:spPr>
            <a:xfrm>
              <a:off x="4982349" y="1036054"/>
              <a:ext cx="19957" cy="45675"/>
            </a:xfrm>
            <a:custGeom>
              <a:avLst/>
              <a:gdLst/>
              <a:ahLst/>
              <a:cxnLst/>
              <a:rect l="l" t="t" r="r" b="b"/>
              <a:pathLst>
                <a:path w="568" h="1300" extrusionOk="0">
                  <a:moveTo>
                    <a:pt x="178" y="0"/>
                  </a:moveTo>
                  <a:cubicBezTo>
                    <a:pt x="166" y="0"/>
                    <a:pt x="155" y="1"/>
                    <a:pt x="143" y="4"/>
                  </a:cubicBezTo>
                  <a:cubicBezTo>
                    <a:pt x="55" y="23"/>
                    <a:pt x="0" y="110"/>
                    <a:pt x="18" y="198"/>
                  </a:cubicBezTo>
                  <a:lnTo>
                    <a:pt x="231" y="1171"/>
                  </a:lnTo>
                  <a:cubicBezTo>
                    <a:pt x="248" y="1247"/>
                    <a:pt x="315" y="1300"/>
                    <a:pt x="389" y="1300"/>
                  </a:cubicBezTo>
                  <a:cubicBezTo>
                    <a:pt x="401" y="1300"/>
                    <a:pt x="413" y="1299"/>
                    <a:pt x="424" y="1296"/>
                  </a:cubicBezTo>
                  <a:cubicBezTo>
                    <a:pt x="513" y="1277"/>
                    <a:pt x="568" y="1191"/>
                    <a:pt x="548" y="1102"/>
                  </a:cubicBezTo>
                  <a:lnTo>
                    <a:pt x="336" y="128"/>
                  </a:lnTo>
                  <a:cubicBezTo>
                    <a:pt x="320" y="52"/>
                    <a:pt x="252" y="0"/>
                    <a:pt x="17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46;p56">
              <a:extLst>
                <a:ext uri="{FF2B5EF4-FFF2-40B4-BE49-F238E27FC236}">
                  <a16:creationId xmlns:a16="http://schemas.microsoft.com/office/drawing/2014/main" id="{E7C38E61-CDA6-FC6C-22A8-8D8C78932B3D}"/>
                </a:ext>
              </a:extLst>
            </p:cNvPr>
            <p:cNvSpPr/>
            <p:nvPr/>
          </p:nvSpPr>
          <p:spPr>
            <a:xfrm>
              <a:off x="4970825" y="1036054"/>
              <a:ext cx="19992" cy="45675"/>
            </a:xfrm>
            <a:custGeom>
              <a:avLst/>
              <a:gdLst/>
              <a:ahLst/>
              <a:cxnLst/>
              <a:rect l="l" t="t" r="r" b="b"/>
              <a:pathLst>
                <a:path w="569" h="1300" extrusionOk="0">
                  <a:moveTo>
                    <a:pt x="178" y="0"/>
                  </a:moveTo>
                  <a:cubicBezTo>
                    <a:pt x="167" y="0"/>
                    <a:pt x="155" y="1"/>
                    <a:pt x="144" y="4"/>
                  </a:cubicBezTo>
                  <a:cubicBezTo>
                    <a:pt x="56" y="23"/>
                    <a:pt x="1" y="110"/>
                    <a:pt x="19" y="198"/>
                  </a:cubicBezTo>
                  <a:lnTo>
                    <a:pt x="232" y="1171"/>
                  </a:lnTo>
                  <a:cubicBezTo>
                    <a:pt x="249" y="1247"/>
                    <a:pt x="316" y="1300"/>
                    <a:pt x="390" y="1300"/>
                  </a:cubicBezTo>
                  <a:cubicBezTo>
                    <a:pt x="401" y="1300"/>
                    <a:pt x="414" y="1299"/>
                    <a:pt x="425" y="1296"/>
                  </a:cubicBezTo>
                  <a:cubicBezTo>
                    <a:pt x="513" y="1277"/>
                    <a:pt x="568" y="1191"/>
                    <a:pt x="549" y="1102"/>
                  </a:cubicBezTo>
                  <a:lnTo>
                    <a:pt x="337" y="128"/>
                  </a:lnTo>
                  <a:cubicBezTo>
                    <a:pt x="320" y="52"/>
                    <a:pt x="253" y="0"/>
                    <a:pt x="17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47;p56">
              <a:extLst>
                <a:ext uri="{FF2B5EF4-FFF2-40B4-BE49-F238E27FC236}">
                  <a16:creationId xmlns:a16="http://schemas.microsoft.com/office/drawing/2014/main" id="{82EF89A4-199A-7FFC-8D14-AB6A03DA26FF}"/>
                </a:ext>
              </a:extLst>
            </p:cNvPr>
            <p:cNvSpPr/>
            <p:nvPr/>
          </p:nvSpPr>
          <p:spPr>
            <a:xfrm>
              <a:off x="5004870" y="1001833"/>
              <a:ext cx="27476" cy="79897"/>
            </a:xfrm>
            <a:custGeom>
              <a:avLst/>
              <a:gdLst/>
              <a:ahLst/>
              <a:cxnLst/>
              <a:rect l="l" t="t" r="r" b="b"/>
              <a:pathLst>
                <a:path w="782" h="2274" extrusionOk="0">
                  <a:moveTo>
                    <a:pt x="603" y="0"/>
                  </a:moveTo>
                  <a:cubicBezTo>
                    <a:pt x="529" y="0"/>
                    <a:pt x="462" y="53"/>
                    <a:pt x="444" y="128"/>
                  </a:cubicBezTo>
                  <a:lnTo>
                    <a:pt x="20" y="2076"/>
                  </a:lnTo>
                  <a:cubicBezTo>
                    <a:pt x="1" y="2164"/>
                    <a:pt x="57" y="2251"/>
                    <a:pt x="144" y="2270"/>
                  </a:cubicBezTo>
                  <a:cubicBezTo>
                    <a:pt x="155" y="2273"/>
                    <a:pt x="167" y="2274"/>
                    <a:pt x="178" y="2274"/>
                  </a:cubicBezTo>
                  <a:cubicBezTo>
                    <a:pt x="253" y="2274"/>
                    <a:pt x="321" y="2222"/>
                    <a:pt x="338" y="2145"/>
                  </a:cubicBezTo>
                  <a:lnTo>
                    <a:pt x="762" y="197"/>
                  </a:lnTo>
                  <a:cubicBezTo>
                    <a:pt x="781" y="110"/>
                    <a:pt x="725" y="24"/>
                    <a:pt x="638" y="4"/>
                  </a:cubicBezTo>
                  <a:cubicBezTo>
                    <a:pt x="627" y="2"/>
                    <a:pt x="615" y="0"/>
                    <a:pt x="60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48;p56">
              <a:extLst>
                <a:ext uri="{FF2B5EF4-FFF2-40B4-BE49-F238E27FC236}">
                  <a16:creationId xmlns:a16="http://schemas.microsoft.com/office/drawing/2014/main" id="{A96EB0DB-360A-CBD1-F739-377BD177B0C1}"/>
                </a:ext>
              </a:extLst>
            </p:cNvPr>
            <p:cNvSpPr/>
            <p:nvPr/>
          </p:nvSpPr>
          <p:spPr>
            <a:xfrm>
              <a:off x="4952309" y="1036054"/>
              <a:ext cx="27440" cy="79897"/>
            </a:xfrm>
            <a:custGeom>
              <a:avLst/>
              <a:gdLst/>
              <a:ahLst/>
              <a:cxnLst/>
              <a:rect l="l" t="t" r="r" b="b"/>
              <a:pathLst>
                <a:path w="781" h="2274" extrusionOk="0">
                  <a:moveTo>
                    <a:pt x="603" y="1"/>
                  </a:moveTo>
                  <a:cubicBezTo>
                    <a:pt x="528" y="1"/>
                    <a:pt x="460" y="52"/>
                    <a:pt x="444" y="128"/>
                  </a:cubicBezTo>
                  <a:lnTo>
                    <a:pt x="19" y="2077"/>
                  </a:lnTo>
                  <a:cubicBezTo>
                    <a:pt x="0" y="2164"/>
                    <a:pt x="55" y="2251"/>
                    <a:pt x="143" y="2270"/>
                  </a:cubicBezTo>
                  <a:cubicBezTo>
                    <a:pt x="155" y="2272"/>
                    <a:pt x="167" y="2274"/>
                    <a:pt x="178" y="2274"/>
                  </a:cubicBezTo>
                  <a:cubicBezTo>
                    <a:pt x="253" y="2274"/>
                    <a:pt x="320" y="2222"/>
                    <a:pt x="336" y="2146"/>
                  </a:cubicBezTo>
                  <a:lnTo>
                    <a:pt x="762" y="198"/>
                  </a:lnTo>
                  <a:cubicBezTo>
                    <a:pt x="781" y="110"/>
                    <a:pt x="725" y="23"/>
                    <a:pt x="638" y="4"/>
                  </a:cubicBezTo>
                  <a:cubicBezTo>
                    <a:pt x="625" y="1"/>
                    <a:pt x="614" y="1"/>
                    <a:pt x="60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49;p56">
              <a:extLst>
                <a:ext uri="{FF2B5EF4-FFF2-40B4-BE49-F238E27FC236}">
                  <a16:creationId xmlns:a16="http://schemas.microsoft.com/office/drawing/2014/main" id="{E92DB6A1-09E9-CD23-804B-C7ACBE1C2FFD}"/>
                </a:ext>
              </a:extLst>
            </p:cNvPr>
            <p:cNvSpPr/>
            <p:nvPr/>
          </p:nvSpPr>
          <p:spPr>
            <a:xfrm>
              <a:off x="4993943" y="1036054"/>
              <a:ext cx="19992" cy="45675"/>
            </a:xfrm>
            <a:custGeom>
              <a:avLst/>
              <a:gdLst/>
              <a:ahLst/>
              <a:cxnLst/>
              <a:rect l="l" t="t" r="r" b="b"/>
              <a:pathLst>
                <a:path w="569" h="1300" extrusionOk="0">
                  <a:moveTo>
                    <a:pt x="390" y="1"/>
                  </a:moveTo>
                  <a:cubicBezTo>
                    <a:pt x="316" y="1"/>
                    <a:pt x="248" y="52"/>
                    <a:pt x="231" y="128"/>
                  </a:cubicBezTo>
                  <a:lnTo>
                    <a:pt x="19" y="1102"/>
                  </a:lnTo>
                  <a:cubicBezTo>
                    <a:pt x="0" y="1191"/>
                    <a:pt x="56" y="1277"/>
                    <a:pt x="144" y="1296"/>
                  </a:cubicBezTo>
                  <a:cubicBezTo>
                    <a:pt x="155" y="1299"/>
                    <a:pt x="167" y="1300"/>
                    <a:pt x="178" y="1300"/>
                  </a:cubicBezTo>
                  <a:cubicBezTo>
                    <a:pt x="253" y="1300"/>
                    <a:pt x="320" y="1248"/>
                    <a:pt x="337" y="1171"/>
                  </a:cubicBezTo>
                  <a:lnTo>
                    <a:pt x="549" y="198"/>
                  </a:lnTo>
                  <a:cubicBezTo>
                    <a:pt x="568" y="110"/>
                    <a:pt x="513" y="23"/>
                    <a:pt x="425" y="4"/>
                  </a:cubicBezTo>
                  <a:cubicBezTo>
                    <a:pt x="414" y="1"/>
                    <a:pt x="402"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50;p56">
              <a:extLst>
                <a:ext uri="{FF2B5EF4-FFF2-40B4-BE49-F238E27FC236}">
                  <a16:creationId xmlns:a16="http://schemas.microsoft.com/office/drawing/2014/main" id="{50F548CD-AACD-68D2-1156-2313BDBF1243}"/>
                </a:ext>
              </a:extLst>
            </p:cNvPr>
            <p:cNvSpPr/>
            <p:nvPr/>
          </p:nvSpPr>
          <p:spPr>
            <a:xfrm>
              <a:off x="4982349" y="1036054"/>
              <a:ext cx="19957" cy="45675"/>
            </a:xfrm>
            <a:custGeom>
              <a:avLst/>
              <a:gdLst/>
              <a:ahLst/>
              <a:cxnLst/>
              <a:rect l="l" t="t" r="r" b="b"/>
              <a:pathLst>
                <a:path w="568" h="1300" extrusionOk="0">
                  <a:moveTo>
                    <a:pt x="389" y="1"/>
                  </a:moveTo>
                  <a:cubicBezTo>
                    <a:pt x="315" y="1"/>
                    <a:pt x="248" y="52"/>
                    <a:pt x="231" y="128"/>
                  </a:cubicBezTo>
                  <a:lnTo>
                    <a:pt x="18" y="1102"/>
                  </a:lnTo>
                  <a:cubicBezTo>
                    <a:pt x="0" y="1191"/>
                    <a:pt x="55" y="1277"/>
                    <a:pt x="143" y="1296"/>
                  </a:cubicBezTo>
                  <a:cubicBezTo>
                    <a:pt x="155" y="1299"/>
                    <a:pt x="166" y="1300"/>
                    <a:pt x="177" y="1300"/>
                  </a:cubicBezTo>
                  <a:cubicBezTo>
                    <a:pt x="252" y="1300"/>
                    <a:pt x="319" y="1248"/>
                    <a:pt x="336" y="1171"/>
                  </a:cubicBezTo>
                  <a:lnTo>
                    <a:pt x="548" y="198"/>
                  </a:lnTo>
                  <a:cubicBezTo>
                    <a:pt x="568" y="110"/>
                    <a:pt x="513" y="23"/>
                    <a:pt x="424" y="4"/>
                  </a:cubicBezTo>
                  <a:cubicBezTo>
                    <a:pt x="413" y="1"/>
                    <a:pt x="401" y="1"/>
                    <a:pt x="38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51;p56">
              <a:extLst>
                <a:ext uri="{FF2B5EF4-FFF2-40B4-BE49-F238E27FC236}">
                  <a16:creationId xmlns:a16="http://schemas.microsoft.com/office/drawing/2014/main" id="{499F4869-3306-7F48-7BB2-BC19D08488F1}"/>
                </a:ext>
              </a:extLst>
            </p:cNvPr>
            <p:cNvSpPr/>
            <p:nvPr/>
          </p:nvSpPr>
          <p:spPr>
            <a:xfrm>
              <a:off x="4970825" y="1036054"/>
              <a:ext cx="19992" cy="45675"/>
            </a:xfrm>
            <a:custGeom>
              <a:avLst/>
              <a:gdLst/>
              <a:ahLst/>
              <a:cxnLst/>
              <a:rect l="l" t="t" r="r" b="b"/>
              <a:pathLst>
                <a:path w="569" h="1300" extrusionOk="0">
                  <a:moveTo>
                    <a:pt x="390" y="1"/>
                  </a:moveTo>
                  <a:cubicBezTo>
                    <a:pt x="316" y="1"/>
                    <a:pt x="249" y="52"/>
                    <a:pt x="232" y="128"/>
                  </a:cubicBezTo>
                  <a:lnTo>
                    <a:pt x="19" y="1102"/>
                  </a:lnTo>
                  <a:cubicBezTo>
                    <a:pt x="1" y="1191"/>
                    <a:pt x="56" y="1277"/>
                    <a:pt x="144" y="1296"/>
                  </a:cubicBezTo>
                  <a:cubicBezTo>
                    <a:pt x="155" y="1299"/>
                    <a:pt x="166" y="1300"/>
                    <a:pt x="178" y="1300"/>
                  </a:cubicBezTo>
                  <a:cubicBezTo>
                    <a:pt x="252" y="1300"/>
                    <a:pt x="320" y="1248"/>
                    <a:pt x="337" y="1171"/>
                  </a:cubicBezTo>
                  <a:lnTo>
                    <a:pt x="549" y="198"/>
                  </a:lnTo>
                  <a:cubicBezTo>
                    <a:pt x="568" y="110"/>
                    <a:pt x="513" y="23"/>
                    <a:pt x="425" y="4"/>
                  </a:cubicBezTo>
                  <a:cubicBezTo>
                    <a:pt x="414" y="1"/>
                    <a:pt x="401"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52;p56">
              <a:extLst>
                <a:ext uri="{FF2B5EF4-FFF2-40B4-BE49-F238E27FC236}">
                  <a16:creationId xmlns:a16="http://schemas.microsoft.com/office/drawing/2014/main" id="{8CA3F9E5-9059-F7E9-4AD7-48A509BB30EB}"/>
                </a:ext>
              </a:extLst>
            </p:cNvPr>
            <p:cNvSpPr/>
            <p:nvPr/>
          </p:nvSpPr>
          <p:spPr>
            <a:xfrm>
              <a:off x="4156835" y="1036054"/>
              <a:ext cx="27440" cy="79897"/>
            </a:xfrm>
            <a:custGeom>
              <a:avLst/>
              <a:gdLst/>
              <a:ahLst/>
              <a:cxnLst/>
              <a:rect l="l" t="t" r="r" b="b"/>
              <a:pathLst>
                <a:path w="781" h="2274" extrusionOk="0">
                  <a:moveTo>
                    <a:pt x="178" y="0"/>
                  </a:moveTo>
                  <a:cubicBezTo>
                    <a:pt x="167" y="0"/>
                    <a:pt x="155" y="1"/>
                    <a:pt x="143" y="4"/>
                  </a:cubicBezTo>
                  <a:cubicBezTo>
                    <a:pt x="56" y="23"/>
                    <a:pt x="0" y="110"/>
                    <a:pt x="19" y="198"/>
                  </a:cubicBezTo>
                  <a:lnTo>
                    <a:pt x="444" y="2146"/>
                  </a:lnTo>
                  <a:cubicBezTo>
                    <a:pt x="460" y="2222"/>
                    <a:pt x="527" y="2273"/>
                    <a:pt x="603" y="2273"/>
                  </a:cubicBezTo>
                  <a:cubicBezTo>
                    <a:pt x="614" y="2273"/>
                    <a:pt x="626" y="2272"/>
                    <a:pt x="637" y="2270"/>
                  </a:cubicBezTo>
                  <a:cubicBezTo>
                    <a:pt x="725" y="2251"/>
                    <a:pt x="781" y="2164"/>
                    <a:pt x="761" y="2077"/>
                  </a:cubicBezTo>
                  <a:lnTo>
                    <a:pt x="337" y="128"/>
                  </a:lnTo>
                  <a:cubicBezTo>
                    <a:pt x="320" y="52"/>
                    <a:pt x="253" y="0"/>
                    <a:pt x="17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53;p56">
              <a:extLst>
                <a:ext uri="{FF2B5EF4-FFF2-40B4-BE49-F238E27FC236}">
                  <a16:creationId xmlns:a16="http://schemas.microsoft.com/office/drawing/2014/main" id="{197D2625-BFCC-4503-F1C3-13EB2F29C96B}"/>
                </a:ext>
              </a:extLst>
            </p:cNvPr>
            <p:cNvSpPr/>
            <p:nvPr/>
          </p:nvSpPr>
          <p:spPr>
            <a:xfrm>
              <a:off x="4104239" y="1001833"/>
              <a:ext cx="27476" cy="79897"/>
            </a:xfrm>
            <a:custGeom>
              <a:avLst/>
              <a:gdLst/>
              <a:ahLst/>
              <a:cxnLst/>
              <a:rect l="l" t="t" r="r" b="b"/>
              <a:pathLst>
                <a:path w="782" h="2274" extrusionOk="0">
                  <a:moveTo>
                    <a:pt x="179" y="1"/>
                  </a:moveTo>
                  <a:cubicBezTo>
                    <a:pt x="167" y="1"/>
                    <a:pt x="155" y="2"/>
                    <a:pt x="144" y="4"/>
                  </a:cubicBezTo>
                  <a:cubicBezTo>
                    <a:pt x="56" y="24"/>
                    <a:pt x="1" y="110"/>
                    <a:pt x="19" y="197"/>
                  </a:cubicBezTo>
                  <a:lnTo>
                    <a:pt x="444" y="2145"/>
                  </a:lnTo>
                  <a:cubicBezTo>
                    <a:pt x="461" y="2221"/>
                    <a:pt x="528" y="2274"/>
                    <a:pt x="603" y="2274"/>
                  </a:cubicBezTo>
                  <a:cubicBezTo>
                    <a:pt x="614" y="2274"/>
                    <a:pt x="626" y="2273"/>
                    <a:pt x="637" y="2270"/>
                  </a:cubicBezTo>
                  <a:cubicBezTo>
                    <a:pt x="725" y="2251"/>
                    <a:pt x="781" y="2165"/>
                    <a:pt x="762" y="2076"/>
                  </a:cubicBezTo>
                  <a:lnTo>
                    <a:pt x="337" y="128"/>
                  </a:lnTo>
                  <a:cubicBezTo>
                    <a:pt x="320" y="52"/>
                    <a:pt x="253"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54;p56">
              <a:extLst>
                <a:ext uri="{FF2B5EF4-FFF2-40B4-BE49-F238E27FC236}">
                  <a16:creationId xmlns:a16="http://schemas.microsoft.com/office/drawing/2014/main" id="{CE4BB8F5-468F-4629-5954-6E73859837B8}"/>
                </a:ext>
              </a:extLst>
            </p:cNvPr>
            <p:cNvSpPr/>
            <p:nvPr/>
          </p:nvSpPr>
          <p:spPr>
            <a:xfrm>
              <a:off x="4145873" y="1036054"/>
              <a:ext cx="19992" cy="45675"/>
            </a:xfrm>
            <a:custGeom>
              <a:avLst/>
              <a:gdLst/>
              <a:ahLst/>
              <a:cxnLst/>
              <a:rect l="l" t="t" r="r" b="b"/>
              <a:pathLst>
                <a:path w="569" h="1300" extrusionOk="0">
                  <a:moveTo>
                    <a:pt x="178" y="0"/>
                  </a:moveTo>
                  <a:cubicBezTo>
                    <a:pt x="167" y="0"/>
                    <a:pt x="155" y="1"/>
                    <a:pt x="144" y="4"/>
                  </a:cubicBezTo>
                  <a:cubicBezTo>
                    <a:pt x="56" y="23"/>
                    <a:pt x="0" y="110"/>
                    <a:pt x="20" y="198"/>
                  </a:cubicBezTo>
                  <a:lnTo>
                    <a:pt x="232" y="1171"/>
                  </a:lnTo>
                  <a:cubicBezTo>
                    <a:pt x="248" y="1247"/>
                    <a:pt x="316" y="1300"/>
                    <a:pt x="391" y="1300"/>
                  </a:cubicBezTo>
                  <a:cubicBezTo>
                    <a:pt x="402" y="1300"/>
                    <a:pt x="414" y="1299"/>
                    <a:pt x="426" y="1296"/>
                  </a:cubicBezTo>
                  <a:cubicBezTo>
                    <a:pt x="513" y="1277"/>
                    <a:pt x="569" y="1191"/>
                    <a:pt x="550" y="1102"/>
                  </a:cubicBezTo>
                  <a:lnTo>
                    <a:pt x="337" y="128"/>
                  </a:lnTo>
                  <a:cubicBezTo>
                    <a:pt x="321" y="52"/>
                    <a:pt x="254" y="0"/>
                    <a:pt x="17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55;p56">
              <a:extLst>
                <a:ext uri="{FF2B5EF4-FFF2-40B4-BE49-F238E27FC236}">
                  <a16:creationId xmlns:a16="http://schemas.microsoft.com/office/drawing/2014/main" id="{153B81DC-2CA6-CE46-3415-E8CA4583C2D5}"/>
                </a:ext>
              </a:extLst>
            </p:cNvPr>
            <p:cNvSpPr/>
            <p:nvPr/>
          </p:nvSpPr>
          <p:spPr>
            <a:xfrm>
              <a:off x="4134244" y="1036054"/>
              <a:ext cx="19992" cy="45675"/>
            </a:xfrm>
            <a:custGeom>
              <a:avLst/>
              <a:gdLst/>
              <a:ahLst/>
              <a:cxnLst/>
              <a:rect l="l" t="t" r="r" b="b"/>
              <a:pathLst>
                <a:path w="569" h="1300" extrusionOk="0">
                  <a:moveTo>
                    <a:pt x="179" y="0"/>
                  </a:moveTo>
                  <a:cubicBezTo>
                    <a:pt x="168" y="0"/>
                    <a:pt x="156" y="1"/>
                    <a:pt x="144" y="4"/>
                  </a:cubicBezTo>
                  <a:cubicBezTo>
                    <a:pt x="56" y="23"/>
                    <a:pt x="0" y="110"/>
                    <a:pt x="20" y="198"/>
                  </a:cubicBezTo>
                  <a:lnTo>
                    <a:pt x="233" y="1171"/>
                  </a:lnTo>
                  <a:cubicBezTo>
                    <a:pt x="249" y="1247"/>
                    <a:pt x="316" y="1300"/>
                    <a:pt x="391" y="1300"/>
                  </a:cubicBezTo>
                  <a:cubicBezTo>
                    <a:pt x="402" y="1300"/>
                    <a:pt x="414" y="1299"/>
                    <a:pt x="426" y="1296"/>
                  </a:cubicBezTo>
                  <a:cubicBezTo>
                    <a:pt x="514" y="1277"/>
                    <a:pt x="569" y="1191"/>
                    <a:pt x="550" y="1102"/>
                  </a:cubicBezTo>
                  <a:lnTo>
                    <a:pt x="337" y="128"/>
                  </a:lnTo>
                  <a:cubicBezTo>
                    <a:pt x="321" y="52"/>
                    <a:pt x="254"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1056;p56">
              <a:extLst>
                <a:ext uri="{FF2B5EF4-FFF2-40B4-BE49-F238E27FC236}">
                  <a16:creationId xmlns:a16="http://schemas.microsoft.com/office/drawing/2014/main" id="{78732A17-8C0C-E999-0C44-5ED23E34CAFB}"/>
                </a:ext>
              </a:extLst>
            </p:cNvPr>
            <p:cNvSpPr/>
            <p:nvPr/>
          </p:nvSpPr>
          <p:spPr>
            <a:xfrm>
              <a:off x="4122755" y="1036054"/>
              <a:ext cx="19992" cy="45675"/>
            </a:xfrm>
            <a:custGeom>
              <a:avLst/>
              <a:gdLst/>
              <a:ahLst/>
              <a:cxnLst/>
              <a:rect l="l" t="t" r="r" b="b"/>
              <a:pathLst>
                <a:path w="569" h="1300" extrusionOk="0">
                  <a:moveTo>
                    <a:pt x="179" y="0"/>
                  </a:moveTo>
                  <a:cubicBezTo>
                    <a:pt x="167" y="0"/>
                    <a:pt x="156" y="1"/>
                    <a:pt x="144" y="4"/>
                  </a:cubicBezTo>
                  <a:cubicBezTo>
                    <a:pt x="56" y="23"/>
                    <a:pt x="0" y="110"/>
                    <a:pt x="19" y="198"/>
                  </a:cubicBezTo>
                  <a:lnTo>
                    <a:pt x="232" y="1171"/>
                  </a:lnTo>
                  <a:cubicBezTo>
                    <a:pt x="249" y="1247"/>
                    <a:pt x="316" y="1300"/>
                    <a:pt x="390" y="1300"/>
                  </a:cubicBezTo>
                  <a:cubicBezTo>
                    <a:pt x="402" y="1300"/>
                    <a:pt x="414" y="1299"/>
                    <a:pt x="425" y="1296"/>
                  </a:cubicBezTo>
                  <a:cubicBezTo>
                    <a:pt x="513" y="1277"/>
                    <a:pt x="568" y="1191"/>
                    <a:pt x="549" y="1102"/>
                  </a:cubicBezTo>
                  <a:lnTo>
                    <a:pt x="337" y="128"/>
                  </a:lnTo>
                  <a:cubicBezTo>
                    <a:pt x="320" y="52"/>
                    <a:pt x="253"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1057;p56">
              <a:extLst>
                <a:ext uri="{FF2B5EF4-FFF2-40B4-BE49-F238E27FC236}">
                  <a16:creationId xmlns:a16="http://schemas.microsoft.com/office/drawing/2014/main" id="{000A73E1-29B4-03F9-0566-88C0190AC9A4}"/>
                </a:ext>
              </a:extLst>
            </p:cNvPr>
            <p:cNvSpPr/>
            <p:nvPr/>
          </p:nvSpPr>
          <p:spPr>
            <a:xfrm>
              <a:off x="4156835" y="1001833"/>
              <a:ext cx="27440" cy="79897"/>
            </a:xfrm>
            <a:custGeom>
              <a:avLst/>
              <a:gdLst/>
              <a:ahLst/>
              <a:cxnLst/>
              <a:rect l="l" t="t" r="r" b="b"/>
              <a:pathLst>
                <a:path w="781" h="2274" extrusionOk="0">
                  <a:moveTo>
                    <a:pt x="603" y="0"/>
                  </a:moveTo>
                  <a:cubicBezTo>
                    <a:pt x="527" y="0"/>
                    <a:pt x="460" y="53"/>
                    <a:pt x="444" y="128"/>
                  </a:cubicBezTo>
                  <a:lnTo>
                    <a:pt x="19" y="2076"/>
                  </a:lnTo>
                  <a:cubicBezTo>
                    <a:pt x="0" y="2164"/>
                    <a:pt x="56" y="2251"/>
                    <a:pt x="143" y="2270"/>
                  </a:cubicBezTo>
                  <a:cubicBezTo>
                    <a:pt x="155" y="2273"/>
                    <a:pt x="166" y="2274"/>
                    <a:pt x="177" y="2274"/>
                  </a:cubicBezTo>
                  <a:cubicBezTo>
                    <a:pt x="253" y="2274"/>
                    <a:pt x="320" y="2222"/>
                    <a:pt x="337" y="2145"/>
                  </a:cubicBezTo>
                  <a:lnTo>
                    <a:pt x="761" y="197"/>
                  </a:lnTo>
                  <a:cubicBezTo>
                    <a:pt x="781" y="110"/>
                    <a:pt x="725" y="24"/>
                    <a:pt x="637" y="4"/>
                  </a:cubicBezTo>
                  <a:cubicBezTo>
                    <a:pt x="626" y="2"/>
                    <a:pt x="614" y="0"/>
                    <a:pt x="60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1058;p56">
              <a:extLst>
                <a:ext uri="{FF2B5EF4-FFF2-40B4-BE49-F238E27FC236}">
                  <a16:creationId xmlns:a16="http://schemas.microsoft.com/office/drawing/2014/main" id="{6AE5AE37-88A9-8A44-0F69-CF1546EAAA97}"/>
                </a:ext>
              </a:extLst>
            </p:cNvPr>
            <p:cNvSpPr/>
            <p:nvPr/>
          </p:nvSpPr>
          <p:spPr>
            <a:xfrm>
              <a:off x="4104239" y="1036054"/>
              <a:ext cx="27476" cy="79897"/>
            </a:xfrm>
            <a:custGeom>
              <a:avLst/>
              <a:gdLst/>
              <a:ahLst/>
              <a:cxnLst/>
              <a:rect l="l" t="t" r="r" b="b"/>
              <a:pathLst>
                <a:path w="782" h="2274" extrusionOk="0">
                  <a:moveTo>
                    <a:pt x="603" y="1"/>
                  </a:moveTo>
                  <a:cubicBezTo>
                    <a:pt x="528" y="1"/>
                    <a:pt x="461" y="52"/>
                    <a:pt x="444" y="128"/>
                  </a:cubicBezTo>
                  <a:lnTo>
                    <a:pt x="19" y="2077"/>
                  </a:lnTo>
                  <a:cubicBezTo>
                    <a:pt x="1" y="2164"/>
                    <a:pt x="56" y="2251"/>
                    <a:pt x="144" y="2270"/>
                  </a:cubicBezTo>
                  <a:cubicBezTo>
                    <a:pt x="155" y="2272"/>
                    <a:pt x="167" y="2274"/>
                    <a:pt x="178" y="2274"/>
                  </a:cubicBezTo>
                  <a:cubicBezTo>
                    <a:pt x="253" y="2274"/>
                    <a:pt x="320" y="2222"/>
                    <a:pt x="337" y="2146"/>
                  </a:cubicBezTo>
                  <a:lnTo>
                    <a:pt x="762" y="198"/>
                  </a:lnTo>
                  <a:cubicBezTo>
                    <a:pt x="781" y="110"/>
                    <a:pt x="725" y="23"/>
                    <a:pt x="637" y="4"/>
                  </a:cubicBezTo>
                  <a:cubicBezTo>
                    <a:pt x="626" y="1"/>
                    <a:pt x="614" y="1"/>
                    <a:pt x="60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1059;p56">
              <a:extLst>
                <a:ext uri="{FF2B5EF4-FFF2-40B4-BE49-F238E27FC236}">
                  <a16:creationId xmlns:a16="http://schemas.microsoft.com/office/drawing/2014/main" id="{C39546D7-B5D8-0B1D-2BA5-6C90859C3BBC}"/>
                </a:ext>
              </a:extLst>
            </p:cNvPr>
            <p:cNvSpPr/>
            <p:nvPr/>
          </p:nvSpPr>
          <p:spPr>
            <a:xfrm>
              <a:off x="4145873" y="1036054"/>
              <a:ext cx="19992" cy="45675"/>
            </a:xfrm>
            <a:custGeom>
              <a:avLst/>
              <a:gdLst/>
              <a:ahLst/>
              <a:cxnLst/>
              <a:rect l="l" t="t" r="r" b="b"/>
              <a:pathLst>
                <a:path w="569" h="1300" extrusionOk="0">
                  <a:moveTo>
                    <a:pt x="391" y="1"/>
                  </a:moveTo>
                  <a:cubicBezTo>
                    <a:pt x="316" y="1"/>
                    <a:pt x="248" y="52"/>
                    <a:pt x="232" y="128"/>
                  </a:cubicBezTo>
                  <a:lnTo>
                    <a:pt x="20" y="1102"/>
                  </a:lnTo>
                  <a:cubicBezTo>
                    <a:pt x="0" y="1191"/>
                    <a:pt x="56" y="1277"/>
                    <a:pt x="144" y="1296"/>
                  </a:cubicBezTo>
                  <a:cubicBezTo>
                    <a:pt x="155" y="1299"/>
                    <a:pt x="166" y="1300"/>
                    <a:pt x="178" y="1300"/>
                  </a:cubicBezTo>
                  <a:cubicBezTo>
                    <a:pt x="253" y="1300"/>
                    <a:pt x="321" y="1248"/>
                    <a:pt x="337" y="1171"/>
                  </a:cubicBezTo>
                  <a:lnTo>
                    <a:pt x="550" y="198"/>
                  </a:lnTo>
                  <a:cubicBezTo>
                    <a:pt x="569" y="110"/>
                    <a:pt x="513" y="23"/>
                    <a:pt x="426" y="4"/>
                  </a:cubicBezTo>
                  <a:cubicBezTo>
                    <a:pt x="414" y="1"/>
                    <a:pt x="402" y="1"/>
                    <a:pt x="391"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1060;p56">
              <a:extLst>
                <a:ext uri="{FF2B5EF4-FFF2-40B4-BE49-F238E27FC236}">
                  <a16:creationId xmlns:a16="http://schemas.microsoft.com/office/drawing/2014/main" id="{CAB050CE-660D-7CB5-C558-4B928F3073AB}"/>
                </a:ext>
              </a:extLst>
            </p:cNvPr>
            <p:cNvSpPr/>
            <p:nvPr/>
          </p:nvSpPr>
          <p:spPr>
            <a:xfrm>
              <a:off x="4134244" y="1036054"/>
              <a:ext cx="19992" cy="45675"/>
            </a:xfrm>
            <a:custGeom>
              <a:avLst/>
              <a:gdLst/>
              <a:ahLst/>
              <a:cxnLst/>
              <a:rect l="l" t="t" r="r" b="b"/>
              <a:pathLst>
                <a:path w="569" h="1300" extrusionOk="0">
                  <a:moveTo>
                    <a:pt x="391" y="1"/>
                  </a:moveTo>
                  <a:cubicBezTo>
                    <a:pt x="316" y="1"/>
                    <a:pt x="249" y="52"/>
                    <a:pt x="233" y="128"/>
                  </a:cubicBezTo>
                  <a:lnTo>
                    <a:pt x="20" y="1102"/>
                  </a:lnTo>
                  <a:cubicBezTo>
                    <a:pt x="0" y="1191"/>
                    <a:pt x="56" y="1277"/>
                    <a:pt x="144" y="1296"/>
                  </a:cubicBezTo>
                  <a:cubicBezTo>
                    <a:pt x="156" y="1299"/>
                    <a:pt x="167" y="1300"/>
                    <a:pt x="178" y="1300"/>
                  </a:cubicBezTo>
                  <a:cubicBezTo>
                    <a:pt x="253" y="1300"/>
                    <a:pt x="321" y="1248"/>
                    <a:pt x="337" y="1171"/>
                  </a:cubicBezTo>
                  <a:lnTo>
                    <a:pt x="550" y="198"/>
                  </a:lnTo>
                  <a:cubicBezTo>
                    <a:pt x="569" y="110"/>
                    <a:pt x="514" y="23"/>
                    <a:pt x="426" y="4"/>
                  </a:cubicBezTo>
                  <a:cubicBezTo>
                    <a:pt x="414" y="1"/>
                    <a:pt x="402" y="1"/>
                    <a:pt x="391"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1061;p56">
              <a:extLst>
                <a:ext uri="{FF2B5EF4-FFF2-40B4-BE49-F238E27FC236}">
                  <a16:creationId xmlns:a16="http://schemas.microsoft.com/office/drawing/2014/main" id="{56BEF34E-92B6-9A97-6117-A2BD41C84A01}"/>
                </a:ext>
              </a:extLst>
            </p:cNvPr>
            <p:cNvSpPr/>
            <p:nvPr/>
          </p:nvSpPr>
          <p:spPr>
            <a:xfrm>
              <a:off x="4122755" y="1036054"/>
              <a:ext cx="19992" cy="45675"/>
            </a:xfrm>
            <a:custGeom>
              <a:avLst/>
              <a:gdLst/>
              <a:ahLst/>
              <a:cxnLst/>
              <a:rect l="l" t="t" r="r" b="b"/>
              <a:pathLst>
                <a:path w="569" h="1300" extrusionOk="0">
                  <a:moveTo>
                    <a:pt x="390" y="1"/>
                  </a:moveTo>
                  <a:cubicBezTo>
                    <a:pt x="316" y="1"/>
                    <a:pt x="249" y="52"/>
                    <a:pt x="232" y="128"/>
                  </a:cubicBezTo>
                  <a:lnTo>
                    <a:pt x="19" y="1102"/>
                  </a:lnTo>
                  <a:cubicBezTo>
                    <a:pt x="0" y="1191"/>
                    <a:pt x="56" y="1277"/>
                    <a:pt x="144" y="1296"/>
                  </a:cubicBezTo>
                  <a:cubicBezTo>
                    <a:pt x="155" y="1299"/>
                    <a:pt x="167" y="1300"/>
                    <a:pt x="178" y="1300"/>
                  </a:cubicBezTo>
                  <a:cubicBezTo>
                    <a:pt x="253" y="1300"/>
                    <a:pt x="320" y="1248"/>
                    <a:pt x="337" y="1171"/>
                  </a:cubicBezTo>
                  <a:lnTo>
                    <a:pt x="549" y="198"/>
                  </a:lnTo>
                  <a:cubicBezTo>
                    <a:pt x="568" y="110"/>
                    <a:pt x="513" y="23"/>
                    <a:pt x="425" y="4"/>
                  </a:cubicBezTo>
                  <a:cubicBezTo>
                    <a:pt x="414" y="1"/>
                    <a:pt x="402"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1062;p56">
              <a:extLst>
                <a:ext uri="{FF2B5EF4-FFF2-40B4-BE49-F238E27FC236}">
                  <a16:creationId xmlns:a16="http://schemas.microsoft.com/office/drawing/2014/main" id="{20A39B40-0068-7B1E-04FE-4E70D84183F7}"/>
                </a:ext>
              </a:extLst>
            </p:cNvPr>
            <p:cNvSpPr/>
            <p:nvPr/>
          </p:nvSpPr>
          <p:spPr>
            <a:xfrm>
              <a:off x="3760029" y="1044380"/>
              <a:ext cx="427804" cy="707935"/>
            </a:xfrm>
            <a:custGeom>
              <a:avLst/>
              <a:gdLst/>
              <a:ahLst/>
              <a:cxnLst/>
              <a:rect l="l" t="t" r="r" b="b"/>
              <a:pathLst>
                <a:path w="12176" h="20149" extrusionOk="0">
                  <a:moveTo>
                    <a:pt x="472" y="0"/>
                  </a:moveTo>
                  <a:lnTo>
                    <a:pt x="1" y="43"/>
                  </a:lnTo>
                  <a:cubicBezTo>
                    <a:pt x="324" y="3633"/>
                    <a:pt x="4256" y="8315"/>
                    <a:pt x="5899" y="9863"/>
                  </a:cubicBezTo>
                  <a:cubicBezTo>
                    <a:pt x="7441" y="11316"/>
                    <a:pt x="11093" y="16861"/>
                    <a:pt x="11684" y="19861"/>
                  </a:cubicBezTo>
                  <a:cubicBezTo>
                    <a:pt x="11703" y="19956"/>
                    <a:pt x="11723" y="20051"/>
                    <a:pt x="11745" y="20149"/>
                  </a:cubicBezTo>
                  <a:lnTo>
                    <a:pt x="12175" y="19900"/>
                  </a:lnTo>
                  <a:cubicBezTo>
                    <a:pt x="12166" y="19857"/>
                    <a:pt x="12156" y="19812"/>
                    <a:pt x="12148" y="19770"/>
                  </a:cubicBezTo>
                  <a:cubicBezTo>
                    <a:pt x="11882" y="18417"/>
                    <a:pt x="11011" y="16564"/>
                    <a:pt x="9985" y="14782"/>
                  </a:cubicBezTo>
                  <a:cubicBezTo>
                    <a:pt x="8674" y="12508"/>
                    <a:pt x="7108" y="10353"/>
                    <a:pt x="6223" y="9519"/>
                  </a:cubicBezTo>
                  <a:cubicBezTo>
                    <a:pt x="4669" y="8055"/>
                    <a:pt x="780" y="3423"/>
                    <a:pt x="47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1063;p56">
              <a:extLst>
                <a:ext uri="{FF2B5EF4-FFF2-40B4-BE49-F238E27FC236}">
                  <a16:creationId xmlns:a16="http://schemas.microsoft.com/office/drawing/2014/main" id="{ABC1A1F5-20A3-A5FF-006E-C771A2DF063D}"/>
                </a:ext>
              </a:extLst>
            </p:cNvPr>
            <p:cNvSpPr/>
            <p:nvPr/>
          </p:nvSpPr>
          <p:spPr>
            <a:xfrm>
              <a:off x="3757640" y="1030819"/>
              <a:ext cx="430404" cy="721392"/>
            </a:xfrm>
            <a:custGeom>
              <a:avLst/>
              <a:gdLst/>
              <a:ahLst/>
              <a:cxnLst/>
              <a:rect l="l" t="t" r="r" b="b"/>
              <a:pathLst>
                <a:path w="12250" h="20532" extrusionOk="0">
                  <a:moveTo>
                    <a:pt x="273" y="0"/>
                  </a:moveTo>
                  <a:lnTo>
                    <a:pt x="1" y="386"/>
                  </a:lnTo>
                  <a:cubicBezTo>
                    <a:pt x="2807" y="2368"/>
                    <a:pt x="5333" y="8098"/>
                    <a:pt x="5820" y="10176"/>
                  </a:cubicBezTo>
                  <a:cubicBezTo>
                    <a:pt x="6316" y="12288"/>
                    <a:pt x="9359" y="18373"/>
                    <a:pt x="11719" y="20442"/>
                  </a:cubicBezTo>
                  <a:cubicBezTo>
                    <a:pt x="11752" y="20471"/>
                    <a:pt x="11786" y="20501"/>
                    <a:pt x="11819" y="20531"/>
                  </a:cubicBezTo>
                  <a:lnTo>
                    <a:pt x="12249" y="20283"/>
                  </a:lnTo>
                  <a:cubicBezTo>
                    <a:pt x="12176" y="20216"/>
                    <a:pt x="12103" y="20150"/>
                    <a:pt x="12031" y="20087"/>
                  </a:cubicBezTo>
                  <a:cubicBezTo>
                    <a:pt x="9732" y="18071"/>
                    <a:pt x="6765" y="12132"/>
                    <a:pt x="6280" y="10068"/>
                  </a:cubicBezTo>
                  <a:cubicBezTo>
                    <a:pt x="5765" y="7870"/>
                    <a:pt x="3217" y="2079"/>
                    <a:pt x="27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1064;p56">
              <a:extLst>
                <a:ext uri="{FF2B5EF4-FFF2-40B4-BE49-F238E27FC236}">
                  <a16:creationId xmlns:a16="http://schemas.microsoft.com/office/drawing/2014/main" id="{E7368BD3-6278-0441-96FC-1CB55306B7E6}"/>
                </a:ext>
              </a:extLst>
            </p:cNvPr>
            <p:cNvSpPr/>
            <p:nvPr/>
          </p:nvSpPr>
          <p:spPr>
            <a:xfrm>
              <a:off x="4172645" y="1743518"/>
              <a:ext cx="414839" cy="710078"/>
            </a:xfrm>
            <a:custGeom>
              <a:avLst/>
              <a:gdLst/>
              <a:ahLst/>
              <a:cxnLst/>
              <a:rect l="l" t="t" r="r" b="b"/>
              <a:pathLst>
                <a:path w="11807" h="20210" extrusionOk="0">
                  <a:moveTo>
                    <a:pt x="431" y="1"/>
                  </a:moveTo>
                  <a:lnTo>
                    <a:pt x="1" y="250"/>
                  </a:lnTo>
                  <a:cubicBezTo>
                    <a:pt x="74" y="317"/>
                    <a:pt x="146" y="382"/>
                    <a:pt x="219" y="445"/>
                  </a:cubicBezTo>
                  <a:cubicBezTo>
                    <a:pt x="2518" y="2461"/>
                    <a:pt x="5485" y="8400"/>
                    <a:pt x="5968" y="10464"/>
                  </a:cubicBezTo>
                  <a:cubicBezTo>
                    <a:pt x="6484" y="12661"/>
                    <a:pt x="8589" y="18130"/>
                    <a:pt x="11534" y="20210"/>
                  </a:cubicBezTo>
                  <a:lnTo>
                    <a:pt x="11806" y="19823"/>
                  </a:lnTo>
                  <a:cubicBezTo>
                    <a:pt x="9000" y="17841"/>
                    <a:pt x="6917" y="12434"/>
                    <a:pt x="6429" y="10356"/>
                  </a:cubicBezTo>
                  <a:cubicBezTo>
                    <a:pt x="6151" y="9171"/>
                    <a:pt x="5072" y="6736"/>
                    <a:pt x="3760" y="4462"/>
                  </a:cubicBezTo>
                  <a:cubicBezTo>
                    <a:pt x="2734" y="2681"/>
                    <a:pt x="1567" y="999"/>
                    <a:pt x="531" y="90"/>
                  </a:cubicBezTo>
                  <a:cubicBezTo>
                    <a:pt x="497" y="61"/>
                    <a:pt x="464" y="30"/>
                    <a:pt x="431"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1065;p56">
              <a:extLst>
                <a:ext uri="{FF2B5EF4-FFF2-40B4-BE49-F238E27FC236}">
                  <a16:creationId xmlns:a16="http://schemas.microsoft.com/office/drawing/2014/main" id="{D3FDB227-FD26-AB60-61F3-95FD79AB7BCF}"/>
                </a:ext>
              </a:extLst>
            </p:cNvPr>
            <p:cNvSpPr/>
            <p:nvPr/>
          </p:nvSpPr>
          <p:spPr>
            <a:xfrm>
              <a:off x="4172856" y="1743447"/>
              <a:ext cx="403280" cy="710816"/>
            </a:xfrm>
            <a:custGeom>
              <a:avLst/>
              <a:gdLst/>
              <a:ahLst/>
              <a:cxnLst/>
              <a:rect l="l" t="t" r="r" b="b"/>
              <a:pathLst>
                <a:path w="11478" h="20231" extrusionOk="0">
                  <a:moveTo>
                    <a:pt x="431" y="0"/>
                  </a:moveTo>
                  <a:lnTo>
                    <a:pt x="1" y="248"/>
                  </a:lnTo>
                  <a:cubicBezTo>
                    <a:pt x="9" y="291"/>
                    <a:pt x="19" y="335"/>
                    <a:pt x="28" y="378"/>
                  </a:cubicBezTo>
                  <a:cubicBezTo>
                    <a:pt x="635" y="3458"/>
                    <a:pt x="4373" y="9142"/>
                    <a:pt x="5953" y="10629"/>
                  </a:cubicBezTo>
                  <a:cubicBezTo>
                    <a:pt x="7506" y="12093"/>
                    <a:pt x="10698" y="16809"/>
                    <a:pt x="11007" y="20231"/>
                  </a:cubicBezTo>
                  <a:lnTo>
                    <a:pt x="11477" y="20189"/>
                  </a:lnTo>
                  <a:cubicBezTo>
                    <a:pt x="11154" y="16598"/>
                    <a:pt x="7920" y="11833"/>
                    <a:pt x="6277" y="10285"/>
                  </a:cubicBezTo>
                  <a:cubicBezTo>
                    <a:pt x="4734" y="8831"/>
                    <a:pt x="1083" y="3287"/>
                    <a:pt x="491" y="287"/>
                  </a:cubicBezTo>
                  <a:cubicBezTo>
                    <a:pt x="473" y="193"/>
                    <a:pt x="452" y="96"/>
                    <a:pt x="431"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1066;p56">
              <a:extLst>
                <a:ext uri="{FF2B5EF4-FFF2-40B4-BE49-F238E27FC236}">
                  <a16:creationId xmlns:a16="http://schemas.microsoft.com/office/drawing/2014/main" id="{1A62E97E-1BDD-537F-8155-F2BD4A0CD222}"/>
                </a:ext>
              </a:extLst>
            </p:cNvPr>
            <p:cNvSpPr/>
            <p:nvPr/>
          </p:nvSpPr>
          <p:spPr>
            <a:xfrm>
              <a:off x="4143554" y="1751563"/>
              <a:ext cx="64543" cy="58535"/>
            </a:xfrm>
            <a:custGeom>
              <a:avLst/>
              <a:gdLst/>
              <a:ahLst/>
              <a:cxnLst/>
              <a:rect l="l" t="t" r="r" b="b"/>
              <a:pathLst>
                <a:path w="1837" h="1666" extrusionOk="0">
                  <a:moveTo>
                    <a:pt x="1656" y="0"/>
                  </a:moveTo>
                  <a:cubicBezTo>
                    <a:pt x="1616" y="0"/>
                    <a:pt x="1577" y="14"/>
                    <a:pt x="1545" y="42"/>
                  </a:cubicBezTo>
                  <a:lnTo>
                    <a:pt x="70" y="1383"/>
                  </a:lnTo>
                  <a:cubicBezTo>
                    <a:pt x="12" y="1435"/>
                    <a:pt x="1" y="1520"/>
                    <a:pt x="38" y="1584"/>
                  </a:cubicBezTo>
                  <a:cubicBezTo>
                    <a:pt x="44" y="1594"/>
                    <a:pt x="51" y="1604"/>
                    <a:pt x="59" y="1612"/>
                  </a:cubicBezTo>
                  <a:cubicBezTo>
                    <a:pt x="91" y="1648"/>
                    <a:pt x="135" y="1666"/>
                    <a:pt x="180" y="1666"/>
                  </a:cubicBezTo>
                  <a:cubicBezTo>
                    <a:pt x="219" y="1666"/>
                    <a:pt x="258" y="1652"/>
                    <a:pt x="289" y="1624"/>
                  </a:cubicBezTo>
                  <a:lnTo>
                    <a:pt x="1765" y="283"/>
                  </a:lnTo>
                  <a:cubicBezTo>
                    <a:pt x="1831" y="222"/>
                    <a:pt x="1836" y="120"/>
                    <a:pt x="1775" y="53"/>
                  </a:cubicBezTo>
                  <a:cubicBezTo>
                    <a:pt x="1743" y="18"/>
                    <a:pt x="1700" y="0"/>
                    <a:pt x="1656"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1067;p56">
              <a:extLst>
                <a:ext uri="{FF2B5EF4-FFF2-40B4-BE49-F238E27FC236}">
                  <a16:creationId xmlns:a16="http://schemas.microsoft.com/office/drawing/2014/main" id="{D525E637-634C-A00D-4F76-E577A8BD492B}"/>
                </a:ext>
              </a:extLst>
            </p:cNvPr>
            <p:cNvSpPr/>
            <p:nvPr/>
          </p:nvSpPr>
          <p:spPr>
            <a:xfrm>
              <a:off x="4146962" y="1688884"/>
              <a:ext cx="64508" cy="58570"/>
            </a:xfrm>
            <a:custGeom>
              <a:avLst/>
              <a:gdLst/>
              <a:ahLst/>
              <a:cxnLst/>
              <a:rect l="l" t="t" r="r" b="b"/>
              <a:pathLst>
                <a:path w="1836" h="1667" extrusionOk="0">
                  <a:moveTo>
                    <a:pt x="1654" y="1"/>
                  </a:moveTo>
                  <a:cubicBezTo>
                    <a:pt x="1615" y="1"/>
                    <a:pt x="1576" y="14"/>
                    <a:pt x="1545" y="43"/>
                  </a:cubicBezTo>
                  <a:lnTo>
                    <a:pt x="70" y="1384"/>
                  </a:lnTo>
                  <a:cubicBezTo>
                    <a:pt x="12" y="1436"/>
                    <a:pt x="1" y="1520"/>
                    <a:pt x="37" y="1585"/>
                  </a:cubicBezTo>
                  <a:cubicBezTo>
                    <a:pt x="44" y="1595"/>
                    <a:pt x="51" y="1605"/>
                    <a:pt x="58" y="1613"/>
                  </a:cubicBezTo>
                  <a:cubicBezTo>
                    <a:pt x="90" y="1649"/>
                    <a:pt x="134" y="1667"/>
                    <a:pt x="179" y="1667"/>
                  </a:cubicBezTo>
                  <a:cubicBezTo>
                    <a:pt x="218" y="1667"/>
                    <a:pt x="257" y="1653"/>
                    <a:pt x="288" y="1624"/>
                  </a:cubicBezTo>
                  <a:lnTo>
                    <a:pt x="1764" y="284"/>
                  </a:lnTo>
                  <a:cubicBezTo>
                    <a:pt x="1830" y="223"/>
                    <a:pt x="1835" y="120"/>
                    <a:pt x="1775" y="54"/>
                  </a:cubicBezTo>
                  <a:cubicBezTo>
                    <a:pt x="1743" y="19"/>
                    <a:pt x="1699" y="1"/>
                    <a:pt x="1654"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1068;p56">
              <a:extLst>
                <a:ext uri="{FF2B5EF4-FFF2-40B4-BE49-F238E27FC236}">
                  <a16:creationId xmlns:a16="http://schemas.microsoft.com/office/drawing/2014/main" id="{ED6189FA-0547-51F8-E0EE-F4F19955C9CE}"/>
                </a:ext>
              </a:extLst>
            </p:cNvPr>
            <p:cNvSpPr/>
            <p:nvPr/>
          </p:nvSpPr>
          <p:spPr>
            <a:xfrm>
              <a:off x="4164038" y="1742077"/>
              <a:ext cx="38543" cy="34994"/>
            </a:xfrm>
            <a:custGeom>
              <a:avLst/>
              <a:gdLst/>
              <a:ahLst/>
              <a:cxnLst/>
              <a:rect l="l" t="t" r="r" b="b"/>
              <a:pathLst>
                <a:path w="1097" h="996" extrusionOk="0">
                  <a:moveTo>
                    <a:pt x="917" y="0"/>
                  </a:moveTo>
                  <a:cubicBezTo>
                    <a:pt x="878" y="0"/>
                    <a:pt x="838" y="14"/>
                    <a:pt x="807" y="43"/>
                  </a:cubicBezTo>
                  <a:lnTo>
                    <a:pt x="69" y="712"/>
                  </a:lnTo>
                  <a:cubicBezTo>
                    <a:pt x="12" y="765"/>
                    <a:pt x="0" y="849"/>
                    <a:pt x="38" y="914"/>
                  </a:cubicBezTo>
                  <a:cubicBezTo>
                    <a:pt x="43" y="924"/>
                    <a:pt x="50" y="933"/>
                    <a:pt x="58" y="942"/>
                  </a:cubicBezTo>
                  <a:cubicBezTo>
                    <a:pt x="90" y="978"/>
                    <a:pt x="134" y="996"/>
                    <a:pt x="178" y="996"/>
                  </a:cubicBezTo>
                  <a:cubicBezTo>
                    <a:pt x="217" y="996"/>
                    <a:pt x="256" y="982"/>
                    <a:pt x="287" y="953"/>
                  </a:cubicBezTo>
                  <a:lnTo>
                    <a:pt x="1026" y="283"/>
                  </a:lnTo>
                  <a:cubicBezTo>
                    <a:pt x="1093" y="223"/>
                    <a:pt x="1097" y="120"/>
                    <a:pt x="1037" y="53"/>
                  </a:cubicBezTo>
                  <a:cubicBezTo>
                    <a:pt x="1005" y="18"/>
                    <a:pt x="961" y="0"/>
                    <a:pt x="917"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1069;p56">
              <a:extLst>
                <a:ext uri="{FF2B5EF4-FFF2-40B4-BE49-F238E27FC236}">
                  <a16:creationId xmlns:a16="http://schemas.microsoft.com/office/drawing/2014/main" id="{C4F7590D-8644-30D0-7E95-6CDFAED63274}"/>
                </a:ext>
              </a:extLst>
            </p:cNvPr>
            <p:cNvSpPr/>
            <p:nvPr/>
          </p:nvSpPr>
          <p:spPr>
            <a:xfrm>
              <a:off x="4158240" y="1731994"/>
              <a:ext cx="38543" cy="34994"/>
            </a:xfrm>
            <a:custGeom>
              <a:avLst/>
              <a:gdLst/>
              <a:ahLst/>
              <a:cxnLst/>
              <a:rect l="l" t="t" r="r" b="b"/>
              <a:pathLst>
                <a:path w="1097" h="996" extrusionOk="0">
                  <a:moveTo>
                    <a:pt x="916" y="0"/>
                  </a:moveTo>
                  <a:cubicBezTo>
                    <a:pt x="877" y="0"/>
                    <a:pt x="838" y="14"/>
                    <a:pt x="807" y="42"/>
                  </a:cubicBezTo>
                  <a:lnTo>
                    <a:pt x="69" y="713"/>
                  </a:lnTo>
                  <a:cubicBezTo>
                    <a:pt x="12" y="765"/>
                    <a:pt x="0" y="850"/>
                    <a:pt x="38" y="915"/>
                  </a:cubicBezTo>
                  <a:cubicBezTo>
                    <a:pt x="43" y="924"/>
                    <a:pt x="50" y="934"/>
                    <a:pt x="58" y="943"/>
                  </a:cubicBezTo>
                  <a:cubicBezTo>
                    <a:pt x="90" y="978"/>
                    <a:pt x="134" y="996"/>
                    <a:pt x="179" y="996"/>
                  </a:cubicBezTo>
                  <a:cubicBezTo>
                    <a:pt x="217" y="996"/>
                    <a:pt x="256" y="982"/>
                    <a:pt x="287" y="954"/>
                  </a:cubicBezTo>
                  <a:lnTo>
                    <a:pt x="1025" y="283"/>
                  </a:lnTo>
                  <a:cubicBezTo>
                    <a:pt x="1093" y="223"/>
                    <a:pt x="1097" y="120"/>
                    <a:pt x="1037" y="54"/>
                  </a:cubicBezTo>
                  <a:cubicBezTo>
                    <a:pt x="1005" y="18"/>
                    <a:pt x="960" y="0"/>
                    <a:pt x="916"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1070;p56">
              <a:extLst>
                <a:ext uri="{FF2B5EF4-FFF2-40B4-BE49-F238E27FC236}">
                  <a16:creationId xmlns:a16="http://schemas.microsoft.com/office/drawing/2014/main" id="{5CB7C31D-DE2A-4553-BB2C-5CBCFA25F156}"/>
                </a:ext>
              </a:extLst>
            </p:cNvPr>
            <p:cNvSpPr/>
            <p:nvPr/>
          </p:nvSpPr>
          <p:spPr>
            <a:xfrm>
              <a:off x="4152478" y="1722016"/>
              <a:ext cx="38578" cy="35030"/>
            </a:xfrm>
            <a:custGeom>
              <a:avLst/>
              <a:gdLst/>
              <a:ahLst/>
              <a:cxnLst/>
              <a:rect l="l" t="t" r="r" b="b"/>
              <a:pathLst>
                <a:path w="1098" h="997" extrusionOk="0">
                  <a:moveTo>
                    <a:pt x="917" y="1"/>
                  </a:moveTo>
                  <a:cubicBezTo>
                    <a:pt x="878" y="1"/>
                    <a:pt x="839" y="15"/>
                    <a:pt x="808" y="44"/>
                  </a:cubicBezTo>
                  <a:lnTo>
                    <a:pt x="70" y="713"/>
                  </a:lnTo>
                  <a:cubicBezTo>
                    <a:pt x="12" y="766"/>
                    <a:pt x="1" y="850"/>
                    <a:pt x="38" y="915"/>
                  </a:cubicBezTo>
                  <a:cubicBezTo>
                    <a:pt x="44" y="925"/>
                    <a:pt x="51" y="934"/>
                    <a:pt x="59" y="943"/>
                  </a:cubicBezTo>
                  <a:cubicBezTo>
                    <a:pt x="91" y="978"/>
                    <a:pt x="135" y="996"/>
                    <a:pt x="179" y="996"/>
                  </a:cubicBezTo>
                  <a:cubicBezTo>
                    <a:pt x="218" y="996"/>
                    <a:pt x="257" y="982"/>
                    <a:pt x="288" y="954"/>
                  </a:cubicBezTo>
                  <a:lnTo>
                    <a:pt x="1026" y="284"/>
                  </a:lnTo>
                  <a:cubicBezTo>
                    <a:pt x="1092" y="223"/>
                    <a:pt x="1098" y="120"/>
                    <a:pt x="1037" y="54"/>
                  </a:cubicBezTo>
                  <a:cubicBezTo>
                    <a:pt x="1005" y="19"/>
                    <a:pt x="961" y="1"/>
                    <a:pt x="917"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1071;p56">
              <a:extLst>
                <a:ext uri="{FF2B5EF4-FFF2-40B4-BE49-F238E27FC236}">
                  <a16:creationId xmlns:a16="http://schemas.microsoft.com/office/drawing/2014/main" id="{04BE606A-1DD1-6A60-F9DB-75EF1A555ACB}"/>
                </a:ext>
              </a:extLst>
            </p:cNvPr>
            <p:cNvSpPr/>
            <p:nvPr/>
          </p:nvSpPr>
          <p:spPr>
            <a:xfrm>
              <a:off x="4165619" y="1747382"/>
              <a:ext cx="79616" cy="32711"/>
            </a:xfrm>
            <a:custGeom>
              <a:avLst/>
              <a:gdLst/>
              <a:ahLst/>
              <a:cxnLst/>
              <a:rect l="l" t="t" r="r" b="b"/>
              <a:pathLst>
                <a:path w="2266" h="931" extrusionOk="0">
                  <a:moveTo>
                    <a:pt x="2083" y="1"/>
                  </a:moveTo>
                  <a:cubicBezTo>
                    <a:pt x="2067" y="1"/>
                    <a:pt x="2050" y="3"/>
                    <a:pt x="2034" y="9"/>
                  </a:cubicBezTo>
                  <a:lnTo>
                    <a:pt x="134" y="613"/>
                  </a:lnTo>
                  <a:cubicBezTo>
                    <a:pt x="49" y="640"/>
                    <a:pt x="1" y="732"/>
                    <a:pt x="29" y="817"/>
                  </a:cubicBezTo>
                  <a:cubicBezTo>
                    <a:pt x="50" y="886"/>
                    <a:pt x="115" y="930"/>
                    <a:pt x="184" y="930"/>
                  </a:cubicBezTo>
                  <a:cubicBezTo>
                    <a:pt x="200" y="930"/>
                    <a:pt x="217" y="928"/>
                    <a:pt x="233" y="923"/>
                  </a:cubicBezTo>
                  <a:lnTo>
                    <a:pt x="2132" y="318"/>
                  </a:lnTo>
                  <a:cubicBezTo>
                    <a:pt x="2218" y="291"/>
                    <a:pt x="2266" y="200"/>
                    <a:pt x="2238" y="114"/>
                  </a:cubicBezTo>
                  <a:cubicBezTo>
                    <a:pt x="2234" y="103"/>
                    <a:pt x="2230" y="92"/>
                    <a:pt x="2224" y="82"/>
                  </a:cubicBezTo>
                  <a:cubicBezTo>
                    <a:pt x="2195" y="32"/>
                    <a:pt x="2141" y="1"/>
                    <a:pt x="208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1072;p56">
              <a:extLst>
                <a:ext uri="{FF2B5EF4-FFF2-40B4-BE49-F238E27FC236}">
                  <a16:creationId xmlns:a16="http://schemas.microsoft.com/office/drawing/2014/main" id="{C234A2E7-9D92-92B3-7822-F47E2D460146}"/>
                </a:ext>
              </a:extLst>
            </p:cNvPr>
            <p:cNvSpPr/>
            <p:nvPr/>
          </p:nvSpPr>
          <p:spPr>
            <a:xfrm>
              <a:off x="4109720" y="1718889"/>
              <a:ext cx="79581" cy="32746"/>
            </a:xfrm>
            <a:custGeom>
              <a:avLst/>
              <a:gdLst/>
              <a:ahLst/>
              <a:cxnLst/>
              <a:rect l="l" t="t" r="r" b="b"/>
              <a:pathLst>
                <a:path w="2265" h="932" extrusionOk="0">
                  <a:moveTo>
                    <a:pt x="2083" y="1"/>
                  </a:moveTo>
                  <a:cubicBezTo>
                    <a:pt x="2067" y="1"/>
                    <a:pt x="2050" y="3"/>
                    <a:pt x="2033" y="9"/>
                  </a:cubicBezTo>
                  <a:lnTo>
                    <a:pt x="134" y="614"/>
                  </a:lnTo>
                  <a:cubicBezTo>
                    <a:pt x="48" y="641"/>
                    <a:pt x="1" y="732"/>
                    <a:pt x="28" y="818"/>
                  </a:cubicBezTo>
                  <a:cubicBezTo>
                    <a:pt x="50" y="887"/>
                    <a:pt x="114" y="931"/>
                    <a:pt x="183" y="931"/>
                  </a:cubicBezTo>
                  <a:cubicBezTo>
                    <a:pt x="199" y="931"/>
                    <a:pt x="216" y="929"/>
                    <a:pt x="232" y="924"/>
                  </a:cubicBezTo>
                  <a:lnTo>
                    <a:pt x="2132" y="318"/>
                  </a:lnTo>
                  <a:cubicBezTo>
                    <a:pt x="2218" y="291"/>
                    <a:pt x="2265" y="200"/>
                    <a:pt x="2238" y="114"/>
                  </a:cubicBezTo>
                  <a:cubicBezTo>
                    <a:pt x="2234" y="103"/>
                    <a:pt x="2229" y="92"/>
                    <a:pt x="2224" y="82"/>
                  </a:cubicBezTo>
                  <a:cubicBezTo>
                    <a:pt x="2195" y="32"/>
                    <a:pt x="2140" y="1"/>
                    <a:pt x="208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1073;p56">
              <a:extLst>
                <a:ext uri="{FF2B5EF4-FFF2-40B4-BE49-F238E27FC236}">
                  <a16:creationId xmlns:a16="http://schemas.microsoft.com/office/drawing/2014/main" id="{BDD2BA5F-EE10-14E5-979F-2FC41F93D4C7}"/>
                </a:ext>
              </a:extLst>
            </p:cNvPr>
            <p:cNvSpPr/>
            <p:nvPr/>
          </p:nvSpPr>
          <p:spPr>
            <a:xfrm>
              <a:off x="4160173" y="1748542"/>
              <a:ext cx="46203" cy="22065"/>
            </a:xfrm>
            <a:custGeom>
              <a:avLst/>
              <a:gdLst/>
              <a:ahLst/>
              <a:cxnLst/>
              <a:rect l="l" t="t" r="r" b="b"/>
              <a:pathLst>
                <a:path w="1315" h="628" extrusionOk="0">
                  <a:moveTo>
                    <a:pt x="1132" y="0"/>
                  </a:moveTo>
                  <a:cubicBezTo>
                    <a:pt x="1116" y="0"/>
                    <a:pt x="1099" y="3"/>
                    <a:pt x="1083" y="8"/>
                  </a:cubicBezTo>
                  <a:lnTo>
                    <a:pt x="133" y="310"/>
                  </a:lnTo>
                  <a:cubicBezTo>
                    <a:pt x="47" y="337"/>
                    <a:pt x="0" y="429"/>
                    <a:pt x="27" y="514"/>
                  </a:cubicBezTo>
                  <a:cubicBezTo>
                    <a:pt x="50" y="584"/>
                    <a:pt x="114" y="628"/>
                    <a:pt x="182" y="628"/>
                  </a:cubicBezTo>
                  <a:cubicBezTo>
                    <a:pt x="199" y="628"/>
                    <a:pt x="215" y="625"/>
                    <a:pt x="232" y="620"/>
                  </a:cubicBezTo>
                  <a:lnTo>
                    <a:pt x="1182" y="318"/>
                  </a:lnTo>
                  <a:cubicBezTo>
                    <a:pt x="1267" y="290"/>
                    <a:pt x="1314" y="199"/>
                    <a:pt x="1287" y="114"/>
                  </a:cubicBezTo>
                  <a:cubicBezTo>
                    <a:pt x="1284" y="102"/>
                    <a:pt x="1279" y="91"/>
                    <a:pt x="1273" y="81"/>
                  </a:cubicBezTo>
                  <a:cubicBezTo>
                    <a:pt x="1244" y="31"/>
                    <a:pt x="1190" y="0"/>
                    <a:pt x="113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1074;p56">
              <a:extLst>
                <a:ext uri="{FF2B5EF4-FFF2-40B4-BE49-F238E27FC236}">
                  <a16:creationId xmlns:a16="http://schemas.microsoft.com/office/drawing/2014/main" id="{72C19BF0-2932-B090-2636-4F0C68B1109A}"/>
                </a:ext>
              </a:extLst>
            </p:cNvPr>
            <p:cNvSpPr/>
            <p:nvPr/>
          </p:nvSpPr>
          <p:spPr>
            <a:xfrm>
              <a:off x="4154376" y="1738458"/>
              <a:ext cx="46203" cy="22100"/>
            </a:xfrm>
            <a:custGeom>
              <a:avLst/>
              <a:gdLst/>
              <a:ahLst/>
              <a:cxnLst/>
              <a:rect l="l" t="t" r="r" b="b"/>
              <a:pathLst>
                <a:path w="1315" h="629" extrusionOk="0">
                  <a:moveTo>
                    <a:pt x="1132" y="1"/>
                  </a:moveTo>
                  <a:cubicBezTo>
                    <a:pt x="1116" y="1"/>
                    <a:pt x="1099" y="3"/>
                    <a:pt x="1083" y="9"/>
                  </a:cubicBezTo>
                  <a:lnTo>
                    <a:pt x="133" y="311"/>
                  </a:lnTo>
                  <a:cubicBezTo>
                    <a:pt x="47" y="338"/>
                    <a:pt x="0" y="429"/>
                    <a:pt x="27" y="515"/>
                  </a:cubicBezTo>
                  <a:cubicBezTo>
                    <a:pt x="50" y="584"/>
                    <a:pt x="114" y="628"/>
                    <a:pt x="182" y="628"/>
                  </a:cubicBezTo>
                  <a:cubicBezTo>
                    <a:pt x="199" y="628"/>
                    <a:pt x="215" y="626"/>
                    <a:pt x="232" y="621"/>
                  </a:cubicBezTo>
                  <a:lnTo>
                    <a:pt x="1182" y="318"/>
                  </a:lnTo>
                  <a:cubicBezTo>
                    <a:pt x="1267" y="291"/>
                    <a:pt x="1314" y="199"/>
                    <a:pt x="1287" y="113"/>
                  </a:cubicBezTo>
                  <a:cubicBezTo>
                    <a:pt x="1284" y="102"/>
                    <a:pt x="1278" y="92"/>
                    <a:pt x="1273" y="82"/>
                  </a:cubicBezTo>
                  <a:cubicBezTo>
                    <a:pt x="1244" y="32"/>
                    <a:pt x="1190" y="1"/>
                    <a:pt x="113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1075;p56">
              <a:extLst>
                <a:ext uri="{FF2B5EF4-FFF2-40B4-BE49-F238E27FC236}">
                  <a16:creationId xmlns:a16="http://schemas.microsoft.com/office/drawing/2014/main" id="{C8473A35-9CE6-0355-EFFC-12515EAFF31B}"/>
                </a:ext>
              </a:extLst>
            </p:cNvPr>
            <p:cNvSpPr/>
            <p:nvPr/>
          </p:nvSpPr>
          <p:spPr>
            <a:xfrm>
              <a:off x="4148614" y="1728515"/>
              <a:ext cx="46203" cy="22065"/>
            </a:xfrm>
            <a:custGeom>
              <a:avLst/>
              <a:gdLst/>
              <a:ahLst/>
              <a:cxnLst/>
              <a:rect l="l" t="t" r="r" b="b"/>
              <a:pathLst>
                <a:path w="1315" h="628" extrusionOk="0">
                  <a:moveTo>
                    <a:pt x="1133" y="0"/>
                  </a:moveTo>
                  <a:cubicBezTo>
                    <a:pt x="1117" y="0"/>
                    <a:pt x="1100" y="3"/>
                    <a:pt x="1084" y="8"/>
                  </a:cubicBezTo>
                  <a:lnTo>
                    <a:pt x="134" y="310"/>
                  </a:lnTo>
                  <a:cubicBezTo>
                    <a:pt x="48" y="337"/>
                    <a:pt x="1" y="429"/>
                    <a:pt x="28" y="514"/>
                  </a:cubicBezTo>
                  <a:cubicBezTo>
                    <a:pt x="50" y="583"/>
                    <a:pt x="114" y="628"/>
                    <a:pt x="183" y="628"/>
                  </a:cubicBezTo>
                  <a:cubicBezTo>
                    <a:pt x="199" y="628"/>
                    <a:pt x="216" y="625"/>
                    <a:pt x="232" y="620"/>
                  </a:cubicBezTo>
                  <a:lnTo>
                    <a:pt x="1182" y="317"/>
                  </a:lnTo>
                  <a:cubicBezTo>
                    <a:pt x="1268" y="290"/>
                    <a:pt x="1315" y="199"/>
                    <a:pt x="1288" y="113"/>
                  </a:cubicBezTo>
                  <a:cubicBezTo>
                    <a:pt x="1284" y="102"/>
                    <a:pt x="1279" y="91"/>
                    <a:pt x="1274" y="81"/>
                  </a:cubicBezTo>
                  <a:cubicBezTo>
                    <a:pt x="1245" y="31"/>
                    <a:pt x="1191" y="0"/>
                    <a:pt x="113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1076;p56">
              <a:extLst>
                <a:ext uri="{FF2B5EF4-FFF2-40B4-BE49-F238E27FC236}">
                  <a16:creationId xmlns:a16="http://schemas.microsoft.com/office/drawing/2014/main" id="{F643B589-DEA4-565E-0D4E-955341291E48}"/>
                </a:ext>
              </a:extLst>
            </p:cNvPr>
            <p:cNvSpPr/>
            <p:nvPr/>
          </p:nvSpPr>
          <p:spPr>
            <a:xfrm>
              <a:off x="4358611" y="2056143"/>
              <a:ext cx="64508" cy="58570"/>
            </a:xfrm>
            <a:custGeom>
              <a:avLst/>
              <a:gdLst/>
              <a:ahLst/>
              <a:cxnLst/>
              <a:rect l="l" t="t" r="r" b="b"/>
              <a:pathLst>
                <a:path w="1836" h="1667" extrusionOk="0">
                  <a:moveTo>
                    <a:pt x="1655" y="1"/>
                  </a:moveTo>
                  <a:cubicBezTo>
                    <a:pt x="1616" y="1"/>
                    <a:pt x="1577" y="15"/>
                    <a:pt x="1546" y="43"/>
                  </a:cubicBezTo>
                  <a:lnTo>
                    <a:pt x="69" y="1384"/>
                  </a:lnTo>
                  <a:cubicBezTo>
                    <a:pt x="12" y="1436"/>
                    <a:pt x="1" y="1520"/>
                    <a:pt x="38" y="1586"/>
                  </a:cubicBezTo>
                  <a:cubicBezTo>
                    <a:pt x="44" y="1595"/>
                    <a:pt x="50" y="1605"/>
                    <a:pt x="59" y="1614"/>
                  </a:cubicBezTo>
                  <a:cubicBezTo>
                    <a:pt x="91" y="1649"/>
                    <a:pt x="135" y="1667"/>
                    <a:pt x="180" y="1667"/>
                  </a:cubicBezTo>
                  <a:cubicBezTo>
                    <a:pt x="219" y="1667"/>
                    <a:pt x="258" y="1653"/>
                    <a:pt x="289" y="1625"/>
                  </a:cubicBezTo>
                  <a:lnTo>
                    <a:pt x="1764" y="284"/>
                  </a:lnTo>
                  <a:cubicBezTo>
                    <a:pt x="1831" y="224"/>
                    <a:pt x="1836" y="121"/>
                    <a:pt x="1776" y="54"/>
                  </a:cubicBezTo>
                  <a:cubicBezTo>
                    <a:pt x="1743" y="19"/>
                    <a:pt x="1699" y="1"/>
                    <a:pt x="1655" y="1"/>
                  </a:cubicBezTo>
                  <a:close/>
                </a:path>
              </a:pathLst>
            </a:custGeom>
            <a:solidFill>
              <a:srgbClr val="8181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1077;p56">
              <a:extLst>
                <a:ext uri="{FF2B5EF4-FFF2-40B4-BE49-F238E27FC236}">
                  <a16:creationId xmlns:a16="http://schemas.microsoft.com/office/drawing/2014/main" id="{5CD5CF52-90F6-0020-B8A1-C20DFB137E8C}"/>
                </a:ext>
              </a:extLst>
            </p:cNvPr>
            <p:cNvSpPr/>
            <p:nvPr/>
          </p:nvSpPr>
          <p:spPr>
            <a:xfrm>
              <a:off x="3931765" y="1384024"/>
              <a:ext cx="64508" cy="58570"/>
            </a:xfrm>
            <a:custGeom>
              <a:avLst/>
              <a:gdLst/>
              <a:ahLst/>
              <a:cxnLst/>
              <a:rect l="l" t="t" r="r" b="b"/>
              <a:pathLst>
                <a:path w="1836" h="1667" extrusionOk="0">
                  <a:moveTo>
                    <a:pt x="1655" y="1"/>
                  </a:moveTo>
                  <a:cubicBezTo>
                    <a:pt x="1616" y="1"/>
                    <a:pt x="1577" y="15"/>
                    <a:pt x="1545" y="43"/>
                  </a:cubicBezTo>
                  <a:lnTo>
                    <a:pt x="70" y="1384"/>
                  </a:lnTo>
                  <a:cubicBezTo>
                    <a:pt x="12" y="1436"/>
                    <a:pt x="1" y="1521"/>
                    <a:pt x="38" y="1585"/>
                  </a:cubicBezTo>
                  <a:cubicBezTo>
                    <a:pt x="44" y="1595"/>
                    <a:pt x="51" y="1604"/>
                    <a:pt x="58" y="1613"/>
                  </a:cubicBezTo>
                  <a:cubicBezTo>
                    <a:pt x="90" y="1649"/>
                    <a:pt x="135" y="1667"/>
                    <a:pt x="179" y="1667"/>
                  </a:cubicBezTo>
                  <a:cubicBezTo>
                    <a:pt x="218" y="1667"/>
                    <a:pt x="257" y="1653"/>
                    <a:pt x="288" y="1625"/>
                  </a:cubicBezTo>
                  <a:lnTo>
                    <a:pt x="1764" y="283"/>
                  </a:lnTo>
                  <a:cubicBezTo>
                    <a:pt x="1831" y="223"/>
                    <a:pt x="1835" y="121"/>
                    <a:pt x="1775" y="54"/>
                  </a:cubicBezTo>
                  <a:cubicBezTo>
                    <a:pt x="1743" y="19"/>
                    <a:pt x="1699" y="1"/>
                    <a:pt x="1655"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1078;p56">
              <a:extLst>
                <a:ext uri="{FF2B5EF4-FFF2-40B4-BE49-F238E27FC236}">
                  <a16:creationId xmlns:a16="http://schemas.microsoft.com/office/drawing/2014/main" id="{B8D0C02F-BAA4-CB3C-C424-1F1D64C358B0}"/>
                </a:ext>
              </a:extLst>
            </p:cNvPr>
            <p:cNvSpPr/>
            <p:nvPr/>
          </p:nvSpPr>
          <p:spPr>
            <a:xfrm>
              <a:off x="3935138" y="1321379"/>
              <a:ext cx="64543" cy="58570"/>
            </a:xfrm>
            <a:custGeom>
              <a:avLst/>
              <a:gdLst/>
              <a:ahLst/>
              <a:cxnLst/>
              <a:rect l="l" t="t" r="r" b="b"/>
              <a:pathLst>
                <a:path w="1837" h="1667" extrusionOk="0">
                  <a:moveTo>
                    <a:pt x="1655" y="0"/>
                  </a:moveTo>
                  <a:cubicBezTo>
                    <a:pt x="1616" y="0"/>
                    <a:pt x="1577" y="14"/>
                    <a:pt x="1546" y="42"/>
                  </a:cubicBezTo>
                  <a:lnTo>
                    <a:pt x="70" y="1384"/>
                  </a:lnTo>
                  <a:cubicBezTo>
                    <a:pt x="12" y="1436"/>
                    <a:pt x="1" y="1520"/>
                    <a:pt x="38" y="1584"/>
                  </a:cubicBezTo>
                  <a:cubicBezTo>
                    <a:pt x="44" y="1595"/>
                    <a:pt x="51" y="1605"/>
                    <a:pt x="59" y="1613"/>
                  </a:cubicBezTo>
                  <a:cubicBezTo>
                    <a:pt x="91" y="1648"/>
                    <a:pt x="135" y="1666"/>
                    <a:pt x="179" y="1666"/>
                  </a:cubicBezTo>
                  <a:cubicBezTo>
                    <a:pt x="218" y="1666"/>
                    <a:pt x="258" y="1652"/>
                    <a:pt x="289" y="1624"/>
                  </a:cubicBezTo>
                  <a:lnTo>
                    <a:pt x="1765" y="283"/>
                  </a:lnTo>
                  <a:cubicBezTo>
                    <a:pt x="1831" y="223"/>
                    <a:pt x="1836" y="120"/>
                    <a:pt x="1776" y="54"/>
                  </a:cubicBezTo>
                  <a:cubicBezTo>
                    <a:pt x="1744" y="18"/>
                    <a:pt x="1700" y="0"/>
                    <a:pt x="1655"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1079;p56">
              <a:extLst>
                <a:ext uri="{FF2B5EF4-FFF2-40B4-BE49-F238E27FC236}">
                  <a16:creationId xmlns:a16="http://schemas.microsoft.com/office/drawing/2014/main" id="{ECE0C06E-8553-79FD-52F3-F6FD35E4DB12}"/>
                </a:ext>
              </a:extLst>
            </p:cNvPr>
            <p:cNvSpPr/>
            <p:nvPr/>
          </p:nvSpPr>
          <p:spPr>
            <a:xfrm>
              <a:off x="3952248" y="1374537"/>
              <a:ext cx="38543" cy="35030"/>
            </a:xfrm>
            <a:custGeom>
              <a:avLst/>
              <a:gdLst/>
              <a:ahLst/>
              <a:cxnLst/>
              <a:rect l="l" t="t" r="r" b="b"/>
              <a:pathLst>
                <a:path w="1097" h="997" extrusionOk="0">
                  <a:moveTo>
                    <a:pt x="916" y="1"/>
                  </a:moveTo>
                  <a:cubicBezTo>
                    <a:pt x="877" y="1"/>
                    <a:pt x="838" y="15"/>
                    <a:pt x="807" y="43"/>
                  </a:cubicBezTo>
                  <a:lnTo>
                    <a:pt x="69" y="713"/>
                  </a:lnTo>
                  <a:cubicBezTo>
                    <a:pt x="11" y="766"/>
                    <a:pt x="0" y="850"/>
                    <a:pt x="38" y="915"/>
                  </a:cubicBezTo>
                  <a:cubicBezTo>
                    <a:pt x="43" y="924"/>
                    <a:pt x="50" y="934"/>
                    <a:pt x="58" y="943"/>
                  </a:cubicBezTo>
                  <a:cubicBezTo>
                    <a:pt x="90" y="978"/>
                    <a:pt x="134" y="996"/>
                    <a:pt x="178" y="996"/>
                  </a:cubicBezTo>
                  <a:cubicBezTo>
                    <a:pt x="217" y="996"/>
                    <a:pt x="256" y="982"/>
                    <a:pt x="287" y="954"/>
                  </a:cubicBezTo>
                  <a:lnTo>
                    <a:pt x="1025" y="284"/>
                  </a:lnTo>
                  <a:cubicBezTo>
                    <a:pt x="1092" y="223"/>
                    <a:pt x="1097" y="121"/>
                    <a:pt x="1037" y="54"/>
                  </a:cubicBezTo>
                  <a:cubicBezTo>
                    <a:pt x="1005" y="19"/>
                    <a:pt x="961" y="1"/>
                    <a:pt x="916"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1080;p56">
              <a:extLst>
                <a:ext uri="{FF2B5EF4-FFF2-40B4-BE49-F238E27FC236}">
                  <a16:creationId xmlns:a16="http://schemas.microsoft.com/office/drawing/2014/main" id="{2FAD23DB-BE98-1B9D-D14C-C19B3A52B032}"/>
                </a:ext>
              </a:extLst>
            </p:cNvPr>
            <p:cNvSpPr/>
            <p:nvPr/>
          </p:nvSpPr>
          <p:spPr>
            <a:xfrm>
              <a:off x="3946451" y="1364489"/>
              <a:ext cx="38543" cy="34994"/>
            </a:xfrm>
            <a:custGeom>
              <a:avLst/>
              <a:gdLst/>
              <a:ahLst/>
              <a:cxnLst/>
              <a:rect l="l" t="t" r="r" b="b"/>
              <a:pathLst>
                <a:path w="1097" h="996" extrusionOk="0">
                  <a:moveTo>
                    <a:pt x="916" y="0"/>
                  </a:moveTo>
                  <a:cubicBezTo>
                    <a:pt x="877" y="0"/>
                    <a:pt x="838" y="14"/>
                    <a:pt x="807" y="42"/>
                  </a:cubicBezTo>
                  <a:lnTo>
                    <a:pt x="69" y="713"/>
                  </a:lnTo>
                  <a:cubicBezTo>
                    <a:pt x="11" y="765"/>
                    <a:pt x="0" y="850"/>
                    <a:pt x="38" y="915"/>
                  </a:cubicBezTo>
                  <a:cubicBezTo>
                    <a:pt x="43" y="924"/>
                    <a:pt x="50" y="934"/>
                    <a:pt x="58" y="942"/>
                  </a:cubicBezTo>
                  <a:cubicBezTo>
                    <a:pt x="90" y="978"/>
                    <a:pt x="134" y="996"/>
                    <a:pt x="178" y="996"/>
                  </a:cubicBezTo>
                  <a:cubicBezTo>
                    <a:pt x="217" y="996"/>
                    <a:pt x="256" y="982"/>
                    <a:pt x="287" y="954"/>
                  </a:cubicBezTo>
                  <a:lnTo>
                    <a:pt x="1025" y="283"/>
                  </a:lnTo>
                  <a:cubicBezTo>
                    <a:pt x="1092" y="223"/>
                    <a:pt x="1097" y="120"/>
                    <a:pt x="1037" y="54"/>
                  </a:cubicBezTo>
                  <a:cubicBezTo>
                    <a:pt x="1004" y="18"/>
                    <a:pt x="960" y="0"/>
                    <a:pt x="916"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1081;p56">
              <a:extLst>
                <a:ext uri="{FF2B5EF4-FFF2-40B4-BE49-F238E27FC236}">
                  <a16:creationId xmlns:a16="http://schemas.microsoft.com/office/drawing/2014/main" id="{397B083F-4504-F4A2-44C2-88B07743E842}"/>
                </a:ext>
              </a:extLst>
            </p:cNvPr>
            <p:cNvSpPr/>
            <p:nvPr/>
          </p:nvSpPr>
          <p:spPr>
            <a:xfrm>
              <a:off x="3940689" y="1354511"/>
              <a:ext cx="38578" cy="35030"/>
            </a:xfrm>
            <a:custGeom>
              <a:avLst/>
              <a:gdLst/>
              <a:ahLst/>
              <a:cxnLst/>
              <a:rect l="l" t="t" r="r" b="b"/>
              <a:pathLst>
                <a:path w="1098" h="997" extrusionOk="0">
                  <a:moveTo>
                    <a:pt x="916" y="0"/>
                  </a:moveTo>
                  <a:cubicBezTo>
                    <a:pt x="877" y="0"/>
                    <a:pt x="839" y="14"/>
                    <a:pt x="808" y="42"/>
                  </a:cubicBezTo>
                  <a:lnTo>
                    <a:pt x="70" y="713"/>
                  </a:lnTo>
                  <a:cubicBezTo>
                    <a:pt x="12" y="765"/>
                    <a:pt x="1" y="850"/>
                    <a:pt x="38" y="915"/>
                  </a:cubicBezTo>
                  <a:cubicBezTo>
                    <a:pt x="44" y="924"/>
                    <a:pt x="51" y="934"/>
                    <a:pt x="58" y="943"/>
                  </a:cubicBezTo>
                  <a:cubicBezTo>
                    <a:pt x="91" y="978"/>
                    <a:pt x="135" y="996"/>
                    <a:pt x="179" y="996"/>
                  </a:cubicBezTo>
                  <a:cubicBezTo>
                    <a:pt x="218" y="996"/>
                    <a:pt x="257" y="982"/>
                    <a:pt x="288" y="954"/>
                  </a:cubicBezTo>
                  <a:lnTo>
                    <a:pt x="1026" y="283"/>
                  </a:lnTo>
                  <a:cubicBezTo>
                    <a:pt x="1092" y="223"/>
                    <a:pt x="1097" y="120"/>
                    <a:pt x="1037" y="54"/>
                  </a:cubicBezTo>
                  <a:cubicBezTo>
                    <a:pt x="1005" y="18"/>
                    <a:pt x="960" y="0"/>
                    <a:pt x="916"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1082;p56">
              <a:extLst>
                <a:ext uri="{FF2B5EF4-FFF2-40B4-BE49-F238E27FC236}">
                  <a16:creationId xmlns:a16="http://schemas.microsoft.com/office/drawing/2014/main" id="{CCC4D021-E6AE-DAAE-A415-DA4D3FD4543B}"/>
                </a:ext>
              </a:extLst>
            </p:cNvPr>
            <p:cNvSpPr/>
            <p:nvPr/>
          </p:nvSpPr>
          <p:spPr>
            <a:xfrm>
              <a:off x="3953829" y="1379878"/>
              <a:ext cx="79581" cy="32711"/>
            </a:xfrm>
            <a:custGeom>
              <a:avLst/>
              <a:gdLst/>
              <a:ahLst/>
              <a:cxnLst/>
              <a:rect l="l" t="t" r="r" b="b"/>
              <a:pathLst>
                <a:path w="2265" h="931" extrusionOk="0">
                  <a:moveTo>
                    <a:pt x="2082" y="0"/>
                  </a:moveTo>
                  <a:cubicBezTo>
                    <a:pt x="2066" y="0"/>
                    <a:pt x="2049" y="2"/>
                    <a:pt x="2033" y="8"/>
                  </a:cubicBezTo>
                  <a:lnTo>
                    <a:pt x="133" y="613"/>
                  </a:lnTo>
                  <a:cubicBezTo>
                    <a:pt x="48" y="640"/>
                    <a:pt x="1" y="731"/>
                    <a:pt x="28" y="817"/>
                  </a:cubicBezTo>
                  <a:cubicBezTo>
                    <a:pt x="50" y="886"/>
                    <a:pt x="114" y="930"/>
                    <a:pt x="183" y="930"/>
                  </a:cubicBezTo>
                  <a:cubicBezTo>
                    <a:pt x="199" y="930"/>
                    <a:pt x="216" y="928"/>
                    <a:pt x="232" y="923"/>
                  </a:cubicBezTo>
                  <a:lnTo>
                    <a:pt x="2132" y="318"/>
                  </a:lnTo>
                  <a:cubicBezTo>
                    <a:pt x="2217" y="291"/>
                    <a:pt x="2265" y="199"/>
                    <a:pt x="2237" y="113"/>
                  </a:cubicBezTo>
                  <a:cubicBezTo>
                    <a:pt x="2234" y="102"/>
                    <a:pt x="2230" y="91"/>
                    <a:pt x="2224" y="82"/>
                  </a:cubicBezTo>
                  <a:cubicBezTo>
                    <a:pt x="2194" y="31"/>
                    <a:pt x="2140" y="0"/>
                    <a:pt x="20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1083;p56">
              <a:extLst>
                <a:ext uri="{FF2B5EF4-FFF2-40B4-BE49-F238E27FC236}">
                  <a16:creationId xmlns:a16="http://schemas.microsoft.com/office/drawing/2014/main" id="{F92B4B02-F5FC-7FB9-5845-2F34561ACC97}"/>
                </a:ext>
              </a:extLst>
            </p:cNvPr>
            <p:cNvSpPr/>
            <p:nvPr/>
          </p:nvSpPr>
          <p:spPr>
            <a:xfrm>
              <a:off x="3897931" y="1351384"/>
              <a:ext cx="79581" cy="32746"/>
            </a:xfrm>
            <a:custGeom>
              <a:avLst/>
              <a:gdLst/>
              <a:ahLst/>
              <a:cxnLst/>
              <a:rect l="l" t="t" r="r" b="b"/>
              <a:pathLst>
                <a:path w="2265" h="932" extrusionOk="0">
                  <a:moveTo>
                    <a:pt x="2083" y="1"/>
                  </a:moveTo>
                  <a:cubicBezTo>
                    <a:pt x="2066" y="1"/>
                    <a:pt x="2050" y="3"/>
                    <a:pt x="2033" y="8"/>
                  </a:cubicBezTo>
                  <a:lnTo>
                    <a:pt x="133" y="613"/>
                  </a:lnTo>
                  <a:cubicBezTo>
                    <a:pt x="48" y="641"/>
                    <a:pt x="1" y="732"/>
                    <a:pt x="28" y="818"/>
                  </a:cubicBezTo>
                  <a:cubicBezTo>
                    <a:pt x="50" y="887"/>
                    <a:pt x="114" y="931"/>
                    <a:pt x="183" y="931"/>
                  </a:cubicBezTo>
                  <a:cubicBezTo>
                    <a:pt x="199" y="931"/>
                    <a:pt x="216" y="929"/>
                    <a:pt x="232" y="923"/>
                  </a:cubicBezTo>
                  <a:lnTo>
                    <a:pt x="2132" y="318"/>
                  </a:lnTo>
                  <a:cubicBezTo>
                    <a:pt x="2218" y="291"/>
                    <a:pt x="2265" y="200"/>
                    <a:pt x="2238" y="114"/>
                  </a:cubicBezTo>
                  <a:cubicBezTo>
                    <a:pt x="2233" y="103"/>
                    <a:pt x="2229" y="92"/>
                    <a:pt x="2223" y="82"/>
                  </a:cubicBezTo>
                  <a:cubicBezTo>
                    <a:pt x="2194" y="31"/>
                    <a:pt x="2140" y="1"/>
                    <a:pt x="208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1084;p56">
              <a:extLst>
                <a:ext uri="{FF2B5EF4-FFF2-40B4-BE49-F238E27FC236}">
                  <a16:creationId xmlns:a16="http://schemas.microsoft.com/office/drawing/2014/main" id="{61C0B533-F42D-02F7-BBAD-975F4CAF0D94}"/>
                </a:ext>
              </a:extLst>
            </p:cNvPr>
            <p:cNvSpPr/>
            <p:nvPr/>
          </p:nvSpPr>
          <p:spPr>
            <a:xfrm>
              <a:off x="3948384" y="1381037"/>
              <a:ext cx="46203" cy="22065"/>
            </a:xfrm>
            <a:custGeom>
              <a:avLst/>
              <a:gdLst/>
              <a:ahLst/>
              <a:cxnLst/>
              <a:rect l="l" t="t" r="r" b="b"/>
              <a:pathLst>
                <a:path w="1315" h="628" extrusionOk="0">
                  <a:moveTo>
                    <a:pt x="1132" y="0"/>
                  </a:moveTo>
                  <a:cubicBezTo>
                    <a:pt x="1116" y="0"/>
                    <a:pt x="1099" y="3"/>
                    <a:pt x="1083" y="8"/>
                  </a:cubicBezTo>
                  <a:lnTo>
                    <a:pt x="133" y="310"/>
                  </a:lnTo>
                  <a:cubicBezTo>
                    <a:pt x="47" y="337"/>
                    <a:pt x="0" y="429"/>
                    <a:pt x="27" y="514"/>
                  </a:cubicBezTo>
                  <a:cubicBezTo>
                    <a:pt x="50" y="583"/>
                    <a:pt x="114" y="628"/>
                    <a:pt x="182" y="628"/>
                  </a:cubicBezTo>
                  <a:cubicBezTo>
                    <a:pt x="199" y="628"/>
                    <a:pt x="215" y="625"/>
                    <a:pt x="231" y="620"/>
                  </a:cubicBezTo>
                  <a:lnTo>
                    <a:pt x="1181" y="318"/>
                  </a:lnTo>
                  <a:cubicBezTo>
                    <a:pt x="1267" y="290"/>
                    <a:pt x="1314" y="199"/>
                    <a:pt x="1287" y="113"/>
                  </a:cubicBezTo>
                  <a:cubicBezTo>
                    <a:pt x="1284" y="102"/>
                    <a:pt x="1278" y="91"/>
                    <a:pt x="1273" y="81"/>
                  </a:cubicBezTo>
                  <a:cubicBezTo>
                    <a:pt x="1244" y="31"/>
                    <a:pt x="1190" y="0"/>
                    <a:pt x="113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1085;p56">
              <a:extLst>
                <a:ext uri="{FF2B5EF4-FFF2-40B4-BE49-F238E27FC236}">
                  <a16:creationId xmlns:a16="http://schemas.microsoft.com/office/drawing/2014/main" id="{62260E64-FD95-8CD6-9079-56192C3B734F}"/>
                </a:ext>
              </a:extLst>
            </p:cNvPr>
            <p:cNvSpPr/>
            <p:nvPr/>
          </p:nvSpPr>
          <p:spPr>
            <a:xfrm>
              <a:off x="3942586" y="1370919"/>
              <a:ext cx="46203" cy="22135"/>
            </a:xfrm>
            <a:custGeom>
              <a:avLst/>
              <a:gdLst/>
              <a:ahLst/>
              <a:cxnLst/>
              <a:rect l="l" t="t" r="r" b="b"/>
              <a:pathLst>
                <a:path w="1315" h="630" extrusionOk="0">
                  <a:moveTo>
                    <a:pt x="1132" y="1"/>
                  </a:moveTo>
                  <a:cubicBezTo>
                    <a:pt x="1115" y="1"/>
                    <a:pt x="1099" y="3"/>
                    <a:pt x="1083" y="9"/>
                  </a:cubicBezTo>
                  <a:lnTo>
                    <a:pt x="133" y="312"/>
                  </a:lnTo>
                  <a:cubicBezTo>
                    <a:pt x="47" y="339"/>
                    <a:pt x="0" y="430"/>
                    <a:pt x="27" y="516"/>
                  </a:cubicBezTo>
                  <a:cubicBezTo>
                    <a:pt x="49" y="585"/>
                    <a:pt x="113" y="629"/>
                    <a:pt x="182" y="629"/>
                  </a:cubicBezTo>
                  <a:cubicBezTo>
                    <a:pt x="199" y="629"/>
                    <a:pt x="215" y="627"/>
                    <a:pt x="231" y="621"/>
                  </a:cubicBezTo>
                  <a:lnTo>
                    <a:pt x="1181" y="319"/>
                  </a:lnTo>
                  <a:cubicBezTo>
                    <a:pt x="1267" y="291"/>
                    <a:pt x="1314" y="200"/>
                    <a:pt x="1287" y="114"/>
                  </a:cubicBezTo>
                  <a:cubicBezTo>
                    <a:pt x="1284" y="103"/>
                    <a:pt x="1278" y="92"/>
                    <a:pt x="1273" y="83"/>
                  </a:cubicBezTo>
                  <a:cubicBezTo>
                    <a:pt x="1244" y="32"/>
                    <a:pt x="1189" y="1"/>
                    <a:pt x="113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1086;p56">
              <a:extLst>
                <a:ext uri="{FF2B5EF4-FFF2-40B4-BE49-F238E27FC236}">
                  <a16:creationId xmlns:a16="http://schemas.microsoft.com/office/drawing/2014/main" id="{A66B6D7C-574D-4F02-89EA-3083E32724E0}"/>
                </a:ext>
              </a:extLst>
            </p:cNvPr>
            <p:cNvSpPr/>
            <p:nvPr/>
          </p:nvSpPr>
          <p:spPr>
            <a:xfrm>
              <a:off x="3936824" y="1360976"/>
              <a:ext cx="46203" cy="22100"/>
            </a:xfrm>
            <a:custGeom>
              <a:avLst/>
              <a:gdLst/>
              <a:ahLst/>
              <a:cxnLst/>
              <a:rect l="l" t="t" r="r" b="b"/>
              <a:pathLst>
                <a:path w="1315" h="629" extrusionOk="0">
                  <a:moveTo>
                    <a:pt x="1133" y="1"/>
                  </a:moveTo>
                  <a:cubicBezTo>
                    <a:pt x="1117" y="1"/>
                    <a:pt x="1100" y="3"/>
                    <a:pt x="1084" y="9"/>
                  </a:cubicBezTo>
                  <a:lnTo>
                    <a:pt x="134" y="311"/>
                  </a:lnTo>
                  <a:cubicBezTo>
                    <a:pt x="48" y="338"/>
                    <a:pt x="1" y="429"/>
                    <a:pt x="28" y="515"/>
                  </a:cubicBezTo>
                  <a:cubicBezTo>
                    <a:pt x="50" y="584"/>
                    <a:pt x="114" y="628"/>
                    <a:pt x="183" y="628"/>
                  </a:cubicBezTo>
                  <a:cubicBezTo>
                    <a:pt x="199" y="628"/>
                    <a:pt x="216" y="626"/>
                    <a:pt x="232" y="621"/>
                  </a:cubicBezTo>
                  <a:lnTo>
                    <a:pt x="1182" y="318"/>
                  </a:lnTo>
                  <a:cubicBezTo>
                    <a:pt x="1268" y="291"/>
                    <a:pt x="1315" y="199"/>
                    <a:pt x="1288" y="113"/>
                  </a:cubicBezTo>
                  <a:cubicBezTo>
                    <a:pt x="1284" y="102"/>
                    <a:pt x="1279" y="92"/>
                    <a:pt x="1274" y="82"/>
                  </a:cubicBezTo>
                  <a:cubicBezTo>
                    <a:pt x="1245" y="32"/>
                    <a:pt x="1190" y="1"/>
                    <a:pt x="113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1087;p56">
              <a:extLst>
                <a:ext uri="{FF2B5EF4-FFF2-40B4-BE49-F238E27FC236}">
                  <a16:creationId xmlns:a16="http://schemas.microsoft.com/office/drawing/2014/main" id="{56C5D873-6620-4963-9366-858308A30092}"/>
                </a:ext>
              </a:extLst>
            </p:cNvPr>
            <p:cNvSpPr/>
            <p:nvPr/>
          </p:nvSpPr>
          <p:spPr>
            <a:xfrm>
              <a:off x="4958387" y="1036054"/>
              <a:ext cx="418423" cy="716262"/>
            </a:xfrm>
            <a:custGeom>
              <a:avLst/>
              <a:gdLst/>
              <a:ahLst/>
              <a:cxnLst/>
              <a:rect l="l" t="t" r="r" b="b"/>
              <a:pathLst>
                <a:path w="11909" h="20386" extrusionOk="0">
                  <a:moveTo>
                    <a:pt x="11406" y="1"/>
                  </a:moveTo>
                  <a:cubicBezTo>
                    <a:pt x="11098" y="3422"/>
                    <a:pt x="7506" y="8292"/>
                    <a:pt x="5952" y="9756"/>
                  </a:cubicBezTo>
                  <a:cubicBezTo>
                    <a:pt x="5067" y="10590"/>
                    <a:pt x="3501" y="12745"/>
                    <a:pt x="2190" y="15019"/>
                  </a:cubicBezTo>
                  <a:cubicBezTo>
                    <a:pt x="1164" y="16801"/>
                    <a:pt x="293" y="18654"/>
                    <a:pt x="27" y="20007"/>
                  </a:cubicBezTo>
                  <a:cubicBezTo>
                    <a:pt x="19" y="20049"/>
                    <a:pt x="9" y="20094"/>
                    <a:pt x="0" y="20137"/>
                  </a:cubicBezTo>
                  <a:lnTo>
                    <a:pt x="431" y="20386"/>
                  </a:lnTo>
                  <a:cubicBezTo>
                    <a:pt x="452" y="20288"/>
                    <a:pt x="472" y="20193"/>
                    <a:pt x="492" y="20098"/>
                  </a:cubicBezTo>
                  <a:cubicBezTo>
                    <a:pt x="1083" y="17098"/>
                    <a:pt x="4734" y="11553"/>
                    <a:pt x="6276" y="10100"/>
                  </a:cubicBezTo>
                  <a:cubicBezTo>
                    <a:pt x="7919" y="8552"/>
                    <a:pt x="11586" y="3889"/>
                    <a:pt x="11909" y="298"/>
                  </a:cubicBezTo>
                  <a:lnTo>
                    <a:pt x="11406" y="1"/>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1088;p56">
              <a:extLst>
                <a:ext uri="{FF2B5EF4-FFF2-40B4-BE49-F238E27FC236}">
                  <a16:creationId xmlns:a16="http://schemas.microsoft.com/office/drawing/2014/main" id="{7489F195-125D-2BCC-0601-F2F269A71538}"/>
                </a:ext>
              </a:extLst>
            </p:cNvPr>
            <p:cNvSpPr/>
            <p:nvPr/>
          </p:nvSpPr>
          <p:spPr>
            <a:xfrm>
              <a:off x="4958177" y="1031416"/>
              <a:ext cx="418634" cy="720795"/>
            </a:xfrm>
            <a:custGeom>
              <a:avLst/>
              <a:gdLst/>
              <a:ahLst/>
              <a:cxnLst/>
              <a:rect l="l" t="t" r="r" b="b"/>
              <a:pathLst>
                <a:path w="11915" h="20515" extrusionOk="0">
                  <a:moveTo>
                    <a:pt x="11716" y="1"/>
                  </a:moveTo>
                  <a:cubicBezTo>
                    <a:pt x="8772" y="2080"/>
                    <a:pt x="6484" y="7853"/>
                    <a:pt x="5969" y="10051"/>
                  </a:cubicBezTo>
                  <a:cubicBezTo>
                    <a:pt x="5484" y="12115"/>
                    <a:pt x="2517" y="18054"/>
                    <a:pt x="218" y="20070"/>
                  </a:cubicBezTo>
                  <a:cubicBezTo>
                    <a:pt x="146" y="20133"/>
                    <a:pt x="73" y="20199"/>
                    <a:pt x="0" y="20266"/>
                  </a:cubicBezTo>
                  <a:lnTo>
                    <a:pt x="430" y="20514"/>
                  </a:lnTo>
                  <a:cubicBezTo>
                    <a:pt x="464" y="20484"/>
                    <a:pt x="497" y="20454"/>
                    <a:pt x="530" y="20425"/>
                  </a:cubicBezTo>
                  <a:cubicBezTo>
                    <a:pt x="2890" y="18356"/>
                    <a:pt x="5934" y="12271"/>
                    <a:pt x="6429" y="10159"/>
                  </a:cubicBezTo>
                  <a:cubicBezTo>
                    <a:pt x="6916" y="8081"/>
                    <a:pt x="9108" y="2412"/>
                    <a:pt x="11915" y="430"/>
                  </a:cubicBezTo>
                  <a:lnTo>
                    <a:pt x="11716" y="1"/>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1089;p56">
              <a:extLst>
                <a:ext uri="{FF2B5EF4-FFF2-40B4-BE49-F238E27FC236}">
                  <a16:creationId xmlns:a16="http://schemas.microsoft.com/office/drawing/2014/main" id="{0D90D23D-833C-4D5E-E457-4BD514ABA58B}"/>
                </a:ext>
              </a:extLst>
            </p:cNvPr>
            <p:cNvSpPr/>
            <p:nvPr/>
          </p:nvSpPr>
          <p:spPr>
            <a:xfrm>
              <a:off x="4558630" y="1743518"/>
              <a:ext cx="414909" cy="710078"/>
            </a:xfrm>
            <a:custGeom>
              <a:avLst/>
              <a:gdLst/>
              <a:ahLst/>
              <a:cxnLst/>
              <a:rect l="l" t="t" r="r" b="b"/>
              <a:pathLst>
                <a:path w="11809" h="20210" extrusionOk="0">
                  <a:moveTo>
                    <a:pt x="11378" y="1"/>
                  </a:moveTo>
                  <a:cubicBezTo>
                    <a:pt x="11345" y="30"/>
                    <a:pt x="11312" y="61"/>
                    <a:pt x="11279" y="90"/>
                  </a:cubicBezTo>
                  <a:cubicBezTo>
                    <a:pt x="10243" y="999"/>
                    <a:pt x="9075" y="2681"/>
                    <a:pt x="8049" y="4462"/>
                  </a:cubicBezTo>
                  <a:cubicBezTo>
                    <a:pt x="6737" y="6736"/>
                    <a:pt x="5658" y="9171"/>
                    <a:pt x="5380" y="10356"/>
                  </a:cubicBezTo>
                  <a:cubicBezTo>
                    <a:pt x="4892" y="12434"/>
                    <a:pt x="2807" y="17841"/>
                    <a:pt x="0" y="19823"/>
                  </a:cubicBezTo>
                  <a:lnTo>
                    <a:pt x="273" y="20210"/>
                  </a:lnTo>
                  <a:cubicBezTo>
                    <a:pt x="3218" y="18130"/>
                    <a:pt x="5325" y="12661"/>
                    <a:pt x="5841" y="10464"/>
                  </a:cubicBezTo>
                  <a:cubicBezTo>
                    <a:pt x="6324" y="8400"/>
                    <a:pt x="9291" y="2461"/>
                    <a:pt x="11591" y="445"/>
                  </a:cubicBezTo>
                  <a:cubicBezTo>
                    <a:pt x="11663" y="382"/>
                    <a:pt x="11736" y="317"/>
                    <a:pt x="11809" y="250"/>
                  </a:cubicBezTo>
                  <a:lnTo>
                    <a:pt x="11378" y="1"/>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1090;p56">
              <a:extLst>
                <a:ext uri="{FF2B5EF4-FFF2-40B4-BE49-F238E27FC236}">
                  <a16:creationId xmlns:a16="http://schemas.microsoft.com/office/drawing/2014/main" id="{207EE7C4-1A57-1613-684B-966F2CF8463B}"/>
                </a:ext>
              </a:extLst>
            </p:cNvPr>
            <p:cNvSpPr/>
            <p:nvPr/>
          </p:nvSpPr>
          <p:spPr>
            <a:xfrm>
              <a:off x="4570084" y="1743447"/>
              <a:ext cx="403244" cy="710816"/>
            </a:xfrm>
            <a:custGeom>
              <a:avLst/>
              <a:gdLst/>
              <a:ahLst/>
              <a:cxnLst/>
              <a:rect l="l" t="t" r="r" b="b"/>
              <a:pathLst>
                <a:path w="11477" h="20231" extrusionOk="0">
                  <a:moveTo>
                    <a:pt x="11046" y="0"/>
                  </a:moveTo>
                  <a:cubicBezTo>
                    <a:pt x="11025" y="96"/>
                    <a:pt x="11004" y="193"/>
                    <a:pt x="10986" y="287"/>
                  </a:cubicBezTo>
                  <a:cubicBezTo>
                    <a:pt x="10395" y="3287"/>
                    <a:pt x="6743" y="8831"/>
                    <a:pt x="5200" y="10285"/>
                  </a:cubicBezTo>
                  <a:cubicBezTo>
                    <a:pt x="3557" y="11833"/>
                    <a:pt x="323" y="16598"/>
                    <a:pt x="0" y="20189"/>
                  </a:cubicBezTo>
                  <a:lnTo>
                    <a:pt x="471" y="20231"/>
                  </a:lnTo>
                  <a:cubicBezTo>
                    <a:pt x="779" y="16809"/>
                    <a:pt x="3971" y="12093"/>
                    <a:pt x="5524" y="10629"/>
                  </a:cubicBezTo>
                  <a:cubicBezTo>
                    <a:pt x="7104" y="9142"/>
                    <a:pt x="10843" y="3458"/>
                    <a:pt x="11449" y="378"/>
                  </a:cubicBezTo>
                  <a:cubicBezTo>
                    <a:pt x="11458" y="335"/>
                    <a:pt x="11468" y="291"/>
                    <a:pt x="11476" y="248"/>
                  </a:cubicBezTo>
                  <a:lnTo>
                    <a:pt x="11046" y="0"/>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1091;p56">
              <a:extLst>
                <a:ext uri="{FF2B5EF4-FFF2-40B4-BE49-F238E27FC236}">
                  <a16:creationId xmlns:a16="http://schemas.microsoft.com/office/drawing/2014/main" id="{F462346B-02A2-2CC8-0645-981944D34EFF}"/>
                </a:ext>
              </a:extLst>
            </p:cNvPr>
            <p:cNvSpPr/>
            <p:nvPr/>
          </p:nvSpPr>
          <p:spPr>
            <a:xfrm>
              <a:off x="4938080" y="1751563"/>
              <a:ext cx="64543" cy="58535"/>
            </a:xfrm>
            <a:custGeom>
              <a:avLst/>
              <a:gdLst/>
              <a:ahLst/>
              <a:cxnLst/>
              <a:rect l="l" t="t" r="r" b="b"/>
              <a:pathLst>
                <a:path w="1837" h="1666" extrusionOk="0">
                  <a:moveTo>
                    <a:pt x="182" y="0"/>
                  </a:moveTo>
                  <a:cubicBezTo>
                    <a:pt x="138" y="0"/>
                    <a:pt x="94" y="18"/>
                    <a:pt x="62" y="53"/>
                  </a:cubicBezTo>
                  <a:cubicBezTo>
                    <a:pt x="1" y="120"/>
                    <a:pt x="6" y="222"/>
                    <a:pt x="73" y="283"/>
                  </a:cubicBezTo>
                  <a:lnTo>
                    <a:pt x="1549" y="1624"/>
                  </a:lnTo>
                  <a:cubicBezTo>
                    <a:pt x="1580" y="1652"/>
                    <a:pt x="1619" y="1666"/>
                    <a:pt x="1658" y="1666"/>
                  </a:cubicBezTo>
                  <a:cubicBezTo>
                    <a:pt x="1702" y="1666"/>
                    <a:pt x="1746" y="1648"/>
                    <a:pt x="1779" y="1612"/>
                  </a:cubicBezTo>
                  <a:cubicBezTo>
                    <a:pt x="1787" y="1604"/>
                    <a:pt x="1794" y="1594"/>
                    <a:pt x="1799" y="1584"/>
                  </a:cubicBezTo>
                  <a:cubicBezTo>
                    <a:pt x="1836" y="1520"/>
                    <a:pt x="1825" y="1435"/>
                    <a:pt x="1767" y="1383"/>
                  </a:cubicBezTo>
                  <a:lnTo>
                    <a:pt x="292" y="42"/>
                  </a:lnTo>
                  <a:cubicBezTo>
                    <a:pt x="261" y="14"/>
                    <a:pt x="221" y="0"/>
                    <a:pt x="1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1092;p56">
              <a:extLst>
                <a:ext uri="{FF2B5EF4-FFF2-40B4-BE49-F238E27FC236}">
                  <a16:creationId xmlns:a16="http://schemas.microsoft.com/office/drawing/2014/main" id="{20020501-D4A6-994F-1109-E20E4173CEC0}"/>
                </a:ext>
              </a:extLst>
            </p:cNvPr>
            <p:cNvSpPr/>
            <p:nvPr/>
          </p:nvSpPr>
          <p:spPr>
            <a:xfrm>
              <a:off x="4934707" y="1688884"/>
              <a:ext cx="64508" cy="58570"/>
            </a:xfrm>
            <a:custGeom>
              <a:avLst/>
              <a:gdLst/>
              <a:ahLst/>
              <a:cxnLst/>
              <a:rect l="l" t="t" r="r" b="b"/>
              <a:pathLst>
                <a:path w="1836" h="1667" extrusionOk="0">
                  <a:moveTo>
                    <a:pt x="182" y="1"/>
                  </a:moveTo>
                  <a:cubicBezTo>
                    <a:pt x="138" y="1"/>
                    <a:pt x="93" y="19"/>
                    <a:pt x="61" y="54"/>
                  </a:cubicBezTo>
                  <a:cubicBezTo>
                    <a:pt x="1" y="120"/>
                    <a:pt x="6" y="223"/>
                    <a:pt x="73" y="284"/>
                  </a:cubicBezTo>
                  <a:lnTo>
                    <a:pt x="1548" y="1624"/>
                  </a:lnTo>
                  <a:cubicBezTo>
                    <a:pt x="1579" y="1653"/>
                    <a:pt x="1618" y="1667"/>
                    <a:pt x="1658" y="1667"/>
                  </a:cubicBezTo>
                  <a:cubicBezTo>
                    <a:pt x="1702" y="1667"/>
                    <a:pt x="1746" y="1649"/>
                    <a:pt x="1778" y="1613"/>
                  </a:cubicBezTo>
                  <a:cubicBezTo>
                    <a:pt x="1786" y="1605"/>
                    <a:pt x="1793" y="1595"/>
                    <a:pt x="1799" y="1585"/>
                  </a:cubicBezTo>
                  <a:cubicBezTo>
                    <a:pt x="1835" y="1520"/>
                    <a:pt x="1824" y="1436"/>
                    <a:pt x="1766" y="1384"/>
                  </a:cubicBezTo>
                  <a:lnTo>
                    <a:pt x="291" y="43"/>
                  </a:lnTo>
                  <a:cubicBezTo>
                    <a:pt x="260" y="14"/>
                    <a:pt x="221" y="1"/>
                    <a:pt x="18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1093;p56">
              <a:extLst>
                <a:ext uri="{FF2B5EF4-FFF2-40B4-BE49-F238E27FC236}">
                  <a16:creationId xmlns:a16="http://schemas.microsoft.com/office/drawing/2014/main" id="{89D38F63-2B3D-5777-C0BE-049AD4783458}"/>
                </a:ext>
              </a:extLst>
            </p:cNvPr>
            <p:cNvSpPr/>
            <p:nvPr/>
          </p:nvSpPr>
          <p:spPr>
            <a:xfrm>
              <a:off x="4943596" y="1742077"/>
              <a:ext cx="38543" cy="34994"/>
            </a:xfrm>
            <a:custGeom>
              <a:avLst/>
              <a:gdLst/>
              <a:ahLst/>
              <a:cxnLst/>
              <a:rect l="l" t="t" r="r" b="b"/>
              <a:pathLst>
                <a:path w="1097" h="996" extrusionOk="0">
                  <a:moveTo>
                    <a:pt x="180" y="0"/>
                  </a:moveTo>
                  <a:cubicBezTo>
                    <a:pt x="136" y="0"/>
                    <a:pt x="92" y="18"/>
                    <a:pt x="61" y="53"/>
                  </a:cubicBezTo>
                  <a:cubicBezTo>
                    <a:pt x="0" y="120"/>
                    <a:pt x="5" y="223"/>
                    <a:pt x="71" y="283"/>
                  </a:cubicBezTo>
                  <a:lnTo>
                    <a:pt x="810" y="953"/>
                  </a:lnTo>
                  <a:cubicBezTo>
                    <a:pt x="841" y="982"/>
                    <a:pt x="880" y="996"/>
                    <a:pt x="919" y="996"/>
                  </a:cubicBezTo>
                  <a:cubicBezTo>
                    <a:pt x="963" y="996"/>
                    <a:pt x="1007" y="978"/>
                    <a:pt x="1039" y="942"/>
                  </a:cubicBezTo>
                  <a:cubicBezTo>
                    <a:pt x="1047" y="933"/>
                    <a:pt x="1054" y="924"/>
                    <a:pt x="1059" y="914"/>
                  </a:cubicBezTo>
                  <a:cubicBezTo>
                    <a:pt x="1097" y="849"/>
                    <a:pt x="1086" y="765"/>
                    <a:pt x="1028" y="712"/>
                  </a:cubicBezTo>
                  <a:lnTo>
                    <a:pt x="290" y="43"/>
                  </a:lnTo>
                  <a:cubicBezTo>
                    <a:pt x="259" y="14"/>
                    <a:pt x="220" y="0"/>
                    <a:pt x="180"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1094;p56">
              <a:extLst>
                <a:ext uri="{FF2B5EF4-FFF2-40B4-BE49-F238E27FC236}">
                  <a16:creationId xmlns:a16="http://schemas.microsoft.com/office/drawing/2014/main" id="{BEC96A1E-B132-A389-F28F-530E6DF6BB12}"/>
                </a:ext>
              </a:extLst>
            </p:cNvPr>
            <p:cNvSpPr/>
            <p:nvPr/>
          </p:nvSpPr>
          <p:spPr>
            <a:xfrm>
              <a:off x="4949393" y="1731994"/>
              <a:ext cx="38543" cy="34994"/>
            </a:xfrm>
            <a:custGeom>
              <a:avLst/>
              <a:gdLst/>
              <a:ahLst/>
              <a:cxnLst/>
              <a:rect l="l" t="t" r="r" b="b"/>
              <a:pathLst>
                <a:path w="1097" h="996" extrusionOk="0">
                  <a:moveTo>
                    <a:pt x="181" y="0"/>
                  </a:moveTo>
                  <a:cubicBezTo>
                    <a:pt x="137" y="0"/>
                    <a:pt x="93" y="18"/>
                    <a:pt x="61" y="54"/>
                  </a:cubicBezTo>
                  <a:cubicBezTo>
                    <a:pt x="0" y="120"/>
                    <a:pt x="6" y="223"/>
                    <a:pt x="72" y="283"/>
                  </a:cubicBezTo>
                  <a:lnTo>
                    <a:pt x="810" y="954"/>
                  </a:lnTo>
                  <a:cubicBezTo>
                    <a:pt x="841" y="982"/>
                    <a:pt x="880" y="996"/>
                    <a:pt x="919" y="996"/>
                  </a:cubicBezTo>
                  <a:cubicBezTo>
                    <a:pt x="963" y="996"/>
                    <a:pt x="1007" y="978"/>
                    <a:pt x="1039" y="943"/>
                  </a:cubicBezTo>
                  <a:cubicBezTo>
                    <a:pt x="1047" y="934"/>
                    <a:pt x="1054" y="924"/>
                    <a:pt x="1059" y="915"/>
                  </a:cubicBezTo>
                  <a:cubicBezTo>
                    <a:pt x="1097" y="850"/>
                    <a:pt x="1086" y="765"/>
                    <a:pt x="1028" y="713"/>
                  </a:cubicBezTo>
                  <a:lnTo>
                    <a:pt x="290" y="42"/>
                  </a:lnTo>
                  <a:cubicBezTo>
                    <a:pt x="259" y="14"/>
                    <a:pt x="220" y="0"/>
                    <a:pt x="181"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1095;p56">
              <a:extLst>
                <a:ext uri="{FF2B5EF4-FFF2-40B4-BE49-F238E27FC236}">
                  <a16:creationId xmlns:a16="http://schemas.microsoft.com/office/drawing/2014/main" id="{54CD6208-5BDB-B6FB-5488-3DFBE03CD353}"/>
                </a:ext>
              </a:extLst>
            </p:cNvPr>
            <p:cNvSpPr/>
            <p:nvPr/>
          </p:nvSpPr>
          <p:spPr>
            <a:xfrm>
              <a:off x="4955120" y="1722016"/>
              <a:ext cx="38578" cy="35030"/>
            </a:xfrm>
            <a:custGeom>
              <a:avLst/>
              <a:gdLst/>
              <a:ahLst/>
              <a:cxnLst/>
              <a:rect l="l" t="t" r="r" b="b"/>
              <a:pathLst>
                <a:path w="1098" h="997" extrusionOk="0">
                  <a:moveTo>
                    <a:pt x="181" y="1"/>
                  </a:moveTo>
                  <a:cubicBezTo>
                    <a:pt x="137" y="1"/>
                    <a:pt x="93" y="19"/>
                    <a:pt x="61" y="54"/>
                  </a:cubicBezTo>
                  <a:cubicBezTo>
                    <a:pt x="1" y="120"/>
                    <a:pt x="6" y="223"/>
                    <a:pt x="72" y="284"/>
                  </a:cubicBezTo>
                  <a:lnTo>
                    <a:pt x="810" y="954"/>
                  </a:lnTo>
                  <a:cubicBezTo>
                    <a:pt x="841" y="982"/>
                    <a:pt x="880" y="996"/>
                    <a:pt x="919" y="996"/>
                  </a:cubicBezTo>
                  <a:cubicBezTo>
                    <a:pt x="963" y="996"/>
                    <a:pt x="1008" y="978"/>
                    <a:pt x="1040" y="943"/>
                  </a:cubicBezTo>
                  <a:cubicBezTo>
                    <a:pt x="1047" y="934"/>
                    <a:pt x="1054" y="925"/>
                    <a:pt x="1061" y="915"/>
                  </a:cubicBezTo>
                  <a:cubicBezTo>
                    <a:pt x="1097" y="850"/>
                    <a:pt x="1086" y="766"/>
                    <a:pt x="1028" y="713"/>
                  </a:cubicBezTo>
                  <a:lnTo>
                    <a:pt x="290" y="44"/>
                  </a:lnTo>
                  <a:cubicBezTo>
                    <a:pt x="259" y="15"/>
                    <a:pt x="220" y="1"/>
                    <a:pt x="181"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1096;p56">
              <a:extLst>
                <a:ext uri="{FF2B5EF4-FFF2-40B4-BE49-F238E27FC236}">
                  <a16:creationId xmlns:a16="http://schemas.microsoft.com/office/drawing/2014/main" id="{DB54D693-EA43-368D-A43C-8B91C35896F7}"/>
                </a:ext>
              </a:extLst>
            </p:cNvPr>
            <p:cNvSpPr/>
            <p:nvPr/>
          </p:nvSpPr>
          <p:spPr>
            <a:xfrm>
              <a:off x="4900943" y="1747382"/>
              <a:ext cx="79616" cy="32711"/>
            </a:xfrm>
            <a:custGeom>
              <a:avLst/>
              <a:gdLst/>
              <a:ahLst/>
              <a:cxnLst/>
              <a:rect l="l" t="t" r="r" b="b"/>
              <a:pathLst>
                <a:path w="2266" h="931" extrusionOk="0">
                  <a:moveTo>
                    <a:pt x="183" y="1"/>
                  </a:moveTo>
                  <a:cubicBezTo>
                    <a:pt x="126" y="1"/>
                    <a:pt x="72" y="32"/>
                    <a:pt x="43" y="82"/>
                  </a:cubicBezTo>
                  <a:cubicBezTo>
                    <a:pt x="36" y="92"/>
                    <a:pt x="32" y="103"/>
                    <a:pt x="29" y="114"/>
                  </a:cubicBezTo>
                  <a:cubicBezTo>
                    <a:pt x="1" y="200"/>
                    <a:pt x="49" y="291"/>
                    <a:pt x="134" y="318"/>
                  </a:cubicBezTo>
                  <a:lnTo>
                    <a:pt x="2034" y="923"/>
                  </a:lnTo>
                  <a:cubicBezTo>
                    <a:pt x="2050" y="928"/>
                    <a:pt x="2067" y="930"/>
                    <a:pt x="2083" y="930"/>
                  </a:cubicBezTo>
                  <a:cubicBezTo>
                    <a:pt x="2152" y="930"/>
                    <a:pt x="2216" y="886"/>
                    <a:pt x="2238" y="817"/>
                  </a:cubicBezTo>
                  <a:cubicBezTo>
                    <a:pt x="2266" y="732"/>
                    <a:pt x="2218" y="640"/>
                    <a:pt x="2132" y="613"/>
                  </a:cubicBezTo>
                  <a:lnTo>
                    <a:pt x="232" y="9"/>
                  </a:lnTo>
                  <a:cubicBezTo>
                    <a:pt x="216" y="3"/>
                    <a:pt x="199" y="1"/>
                    <a:pt x="18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1097;p56">
              <a:extLst>
                <a:ext uri="{FF2B5EF4-FFF2-40B4-BE49-F238E27FC236}">
                  <a16:creationId xmlns:a16="http://schemas.microsoft.com/office/drawing/2014/main" id="{3D8B43EC-37C8-DFA3-622D-61AB967DAA07}"/>
                </a:ext>
              </a:extLst>
            </p:cNvPr>
            <p:cNvSpPr/>
            <p:nvPr/>
          </p:nvSpPr>
          <p:spPr>
            <a:xfrm>
              <a:off x="4956877" y="1718889"/>
              <a:ext cx="79581" cy="32746"/>
            </a:xfrm>
            <a:custGeom>
              <a:avLst/>
              <a:gdLst/>
              <a:ahLst/>
              <a:cxnLst/>
              <a:rect l="l" t="t" r="r" b="b"/>
              <a:pathLst>
                <a:path w="2265" h="932" extrusionOk="0">
                  <a:moveTo>
                    <a:pt x="182" y="1"/>
                  </a:moveTo>
                  <a:cubicBezTo>
                    <a:pt x="125" y="1"/>
                    <a:pt x="71" y="32"/>
                    <a:pt x="41" y="82"/>
                  </a:cubicBezTo>
                  <a:cubicBezTo>
                    <a:pt x="36" y="92"/>
                    <a:pt x="31" y="103"/>
                    <a:pt x="27" y="114"/>
                  </a:cubicBezTo>
                  <a:cubicBezTo>
                    <a:pt x="0" y="200"/>
                    <a:pt x="47" y="291"/>
                    <a:pt x="133" y="318"/>
                  </a:cubicBezTo>
                  <a:lnTo>
                    <a:pt x="2033" y="924"/>
                  </a:lnTo>
                  <a:cubicBezTo>
                    <a:pt x="2049" y="929"/>
                    <a:pt x="2066" y="931"/>
                    <a:pt x="2082" y="931"/>
                  </a:cubicBezTo>
                  <a:cubicBezTo>
                    <a:pt x="2151" y="931"/>
                    <a:pt x="2215" y="887"/>
                    <a:pt x="2237" y="818"/>
                  </a:cubicBezTo>
                  <a:cubicBezTo>
                    <a:pt x="2264" y="732"/>
                    <a:pt x="2217" y="641"/>
                    <a:pt x="2132" y="614"/>
                  </a:cubicBezTo>
                  <a:lnTo>
                    <a:pt x="232" y="9"/>
                  </a:lnTo>
                  <a:cubicBezTo>
                    <a:pt x="215" y="3"/>
                    <a:pt x="199" y="1"/>
                    <a:pt x="18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1098;p56">
              <a:extLst>
                <a:ext uri="{FF2B5EF4-FFF2-40B4-BE49-F238E27FC236}">
                  <a16:creationId xmlns:a16="http://schemas.microsoft.com/office/drawing/2014/main" id="{942C064B-FFA4-592C-4D02-BF90D11722C4}"/>
                </a:ext>
              </a:extLst>
            </p:cNvPr>
            <p:cNvSpPr/>
            <p:nvPr/>
          </p:nvSpPr>
          <p:spPr>
            <a:xfrm>
              <a:off x="4939801" y="1748542"/>
              <a:ext cx="46203" cy="22065"/>
            </a:xfrm>
            <a:custGeom>
              <a:avLst/>
              <a:gdLst/>
              <a:ahLst/>
              <a:cxnLst/>
              <a:rect l="l" t="t" r="r" b="b"/>
              <a:pathLst>
                <a:path w="1315" h="628" extrusionOk="0">
                  <a:moveTo>
                    <a:pt x="183" y="0"/>
                  </a:moveTo>
                  <a:cubicBezTo>
                    <a:pt x="125" y="0"/>
                    <a:pt x="71" y="31"/>
                    <a:pt x="42" y="81"/>
                  </a:cubicBezTo>
                  <a:cubicBezTo>
                    <a:pt x="36" y="91"/>
                    <a:pt x="31" y="102"/>
                    <a:pt x="28" y="114"/>
                  </a:cubicBezTo>
                  <a:cubicBezTo>
                    <a:pt x="1" y="199"/>
                    <a:pt x="48" y="290"/>
                    <a:pt x="134" y="318"/>
                  </a:cubicBezTo>
                  <a:lnTo>
                    <a:pt x="1084" y="620"/>
                  </a:lnTo>
                  <a:cubicBezTo>
                    <a:pt x="1100" y="625"/>
                    <a:pt x="1116" y="628"/>
                    <a:pt x="1133" y="628"/>
                  </a:cubicBezTo>
                  <a:cubicBezTo>
                    <a:pt x="1202" y="628"/>
                    <a:pt x="1265" y="584"/>
                    <a:pt x="1288" y="514"/>
                  </a:cubicBezTo>
                  <a:cubicBezTo>
                    <a:pt x="1315" y="429"/>
                    <a:pt x="1268" y="337"/>
                    <a:pt x="1182" y="310"/>
                  </a:cubicBezTo>
                  <a:lnTo>
                    <a:pt x="232" y="8"/>
                  </a:lnTo>
                  <a:cubicBezTo>
                    <a:pt x="216" y="3"/>
                    <a:pt x="199" y="0"/>
                    <a:pt x="18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1099;p56">
              <a:extLst>
                <a:ext uri="{FF2B5EF4-FFF2-40B4-BE49-F238E27FC236}">
                  <a16:creationId xmlns:a16="http://schemas.microsoft.com/office/drawing/2014/main" id="{E061C23A-CB68-ECCA-0EBA-E685C0A3F938}"/>
                </a:ext>
              </a:extLst>
            </p:cNvPr>
            <p:cNvSpPr/>
            <p:nvPr/>
          </p:nvSpPr>
          <p:spPr>
            <a:xfrm>
              <a:off x="4945599" y="1738458"/>
              <a:ext cx="46203" cy="22100"/>
            </a:xfrm>
            <a:custGeom>
              <a:avLst/>
              <a:gdLst/>
              <a:ahLst/>
              <a:cxnLst/>
              <a:rect l="l" t="t" r="r" b="b"/>
              <a:pathLst>
                <a:path w="1315" h="629" extrusionOk="0">
                  <a:moveTo>
                    <a:pt x="183" y="1"/>
                  </a:moveTo>
                  <a:cubicBezTo>
                    <a:pt x="125" y="1"/>
                    <a:pt x="71" y="32"/>
                    <a:pt x="42" y="82"/>
                  </a:cubicBezTo>
                  <a:cubicBezTo>
                    <a:pt x="37" y="92"/>
                    <a:pt x="31" y="102"/>
                    <a:pt x="28" y="113"/>
                  </a:cubicBezTo>
                  <a:cubicBezTo>
                    <a:pt x="1" y="199"/>
                    <a:pt x="48" y="291"/>
                    <a:pt x="134" y="318"/>
                  </a:cubicBezTo>
                  <a:lnTo>
                    <a:pt x="1084" y="621"/>
                  </a:lnTo>
                  <a:cubicBezTo>
                    <a:pt x="1100" y="626"/>
                    <a:pt x="1116" y="628"/>
                    <a:pt x="1133" y="628"/>
                  </a:cubicBezTo>
                  <a:cubicBezTo>
                    <a:pt x="1202" y="628"/>
                    <a:pt x="1265" y="584"/>
                    <a:pt x="1288" y="515"/>
                  </a:cubicBezTo>
                  <a:cubicBezTo>
                    <a:pt x="1315" y="429"/>
                    <a:pt x="1268" y="338"/>
                    <a:pt x="1182" y="311"/>
                  </a:cubicBezTo>
                  <a:lnTo>
                    <a:pt x="232" y="9"/>
                  </a:lnTo>
                  <a:cubicBezTo>
                    <a:pt x="216" y="3"/>
                    <a:pt x="199" y="1"/>
                    <a:pt x="18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1100;p56">
              <a:extLst>
                <a:ext uri="{FF2B5EF4-FFF2-40B4-BE49-F238E27FC236}">
                  <a16:creationId xmlns:a16="http://schemas.microsoft.com/office/drawing/2014/main" id="{ADF4B485-3E5C-1429-8AF5-C010B9806652}"/>
                </a:ext>
              </a:extLst>
            </p:cNvPr>
            <p:cNvSpPr/>
            <p:nvPr/>
          </p:nvSpPr>
          <p:spPr>
            <a:xfrm>
              <a:off x="4951361" y="1728515"/>
              <a:ext cx="46203" cy="22065"/>
            </a:xfrm>
            <a:custGeom>
              <a:avLst/>
              <a:gdLst/>
              <a:ahLst/>
              <a:cxnLst/>
              <a:rect l="l" t="t" r="r" b="b"/>
              <a:pathLst>
                <a:path w="1315" h="628" extrusionOk="0">
                  <a:moveTo>
                    <a:pt x="182" y="0"/>
                  </a:moveTo>
                  <a:cubicBezTo>
                    <a:pt x="125" y="0"/>
                    <a:pt x="70" y="31"/>
                    <a:pt x="41" y="81"/>
                  </a:cubicBezTo>
                  <a:cubicBezTo>
                    <a:pt x="36" y="91"/>
                    <a:pt x="31" y="102"/>
                    <a:pt x="27" y="113"/>
                  </a:cubicBezTo>
                  <a:cubicBezTo>
                    <a:pt x="0" y="199"/>
                    <a:pt x="47" y="290"/>
                    <a:pt x="133" y="317"/>
                  </a:cubicBezTo>
                  <a:lnTo>
                    <a:pt x="1083" y="620"/>
                  </a:lnTo>
                  <a:cubicBezTo>
                    <a:pt x="1099" y="625"/>
                    <a:pt x="1116" y="628"/>
                    <a:pt x="1132" y="628"/>
                  </a:cubicBezTo>
                  <a:cubicBezTo>
                    <a:pt x="1201" y="628"/>
                    <a:pt x="1265" y="583"/>
                    <a:pt x="1287" y="514"/>
                  </a:cubicBezTo>
                  <a:cubicBezTo>
                    <a:pt x="1314" y="429"/>
                    <a:pt x="1267" y="337"/>
                    <a:pt x="1182" y="310"/>
                  </a:cubicBezTo>
                  <a:lnTo>
                    <a:pt x="232" y="8"/>
                  </a:lnTo>
                  <a:cubicBezTo>
                    <a:pt x="215" y="3"/>
                    <a:pt x="199" y="0"/>
                    <a:pt x="1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1101;p56">
              <a:extLst>
                <a:ext uri="{FF2B5EF4-FFF2-40B4-BE49-F238E27FC236}">
                  <a16:creationId xmlns:a16="http://schemas.microsoft.com/office/drawing/2014/main" id="{C6156F34-57DC-AE2B-17F4-7F88BE7EC71C}"/>
                </a:ext>
              </a:extLst>
            </p:cNvPr>
            <p:cNvSpPr/>
            <p:nvPr/>
          </p:nvSpPr>
          <p:spPr>
            <a:xfrm>
              <a:off x="4723058" y="2056143"/>
              <a:ext cx="64508" cy="58570"/>
            </a:xfrm>
            <a:custGeom>
              <a:avLst/>
              <a:gdLst/>
              <a:ahLst/>
              <a:cxnLst/>
              <a:rect l="l" t="t" r="r" b="b"/>
              <a:pathLst>
                <a:path w="1836" h="1667" extrusionOk="0">
                  <a:moveTo>
                    <a:pt x="182" y="1"/>
                  </a:moveTo>
                  <a:cubicBezTo>
                    <a:pt x="138" y="1"/>
                    <a:pt x="94" y="19"/>
                    <a:pt x="61" y="54"/>
                  </a:cubicBezTo>
                  <a:cubicBezTo>
                    <a:pt x="0" y="121"/>
                    <a:pt x="6" y="224"/>
                    <a:pt x="72" y="284"/>
                  </a:cubicBezTo>
                  <a:lnTo>
                    <a:pt x="1548" y="1625"/>
                  </a:lnTo>
                  <a:cubicBezTo>
                    <a:pt x="1579" y="1653"/>
                    <a:pt x="1618" y="1667"/>
                    <a:pt x="1657" y="1667"/>
                  </a:cubicBezTo>
                  <a:cubicBezTo>
                    <a:pt x="1701" y="1667"/>
                    <a:pt x="1745" y="1649"/>
                    <a:pt x="1777" y="1614"/>
                  </a:cubicBezTo>
                  <a:cubicBezTo>
                    <a:pt x="1786" y="1605"/>
                    <a:pt x="1792" y="1595"/>
                    <a:pt x="1798" y="1586"/>
                  </a:cubicBezTo>
                  <a:cubicBezTo>
                    <a:pt x="1836" y="1520"/>
                    <a:pt x="1824" y="1436"/>
                    <a:pt x="1767" y="1384"/>
                  </a:cubicBezTo>
                  <a:lnTo>
                    <a:pt x="291" y="43"/>
                  </a:lnTo>
                  <a:cubicBezTo>
                    <a:pt x="260" y="15"/>
                    <a:pt x="221" y="1"/>
                    <a:pt x="182" y="1"/>
                  </a:cubicBezTo>
                  <a:close/>
                </a:path>
              </a:pathLst>
            </a:custGeom>
            <a:solidFill>
              <a:srgbClr val="8181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1102;p56">
              <a:extLst>
                <a:ext uri="{FF2B5EF4-FFF2-40B4-BE49-F238E27FC236}">
                  <a16:creationId xmlns:a16="http://schemas.microsoft.com/office/drawing/2014/main" id="{399D3B46-E7C1-ED7F-BCCD-C5C8FD67DCE0}"/>
                </a:ext>
              </a:extLst>
            </p:cNvPr>
            <p:cNvSpPr/>
            <p:nvPr/>
          </p:nvSpPr>
          <p:spPr>
            <a:xfrm>
              <a:off x="5112767" y="1379878"/>
              <a:ext cx="79581" cy="32711"/>
            </a:xfrm>
            <a:custGeom>
              <a:avLst/>
              <a:gdLst/>
              <a:ahLst/>
              <a:cxnLst/>
              <a:rect l="l" t="t" r="r" b="b"/>
              <a:pathLst>
                <a:path w="2265" h="931" extrusionOk="0">
                  <a:moveTo>
                    <a:pt x="183" y="0"/>
                  </a:moveTo>
                  <a:cubicBezTo>
                    <a:pt x="125" y="0"/>
                    <a:pt x="71" y="31"/>
                    <a:pt x="42" y="82"/>
                  </a:cubicBezTo>
                  <a:cubicBezTo>
                    <a:pt x="36" y="91"/>
                    <a:pt x="31" y="102"/>
                    <a:pt x="28" y="113"/>
                  </a:cubicBezTo>
                  <a:cubicBezTo>
                    <a:pt x="1" y="199"/>
                    <a:pt x="48" y="291"/>
                    <a:pt x="133" y="318"/>
                  </a:cubicBezTo>
                  <a:lnTo>
                    <a:pt x="2033" y="923"/>
                  </a:lnTo>
                  <a:cubicBezTo>
                    <a:pt x="2050" y="928"/>
                    <a:pt x="2066" y="930"/>
                    <a:pt x="2082" y="930"/>
                  </a:cubicBezTo>
                  <a:cubicBezTo>
                    <a:pt x="2151" y="930"/>
                    <a:pt x="2215" y="886"/>
                    <a:pt x="2238" y="817"/>
                  </a:cubicBezTo>
                  <a:cubicBezTo>
                    <a:pt x="2265" y="731"/>
                    <a:pt x="2217" y="640"/>
                    <a:pt x="2132" y="613"/>
                  </a:cubicBezTo>
                  <a:lnTo>
                    <a:pt x="232" y="8"/>
                  </a:lnTo>
                  <a:cubicBezTo>
                    <a:pt x="216" y="2"/>
                    <a:pt x="199" y="0"/>
                    <a:pt x="18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1103;p56">
              <a:extLst>
                <a:ext uri="{FF2B5EF4-FFF2-40B4-BE49-F238E27FC236}">
                  <a16:creationId xmlns:a16="http://schemas.microsoft.com/office/drawing/2014/main" id="{435CC3F0-4CCB-307D-B276-331EC4BB872C}"/>
                </a:ext>
              </a:extLst>
            </p:cNvPr>
            <p:cNvSpPr/>
            <p:nvPr/>
          </p:nvSpPr>
          <p:spPr>
            <a:xfrm>
              <a:off x="4577743" y="1911003"/>
              <a:ext cx="808421" cy="58921"/>
            </a:xfrm>
            <a:custGeom>
              <a:avLst/>
              <a:gdLst/>
              <a:ahLst/>
              <a:cxnLst/>
              <a:rect l="l" t="t" r="r" b="b"/>
              <a:pathLst>
                <a:path w="23009" h="1677" extrusionOk="0">
                  <a:moveTo>
                    <a:pt x="16977" y="1"/>
                  </a:moveTo>
                  <a:cubicBezTo>
                    <a:pt x="14872" y="1"/>
                    <a:pt x="12907" y="268"/>
                    <a:pt x="11830" y="592"/>
                  </a:cubicBezTo>
                  <a:cubicBezTo>
                    <a:pt x="10690" y="936"/>
                    <a:pt x="8096" y="1211"/>
                    <a:pt x="5529" y="1211"/>
                  </a:cubicBezTo>
                  <a:cubicBezTo>
                    <a:pt x="3530" y="1211"/>
                    <a:pt x="1546" y="1044"/>
                    <a:pt x="279" y="612"/>
                  </a:cubicBezTo>
                  <a:cubicBezTo>
                    <a:pt x="188" y="582"/>
                    <a:pt x="95" y="551"/>
                    <a:pt x="0" y="522"/>
                  </a:cubicBezTo>
                  <a:lnTo>
                    <a:pt x="0" y="1019"/>
                  </a:lnTo>
                  <a:cubicBezTo>
                    <a:pt x="42" y="1032"/>
                    <a:pt x="86" y="1046"/>
                    <a:pt x="127" y="1060"/>
                  </a:cubicBezTo>
                  <a:cubicBezTo>
                    <a:pt x="1431" y="1505"/>
                    <a:pt x="3473" y="1677"/>
                    <a:pt x="5527" y="1677"/>
                  </a:cubicBezTo>
                  <a:cubicBezTo>
                    <a:pt x="8154" y="1677"/>
                    <a:pt x="10802" y="1396"/>
                    <a:pt x="11967" y="1045"/>
                  </a:cubicBezTo>
                  <a:cubicBezTo>
                    <a:pt x="12987" y="738"/>
                    <a:pt x="14915" y="482"/>
                    <a:pt x="16977" y="482"/>
                  </a:cubicBezTo>
                  <a:cubicBezTo>
                    <a:pt x="19045" y="482"/>
                    <a:pt x="21248" y="739"/>
                    <a:pt x="22809" y="1461"/>
                  </a:cubicBezTo>
                  <a:lnTo>
                    <a:pt x="23008" y="1032"/>
                  </a:lnTo>
                  <a:cubicBezTo>
                    <a:pt x="21365" y="273"/>
                    <a:pt x="19100" y="1"/>
                    <a:pt x="16977"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1104;p56">
              <a:extLst>
                <a:ext uri="{FF2B5EF4-FFF2-40B4-BE49-F238E27FC236}">
                  <a16:creationId xmlns:a16="http://schemas.microsoft.com/office/drawing/2014/main" id="{C4E70860-8048-1EA1-19AC-319340F1A49E}"/>
                </a:ext>
              </a:extLst>
            </p:cNvPr>
            <p:cNvSpPr/>
            <p:nvPr/>
          </p:nvSpPr>
          <p:spPr>
            <a:xfrm>
              <a:off x="4577743" y="1906471"/>
              <a:ext cx="808632" cy="61065"/>
            </a:xfrm>
            <a:custGeom>
              <a:avLst/>
              <a:gdLst/>
              <a:ahLst/>
              <a:cxnLst/>
              <a:rect l="l" t="t" r="r" b="b"/>
              <a:pathLst>
                <a:path w="23015" h="1738" extrusionOk="0">
                  <a:moveTo>
                    <a:pt x="5528" y="0"/>
                  </a:moveTo>
                  <a:cubicBezTo>
                    <a:pt x="3473" y="0"/>
                    <a:pt x="1432" y="172"/>
                    <a:pt x="127" y="616"/>
                  </a:cubicBezTo>
                  <a:cubicBezTo>
                    <a:pt x="86" y="630"/>
                    <a:pt x="42" y="644"/>
                    <a:pt x="0" y="657"/>
                  </a:cubicBezTo>
                  <a:lnTo>
                    <a:pt x="0" y="1154"/>
                  </a:lnTo>
                  <a:cubicBezTo>
                    <a:pt x="95" y="1125"/>
                    <a:pt x="189" y="1095"/>
                    <a:pt x="279" y="1064"/>
                  </a:cubicBezTo>
                  <a:cubicBezTo>
                    <a:pt x="1546" y="632"/>
                    <a:pt x="3528" y="466"/>
                    <a:pt x="5527" y="466"/>
                  </a:cubicBezTo>
                  <a:cubicBezTo>
                    <a:pt x="8095" y="466"/>
                    <a:pt x="10689" y="741"/>
                    <a:pt x="11830" y="1084"/>
                  </a:cubicBezTo>
                  <a:cubicBezTo>
                    <a:pt x="13034" y="1447"/>
                    <a:pt x="15347" y="1738"/>
                    <a:pt x="17727" y="1738"/>
                  </a:cubicBezTo>
                  <a:cubicBezTo>
                    <a:pt x="19623" y="1738"/>
                    <a:pt x="21561" y="1553"/>
                    <a:pt x="23014" y="1071"/>
                  </a:cubicBezTo>
                  <a:lnTo>
                    <a:pt x="22816" y="643"/>
                  </a:lnTo>
                  <a:cubicBezTo>
                    <a:pt x="21447" y="1087"/>
                    <a:pt x="19587" y="1258"/>
                    <a:pt x="17757" y="1258"/>
                  </a:cubicBezTo>
                  <a:cubicBezTo>
                    <a:pt x="15411" y="1258"/>
                    <a:pt x="13115" y="977"/>
                    <a:pt x="11967" y="631"/>
                  </a:cubicBezTo>
                  <a:cubicBezTo>
                    <a:pt x="10801" y="281"/>
                    <a:pt x="8153" y="0"/>
                    <a:pt x="552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1105;p56">
              <a:extLst>
                <a:ext uri="{FF2B5EF4-FFF2-40B4-BE49-F238E27FC236}">
                  <a16:creationId xmlns:a16="http://schemas.microsoft.com/office/drawing/2014/main" id="{420F98BA-8434-F352-4629-EFF2009F527A}"/>
                </a:ext>
              </a:extLst>
            </p:cNvPr>
            <p:cNvSpPr/>
            <p:nvPr/>
          </p:nvSpPr>
          <p:spPr>
            <a:xfrm>
              <a:off x="3769375" y="1911003"/>
              <a:ext cx="808421" cy="58921"/>
            </a:xfrm>
            <a:custGeom>
              <a:avLst/>
              <a:gdLst/>
              <a:ahLst/>
              <a:cxnLst/>
              <a:rect l="l" t="t" r="r" b="b"/>
              <a:pathLst>
                <a:path w="23009" h="1677" extrusionOk="0">
                  <a:moveTo>
                    <a:pt x="6031" y="1"/>
                  </a:moveTo>
                  <a:cubicBezTo>
                    <a:pt x="3909" y="1"/>
                    <a:pt x="1643" y="273"/>
                    <a:pt x="0" y="1032"/>
                  </a:cubicBezTo>
                  <a:lnTo>
                    <a:pt x="199" y="1461"/>
                  </a:lnTo>
                  <a:cubicBezTo>
                    <a:pt x="1761" y="739"/>
                    <a:pt x="3964" y="482"/>
                    <a:pt x="6032" y="482"/>
                  </a:cubicBezTo>
                  <a:cubicBezTo>
                    <a:pt x="8094" y="482"/>
                    <a:pt x="10021" y="738"/>
                    <a:pt x="11042" y="1045"/>
                  </a:cubicBezTo>
                  <a:cubicBezTo>
                    <a:pt x="12207" y="1396"/>
                    <a:pt x="14856" y="1677"/>
                    <a:pt x="17481" y="1677"/>
                  </a:cubicBezTo>
                  <a:cubicBezTo>
                    <a:pt x="19536" y="1677"/>
                    <a:pt x="21577" y="1505"/>
                    <a:pt x="22882" y="1060"/>
                  </a:cubicBezTo>
                  <a:cubicBezTo>
                    <a:pt x="22923" y="1046"/>
                    <a:pt x="22966" y="1032"/>
                    <a:pt x="23008" y="1019"/>
                  </a:cubicBezTo>
                  <a:lnTo>
                    <a:pt x="23008" y="522"/>
                  </a:lnTo>
                  <a:cubicBezTo>
                    <a:pt x="22913" y="551"/>
                    <a:pt x="22821" y="582"/>
                    <a:pt x="22730" y="612"/>
                  </a:cubicBezTo>
                  <a:cubicBezTo>
                    <a:pt x="21462" y="1044"/>
                    <a:pt x="19479" y="1211"/>
                    <a:pt x="17479" y="1211"/>
                  </a:cubicBezTo>
                  <a:cubicBezTo>
                    <a:pt x="14913" y="1211"/>
                    <a:pt x="12319" y="936"/>
                    <a:pt x="11178" y="592"/>
                  </a:cubicBezTo>
                  <a:cubicBezTo>
                    <a:pt x="10102" y="268"/>
                    <a:pt x="8137" y="1"/>
                    <a:pt x="6031"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1106;p56">
              <a:extLst>
                <a:ext uri="{FF2B5EF4-FFF2-40B4-BE49-F238E27FC236}">
                  <a16:creationId xmlns:a16="http://schemas.microsoft.com/office/drawing/2014/main" id="{4375279E-6C7A-7B0A-2A36-7B22C0AEF9E2}"/>
                </a:ext>
              </a:extLst>
            </p:cNvPr>
            <p:cNvSpPr/>
            <p:nvPr/>
          </p:nvSpPr>
          <p:spPr>
            <a:xfrm>
              <a:off x="3772607" y="1906471"/>
              <a:ext cx="805189" cy="62857"/>
            </a:xfrm>
            <a:custGeom>
              <a:avLst/>
              <a:gdLst/>
              <a:ahLst/>
              <a:cxnLst/>
              <a:rect l="l" t="t" r="r" b="b"/>
              <a:pathLst>
                <a:path w="22917" h="1789" extrusionOk="0">
                  <a:moveTo>
                    <a:pt x="17389" y="0"/>
                  </a:moveTo>
                  <a:cubicBezTo>
                    <a:pt x="14763" y="0"/>
                    <a:pt x="12115" y="281"/>
                    <a:pt x="10950" y="631"/>
                  </a:cubicBezTo>
                  <a:cubicBezTo>
                    <a:pt x="9695" y="1009"/>
                    <a:pt x="7068" y="1310"/>
                    <a:pt x="4527" y="1310"/>
                  </a:cubicBezTo>
                  <a:cubicBezTo>
                    <a:pt x="2930" y="1310"/>
                    <a:pt x="1367" y="1191"/>
                    <a:pt x="199" y="898"/>
                  </a:cubicBezTo>
                  <a:lnTo>
                    <a:pt x="0" y="1328"/>
                  </a:lnTo>
                  <a:cubicBezTo>
                    <a:pt x="1256" y="1656"/>
                    <a:pt x="2913" y="1788"/>
                    <a:pt x="4591" y="1788"/>
                  </a:cubicBezTo>
                  <a:cubicBezTo>
                    <a:pt x="7160" y="1788"/>
                    <a:pt x="9778" y="1478"/>
                    <a:pt x="11086" y="1084"/>
                  </a:cubicBezTo>
                  <a:cubicBezTo>
                    <a:pt x="12227" y="741"/>
                    <a:pt x="14822" y="466"/>
                    <a:pt x="17390" y="466"/>
                  </a:cubicBezTo>
                  <a:cubicBezTo>
                    <a:pt x="19388" y="466"/>
                    <a:pt x="21371" y="632"/>
                    <a:pt x="22638" y="1064"/>
                  </a:cubicBezTo>
                  <a:cubicBezTo>
                    <a:pt x="22728" y="1095"/>
                    <a:pt x="22822" y="1125"/>
                    <a:pt x="22916" y="1154"/>
                  </a:cubicBezTo>
                  <a:lnTo>
                    <a:pt x="22916" y="657"/>
                  </a:lnTo>
                  <a:cubicBezTo>
                    <a:pt x="22874" y="644"/>
                    <a:pt x="22831" y="630"/>
                    <a:pt x="22790" y="616"/>
                  </a:cubicBezTo>
                  <a:cubicBezTo>
                    <a:pt x="21485" y="172"/>
                    <a:pt x="19444" y="0"/>
                    <a:pt x="1738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1107;p56">
              <a:extLst>
                <a:ext uri="{FF2B5EF4-FFF2-40B4-BE49-F238E27FC236}">
                  <a16:creationId xmlns:a16="http://schemas.microsoft.com/office/drawing/2014/main" id="{C0F3E836-E166-059E-8922-489D765A77F1}"/>
                </a:ext>
              </a:extLst>
            </p:cNvPr>
            <p:cNvSpPr/>
            <p:nvPr/>
          </p:nvSpPr>
          <p:spPr>
            <a:xfrm>
              <a:off x="4537725" y="1877836"/>
              <a:ext cx="27476" cy="79897"/>
            </a:xfrm>
            <a:custGeom>
              <a:avLst/>
              <a:gdLst/>
              <a:ahLst/>
              <a:cxnLst/>
              <a:rect l="l" t="t" r="r" b="b"/>
              <a:pathLst>
                <a:path w="782" h="2274" extrusionOk="0">
                  <a:moveTo>
                    <a:pt x="179" y="0"/>
                  </a:moveTo>
                  <a:cubicBezTo>
                    <a:pt x="168" y="0"/>
                    <a:pt x="155" y="1"/>
                    <a:pt x="144" y="4"/>
                  </a:cubicBezTo>
                  <a:cubicBezTo>
                    <a:pt x="57" y="23"/>
                    <a:pt x="1" y="110"/>
                    <a:pt x="20" y="198"/>
                  </a:cubicBezTo>
                  <a:lnTo>
                    <a:pt x="444" y="2146"/>
                  </a:lnTo>
                  <a:cubicBezTo>
                    <a:pt x="461" y="2221"/>
                    <a:pt x="528" y="2273"/>
                    <a:pt x="603" y="2273"/>
                  </a:cubicBezTo>
                  <a:cubicBezTo>
                    <a:pt x="615" y="2273"/>
                    <a:pt x="626" y="2272"/>
                    <a:pt x="638" y="2270"/>
                  </a:cubicBezTo>
                  <a:cubicBezTo>
                    <a:pt x="725" y="2250"/>
                    <a:pt x="781" y="2164"/>
                    <a:pt x="762" y="2077"/>
                  </a:cubicBezTo>
                  <a:lnTo>
                    <a:pt x="338" y="128"/>
                  </a:lnTo>
                  <a:cubicBezTo>
                    <a:pt x="320" y="52"/>
                    <a:pt x="253" y="0"/>
                    <a:pt x="179" y="0"/>
                  </a:cubicBezTo>
                  <a:close/>
                </a:path>
              </a:pathLst>
            </a:custGeom>
            <a:solidFill>
              <a:srgbClr val="8181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1108;p56">
              <a:extLst>
                <a:ext uri="{FF2B5EF4-FFF2-40B4-BE49-F238E27FC236}">
                  <a16:creationId xmlns:a16="http://schemas.microsoft.com/office/drawing/2014/main" id="{4DBAE6E0-D390-1032-EDC3-9E44ECE6263F}"/>
                </a:ext>
              </a:extLst>
            </p:cNvPr>
            <p:cNvSpPr/>
            <p:nvPr/>
          </p:nvSpPr>
          <p:spPr>
            <a:xfrm>
              <a:off x="4590321" y="1912022"/>
              <a:ext cx="27440" cy="79932"/>
            </a:xfrm>
            <a:custGeom>
              <a:avLst/>
              <a:gdLst/>
              <a:ahLst/>
              <a:cxnLst/>
              <a:rect l="l" t="t" r="r" b="b"/>
              <a:pathLst>
                <a:path w="781" h="2275" extrusionOk="0">
                  <a:moveTo>
                    <a:pt x="178" y="1"/>
                  </a:moveTo>
                  <a:cubicBezTo>
                    <a:pt x="167" y="1"/>
                    <a:pt x="156" y="3"/>
                    <a:pt x="143" y="5"/>
                  </a:cubicBezTo>
                  <a:cubicBezTo>
                    <a:pt x="56" y="25"/>
                    <a:pt x="0" y="111"/>
                    <a:pt x="19" y="198"/>
                  </a:cubicBezTo>
                  <a:lnTo>
                    <a:pt x="445" y="2146"/>
                  </a:lnTo>
                  <a:cubicBezTo>
                    <a:pt x="461" y="2223"/>
                    <a:pt x="528" y="2275"/>
                    <a:pt x="603" y="2275"/>
                  </a:cubicBezTo>
                  <a:cubicBezTo>
                    <a:pt x="614" y="2275"/>
                    <a:pt x="626" y="2274"/>
                    <a:pt x="638" y="2271"/>
                  </a:cubicBezTo>
                  <a:cubicBezTo>
                    <a:pt x="726" y="2252"/>
                    <a:pt x="781" y="2165"/>
                    <a:pt x="762" y="2077"/>
                  </a:cubicBezTo>
                  <a:lnTo>
                    <a:pt x="337" y="129"/>
                  </a:lnTo>
                  <a:cubicBezTo>
                    <a:pt x="321" y="53"/>
                    <a:pt x="253" y="1"/>
                    <a:pt x="178" y="1"/>
                  </a:cubicBezTo>
                  <a:close/>
                </a:path>
              </a:pathLst>
            </a:custGeom>
            <a:solidFill>
              <a:srgbClr val="8181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1109;p56">
              <a:extLst>
                <a:ext uri="{FF2B5EF4-FFF2-40B4-BE49-F238E27FC236}">
                  <a16:creationId xmlns:a16="http://schemas.microsoft.com/office/drawing/2014/main" id="{CAB5C5BE-712D-B296-6AC8-1D097E0ED6C1}"/>
                </a:ext>
              </a:extLst>
            </p:cNvPr>
            <p:cNvSpPr/>
            <p:nvPr/>
          </p:nvSpPr>
          <p:spPr>
            <a:xfrm>
              <a:off x="4556136" y="1912022"/>
              <a:ext cx="20027" cy="45711"/>
            </a:xfrm>
            <a:custGeom>
              <a:avLst/>
              <a:gdLst/>
              <a:ahLst/>
              <a:cxnLst/>
              <a:rect l="l" t="t" r="r" b="b"/>
              <a:pathLst>
                <a:path w="570" h="1301" extrusionOk="0">
                  <a:moveTo>
                    <a:pt x="179" y="1"/>
                  </a:moveTo>
                  <a:cubicBezTo>
                    <a:pt x="167" y="1"/>
                    <a:pt x="155" y="3"/>
                    <a:pt x="144" y="5"/>
                  </a:cubicBezTo>
                  <a:cubicBezTo>
                    <a:pt x="56" y="25"/>
                    <a:pt x="1" y="111"/>
                    <a:pt x="20" y="198"/>
                  </a:cubicBezTo>
                  <a:lnTo>
                    <a:pt x="232" y="1173"/>
                  </a:lnTo>
                  <a:cubicBezTo>
                    <a:pt x="249" y="1248"/>
                    <a:pt x="316" y="1300"/>
                    <a:pt x="390" y="1300"/>
                  </a:cubicBezTo>
                  <a:cubicBezTo>
                    <a:pt x="402" y="1300"/>
                    <a:pt x="413" y="1299"/>
                    <a:pt x="425" y="1297"/>
                  </a:cubicBezTo>
                  <a:cubicBezTo>
                    <a:pt x="513" y="1277"/>
                    <a:pt x="569" y="1191"/>
                    <a:pt x="550" y="1104"/>
                  </a:cubicBezTo>
                  <a:lnTo>
                    <a:pt x="338" y="129"/>
                  </a:lnTo>
                  <a:cubicBezTo>
                    <a:pt x="321" y="53"/>
                    <a:pt x="253" y="1"/>
                    <a:pt x="179" y="1"/>
                  </a:cubicBezTo>
                  <a:close/>
                </a:path>
              </a:pathLst>
            </a:custGeom>
            <a:solidFill>
              <a:srgbClr val="8181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1110;p56">
              <a:extLst>
                <a:ext uri="{FF2B5EF4-FFF2-40B4-BE49-F238E27FC236}">
                  <a16:creationId xmlns:a16="http://schemas.microsoft.com/office/drawing/2014/main" id="{8FEA7F70-267A-057A-06C1-E69E5394ECAD}"/>
                </a:ext>
              </a:extLst>
            </p:cNvPr>
            <p:cNvSpPr/>
            <p:nvPr/>
          </p:nvSpPr>
          <p:spPr>
            <a:xfrm>
              <a:off x="4567765" y="1912022"/>
              <a:ext cx="19992" cy="45711"/>
            </a:xfrm>
            <a:custGeom>
              <a:avLst/>
              <a:gdLst/>
              <a:ahLst/>
              <a:cxnLst/>
              <a:rect l="l" t="t" r="r" b="b"/>
              <a:pathLst>
                <a:path w="569" h="1301" extrusionOk="0">
                  <a:moveTo>
                    <a:pt x="179" y="1"/>
                  </a:moveTo>
                  <a:cubicBezTo>
                    <a:pt x="167" y="1"/>
                    <a:pt x="155" y="3"/>
                    <a:pt x="144" y="5"/>
                  </a:cubicBezTo>
                  <a:cubicBezTo>
                    <a:pt x="56" y="25"/>
                    <a:pt x="1" y="111"/>
                    <a:pt x="20" y="198"/>
                  </a:cubicBezTo>
                  <a:lnTo>
                    <a:pt x="232" y="1173"/>
                  </a:lnTo>
                  <a:cubicBezTo>
                    <a:pt x="249" y="1248"/>
                    <a:pt x="316" y="1300"/>
                    <a:pt x="390" y="1300"/>
                  </a:cubicBezTo>
                  <a:cubicBezTo>
                    <a:pt x="402" y="1300"/>
                    <a:pt x="413" y="1299"/>
                    <a:pt x="425" y="1297"/>
                  </a:cubicBezTo>
                  <a:cubicBezTo>
                    <a:pt x="513" y="1277"/>
                    <a:pt x="568" y="1191"/>
                    <a:pt x="550" y="1104"/>
                  </a:cubicBezTo>
                  <a:lnTo>
                    <a:pt x="337" y="129"/>
                  </a:lnTo>
                  <a:cubicBezTo>
                    <a:pt x="320" y="53"/>
                    <a:pt x="253" y="1"/>
                    <a:pt x="179" y="1"/>
                  </a:cubicBezTo>
                  <a:close/>
                </a:path>
              </a:pathLst>
            </a:custGeom>
            <a:solidFill>
              <a:srgbClr val="8181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1111;p56">
              <a:extLst>
                <a:ext uri="{FF2B5EF4-FFF2-40B4-BE49-F238E27FC236}">
                  <a16:creationId xmlns:a16="http://schemas.microsoft.com/office/drawing/2014/main" id="{3430024D-D8AC-AFF3-CC5A-5EBCDC2775B5}"/>
                </a:ext>
              </a:extLst>
            </p:cNvPr>
            <p:cNvSpPr/>
            <p:nvPr/>
          </p:nvSpPr>
          <p:spPr>
            <a:xfrm>
              <a:off x="4579254" y="1912022"/>
              <a:ext cx="19992" cy="45711"/>
            </a:xfrm>
            <a:custGeom>
              <a:avLst/>
              <a:gdLst/>
              <a:ahLst/>
              <a:cxnLst/>
              <a:rect l="l" t="t" r="r" b="b"/>
              <a:pathLst>
                <a:path w="569" h="1301" extrusionOk="0">
                  <a:moveTo>
                    <a:pt x="179" y="1"/>
                  </a:moveTo>
                  <a:cubicBezTo>
                    <a:pt x="168" y="1"/>
                    <a:pt x="155" y="3"/>
                    <a:pt x="144" y="5"/>
                  </a:cubicBezTo>
                  <a:cubicBezTo>
                    <a:pt x="56" y="25"/>
                    <a:pt x="1" y="111"/>
                    <a:pt x="20" y="198"/>
                  </a:cubicBezTo>
                  <a:lnTo>
                    <a:pt x="232" y="1173"/>
                  </a:lnTo>
                  <a:cubicBezTo>
                    <a:pt x="249" y="1248"/>
                    <a:pt x="316" y="1300"/>
                    <a:pt x="391" y="1300"/>
                  </a:cubicBezTo>
                  <a:cubicBezTo>
                    <a:pt x="402" y="1300"/>
                    <a:pt x="414" y="1299"/>
                    <a:pt x="425" y="1297"/>
                  </a:cubicBezTo>
                  <a:cubicBezTo>
                    <a:pt x="513" y="1277"/>
                    <a:pt x="568" y="1191"/>
                    <a:pt x="550" y="1104"/>
                  </a:cubicBezTo>
                  <a:lnTo>
                    <a:pt x="337" y="129"/>
                  </a:lnTo>
                  <a:cubicBezTo>
                    <a:pt x="321" y="53"/>
                    <a:pt x="253" y="1"/>
                    <a:pt x="179" y="1"/>
                  </a:cubicBezTo>
                  <a:close/>
                </a:path>
              </a:pathLst>
            </a:custGeom>
            <a:solidFill>
              <a:srgbClr val="8181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1112;p56">
              <a:extLst>
                <a:ext uri="{FF2B5EF4-FFF2-40B4-BE49-F238E27FC236}">
                  <a16:creationId xmlns:a16="http://schemas.microsoft.com/office/drawing/2014/main" id="{73551341-E1F6-395B-EB96-7A37FC4FA155}"/>
                </a:ext>
              </a:extLst>
            </p:cNvPr>
            <p:cNvSpPr/>
            <p:nvPr/>
          </p:nvSpPr>
          <p:spPr>
            <a:xfrm>
              <a:off x="4537725" y="1912057"/>
              <a:ext cx="27476" cy="79897"/>
            </a:xfrm>
            <a:custGeom>
              <a:avLst/>
              <a:gdLst/>
              <a:ahLst/>
              <a:cxnLst/>
              <a:rect l="l" t="t" r="r" b="b"/>
              <a:pathLst>
                <a:path w="782" h="2274" extrusionOk="0">
                  <a:moveTo>
                    <a:pt x="603" y="1"/>
                  </a:moveTo>
                  <a:cubicBezTo>
                    <a:pt x="528" y="1"/>
                    <a:pt x="461" y="53"/>
                    <a:pt x="444" y="128"/>
                  </a:cubicBezTo>
                  <a:lnTo>
                    <a:pt x="20" y="2076"/>
                  </a:lnTo>
                  <a:cubicBezTo>
                    <a:pt x="1" y="2164"/>
                    <a:pt x="57" y="2251"/>
                    <a:pt x="144" y="2270"/>
                  </a:cubicBezTo>
                  <a:cubicBezTo>
                    <a:pt x="155" y="2273"/>
                    <a:pt x="168" y="2274"/>
                    <a:pt x="179" y="2274"/>
                  </a:cubicBezTo>
                  <a:cubicBezTo>
                    <a:pt x="253" y="2274"/>
                    <a:pt x="320" y="2222"/>
                    <a:pt x="338" y="2145"/>
                  </a:cubicBezTo>
                  <a:lnTo>
                    <a:pt x="762" y="197"/>
                  </a:lnTo>
                  <a:cubicBezTo>
                    <a:pt x="781" y="110"/>
                    <a:pt x="725" y="24"/>
                    <a:pt x="638" y="4"/>
                  </a:cubicBezTo>
                  <a:cubicBezTo>
                    <a:pt x="626" y="2"/>
                    <a:pt x="615" y="1"/>
                    <a:pt x="603" y="1"/>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1113;p56">
              <a:extLst>
                <a:ext uri="{FF2B5EF4-FFF2-40B4-BE49-F238E27FC236}">
                  <a16:creationId xmlns:a16="http://schemas.microsoft.com/office/drawing/2014/main" id="{6C404EFC-43CF-D640-BA3B-4031C2B85DB9}"/>
                </a:ext>
              </a:extLst>
            </p:cNvPr>
            <p:cNvSpPr/>
            <p:nvPr/>
          </p:nvSpPr>
          <p:spPr>
            <a:xfrm>
              <a:off x="4590321" y="1877836"/>
              <a:ext cx="27440" cy="79897"/>
            </a:xfrm>
            <a:custGeom>
              <a:avLst/>
              <a:gdLst/>
              <a:ahLst/>
              <a:cxnLst/>
              <a:rect l="l" t="t" r="r" b="b"/>
              <a:pathLst>
                <a:path w="781" h="2274" extrusionOk="0">
                  <a:moveTo>
                    <a:pt x="603" y="0"/>
                  </a:moveTo>
                  <a:cubicBezTo>
                    <a:pt x="528" y="0"/>
                    <a:pt x="461" y="52"/>
                    <a:pt x="445" y="128"/>
                  </a:cubicBezTo>
                  <a:lnTo>
                    <a:pt x="19" y="2077"/>
                  </a:lnTo>
                  <a:cubicBezTo>
                    <a:pt x="0" y="2164"/>
                    <a:pt x="56" y="2250"/>
                    <a:pt x="143" y="2270"/>
                  </a:cubicBezTo>
                  <a:cubicBezTo>
                    <a:pt x="156" y="2272"/>
                    <a:pt x="167" y="2273"/>
                    <a:pt x="178" y="2273"/>
                  </a:cubicBezTo>
                  <a:cubicBezTo>
                    <a:pt x="253" y="2273"/>
                    <a:pt x="321" y="2222"/>
                    <a:pt x="337" y="2146"/>
                  </a:cubicBezTo>
                  <a:lnTo>
                    <a:pt x="762" y="198"/>
                  </a:lnTo>
                  <a:cubicBezTo>
                    <a:pt x="781" y="110"/>
                    <a:pt x="726" y="23"/>
                    <a:pt x="638" y="4"/>
                  </a:cubicBezTo>
                  <a:cubicBezTo>
                    <a:pt x="626" y="1"/>
                    <a:pt x="614" y="0"/>
                    <a:pt x="603"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1114;p56">
              <a:extLst>
                <a:ext uri="{FF2B5EF4-FFF2-40B4-BE49-F238E27FC236}">
                  <a16:creationId xmlns:a16="http://schemas.microsoft.com/office/drawing/2014/main" id="{1737E157-EF0F-B11F-E094-B1D2D4CBAD16}"/>
                </a:ext>
              </a:extLst>
            </p:cNvPr>
            <p:cNvSpPr/>
            <p:nvPr/>
          </p:nvSpPr>
          <p:spPr>
            <a:xfrm>
              <a:off x="4556136" y="1912057"/>
              <a:ext cx="20027" cy="45676"/>
            </a:xfrm>
            <a:custGeom>
              <a:avLst/>
              <a:gdLst/>
              <a:ahLst/>
              <a:cxnLst/>
              <a:rect l="l" t="t" r="r" b="b"/>
              <a:pathLst>
                <a:path w="570" h="1300" extrusionOk="0">
                  <a:moveTo>
                    <a:pt x="390" y="1"/>
                  </a:moveTo>
                  <a:cubicBezTo>
                    <a:pt x="316" y="1"/>
                    <a:pt x="249" y="53"/>
                    <a:pt x="232" y="128"/>
                  </a:cubicBezTo>
                  <a:lnTo>
                    <a:pt x="20" y="1103"/>
                  </a:lnTo>
                  <a:cubicBezTo>
                    <a:pt x="1" y="1190"/>
                    <a:pt x="56" y="1276"/>
                    <a:pt x="144" y="1296"/>
                  </a:cubicBezTo>
                  <a:cubicBezTo>
                    <a:pt x="155" y="1298"/>
                    <a:pt x="167" y="1299"/>
                    <a:pt x="179" y="1299"/>
                  </a:cubicBezTo>
                  <a:cubicBezTo>
                    <a:pt x="253" y="1299"/>
                    <a:pt x="321" y="1248"/>
                    <a:pt x="338" y="1172"/>
                  </a:cubicBezTo>
                  <a:lnTo>
                    <a:pt x="550" y="197"/>
                  </a:lnTo>
                  <a:cubicBezTo>
                    <a:pt x="569" y="110"/>
                    <a:pt x="513" y="24"/>
                    <a:pt x="425" y="4"/>
                  </a:cubicBezTo>
                  <a:cubicBezTo>
                    <a:pt x="413" y="2"/>
                    <a:pt x="402" y="1"/>
                    <a:pt x="390" y="1"/>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1115;p56">
              <a:extLst>
                <a:ext uri="{FF2B5EF4-FFF2-40B4-BE49-F238E27FC236}">
                  <a16:creationId xmlns:a16="http://schemas.microsoft.com/office/drawing/2014/main" id="{A4FE889B-AAEB-5D9E-2331-62558F15A5C4}"/>
                </a:ext>
              </a:extLst>
            </p:cNvPr>
            <p:cNvSpPr/>
            <p:nvPr/>
          </p:nvSpPr>
          <p:spPr>
            <a:xfrm>
              <a:off x="4567765" y="1912057"/>
              <a:ext cx="19992" cy="45676"/>
            </a:xfrm>
            <a:custGeom>
              <a:avLst/>
              <a:gdLst/>
              <a:ahLst/>
              <a:cxnLst/>
              <a:rect l="l" t="t" r="r" b="b"/>
              <a:pathLst>
                <a:path w="569" h="1300" extrusionOk="0">
                  <a:moveTo>
                    <a:pt x="390" y="1"/>
                  </a:moveTo>
                  <a:cubicBezTo>
                    <a:pt x="316" y="1"/>
                    <a:pt x="249" y="53"/>
                    <a:pt x="232" y="128"/>
                  </a:cubicBezTo>
                  <a:lnTo>
                    <a:pt x="20" y="1103"/>
                  </a:lnTo>
                  <a:cubicBezTo>
                    <a:pt x="1" y="1190"/>
                    <a:pt x="56" y="1276"/>
                    <a:pt x="144" y="1296"/>
                  </a:cubicBezTo>
                  <a:cubicBezTo>
                    <a:pt x="155" y="1298"/>
                    <a:pt x="167" y="1299"/>
                    <a:pt x="179" y="1299"/>
                  </a:cubicBezTo>
                  <a:cubicBezTo>
                    <a:pt x="253" y="1299"/>
                    <a:pt x="320" y="1248"/>
                    <a:pt x="337" y="1172"/>
                  </a:cubicBezTo>
                  <a:lnTo>
                    <a:pt x="550" y="197"/>
                  </a:lnTo>
                  <a:cubicBezTo>
                    <a:pt x="568" y="110"/>
                    <a:pt x="513" y="24"/>
                    <a:pt x="425" y="4"/>
                  </a:cubicBezTo>
                  <a:cubicBezTo>
                    <a:pt x="413" y="2"/>
                    <a:pt x="402" y="1"/>
                    <a:pt x="390" y="1"/>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1116;p56">
              <a:extLst>
                <a:ext uri="{FF2B5EF4-FFF2-40B4-BE49-F238E27FC236}">
                  <a16:creationId xmlns:a16="http://schemas.microsoft.com/office/drawing/2014/main" id="{DEDB8816-44CF-471B-79BE-5533CB717276}"/>
                </a:ext>
              </a:extLst>
            </p:cNvPr>
            <p:cNvSpPr/>
            <p:nvPr/>
          </p:nvSpPr>
          <p:spPr>
            <a:xfrm>
              <a:off x="4579254" y="1912057"/>
              <a:ext cx="19992" cy="45676"/>
            </a:xfrm>
            <a:custGeom>
              <a:avLst/>
              <a:gdLst/>
              <a:ahLst/>
              <a:cxnLst/>
              <a:rect l="l" t="t" r="r" b="b"/>
              <a:pathLst>
                <a:path w="569" h="1300" extrusionOk="0">
                  <a:moveTo>
                    <a:pt x="391" y="1"/>
                  </a:moveTo>
                  <a:cubicBezTo>
                    <a:pt x="316" y="1"/>
                    <a:pt x="249" y="53"/>
                    <a:pt x="232" y="128"/>
                  </a:cubicBezTo>
                  <a:lnTo>
                    <a:pt x="20" y="1103"/>
                  </a:lnTo>
                  <a:cubicBezTo>
                    <a:pt x="1" y="1190"/>
                    <a:pt x="56" y="1276"/>
                    <a:pt x="144" y="1296"/>
                  </a:cubicBezTo>
                  <a:cubicBezTo>
                    <a:pt x="155" y="1298"/>
                    <a:pt x="168" y="1299"/>
                    <a:pt x="179" y="1299"/>
                  </a:cubicBezTo>
                  <a:cubicBezTo>
                    <a:pt x="253" y="1299"/>
                    <a:pt x="321" y="1248"/>
                    <a:pt x="337" y="1172"/>
                  </a:cubicBezTo>
                  <a:lnTo>
                    <a:pt x="550" y="197"/>
                  </a:lnTo>
                  <a:cubicBezTo>
                    <a:pt x="568" y="110"/>
                    <a:pt x="513" y="24"/>
                    <a:pt x="425" y="4"/>
                  </a:cubicBezTo>
                  <a:cubicBezTo>
                    <a:pt x="414" y="2"/>
                    <a:pt x="402" y="1"/>
                    <a:pt x="391" y="1"/>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1117;p56">
              <a:extLst>
                <a:ext uri="{FF2B5EF4-FFF2-40B4-BE49-F238E27FC236}">
                  <a16:creationId xmlns:a16="http://schemas.microsoft.com/office/drawing/2014/main" id="{40C188FE-19BC-B27C-A262-AF349093D860}"/>
                </a:ext>
              </a:extLst>
            </p:cNvPr>
            <p:cNvSpPr/>
            <p:nvPr/>
          </p:nvSpPr>
          <p:spPr>
            <a:xfrm>
              <a:off x="4113831" y="1877836"/>
              <a:ext cx="27476" cy="79897"/>
            </a:xfrm>
            <a:custGeom>
              <a:avLst/>
              <a:gdLst/>
              <a:ahLst/>
              <a:cxnLst/>
              <a:rect l="l" t="t" r="r" b="b"/>
              <a:pathLst>
                <a:path w="782" h="2274" extrusionOk="0">
                  <a:moveTo>
                    <a:pt x="179" y="0"/>
                  </a:moveTo>
                  <a:cubicBezTo>
                    <a:pt x="168" y="0"/>
                    <a:pt x="155" y="1"/>
                    <a:pt x="144" y="4"/>
                  </a:cubicBezTo>
                  <a:cubicBezTo>
                    <a:pt x="57" y="23"/>
                    <a:pt x="1" y="110"/>
                    <a:pt x="20" y="198"/>
                  </a:cubicBezTo>
                  <a:lnTo>
                    <a:pt x="444" y="2146"/>
                  </a:lnTo>
                  <a:cubicBezTo>
                    <a:pt x="461" y="2221"/>
                    <a:pt x="528" y="2273"/>
                    <a:pt x="603" y="2273"/>
                  </a:cubicBezTo>
                  <a:cubicBezTo>
                    <a:pt x="615" y="2273"/>
                    <a:pt x="626" y="2272"/>
                    <a:pt x="638" y="2270"/>
                  </a:cubicBezTo>
                  <a:cubicBezTo>
                    <a:pt x="725" y="2250"/>
                    <a:pt x="781" y="2164"/>
                    <a:pt x="762" y="2077"/>
                  </a:cubicBezTo>
                  <a:lnTo>
                    <a:pt x="338" y="128"/>
                  </a:lnTo>
                  <a:cubicBezTo>
                    <a:pt x="321" y="52"/>
                    <a:pt x="253"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1118;p56">
              <a:extLst>
                <a:ext uri="{FF2B5EF4-FFF2-40B4-BE49-F238E27FC236}">
                  <a16:creationId xmlns:a16="http://schemas.microsoft.com/office/drawing/2014/main" id="{F79F6986-FB32-8CED-3CF6-DDDFBCAD769A}"/>
                </a:ext>
              </a:extLst>
            </p:cNvPr>
            <p:cNvSpPr/>
            <p:nvPr/>
          </p:nvSpPr>
          <p:spPr>
            <a:xfrm>
              <a:off x="4166427" y="1912022"/>
              <a:ext cx="27440" cy="79932"/>
            </a:xfrm>
            <a:custGeom>
              <a:avLst/>
              <a:gdLst/>
              <a:ahLst/>
              <a:cxnLst/>
              <a:rect l="l" t="t" r="r" b="b"/>
              <a:pathLst>
                <a:path w="781" h="2275" extrusionOk="0">
                  <a:moveTo>
                    <a:pt x="178" y="1"/>
                  </a:moveTo>
                  <a:cubicBezTo>
                    <a:pt x="167" y="1"/>
                    <a:pt x="156" y="3"/>
                    <a:pt x="144" y="5"/>
                  </a:cubicBezTo>
                  <a:cubicBezTo>
                    <a:pt x="56" y="25"/>
                    <a:pt x="0" y="111"/>
                    <a:pt x="20" y="198"/>
                  </a:cubicBezTo>
                  <a:lnTo>
                    <a:pt x="445" y="2146"/>
                  </a:lnTo>
                  <a:cubicBezTo>
                    <a:pt x="461" y="2223"/>
                    <a:pt x="528" y="2275"/>
                    <a:pt x="603" y="2275"/>
                  </a:cubicBezTo>
                  <a:cubicBezTo>
                    <a:pt x="614" y="2275"/>
                    <a:pt x="626" y="2274"/>
                    <a:pt x="638" y="2271"/>
                  </a:cubicBezTo>
                  <a:cubicBezTo>
                    <a:pt x="726" y="2252"/>
                    <a:pt x="781" y="2165"/>
                    <a:pt x="762" y="2077"/>
                  </a:cubicBezTo>
                  <a:lnTo>
                    <a:pt x="337" y="129"/>
                  </a:lnTo>
                  <a:cubicBezTo>
                    <a:pt x="321" y="53"/>
                    <a:pt x="254" y="1"/>
                    <a:pt x="178"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1119;p56">
              <a:extLst>
                <a:ext uri="{FF2B5EF4-FFF2-40B4-BE49-F238E27FC236}">
                  <a16:creationId xmlns:a16="http://schemas.microsoft.com/office/drawing/2014/main" id="{7D834E53-0FB7-7E69-6690-01271C8A473A}"/>
                </a:ext>
              </a:extLst>
            </p:cNvPr>
            <p:cNvSpPr/>
            <p:nvPr/>
          </p:nvSpPr>
          <p:spPr>
            <a:xfrm>
              <a:off x="4132241" y="1912022"/>
              <a:ext cx="20027" cy="45711"/>
            </a:xfrm>
            <a:custGeom>
              <a:avLst/>
              <a:gdLst/>
              <a:ahLst/>
              <a:cxnLst/>
              <a:rect l="l" t="t" r="r" b="b"/>
              <a:pathLst>
                <a:path w="570" h="1301" extrusionOk="0">
                  <a:moveTo>
                    <a:pt x="179" y="1"/>
                  </a:moveTo>
                  <a:cubicBezTo>
                    <a:pt x="167" y="1"/>
                    <a:pt x="155" y="3"/>
                    <a:pt x="144" y="5"/>
                  </a:cubicBezTo>
                  <a:cubicBezTo>
                    <a:pt x="57" y="25"/>
                    <a:pt x="1" y="111"/>
                    <a:pt x="20" y="198"/>
                  </a:cubicBezTo>
                  <a:lnTo>
                    <a:pt x="232" y="1173"/>
                  </a:lnTo>
                  <a:cubicBezTo>
                    <a:pt x="249" y="1248"/>
                    <a:pt x="316" y="1300"/>
                    <a:pt x="390" y="1300"/>
                  </a:cubicBezTo>
                  <a:cubicBezTo>
                    <a:pt x="402" y="1300"/>
                    <a:pt x="413" y="1299"/>
                    <a:pt x="425" y="1297"/>
                  </a:cubicBezTo>
                  <a:cubicBezTo>
                    <a:pt x="513" y="1277"/>
                    <a:pt x="569" y="1191"/>
                    <a:pt x="550" y="1104"/>
                  </a:cubicBezTo>
                  <a:lnTo>
                    <a:pt x="338" y="129"/>
                  </a:lnTo>
                  <a:cubicBezTo>
                    <a:pt x="321" y="53"/>
                    <a:pt x="253"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1120;p56">
              <a:extLst>
                <a:ext uri="{FF2B5EF4-FFF2-40B4-BE49-F238E27FC236}">
                  <a16:creationId xmlns:a16="http://schemas.microsoft.com/office/drawing/2014/main" id="{F835C4B6-4F1E-3280-E772-CE22ADF650C0}"/>
                </a:ext>
              </a:extLst>
            </p:cNvPr>
            <p:cNvSpPr/>
            <p:nvPr/>
          </p:nvSpPr>
          <p:spPr>
            <a:xfrm>
              <a:off x="4143871" y="1912022"/>
              <a:ext cx="19992" cy="45711"/>
            </a:xfrm>
            <a:custGeom>
              <a:avLst/>
              <a:gdLst/>
              <a:ahLst/>
              <a:cxnLst/>
              <a:rect l="l" t="t" r="r" b="b"/>
              <a:pathLst>
                <a:path w="569" h="1301" extrusionOk="0">
                  <a:moveTo>
                    <a:pt x="179" y="1"/>
                  </a:moveTo>
                  <a:cubicBezTo>
                    <a:pt x="167" y="1"/>
                    <a:pt x="155" y="3"/>
                    <a:pt x="144" y="5"/>
                  </a:cubicBezTo>
                  <a:cubicBezTo>
                    <a:pt x="56" y="25"/>
                    <a:pt x="1" y="111"/>
                    <a:pt x="20" y="198"/>
                  </a:cubicBezTo>
                  <a:lnTo>
                    <a:pt x="232" y="1173"/>
                  </a:lnTo>
                  <a:cubicBezTo>
                    <a:pt x="249" y="1248"/>
                    <a:pt x="316" y="1300"/>
                    <a:pt x="390" y="1300"/>
                  </a:cubicBezTo>
                  <a:cubicBezTo>
                    <a:pt x="402" y="1300"/>
                    <a:pt x="413" y="1299"/>
                    <a:pt x="425" y="1297"/>
                  </a:cubicBezTo>
                  <a:cubicBezTo>
                    <a:pt x="513" y="1277"/>
                    <a:pt x="568" y="1191"/>
                    <a:pt x="550" y="1104"/>
                  </a:cubicBezTo>
                  <a:lnTo>
                    <a:pt x="337" y="129"/>
                  </a:lnTo>
                  <a:cubicBezTo>
                    <a:pt x="320" y="53"/>
                    <a:pt x="253"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1121;p56">
              <a:extLst>
                <a:ext uri="{FF2B5EF4-FFF2-40B4-BE49-F238E27FC236}">
                  <a16:creationId xmlns:a16="http://schemas.microsoft.com/office/drawing/2014/main" id="{E4D1484D-BCB0-81F8-66BD-494BE2BC8684}"/>
                </a:ext>
              </a:extLst>
            </p:cNvPr>
            <p:cNvSpPr/>
            <p:nvPr/>
          </p:nvSpPr>
          <p:spPr>
            <a:xfrm>
              <a:off x="4155395" y="1912022"/>
              <a:ext cx="19957" cy="45711"/>
            </a:xfrm>
            <a:custGeom>
              <a:avLst/>
              <a:gdLst/>
              <a:ahLst/>
              <a:cxnLst/>
              <a:rect l="l" t="t" r="r" b="b"/>
              <a:pathLst>
                <a:path w="568" h="1301" extrusionOk="0">
                  <a:moveTo>
                    <a:pt x="178" y="1"/>
                  </a:moveTo>
                  <a:cubicBezTo>
                    <a:pt x="167" y="1"/>
                    <a:pt x="155" y="3"/>
                    <a:pt x="143" y="5"/>
                  </a:cubicBezTo>
                  <a:cubicBezTo>
                    <a:pt x="55" y="25"/>
                    <a:pt x="0" y="111"/>
                    <a:pt x="19" y="198"/>
                  </a:cubicBezTo>
                  <a:lnTo>
                    <a:pt x="231" y="1173"/>
                  </a:lnTo>
                  <a:cubicBezTo>
                    <a:pt x="248" y="1248"/>
                    <a:pt x="315" y="1300"/>
                    <a:pt x="390" y="1300"/>
                  </a:cubicBezTo>
                  <a:cubicBezTo>
                    <a:pt x="401" y="1300"/>
                    <a:pt x="413" y="1299"/>
                    <a:pt x="424" y="1297"/>
                  </a:cubicBezTo>
                  <a:cubicBezTo>
                    <a:pt x="513" y="1277"/>
                    <a:pt x="568" y="1191"/>
                    <a:pt x="549" y="1104"/>
                  </a:cubicBezTo>
                  <a:lnTo>
                    <a:pt x="336" y="129"/>
                  </a:lnTo>
                  <a:cubicBezTo>
                    <a:pt x="320" y="53"/>
                    <a:pt x="252" y="1"/>
                    <a:pt x="178"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1122;p56">
              <a:extLst>
                <a:ext uri="{FF2B5EF4-FFF2-40B4-BE49-F238E27FC236}">
                  <a16:creationId xmlns:a16="http://schemas.microsoft.com/office/drawing/2014/main" id="{D0B0B545-A04D-37BA-769D-7DFB6C558E24}"/>
                </a:ext>
              </a:extLst>
            </p:cNvPr>
            <p:cNvSpPr/>
            <p:nvPr/>
          </p:nvSpPr>
          <p:spPr>
            <a:xfrm>
              <a:off x="4113831" y="1912057"/>
              <a:ext cx="27476" cy="79897"/>
            </a:xfrm>
            <a:custGeom>
              <a:avLst/>
              <a:gdLst/>
              <a:ahLst/>
              <a:cxnLst/>
              <a:rect l="l" t="t" r="r" b="b"/>
              <a:pathLst>
                <a:path w="782" h="2274" extrusionOk="0">
                  <a:moveTo>
                    <a:pt x="603" y="1"/>
                  </a:moveTo>
                  <a:cubicBezTo>
                    <a:pt x="528" y="1"/>
                    <a:pt x="461" y="53"/>
                    <a:pt x="444" y="128"/>
                  </a:cubicBezTo>
                  <a:lnTo>
                    <a:pt x="20" y="2076"/>
                  </a:lnTo>
                  <a:cubicBezTo>
                    <a:pt x="1" y="2164"/>
                    <a:pt x="57" y="2251"/>
                    <a:pt x="144" y="2270"/>
                  </a:cubicBezTo>
                  <a:cubicBezTo>
                    <a:pt x="155" y="2273"/>
                    <a:pt x="168" y="2274"/>
                    <a:pt x="179" y="2274"/>
                  </a:cubicBezTo>
                  <a:cubicBezTo>
                    <a:pt x="253" y="2274"/>
                    <a:pt x="321" y="2222"/>
                    <a:pt x="338" y="2145"/>
                  </a:cubicBezTo>
                  <a:lnTo>
                    <a:pt x="762" y="197"/>
                  </a:lnTo>
                  <a:cubicBezTo>
                    <a:pt x="781" y="110"/>
                    <a:pt x="725" y="24"/>
                    <a:pt x="638" y="4"/>
                  </a:cubicBezTo>
                  <a:cubicBezTo>
                    <a:pt x="626" y="2"/>
                    <a:pt x="615" y="1"/>
                    <a:pt x="60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1123;p56">
              <a:extLst>
                <a:ext uri="{FF2B5EF4-FFF2-40B4-BE49-F238E27FC236}">
                  <a16:creationId xmlns:a16="http://schemas.microsoft.com/office/drawing/2014/main" id="{8DDA42BE-130B-EF7B-66D3-8E6427EEC97C}"/>
                </a:ext>
              </a:extLst>
            </p:cNvPr>
            <p:cNvSpPr/>
            <p:nvPr/>
          </p:nvSpPr>
          <p:spPr>
            <a:xfrm>
              <a:off x="4166427" y="1877836"/>
              <a:ext cx="27440" cy="79897"/>
            </a:xfrm>
            <a:custGeom>
              <a:avLst/>
              <a:gdLst/>
              <a:ahLst/>
              <a:cxnLst/>
              <a:rect l="l" t="t" r="r" b="b"/>
              <a:pathLst>
                <a:path w="781" h="2274" extrusionOk="0">
                  <a:moveTo>
                    <a:pt x="603" y="0"/>
                  </a:moveTo>
                  <a:cubicBezTo>
                    <a:pt x="528" y="0"/>
                    <a:pt x="461" y="52"/>
                    <a:pt x="445" y="128"/>
                  </a:cubicBezTo>
                  <a:lnTo>
                    <a:pt x="20" y="2077"/>
                  </a:lnTo>
                  <a:cubicBezTo>
                    <a:pt x="0" y="2164"/>
                    <a:pt x="56" y="2250"/>
                    <a:pt x="144" y="2270"/>
                  </a:cubicBezTo>
                  <a:cubicBezTo>
                    <a:pt x="156" y="2272"/>
                    <a:pt x="167" y="2273"/>
                    <a:pt x="178" y="2273"/>
                  </a:cubicBezTo>
                  <a:cubicBezTo>
                    <a:pt x="254" y="2273"/>
                    <a:pt x="321" y="2222"/>
                    <a:pt x="337" y="2146"/>
                  </a:cubicBezTo>
                  <a:lnTo>
                    <a:pt x="762" y="198"/>
                  </a:lnTo>
                  <a:cubicBezTo>
                    <a:pt x="781" y="110"/>
                    <a:pt x="726" y="23"/>
                    <a:pt x="638" y="4"/>
                  </a:cubicBezTo>
                  <a:cubicBezTo>
                    <a:pt x="626" y="1"/>
                    <a:pt x="614" y="0"/>
                    <a:pt x="60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1124;p56">
              <a:extLst>
                <a:ext uri="{FF2B5EF4-FFF2-40B4-BE49-F238E27FC236}">
                  <a16:creationId xmlns:a16="http://schemas.microsoft.com/office/drawing/2014/main" id="{0E20AAA4-41FC-0B4B-4535-8EE2E319A220}"/>
                </a:ext>
              </a:extLst>
            </p:cNvPr>
            <p:cNvSpPr/>
            <p:nvPr/>
          </p:nvSpPr>
          <p:spPr>
            <a:xfrm>
              <a:off x="4132241" y="1912057"/>
              <a:ext cx="20027" cy="45676"/>
            </a:xfrm>
            <a:custGeom>
              <a:avLst/>
              <a:gdLst/>
              <a:ahLst/>
              <a:cxnLst/>
              <a:rect l="l" t="t" r="r" b="b"/>
              <a:pathLst>
                <a:path w="570" h="1300" extrusionOk="0">
                  <a:moveTo>
                    <a:pt x="390" y="1"/>
                  </a:moveTo>
                  <a:cubicBezTo>
                    <a:pt x="316" y="1"/>
                    <a:pt x="249" y="53"/>
                    <a:pt x="232" y="128"/>
                  </a:cubicBezTo>
                  <a:lnTo>
                    <a:pt x="20" y="1103"/>
                  </a:lnTo>
                  <a:cubicBezTo>
                    <a:pt x="1" y="1190"/>
                    <a:pt x="57" y="1276"/>
                    <a:pt x="144" y="1296"/>
                  </a:cubicBezTo>
                  <a:cubicBezTo>
                    <a:pt x="155" y="1298"/>
                    <a:pt x="167" y="1299"/>
                    <a:pt x="179" y="1299"/>
                  </a:cubicBezTo>
                  <a:cubicBezTo>
                    <a:pt x="253" y="1299"/>
                    <a:pt x="321" y="1248"/>
                    <a:pt x="338" y="1172"/>
                  </a:cubicBezTo>
                  <a:lnTo>
                    <a:pt x="550" y="197"/>
                  </a:lnTo>
                  <a:cubicBezTo>
                    <a:pt x="569" y="110"/>
                    <a:pt x="513" y="24"/>
                    <a:pt x="425" y="4"/>
                  </a:cubicBezTo>
                  <a:cubicBezTo>
                    <a:pt x="413" y="2"/>
                    <a:pt x="402"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1125;p56">
              <a:extLst>
                <a:ext uri="{FF2B5EF4-FFF2-40B4-BE49-F238E27FC236}">
                  <a16:creationId xmlns:a16="http://schemas.microsoft.com/office/drawing/2014/main" id="{1938E320-76FA-8063-4C2D-29DA6E753194}"/>
                </a:ext>
              </a:extLst>
            </p:cNvPr>
            <p:cNvSpPr/>
            <p:nvPr/>
          </p:nvSpPr>
          <p:spPr>
            <a:xfrm>
              <a:off x="4143871" y="1912057"/>
              <a:ext cx="19992" cy="45676"/>
            </a:xfrm>
            <a:custGeom>
              <a:avLst/>
              <a:gdLst/>
              <a:ahLst/>
              <a:cxnLst/>
              <a:rect l="l" t="t" r="r" b="b"/>
              <a:pathLst>
                <a:path w="569" h="1300" extrusionOk="0">
                  <a:moveTo>
                    <a:pt x="390" y="1"/>
                  </a:moveTo>
                  <a:cubicBezTo>
                    <a:pt x="316" y="1"/>
                    <a:pt x="249" y="53"/>
                    <a:pt x="232" y="128"/>
                  </a:cubicBezTo>
                  <a:lnTo>
                    <a:pt x="20" y="1103"/>
                  </a:lnTo>
                  <a:cubicBezTo>
                    <a:pt x="1" y="1190"/>
                    <a:pt x="56" y="1276"/>
                    <a:pt x="144" y="1296"/>
                  </a:cubicBezTo>
                  <a:cubicBezTo>
                    <a:pt x="155" y="1298"/>
                    <a:pt x="167" y="1299"/>
                    <a:pt x="179" y="1299"/>
                  </a:cubicBezTo>
                  <a:cubicBezTo>
                    <a:pt x="253" y="1299"/>
                    <a:pt x="320" y="1248"/>
                    <a:pt x="337" y="1172"/>
                  </a:cubicBezTo>
                  <a:lnTo>
                    <a:pt x="550" y="197"/>
                  </a:lnTo>
                  <a:cubicBezTo>
                    <a:pt x="568" y="110"/>
                    <a:pt x="513" y="24"/>
                    <a:pt x="425" y="4"/>
                  </a:cubicBezTo>
                  <a:cubicBezTo>
                    <a:pt x="413" y="2"/>
                    <a:pt x="402"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1126;p56">
              <a:extLst>
                <a:ext uri="{FF2B5EF4-FFF2-40B4-BE49-F238E27FC236}">
                  <a16:creationId xmlns:a16="http://schemas.microsoft.com/office/drawing/2014/main" id="{1940F1DC-761D-5238-0BBB-C6B2BF7F95E9}"/>
                </a:ext>
              </a:extLst>
            </p:cNvPr>
            <p:cNvSpPr/>
            <p:nvPr/>
          </p:nvSpPr>
          <p:spPr>
            <a:xfrm>
              <a:off x="4155395" y="1912057"/>
              <a:ext cx="19957" cy="45676"/>
            </a:xfrm>
            <a:custGeom>
              <a:avLst/>
              <a:gdLst/>
              <a:ahLst/>
              <a:cxnLst/>
              <a:rect l="l" t="t" r="r" b="b"/>
              <a:pathLst>
                <a:path w="568" h="1300" extrusionOk="0">
                  <a:moveTo>
                    <a:pt x="390" y="1"/>
                  </a:moveTo>
                  <a:cubicBezTo>
                    <a:pt x="315" y="1"/>
                    <a:pt x="248" y="53"/>
                    <a:pt x="231" y="128"/>
                  </a:cubicBezTo>
                  <a:lnTo>
                    <a:pt x="19" y="1103"/>
                  </a:lnTo>
                  <a:cubicBezTo>
                    <a:pt x="0" y="1190"/>
                    <a:pt x="55" y="1276"/>
                    <a:pt x="143" y="1296"/>
                  </a:cubicBezTo>
                  <a:cubicBezTo>
                    <a:pt x="155" y="1298"/>
                    <a:pt x="167" y="1299"/>
                    <a:pt x="178" y="1299"/>
                  </a:cubicBezTo>
                  <a:cubicBezTo>
                    <a:pt x="252" y="1299"/>
                    <a:pt x="320" y="1248"/>
                    <a:pt x="336" y="1172"/>
                  </a:cubicBezTo>
                  <a:lnTo>
                    <a:pt x="549" y="197"/>
                  </a:lnTo>
                  <a:cubicBezTo>
                    <a:pt x="568" y="110"/>
                    <a:pt x="513" y="24"/>
                    <a:pt x="424" y="4"/>
                  </a:cubicBezTo>
                  <a:cubicBezTo>
                    <a:pt x="413" y="2"/>
                    <a:pt x="401"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1127;p56">
              <a:extLst>
                <a:ext uri="{FF2B5EF4-FFF2-40B4-BE49-F238E27FC236}">
                  <a16:creationId xmlns:a16="http://schemas.microsoft.com/office/drawing/2014/main" id="{691D9D60-0E23-3B6C-1AF4-10806056A139}"/>
                </a:ext>
              </a:extLst>
            </p:cNvPr>
            <p:cNvSpPr/>
            <p:nvPr/>
          </p:nvSpPr>
          <p:spPr>
            <a:xfrm>
              <a:off x="4961901" y="1877836"/>
              <a:ext cx="27476" cy="79897"/>
            </a:xfrm>
            <a:custGeom>
              <a:avLst/>
              <a:gdLst/>
              <a:ahLst/>
              <a:cxnLst/>
              <a:rect l="l" t="t" r="r" b="b"/>
              <a:pathLst>
                <a:path w="782" h="2274" extrusionOk="0">
                  <a:moveTo>
                    <a:pt x="179" y="0"/>
                  </a:moveTo>
                  <a:cubicBezTo>
                    <a:pt x="167" y="0"/>
                    <a:pt x="156" y="1"/>
                    <a:pt x="144" y="4"/>
                  </a:cubicBezTo>
                  <a:cubicBezTo>
                    <a:pt x="56" y="23"/>
                    <a:pt x="1" y="110"/>
                    <a:pt x="20" y="198"/>
                  </a:cubicBezTo>
                  <a:lnTo>
                    <a:pt x="444" y="2146"/>
                  </a:lnTo>
                  <a:cubicBezTo>
                    <a:pt x="461" y="2221"/>
                    <a:pt x="528" y="2273"/>
                    <a:pt x="603" y="2273"/>
                  </a:cubicBezTo>
                  <a:cubicBezTo>
                    <a:pt x="614" y="2273"/>
                    <a:pt x="626" y="2272"/>
                    <a:pt x="638" y="2270"/>
                  </a:cubicBezTo>
                  <a:cubicBezTo>
                    <a:pt x="725" y="2250"/>
                    <a:pt x="781" y="2164"/>
                    <a:pt x="762" y="2077"/>
                  </a:cubicBezTo>
                  <a:lnTo>
                    <a:pt x="338" y="128"/>
                  </a:lnTo>
                  <a:cubicBezTo>
                    <a:pt x="321" y="52"/>
                    <a:pt x="254"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1128;p56">
              <a:extLst>
                <a:ext uri="{FF2B5EF4-FFF2-40B4-BE49-F238E27FC236}">
                  <a16:creationId xmlns:a16="http://schemas.microsoft.com/office/drawing/2014/main" id="{0435045C-46C6-AB78-F530-671A0A5E4F25}"/>
                </a:ext>
              </a:extLst>
            </p:cNvPr>
            <p:cNvSpPr/>
            <p:nvPr/>
          </p:nvSpPr>
          <p:spPr>
            <a:xfrm>
              <a:off x="5014497" y="1912022"/>
              <a:ext cx="27440" cy="79932"/>
            </a:xfrm>
            <a:custGeom>
              <a:avLst/>
              <a:gdLst/>
              <a:ahLst/>
              <a:cxnLst/>
              <a:rect l="l" t="t" r="r" b="b"/>
              <a:pathLst>
                <a:path w="781" h="2275" extrusionOk="0">
                  <a:moveTo>
                    <a:pt x="178" y="1"/>
                  </a:moveTo>
                  <a:cubicBezTo>
                    <a:pt x="167" y="1"/>
                    <a:pt x="156" y="3"/>
                    <a:pt x="144" y="5"/>
                  </a:cubicBezTo>
                  <a:cubicBezTo>
                    <a:pt x="56" y="25"/>
                    <a:pt x="1" y="111"/>
                    <a:pt x="19" y="198"/>
                  </a:cubicBezTo>
                  <a:lnTo>
                    <a:pt x="445" y="2146"/>
                  </a:lnTo>
                  <a:cubicBezTo>
                    <a:pt x="461" y="2223"/>
                    <a:pt x="528" y="2275"/>
                    <a:pt x="603" y="2275"/>
                  </a:cubicBezTo>
                  <a:cubicBezTo>
                    <a:pt x="614" y="2275"/>
                    <a:pt x="626" y="2274"/>
                    <a:pt x="637" y="2271"/>
                  </a:cubicBezTo>
                  <a:cubicBezTo>
                    <a:pt x="726" y="2252"/>
                    <a:pt x="781" y="2165"/>
                    <a:pt x="762" y="2077"/>
                  </a:cubicBezTo>
                  <a:lnTo>
                    <a:pt x="337" y="129"/>
                  </a:lnTo>
                  <a:cubicBezTo>
                    <a:pt x="321" y="53"/>
                    <a:pt x="253" y="1"/>
                    <a:pt x="178"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1129;p56">
              <a:extLst>
                <a:ext uri="{FF2B5EF4-FFF2-40B4-BE49-F238E27FC236}">
                  <a16:creationId xmlns:a16="http://schemas.microsoft.com/office/drawing/2014/main" id="{5E77D827-A31C-FACD-7169-C6D496157CA7}"/>
                </a:ext>
              </a:extLst>
            </p:cNvPr>
            <p:cNvSpPr/>
            <p:nvPr/>
          </p:nvSpPr>
          <p:spPr>
            <a:xfrm>
              <a:off x="4980311" y="1912022"/>
              <a:ext cx="19992" cy="45711"/>
            </a:xfrm>
            <a:custGeom>
              <a:avLst/>
              <a:gdLst/>
              <a:ahLst/>
              <a:cxnLst/>
              <a:rect l="l" t="t" r="r" b="b"/>
              <a:pathLst>
                <a:path w="569" h="1301" extrusionOk="0">
                  <a:moveTo>
                    <a:pt x="179" y="1"/>
                  </a:moveTo>
                  <a:cubicBezTo>
                    <a:pt x="167" y="1"/>
                    <a:pt x="156" y="3"/>
                    <a:pt x="144" y="5"/>
                  </a:cubicBezTo>
                  <a:cubicBezTo>
                    <a:pt x="56" y="25"/>
                    <a:pt x="0" y="111"/>
                    <a:pt x="20" y="198"/>
                  </a:cubicBezTo>
                  <a:lnTo>
                    <a:pt x="232" y="1173"/>
                  </a:lnTo>
                  <a:cubicBezTo>
                    <a:pt x="248" y="1248"/>
                    <a:pt x="316" y="1300"/>
                    <a:pt x="391" y="1300"/>
                  </a:cubicBezTo>
                  <a:cubicBezTo>
                    <a:pt x="402" y="1300"/>
                    <a:pt x="414" y="1299"/>
                    <a:pt x="426" y="1297"/>
                  </a:cubicBezTo>
                  <a:cubicBezTo>
                    <a:pt x="513" y="1277"/>
                    <a:pt x="569" y="1191"/>
                    <a:pt x="550" y="1104"/>
                  </a:cubicBezTo>
                  <a:lnTo>
                    <a:pt x="337" y="129"/>
                  </a:lnTo>
                  <a:cubicBezTo>
                    <a:pt x="321" y="53"/>
                    <a:pt x="254"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1130;p56">
              <a:extLst>
                <a:ext uri="{FF2B5EF4-FFF2-40B4-BE49-F238E27FC236}">
                  <a16:creationId xmlns:a16="http://schemas.microsoft.com/office/drawing/2014/main" id="{7DF4B8FC-A0FB-44E3-936C-B9457CB8BD24}"/>
                </a:ext>
              </a:extLst>
            </p:cNvPr>
            <p:cNvSpPr/>
            <p:nvPr/>
          </p:nvSpPr>
          <p:spPr>
            <a:xfrm>
              <a:off x="4991941" y="1912022"/>
              <a:ext cx="19992" cy="45711"/>
            </a:xfrm>
            <a:custGeom>
              <a:avLst/>
              <a:gdLst/>
              <a:ahLst/>
              <a:cxnLst/>
              <a:rect l="l" t="t" r="r" b="b"/>
              <a:pathLst>
                <a:path w="569" h="1301" extrusionOk="0">
                  <a:moveTo>
                    <a:pt x="178" y="1"/>
                  </a:moveTo>
                  <a:cubicBezTo>
                    <a:pt x="167" y="1"/>
                    <a:pt x="155" y="3"/>
                    <a:pt x="144" y="5"/>
                  </a:cubicBezTo>
                  <a:cubicBezTo>
                    <a:pt x="56" y="25"/>
                    <a:pt x="0" y="111"/>
                    <a:pt x="20" y="198"/>
                  </a:cubicBezTo>
                  <a:lnTo>
                    <a:pt x="232" y="1173"/>
                  </a:lnTo>
                  <a:cubicBezTo>
                    <a:pt x="248" y="1248"/>
                    <a:pt x="316" y="1300"/>
                    <a:pt x="390" y="1300"/>
                  </a:cubicBezTo>
                  <a:cubicBezTo>
                    <a:pt x="401" y="1300"/>
                    <a:pt x="413" y="1299"/>
                    <a:pt x="425" y="1297"/>
                  </a:cubicBezTo>
                  <a:cubicBezTo>
                    <a:pt x="513" y="1277"/>
                    <a:pt x="569" y="1191"/>
                    <a:pt x="550" y="1104"/>
                  </a:cubicBezTo>
                  <a:lnTo>
                    <a:pt x="337" y="129"/>
                  </a:lnTo>
                  <a:cubicBezTo>
                    <a:pt x="321" y="53"/>
                    <a:pt x="253" y="1"/>
                    <a:pt x="178"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1131;p56">
              <a:extLst>
                <a:ext uri="{FF2B5EF4-FFF2-40B4-BE49-F238E27FC236}">
                  <a16:creationId xmlns:a16="http://schemas.microsoft.com/office/drawing/2014/main" id="{74861AFD-98A4-637F-C0F2-1E962EDEA22B}"/>
                </a:ext>
              </a:extLst>
            </p:cNvPr>
            <p:cNvSpPr/>
            <p:nvPr/>
          </p:nvSpPr>
          <p:spPr>
            <a:xfrm>
              <a:off x="5003429" y="1912022"/>
              <a:ext cx="20027" cy="45711"/>
            </a:xfrm>
            <a:custGeom>
              <a:avLst/>
              <a:gdLst/>
              <a:ahLst/>
              <a:cxnLst/>
              <a:rect l="l" t="t" r="r" b="b"/>
              <a:pathLst>
                <a:path w="570" h="1301" extrusionOk="0">
                  <a:moveTo>
                    <a:pt x="179" y="1"/>
                  </a:moveTo>
                  <a:cubicBezTo>
                    <a:pt x="168" y="1"/>
                    <a:pt x="155" y="3"/>
                    <a:pt x="144" y="5"/>
                  </a:cubicBezTo>
                  <a:cubicBezTo>
                    <a:pt x="57" y="25"/>
                    <a:pt x="1" y="111"/>
                    <a:pt x="20" y="198"/>
                  </a:cubicBezTo>
                  <a:lnTo>
                    <a:pt x="232" y="1173"/>
                  </a:lnTo>
                  <a:cubicBezTo>
                    <a:pt x="249" y="1248"/>
                    <a:pt x="316" y="1300"/>
                    <a:pt x="390" y="1300"/>
                  </a:cubicBezTo>
                  <a:cubicBezTo>
                    <a:pt x="402" y="1300"/>
                    <a:pt x="413" y="1299"/>
                    <a:pt x="425" y="1297"/>
                  </a:cubicBezTo>
                  <a:cubicBezTo>
                    <a:pt x="513" y="1277"/>
                    <a:pt x="569" y="1191"/>
                    <a:pt x="550" y="1104"/>
                  </a:cubicBezTo>
                  <a:lnTo>
                    <a:pt x="338" y="129"/>
                  </a:lnTo>
                  <a:cubicBezTo>
                    <a:pt x="321" y="53"/>
                    <a:pt x="253"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1132;p56">
              <a:extLst>
                <a:ext uri="{FF2B5EF4-FFF2-40B4-BE49-F238E27FC236}">
                  <a16:creationId xmlns:a16="http://schemas.microsoft.com/office/drawing/2014/main" id="{DE9E624C-EA1F-65A6-F018-A3416809A2DC}"/>
                </a:ext>
              </a:extLst>
            </p:cNvPr>
            <p:cNvSpPr/>
            <p:nvPr/>
          </p:nvSpPr>
          <p:spPr>
            <a:xfrm>
              <a:off x="4961901" y="1912057"/>
              <a:ext cx="27476" cy="79897"/>
            </a:xfrm>
            <a:custGeom>
              <a:avLst/>
              <a:gdLst/>
              <a:ahLst/>
              <a:cxnLst/>
              <a:rect l="l" t="t" r="r" b="b"/>
              <a:pathLst>
                <a:path w="782" h="2274" extrusionOk="0">
                  <a:moveTo>
                    <a:pt x="603" y="1"/>
                  </a:moveTo>
                  <a:cubicBezTo>
                    <a:pt x="528" y="1"/>
                    <a:pt x="461" y="53"/>
                    <a:pt x="444" y="128"/>
                  </a:cubicBezTo>
                  <a:lnTo>
                    <a:pt x="20" y="2076"/>
                  </a:lnTo>
                  <a:cubicBezTo>
                    <a:pt x="1" y="2164"/>
                    <a:pt x="56" y="2251"/>
                    <a:pt x="144" y="2270"/>
                  </a:cubicBezTo>
                  <a:cubicBezTo>
                    <a:pt x="156" y="2273"/>
                    <a:pt x="167" y="2274"/>
                    <a:pt x="179" y="2274"/>
                  </a:cubicBezTo>
                  <a:cubicBezTo>
                    <a:pt x="254" y="2274"/>
                    <a:pt x="321" y="2222"/>
                    <a:pt x="338" y="2145"/>
                  </a:cubicBezTo>
                  <a:lnTo>
                    <a:pt x="762" y="197"/>
                  </a:lnTo>
                  <a:cubicBezTo>
                    <a:pt x="781" y="110"/>
                    <a:pt x="725" y="24"/>
                    <a:pt x="638" y="4"/>
                  </a:cubicBezTo>
                  <a:cubicBezTo>
                    <a:pt x="626" y="2"/>
                    <a:pt x="614" y="1"/>
                    <a:pt x="60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1133;p56">
              <a:extLst>
                <a:ext uri="{FF2B5EF4-FFF2-40B4-BE49-F238E27FC236}">
                  <a16:creationId xmlns:a16="http://schemas.microsoft.com/office/drawing/2014/main" id="{DC13D3FB-97C6-09E3-B91E-C0FDEFA1844C}"/>
                </a:ext>
              </a:extLst>
            </p:cNvPr>
            <p:cNvSpPr/>
            <p:nvPr/>
          </p:nvSpPr>
          <p:spPr>
            <a:xfrm>
              <a:off x="5014497" y="1877836"/>
              <a:ext cx="27440" cy="79897"/>
            </a:xfrm>
            <a:custGeom>
              <a:avLst/>
              <a:gdLst/>
              <a:ahLst/>
              <a:cxnLst/>
              <a:rect l="l" t="t" r="r" b="b"/>
              <a:pathLst>
                <a:path w="781" h="2274" extrusionOk="0">
                  <a:moveTo>
                    <a:pt x="603" y="0"/>
                  </a:moveTo>
                  <a:cubicBezTo>
                    <a:pt x="528" y="0"/>
                    <a:pt x="461" y="52"/>
                    <a:pt x="445" y="128"/>
                  </a:cubicBezTo>
                  <a:lnTo>
                    <a:pt x="19" y="2077"/>
                  </a:lnTo>
                  <a:cubicBezTo>
                    <a:pt x="1" y="2164"/>
                    <a:pt x="56" y="2250"/>
                    <a:pt x="144" y="2270"/>
                  </a:cubicBezTo>
                  <a:cubicBezTo>
                    <a:pt x="156" y="2272"/>
                    <a:pt x="167" y="2273"/>
                    <a:pt x="178" y="2273"/>
                  </a:cubicBezTo>
                  <a:cubicBezTo>
                    <a:pt x="253" y="2273"/>
                    <a:pt x="321" y="2222"/>
                    <a:pt x="337" y="2146"/>
                  </a:cubicBezTo>
                  <a:lnTo>
                    <a:pt x="762" y="198"/>
                  </a:lnTo>
                  <a:cubicBezTo>
                    <a:pt x="781" y="110"/>
                    <a:pt x="726" y="23"/>
                    <a:pt x="637" y="4"/>
                  </a:cubicBezTo>
                  <a:cubicBezTo>
                    <a:pt x="626" y="1"/>
                    <a:pt x="614" y="0"/>
                    <a:pt x="60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1134;p56">
              <a:extLst>
                <a:ext uri="{FF2B5EF4-FFF2-40B4-BE49-F238E27FC236}">
                  <a16:creationId xmlns:a16="http://schemas.microsoft.com/office/drawing/2014/main" id="{8E58A979-4385-ADF7-3FED-F21DFAF40B7F}"/>
                </a:ext>
              </a:extLst>
            </p:cNvPr>
            <p:cNvSpPr/>
            <p:nvPr/>
          </p:nvSpPr>
          <p:spPr>
            <a:xfrm>
              <a:off x="4980311" y="1912057"/>
              <a:ext cx="19992" cy="45676"/>
            </a:xfrm>
            <a:custGeom>
              <a:avLst/>
              <a:gdLst/>
              <a:ahLst/>
              <a:cxnLst/>
              <a:rect l="l" t="t" r="r" b="b"/>
              <a:pathLst>
                <a:path w="569" h="1300" extrusionOk="0">
                  <a:moveTo>
                    <a:pt x="391" y="1"/>
                  </a:moveTo>
                  <a:cubicBezTo>
                    <a:pt x="316" y="1"/>
                    <a:pt x="248" y="53"/>
                    <a:pt x="232" y="128"/>
                  </a:cubicBezTo>
                  <a:lnTo>
                    <a:pt x="20" y="1103"/>
                  </a:lnTo>
                  <a:cubicBezTo>
                    <a:pt x="0" y="1190"/>
                    <a:pt x="56" y="1276"/>
                    <a:pt x="144" y="1296"/>
                  </a:cubicBezTo>
                  <a:cubicBezTo>
                    <a:pt x="156" y="1298"/>
                    <a:pt x="167" y="1299"/>
                    <a:pt x="179" y="1299"/>
                  </a:cubicBezTo>
                  <a:cubicBezTo>
                    <a:pt x="254" y="1299"/>
                    <a:pt x="321" y="1248"/>
                    <a:pt x="337" y="1172"/>
                  </a:cubicBezTo>
                  <a:lnTo>
                    <a:pt x="550" y="197"/>
                  </a:lnTo>
                  <a:cubicBezTo>
                    <a:pt x="569" y="110"/>
                    <a:pt x="513" y="24"/>
                    <a:pt x="426" y="4"/>
                  </a:cubicBezTo>
                  <a:cubicBezTo>
                    <a:pt x="414" y="2"/>
                    <a:pt x="402" y="1"/>
                    <a:pt x="391"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1135;p56">
              <a:extLst>
                <a:ext uri="{FF2B5EF4-FFF2-40B4-BE49-F238E27FC236}">
                  <a16:creationId xmlns:a16="http://schemas.microsoft.com/office/drawing/2014/main" id="{58CAEFC9-38F0-6656-9AC5-ACAC845790C6}"/>
                </a:ext>
              </a:extLst>
            </p:cNvPr>
            <p:cNvSpPr/>
            <p:nvPr/>
          </p:nvSpPr>
          <p:spPr>
            <a:xfrm>
              <a:off x="4991941" y="1912057"/>
              <a:ext cx="19992" cy="45676"/>
            </a:xfrm>
            <a:custGeom>
              <a:avLst/>
              <a:gdLst/>
              <a:ahLst/>
              <a:cxnLst/>
              <a:rect l="l" t="t" r="r" b="b"/>
              <a:pathLst>
                <a:path w="569" h="1300" extrusionOk="0">
                  <a:moveTo>
                    <a:pt x="390" y="1"/>
                  </a:moveTo>
                  <a:cubicBezTo>
                    <a:pt x="316" y="1"/>
                    <a:pt x="248" y="53"/>
                    <a:pt x="232" y="128"/>
                  </a:cubicBezTo>
                  <a:lnTo>
                    <a:pt x="20" y="1103"/>
                  </a:lnTo>
                  <a:cubicBezTo>
                    <a:pt x="0" y="1190"/>
                    <a:pt x="56" y="1276"/>
                    <a:pt x="144" y="1296"/>
                  </a:cubicBezTo>
                  <a:cubicBezTo>
                    <a:pt x="155" y="1298"/>
                    <a:pt x="167" y="1299"/>
                    <a:pt x="178" y="1299"/>
                  </a:cubicBezTo>
                  <a:cubicBezTo>
                    <a:pt x="253" y="1299"/>
                    <a:pt x="321" y="1248"/>
                    <a:pt x="337" y="1172"/>
                  </a:cubicBezTo>
                  <a:lnTo>
                    <a:pt x="550" y="197"/>
                  </a:lnTo>
                  <a:cubicBezTo>
                    <a:pt x="569" y="110"/>
                    <a:pt x="513" y="24"/>
                    <a:pt x="425" y="4"/>
                  </a:cubicBezTo>
                  <a:cubicBezTo>
                    <a:pt x="413" y="2"/>
                    <a:pt x="401"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1136;p56">
              <a:extLst>
                <a:ext uri="{FF2B5EF4-FFF2-40B4-BE49-F238E27FC236}">
                  <a16:creationId xmlns:a16="http://schemas.microsoft.com/office/drawing/2014/main" id="{C627F7F5-8491-8F9A-04E9-7DBE488BEAC6}"/>
                </a:ext>
              </a:extLst>
            </p:cNvPr>
            <p:cNvSpPr/>
            <p:nvPr/>
          </p:nvSpPr>
          <p:spPr>
            <a:xfrm>
              <a:off x="5003429" y="1912057"/>
              <a:ext cx="20027" cy="45676"/>
            </a:xfrm>
            <a:custGeom>
              <a:avLst/>
              <a:gdLst/>
              <a:ahLst/>
              <a:cxnLst/>
              <a:rect l="l" t="t" r="r" b="b"/>
              <a:pathLst>
                <a:path w="570" h="1300" extrusionOk="0">
                  <a:moveTo>
                    <a:pt x="390" y="1"/>
                  </a:moveTo>
                  <a:cubicBezTo>
                    <a:pt x="316" y="1"/>
                    <a:pt x="249" y="53"/>
                    <a:pt x="232" y="128"/>
                  </a:cubicBezTo>
                  <a:lnTo>
                    <a:pt x="20" y="1103"/>
                  </a:lnTo>
                  <a:cubicBezTo>
                    <a:pt x="1" y="1190"/>
                    <a:pt x="57" y="1276"/>
                    <a:pt x="144" y="1296"/>
                  </a:cubicBezTo>
                  <a:cubicBezTo>
                    <a:pt x="155" y="1298"/>
                    <a:pt x="168" y="1299"/>
                    <a:pt x="179" y="1299"/>
                  </a:cubicBezTo>
                  <a:cubicBezTo>
                    <a:pt x="253" y="1299"/>
                    <a:pt x="321" y="1248"/>
                    <a:pt x="338" y="1172"/>
                  </a:cubicBezTo>
                  <a:lnTo>
                    <a:pt x="550" y="197"/>
                  </a:lnTo>
                  <a:cubicBezTo>
                    <a:pt x="569" y="110"/>
                    <a:pt x="513" y="24"/>
                    <a:pt x="425" y="4"/>
                  </a:cubicBezTo>
                  <a:cubicBezTo>
                    <a:pt x="413" y="2"/>
                    <a:pt x="402" y="1"/>
                    <a:pt x="39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1137;p56">
              <a:extLst>
                <a:ext uri="{FF2B5EF4-FFF2-40B4-BE49-F238E27FC236}">
                  <a16:creationId xmlns:a16="http://schemas.microsoft.com/office/drawing/2014/main" id="{4C4EB917-3619-6187-A61D-21736FA29FCC}"/>
                </a:ext>
              </a:extLst>
            </p:cNvPr>
            <p:cNvSpPr/>
            <p:nvPr/>
          </p:nvSpPr>
          <p:spPr>
            <a:xfrm>
              <a:off x="4958387" y="1241484"/>
              <a:ext cx="427839" cy="707865"/>
            </a:xfrm>
            <a:custGeom>
              <a:avLst/>
              <a:gdLst/>
              <a:ahLst/>
              <a:cxnLst/>
              <a:rect l="l" t="t" r="r" b="b"/>
              <a:pathLst>
                <a:path w="12177" h="20147" extrusionOk="0">
                  <a:moveTo>
                    <a:pt x="431" y="1"/>
                  </a:moveTo>
                  <a:lnTo>
                    <a:pt x="0" y="249"/>
                  </a:lnTo>
                  <a:cubicBezTo>
                    <a:pt x="9" y="293"/>
                    <a:pt x="19" y="336"/>
                    <a:pt x="27" y="379"/>
                  </a:cubicBezTo>
                  <a:cubicBezTo>
                    <a:pt x="293" y="1731"/>
                    <a:pt x="1164" y="3586"/>
                    <a:pt x="2190" y="5366"/>
                  </a:cubicBezTo>
                  <a:cubicBezTo>
                    <a:pt x="3501" y="7641"/>
                    <a:pt x="5067" y="9796"/>
                    <a:pt x="5952" y="10630"/>
                  </a:cubicBezTo>
                  <a:cubicBezTo>
                    <a:pt x="7506" y="12094"/>
                    <a:pt x="10699" y="16810"/>
                    <a:pt x="11706" y="20147"/>
                  </a:cubicBezTo>
                  <a:lnTo>
                    <a:pt x="12177" y="20105"/>
                  </a:lnTo>
                  <a:cubicBezTo>
                    <a:pt x="11154" y="16599"/>
                    <a:pt x="7919" y="11834"/>
                    <a:pt x="6276" y="10286"/>
                  </a:cubicBezTo>
                  <a:cubicBezTo>
                    <a:pt x="4734" y="8833"/>
                    <a:pt x="1083" y="3287"/>
                    <a:pt x="492" y="288"/>
                  </a:cubicBezTo>
                  <a:cubicBezTo>
                    <a:pt x="472" y="194"/>
                    <a:pt x="452" y="98"/>
                    <a:pt x="431"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1138;p56">
              <a:extLst>
                <a:ext uri="{FF2B5EF4-FFF2-40B4-BE49-F238E27FC236}">
                  <a16:creationId xmlns:a16="http://schemas.microsoft.com/office/drawing/2014/main" id="{B8220956-552B-AD06-5252-A664A70F4DBD}"/>
                </a:ext>
              </a:extLst>
            </p:cNvPr>
            <p:cNvSpPr/>
            <p:nvPr/>
          </p:nvSpPr>
          <p:spPr>
            <a:xfrm>
              <a:off x="4958177" y="1241624"/>
              <a:ext cx="427347" cy="718335"/>
            </a:xfrm>
            <a:custGeom>
              <a:avLst/>
              <a:gdLst/>
              <a:ahLst/>
              <a:cxnLst/>
              <a:rect l="l" t="t" r="r" b="b"/>
              <a:pathLst>
                <a:path w="12163" h="20445" extrusionOk="0">
                  <a:moveTo>
                    <a:pt x="430" y="0"/>
                  </a:moveTo>
                  <a:lnTo>
                    <a:pt x="0" y="248"/>
                  </a:lnTo>
                  <a:cubicBezTo>
                    <a:pt x="73" y="316"/>
                    <a:pt x="146" y="381"/>
                    <a:pt x="218" y="445"/>
                  </a:cubicBezTo>
                  <a:cubicBezTo>
                    <a:pt x="2517" y="2460"/>
                    <a:pt x="5484" y="8400"/>
                    <a:pt x="5969" y="10463"/>
                  </a:cubicBezTo>
                  <a:cubicBezTo>
                    <a:pt x="6484" y="12661"/>
                    <a:pt x="8986" y="17849"/>
                    <a:pt x="11889" y="20444"/>
                  </a:cubicBezTo>
                  <a:lnTo>
                    <a:pt x="12163" y="20058"/>
                  </a:lnTo>
                  <a:cubicBezTo>
                    <a:pt x="9397" y="17559"/>
                    <a:pt x="6916" y="12433"/>
                    <a:pt x="6429" y="10355"/>
                  </a:cubicBezTo>
                  <a:cubicBezTo>
                    <a:pt x="5934" y="8243"/>
                    <a:pt x="2890" y="2158"/>
                    <a:pt x="530" y="89"/>
                  </a:cubicBezTo>
                  <a:cubicBezTo>
                    <a:pt x="497" y="61"/>
                    <a:pt x="464" y="30"/>
                    <a:pt x="430"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1139;p56">
              <a:extLst>
                <a:ext uri="{FF2B5EF4-FFF2-40B4-BE49-F238E27FC236}">
                  <a16:creationId xmlns:a16="http://schemas.microsoft.com/office/drawing/2014/main" id="{9919F5A1-3F3E-9A9A-85D4-F316105D9DC2}"/>
                </a:ext>
              </a:extLst>
            </p:cNvPr>
            <p:cNvSpPr/>
            <p:nvPr/>
          </p:nvSpPr>
          <p:spPr>
            <a:xfrm>
              <a:off x="4559087" y="540976"/>
              <a:ext cx="414452" cy="709270"/>
            </a:xfrm>
            <a:custGeom>
              <a:avLst/>
              <a:gdLst/>
              <a:ahLst/>
              <a:cxnLst/>
              <a:rect l="l" t="t" r="r" b="b"/>
              <a:pathLst>
                <a:path w="11796" h="20187" extrusionOk="0">
                  <a:moveTo>
                    <a:pt x="273" y="1"/>
                  </a:moveTo>
                  <a:lnTo>
                    <a:pt x="0" y="387"/>
                  </a:lnTo>
                  <a:cubicBezTo>
                    <a:pt x="2808" y="2369"/>
                    <a:pt x="4879" y="7753"/>
                    <a:pt x="5367" y="9832"/>
                  </a:cubicBezTo>
                  <a:cubicBezTo>
                    <a:pt x="5645" y="11016"/>
                    <a:pt x="6724" y="13452"/>
                    <a:pt x="8036" y="15726"/>
                  </a:cubicBezTo>
                  <a:cubicBezTo>
                    <a:pt x="9062" y="17507"/>
                    <a:pt x="10230" y="19190"/>
                    <a:pt x="11266" y="20098"/>
                  </a:cubicBezTo>
                  <a:cubicBezTo>
                    <a:pt x="11299" y="20127"/>
                    <a:pt x="11332" y="20157"/>
                    <a:pt x="11365" y="20187"/>
                  </a:cubicBezTo>
                  <a:lnTo>
                    <a:pt x="11796" y="19939"/>
                  </a:lnTo>
                  <a:cubicBezTo>
                    <a:pt x="11723" y="19871"/>
                    <a:pt x="11650" y="19805"/>
                    <a:pt x="11578" y="19742"/>
                  </a:cubicBezTo>
                  <a:cubicBezTo>
                    <a:pt x="9278" y="17727"/>
                    <a:pt x="6311" y="11787"/>
                    <a:pt x="5828" y="9724"/>
                  </a:cubicBezTo>
                  <a:cubicBezTo>
                    <a:pt x="5312" y="7526"/>
                    <a:pt x="3218" y="2081"/>
                    <a:pt x="27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1140;p56">
              <a:extLst>
                <a:ext uri="{FF2B5EF4-FFF2-40B4-BE49-F238E27FC236}">
                  <a16:creationId xmlns:a16="http://schemas.microsoft.com/office/drawing/2014/main" id="{1AB16983-B5E9-62CD-9B61-DD8DA5B328F0}"/>
                </a:ext>
              </a:extLst>
            </p:cNvPr>
            <p:cNvSpPr/>
            <p:nvPr/>
          </p:nvSpPr>
          <p:spPr>
            <a:xfrm>
              <a:off x="4570084" y="539501"/>
              <a:ext cx="403244" cy="710886"/>
            </a:xfrm>
            <a:custGeom>
              <a:avLst/>
              <a:gdLst/>
              <a:ahLst/>
              <a:cxnLst/>
              <a:rect l="l" t="t" r="r" b="b"/>
              <a:pathLst>
                <a:path w="11477" h="20233" extrusionOk="0">
                  <a:moveTo>
                    <a:pt x="471" y="1"/>
                  </a:moveTo>
                  <a:lnTo>
                    <a:pt x="0" y="43"/>
                  </a:lnTo>
                  <a:cubicBezTo>
                    <a:pt x="323" y="3633"/>
                    <a:pt x="3557" y="8399"/>
                    <a:pt x="5200" y="9947"/>
                  </a:cubicBezTo>
                  <a:cubicBezTo>
                    <a:pt x="6743" y="11401"/>
                    <a:pt x="10395" y="16946"/>
                    <a:pt x="10986" y="19945"/>
                  </a:cubicBezTo>
                  <a:cubicBezTo>
                    <a:pt x="11004" y="20039"/>
                    <a:pt x="11025" y="20135"/>
                    <a:pt x="11046" y="20232"/>
                  </a:cubicBezTo>
                  <a:lnTo>
                    <a:pt x="11476" y="19984"/>
                  </a:lnTo>
                  <a:cubicBezTo>
                    <a:pt x="11468" y="19941"/>
                    <a:pt x="11458" y="19896"/>
                    <a:pt x="11449" y="19853"/>
                  </a:cubicBezTo>
                  <a:cubicBezTo>
                    <a:pt x="10843" y="16775"/>
                    <a:pt x="7104" y="11091"/>
                    <a:pt x="5524" y="9603"/>
                  </a:cubicBezTo>
                  <a:cubicBezTo>
                    <a:pt x="3971" y="8139"/>
                    <a:pt x="779" y="3423"/>
                    <a:pt x="471"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1141;p56">
              <a:extLst>
                <a:ext uri="{FF2B5EF4-FFF2-40B4-BE49-F238E27FC236}">
                  <a16:creationId xmlns:a16="http://schemas.microsoft.com/office/drawing/2014/main" id="{6DB667A6-A080-0882-BDF0-561742196713}"/>
                </a:ext>
              </a:extLst>
            </p:cNvPr>
            <p:cNvSpPr/>
            <p:nvPr/>
          </p:nvSpPr>
          <p:spPr>
            <a:xfrm>
              <a:off x="4938080" y="1183653"/>
              <a:ext cx="64543" cy="58570"/>
            </a:xfrm>
            <a:custGeom>
              <a:avLst/>
              <a:gdLst/>
              <a:ahLst/>
              <a:cxnLst/>
              <a:rect l="l" t="t" r="r" b="b"/>
              <a:pathLst>
                <a:path w="1837" h="1667" extrusionOk="0">
                  <a:moveTo>
                    <a:pt x="1658" y="1"/>
                  </a:moveTo>
                  <a:cubicBezTo>
                    <a:pt x="1619" y="1"/>
                    <a:pt x="1580" y="15"/>
                    <a:pt x="1549" y="43"/>
                  </a:cubicBezTo>
                  <a:lnTo>
                    <a:pt x="73" y="1384"/>
                  </a:lnTo>
                  <a:cubicBezTo>
                    <a:pt x="6" y="1444"/>
                    <a:pt x="1" y="1547"/>
                    <a:pt x="62" y="1614"/>
                  </a:cubicBezTo>
                  <a:cubicBezTo>
                    <a:pt x="94" y="1649"/>
                    <a:pt x="138" y="1667"/>
                    <a:pt x="182" y="1667"/>
                  </a:cubicBezTo>
                  <a:cubicBezTo>
                    <a:pt x="221" y="1667"/>
                    <a:pt x="261" y="1653"/>
                    <a:pt x="292" y="1624"/>
                  </a:cubicBezTo>
                  <a:lnTo>
                    <a:pt x="1767" y="284"/>
                  </a:lnTo>
                  <a:cubicBezTo>
                    <a:pt x="1825" y="232"/>
                    <a:pt x="1836" y="148"/>
                    <a:pt x="1799" y="82"/>
                  </a:cubicBezTo>
                  <a:cubicBezTo>
                    <a:pt x="1794" y="73"/>
                    <a:pt x="1787" y="63"/>
                    <a:pt x="1779" y="54"/>
                  </a:cubicBezTo>
                  <a:cubicBezTo>
                    <a:pt x="1746" y="19"/>
                    <a:pt x="1702" y="1"/>
                    <a:pt x="1658"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1142;p56">
              <a:extLst>
                <a:ext uri="{FF2B5EF4-FFF2-40B4-BE49-F238E27FC236}">
                  <a16:creationId xmlns:a16="http://schemas.microsoft.com/office/drawing/2014/main" id="{05049D11-6E9B-219F-2F7F-A6C4F4C68D76}"/>
                </a:ext>
              </a:extLst>
            </p:cNvPr>
            <p:cNvSpPr/>
            <p:nvPr/>
          </p:nvSpPr>
          <p:spPr>
            <a:xfrm>
              <a:off x="4934707" y="1246332"/>
              <a:ext cx="64508" cy="58570"/>
            </a:xfrm>
            <a:custGeom>
              <a:avLst/>
              <a:gdLst/>
              <a:ahLst/>
              <a:cxnLst/>
              <a:rect l="l" t="t" r="r" b="b"/>
              <a:pathLst>
                <a:path w="1836" h="1667" extrusionOk="0">
                  <a:moveTo>
                    <a:pt x="1658" y="0"/>
                  </a:moveTo>
                  <a:cubicBezTo>
                    <a:pt x="1618" y="0"/>
                    <a:pt x="1579" y="15"/>
                    <a:pt x="1548" y="43"/>
                  </a:cubicBezTo>
                  <a:lnTo>
                    <a:pt x="73" y="1383"/>
                  </a:lnTo>
                  <a:cubicBezTo>
                    <a:pt x="6" y="1444"/>
                    <a:pt x="1" y="1546"/>
                    <a:pt x="61" y="1613"/>
                  </a:cubicBezTo>
                  <a:cubicBezTo>
                    <a:pt x="93" y="1648"/>
                    <a:pt x="138" y="1666"/>
                    <a:pt x="182" y="1666"/>
                  </a:cubicBezTo>
                  <a:cubicBezTo>
                    <a:pt x="221" y="1666"/>
                    <a:pt x="260" y="1652"/>
                    <a:pt x="291" y="1624"/>
                  </a:cubicBezTo>
                  <a:lnTo>
                    <a:pt x="1766" y="284"/>
                  </a:lnTo>
                  <a:cubicBezTo>
                    <a:pt x="1824" y="231"/>
                    <a:pt x="1835" y="147"/>
                    <a:pt x="1799" y="82"/>
                  </a:cubicBezTo>
                  <a:cubicBezTo>
                    <a:pt x="1793" y="72"/>
                    <a:pt x="1786" y="63"/>
                    <a:pt x="1778" y="54"/>
                  </a:cubicBezTo>
                  <a:cubicBezTo>
                    <a:pt x="1746" y="18"/>
                    <a:pt x="1702" y="0"/>
                    <a:pt x="165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1143;p56">
              <a:extLst>
                <a:ext uri="{FF2B5EF4-FFF2-40B4-BE49-F238E27FC236}">
                  <a16:creationId xmlns:a16="http://schemas.microsoft.com/office/drawing/2014/main" id="{792001B9-5E2C-8E13-9F31-ADFA0366388B}"/>
                </a:ext>
              </a:extLst>
            </p:cNvPr>
            <p:cNvSpPr/>
            <p:nvPr/>
          </p:nvSpPr>
          <p:spPr>
            <a:xfrm>
              <a:off x="4943596" y="1216714"/>
              <a:ext cx="38543" cy="34994"/>
            </a:xfrm>
            <a:custGeom>
              <a:avLst/>
              <a:gdLst/>
              <a:ahLst/>
              <a:cxnLst/>
              <a:rect l="l" t="t" r="r" b="b"/>
              <a:pathLst>
                <a:path w="1097" h="996" extrusionOk="0">
                  <a:moveTo>
                    <a:pt x="918" y="0"/>
                  </a:moveTo>
                  <a:cubicBezTo>
                    <a:pt x="880" y="0"/>
                    <a:pt x="841" y="14"/>
                    <a:pt x="810" y="42"/>
                  </a:cubicBezTo>
                  <a:lnTo>
                    <a:pt x="71" y="713"/>
                  </a:lnTo>
                  <a:cubicBezTo>
                    <a:pt x="5" y="773"/>
                    <a:pt x="0" y="876"/>
                    <a:pt x="61" y="943"/>
                  </a:cubicBezTo>
                  <a:cubicBezTo>
                    <a:pt x="93" y="978"/>
                    <a:pt x="137" y="996"/>
                    <a:pt x="181" y="996"/>
                  </a:cubicBezTo>
                  <a:cubicBezTo>
                    <a:pt x="220" y="996"/>
                    <a:pt x="259" y="982"/>
                    <a:pt x="290" y="954"/>
                  </a:cubicBezTo>
                  <a:lnTo>
                    <a:pt x="1028" y="283"/>
                  </a:lnTo>
                  <a:cubicBezTo>
                    <a:pt x="1086" y="231"/>
                    <a:pt x="1097" y="146"/>
                    <a:pt x="1059" y="82"/>
                  </a:cubicBezTo>
                  <a:cubicBezTo>
                    <a:pt x="1054" y="72"/>
                    <a:pt x="1047" y="62"/>
                    <a:pt x="1039" y="54"/>
                  </a:cubicBezTo>
                  <a:cubicBezTo>
                    <a:pt x="1007" y="18"/>
                    <a:pt x="963" y="0"/>
                    <a:pt x="91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1144;p56">
              <a:extLst>
                <a:ext uri="{FF2B5EF4-FFF2-40B4-BE49-F238E27FC236}">
                  <a16:creationId xmlns:a16="http://schemas.microsoft.com/office/drawing/2014/main" id="{3EECE012-5107-3303-9610-1798E010031D}"/>
                </a:ext>
              </a:extLst>
            </p:cNvPr>
            <p:cNvSpPr/>
            <p:nvPr/>
          </p:nvSpPr>
          <p:spPr>
            <a:xfrm>
              <a:off x="4949393" y="1226763"/>
              <a:ext cx="38543" cy="35030"/>
            </a:xfrm>
            <a:custGeom>
              <a:avLst/>
              <a:gdLst/>
              <a:ahLst/>
              <a:cxnLst/>
              <a:rect l="l" t="t" r="r" b="b"/>
              <a:pathLst>
                <a:path w="1097" h="997" extrusionOk="0">
                  <a:moveTo>
                    <a:pt x="919" y="1"/>
                  </a:moveTo>
                  <a:cubicBezTo>
                    <a:pt x="880" y="1"/>
                    <a:pt x="841" y="15"/>
                    <a:pt x="810" y="44"/>
                  </a:cubicBezTo>
                  <a:lnTo>
                    <a:pt x="72" y="713"/>
                  </a:lnTo>
                  <a:cubicBezTo>
                    <a:pt x="6" y="774"/>
                    <a:pt x="0" y="877"/>
                    <a:pt x="61" y="943"/>
                  </a:cubicBezTo>
                  <a:cubicBezTo>
                    <a:pt x="93" y="978"/>
                    <a:pt x="137" y="996"/>
                    <a:pt x="181" y="996"/>
                  </a:cubicBezTo>
                  <a:cubicBezTo>
                    <a:pt x="220" y="996"/>
                    <a:pt x="259" y="982"/>
                    <a:pt x="290" y="954"/>
                  </a:cubicBezTo>
                  <a:lnTo>
                    <a:pt x="1028" y="284"/>
                  </a:lnTo>
                  <a:cubicBezTo>
                    <a:pt x="1086" y="231"/>
                    <a:pt x="1097" y="148"/>
                    <a:pt x="1059" y="82"/>
                  </a:cubicBezTo>
                  <a:cubicBezTo>
                    <a:pt x="1054" y="72"/>
                    <a:pt x="1047" y="63"/>
                    <a:pt x="1039" y="54"/>
                  </a:cubicBezTo>
                  <a:cubicBezTo>
                    <a:pt x="1007" y="19"/>
                    <a:pt x="963" y="1"/>
                    <a:pt x="91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1145;p56">
              <a:extLst>
                <a:ext uri="{FF2B5EF4-FFF2-40B4-BE49-F238E27FC236}">
                  <a16:creationId xmlns:a16="http://schemas.microsoft.com/office/drawing/2014/main" id="{BD8788D4-921C-14B1-9161-16D21639663F}"/>
                </a:ext>
              </a:extLst>
            </p:cNvPr>
            <p:cNvSpPr/>
            <p:nvPr/>
          </p:nvSpPr>
          <p:spPr>
            <a:xfrm>
              <a:off x="4955120" y="1236741"/>
              <a:ext cx="38578" cy="35030"/>
            </a:xfrm>
            <a:custGeom>
              <a:avLst/>
              <a:gdLst/>
              <a:ahLst/>
              <a:cxnLst/>
              <a:rect l="l" t="t" r="r" b="b"/>
              <a:pathLst>
                <a:path w="1098" h="997" extrusionOk="0">
                  <a:moveTo>
                    <a:pt x="919" y="0"/>
                  </a:moveTo>
                  <a:cubicBezTo>
                    <a:pt x="880" y="0"/>
                    <a:pt x="841" y="14"/>
                    <a:pt x="810" y="43"/>
                  </a:cubicBezTo>
                  <a:lnTo>
                    <a:pt x="72" y="713"/>
                  </a:lnTo>
                  <a:cubicBezTo>
                    <a:pt x="6" y="773"/>
                    <a:pt x="1" y="876"/>
                    <a:pt x="61" y="943"/>
                  </a:cubicBezTo>
                  <a:cubicBezTo>
                    <a:pt x="93" y="978"/>
                    <a:pt x="137" y="996"/>
                    <a:pt x="182" y="996"/>
                  </a:cubicBezTo>
                  <a:cubicBezTo>
                    <a:pt x="220" y="996"/>
                    <a:pt x="259" y="982"/>
                    <a:pt x="290" y="954"/>
                  </a:cubicBezTo>
                  <a:lnTo>
                    <a:pt x="1028" y="283"/>
                  </a:lnTo>
                  <a:cubicBezTo>
                    <a:pt x="1086" y="231"/>
                    <a:pt x="1097" y="147"/>
                    <a:pt x="1061" y="82"/>
                  </a:cubicBezTo>
                  <a:cubicBezTo>
                    <a:pt x="1054" y="72"/>
                    <a:pt x="1047" y="63"/>
                    <a:pt x="1040" y="54"/>
                  </a:cubicBezTo>
                  <a:cubicBezTo>
                    <a:pt x="1008" y="19"/>
                    <a:pt x="963" y="0"/>
                    <a:pt x="91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1146;p56">
              <a:extLst>
                <a:ext uri="{FF2B5EF4-FFF2-40B4-BE49-F238E27FC236}">
                  <a16:creationId xmlns:a16="http://schemas.microsoft.com/office/drawing/2014/main" id="{599D11B3-36F3-9671-E6B0-332E2E4430BE}"/>
                </a:ext>
              </a:extLst>
            </p:cNvPr>
            <p:cNvSpPr/>
            <p:nvPr/>
          </p:nvSpPr>
          <p:spPr>
            <a:xfrm>
              <a:off x="4900943" y="1213693"/>
              <a:ext cx="79616" cy="32711"/>
            </a:xfrm>
            <a:custGeom>
              <a:avLst/>
              <a:gdLst/>
              <a:ahLst/>
              <a:cxnLst/>
              <a:rect l="l" t="t" r="r" b="b"/>
              <a:pathLst>
                <a:path w="2266" h="931" extrusionOk="0">
                  <a:moveTo>
                    <a:pt x="2083" y="0"/>
                  </a:moveTo>
                  <a:cubicBezTo>
                    <a:pt x="2067" y="0"/>
                    <a:pt x="2050" y="3"/>
                    <a:pt x="2034" y="8"/>
                  </a:cubicBezTo>
                  <a:lnTo>
                    <a:pt x="134" y="613"/>
                  </a:lnTo>
                  <a:cubicBezTo>
                    <a:pt x="49" y="640"/>
                    <a:pt x="1" y="732"/>
                    <a:pt x="29" y="817"/>
                  </a:cubicBezTo>
                  <a:cubicBezTo>
                    <a:pt x="32" y="829"/>
                    <a:pt x="36" y="839"/>
                    <a:pt x="43" y="849"/>
                  </a:cubicBezTo>
                  <a:cubicBezTo>
                    <a:pt x="72" y="900"/>
                    <a:pt x="126" y="931"/>
                    <a:pt x="183" y="931"/>
                  </a:cubicBezTo>
                  <a:cubicBezTo>
                    <a:pt x="199" y="931"/>
                    <a:pt x="216" y="928"/>
                    <a:pt x="232" y="923"/>
                  </a:cubicBezTo>
                  <a:lnTo>
                    <a:pt x="2132" y="318"/>
                  </a:lnTo>
                  <a:cubicBezTo>
                    <a:pt x="2218" y="291"/>
                    <a:pt x="2266" y="199"/>
                    <a:pt x="2238" y="113"/>
                  </a:cubicBezTo>
                  <a:cubicBezTo>
                    <a:pt x="2216" y="44"/>
                    <a:pt x="2152" y="0"/>
                    <a:pt x="208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1147;p56">
              <a:extLst>
                <a:ext uri="{FF2B5EF4-FFF2-40B4-BE49-F238E27FC236}">
                  <a16:creationId xmlns:a16="http://schemas.microsoft.com/office/drawing/2014/main" id="{D0EA58A5-EC52-AA9E-DC34-92C55A420E49}"/>
                </a:ext>
              </a:extLst>
            </p:cNvPr>
            <p:cNvSpPr/>
            <p:nvPr/>
          </p:nvSpPr>
          <p:spPr>
            <a:xfrm>
              <a:off x="4956877" y="1242186"/>
              <a:ext cx="79581" cy="32676"/>
            </a:xfrm>
            <a:custGeom>
              <a:avLst/>
              <a:gdLst/>
              <a:ahLst/>
              <a:cxnLst/>
              <a:rect l="l" t="t" r="r" b="b"/>
              <a:pathLst>
                <a:path w="2265" h="930" extrusionOk="0">
                  <a:moveTo>
                    <a:pt x="2083" y="0"/>
                  </a:moveTo>
                  <a:cubicBezTo>
                    <a:pt x="2066" y="0"/>
                    <a:pt x="2050" y="3"/>
                    <a:pt x="2033" y="8"/>
                  </a:cubicBezTo>
                  <a:lnTo>
                    <a:pt x="133" y="612"/>
                  </a:lnTo>
                  <a:cubicBezTo>
                    <a:pt x="47" y="640"/>
                    <a:pt x="0" y="731"/>
                    <a:pt x="27" y="817"/>
                  </a:cubicBezTo>
                  <a:cubicBezTo>
                    <a:pt x="31" y="828"/>
                    <a:pt x="36" y="839"/>
                    <a:pt x="41" y="849"/>
                  </a:cubicBezTo>
                  <a:cubicBezTo>
                    <a:pt x="71" y="899"/>
                    <a:pt x="125" y="930"/>
                    <a:pt x="182" y="930"/>
                  </a:cubicBezTo>
                  <a:cubicBezTo>
                    <a:pt x="199" y="930"/>
                    <a:pt x="215" y="927"/>
                    <a:pt x="232" y="922"/>
                  </a:cubicBezTo>
                  <a:lnTo>
                    <a:pt x="2132" y="317"/>
                  </a:lnTo>
                  <a:cubicBezTo>
                    <a:pt x="2217" y="290"/>
                    <a:pt x="2264" y="199"/>
                    <a:pt x="2237" y="114"/>
                  </a:cubicBezTo>
                  <a:cubicBezTo>
                    <a:pt x="2215" y="44"/>
                    <a:pt x="2152" y="0"/>
                    <a:pt x="208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1148;p56">
              <a:extLst>
                <a:ext uri="{FF2B5EF4-FFF2-40B4-BE49-F238E27FC236}">
                  <a16:creationId xmlns:a16="http://schemas.microsoft.com/office/drawing/2014/main" id="{2B900E6D-E6C1-603F-20D6-ECC12C08B2B1}"/>
                </a:ext>
              </a:extLst>
            </p:cNvPr>
            <p:cNvSpPr/>
            <p:nvPr/>
          </p:nvSpPr>
          <p:spPr>
            <a:xfrm>
              <a:off x="4939801" y="1223179"/>
              <a:ext cx="46203" cy="22100"/>
            </a:xfrm>
            <a:custGeom>
              <a:avLst/>
              <a:gdLst/>
              <a:ahLst/>
              <a:cxnLst/>
              <a:rect l="l" t="t" r="r" b="b"/>
              <a:pathLst>
                <a:path w="1315" h="629" extrusionOk="0">
                  <a:moveTo>
                    <a:pt x="1133" y="0"/>
                  </a:moveTo>
                  <a:cubicBezTo>
                    <a:pt x="1116" y="0"/>
                    <a:pt x="1100" y="2"/>
                    <a:pt x="1084" y="8"/>
                  </a:cubicBezTo>
                  <a:lnTo>
                    <a:pt x="134" y="311"/>
                  </a:lnTo>
                  <a:cubicBezTo>
                    <a:pt x="48" y="338"/>
                    <a:pt x="1" y="429"/>
                    <a:pt x="28" y="515"/>
                  </a:cubicBezTo>
                  <a:cubicBezTo>
                    <a:pt x="31" y="526"/>
                    <a:pt x="36" y="537"/>
                    <a:pt x="42" y="546"/>
                  </a:cubicBezTo>
                  <a:cubicBezTo>
                    <a:pt x="71" y="597"/>
                    <a:pt x="126" y="628"/>
                    <a:pt x="183" y="628"/>
                  </a:cubicBezTo>
                  <a:cubicBezTo>
                    <a:pt x="200" y="628"/>
                    <a:pt x="216" y="626"/>
                    <a:pt x="232" y="621"/>
                  </a:cubicBezTo>
                  <a:lnTo>
                    <a:pt x="1182" y="318"/>
                  </a:lnTo>
                  <a:cubicBezTo>
                    <a:pt x="1268" y="291"/>
                    <a:pt x="1315" y="199"/>
                    <a:pt x="1288" y="113"/>
                  </a:cubicBezTo>
                  <a:cubicBezTo>
                    <a:pt x="1265" y="44"/>
                    <a:pt x="1202" y="0"/>
                    <a:pt x="113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1149;p56">
              <a:extLst>
                <a:ext uri="{FF2B5EF4-FFF2-40B4-BE49-F238E27FC236}">
                  <a16:creationId xmlns:a16="http://schemas.microsoft.com/office/drawing/2014/main" id="{1B7BE059-D669-2CB9-F36F-F76AE55FEF5E}"/>
                </a:ext>
              </a:extLst>
            </p:cNvPr>
            <p:cNvSpPr/>
            <p:nvPr/>
          </p:nvSpPr>
          <p:spPr>
            <a:xfrm>
              <a:off x="4945599" y="1233227"/>
              <a:ext cx="46203" cy="22100"/>
            </a:xfrm>
            <a:custGeom>
              <a:avLst/>
              <a:gdLst/>
              <a:ahLst/>
              <a:cxnLst/>
              <a:rect l="l" t="t" r="r" b="b"/>
              <a:pathLst>
                <a:path w="1315" h="629" extrusionOk="0">
                  <a:moveTo>
                    <a:pt x="1134" y="1"/>
                  </a:moveTo>
                  <a:cubicBezTo>
                    <a:pt x="1117" y="1"/>
                    <a:pt x="1100" y="3"/>
                    <a:pt x="1084" y="9"/>
                  </a:cubicBezTo>
                  <a:lnTo>
                    <a:pt x="134" y="311"/>
                  </a:lnTo>
                  <a:cubicBezTo>
                    <a:pt x="48" y="338"/>
                    <a:pt x="1" y="430"/>
                    <a:pt x="28" y="515"/>
                  </a:cubicBezTo>
                  <a:cubicBezTo>
                    <a:pt x="31" y="527"/>
                    <a:pt x="37" y="537"/>
                    <a:pt x="42" y="547"/>
                  </a:cubicBezTo>
                  <a:cubicBezTo>
                    <a:pt x="71" y="598"/>
                    <a:pt x="125" y="629"/>
                    <a:pt x="183" y="629"/>
                  </a:cubicBezTo>
                  <a:cubicBezTo>
                    <a:pt x="199" y="629"/>
                    <a:pt x="216" y="626"/>
                    <a:pt x="232" y="621"/>
                  </a:cubicBezTo>
                  <a:lnTo>
                    <a:pt x="1182" y="318"/>
                  </a:lnTo>
                  <a:cubicBezTo>
                    <a:pt x="1268" y="291"/>
                    <a:pt x="1315" y="200"/>
                    <a:pt x="1288" y="115"/>
                  </a:cubicBezTo>
                  <a:cubicBezTo>
                    <a:pt x="1265" y="45"/>
                    <a:pt x="1202" y="1"/>
                    <a:pt x="1134"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1150;p56">
              <a:extLst>
                <a:ext uri="{FF2B5EF4-FFF2-40B4-BE49-F238E27FC236}">
                  <a16:creationId xmlns:a16="http://schemas.microsoft.com/office/drawing/2014/main" id="{EE3E114A-4F1D-0DA0-9EB9-57B223FCF6B2}"/>
                </a:ext>
              </a:extLst>
            </p:cNvPr>
            <p:cNvSpPr/>
            <p:nvPr/>
          </p:nvSpPr>
          <p:spPr>
            <a:xfrm>
              <a:off x="4951361" y="1243205"/>
              <a:ext cx="46203" cy="22100"/>
            </a:xfrm>
            <a:custGeom>
              <a:avLst/>
              <a:gdLst/>
              <a:ahLst/>
              <a:cxnLst/>
              <a:rect l="l" t="t" r="r" b="b"/>
              <a:pathLst>
                <a:path w="1315" h="629" extrusionOk="0">
                  <a:moveTo>
                    <a:pt x="1133" y="1"/>
                  </a:moveTo>
                  <a:cubicBezTo>
                    <a:pt x="1117" y="1"/>
                    <a:pt x="1100" y="3"/>
                    <a:pt x="1083" y="9"/>
                  </a:cubicBezTo>
                  <a:lnTo>
                    <a:pt x="133" y="311"/>
                  </a:lnTo>
                  <a:cubicBezTo>
                    <a:pt x="47" y="338"/>
                    <a:pt x="0" y="430"/>
                    <a:pt x="27" y="515"/>
                  </a:cubicBezTo>
                  <a:cubicBezTo>
                    <a:pt x="31" y="526"/>
                    <a:pt x="36" y="537"/>
                    <a:pt x="41" y="547"/>
                  </a:cubicBezTo>
                  <a:cubicBezTo>
                    <a:pt x="70" y="598"/>
                    <a:pt x="125" y="628"/>
                    <a:pt x="182" y="628"/>
                  </a:cubicBezTo>
                  <a:cubicBezTo>
                    <a:pt x="199" y="628"/>
                    <a:pt x="215" y="626"/>
                    <a:pt x="232" y="621"/>
                  </a:cubicBezTo>
                  <a:lnTo>
                    <a:pt x="1182" y="318"/>
                  </a:lnTo>
                  <a:cubicBezTo>
                    <a:pt x="1267" y="291"/>
                    <a:pt x="1314" y="199"/>
                    <a:pt x="1287" y="113"/>
                  </a:cubicBezTo>
                  <a:cubicBezTo>
                    <a:pt x="1265" y="45"/>
                    <a:pt x="1202" y="1"/>
                    <a:pt x="113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1151;p56">
              <a:extLst>
                <a:ext uri="{FF2B5EF4-FFF2-40B4-BE49-F238E27FC236}">
                  <a16:creationId xmlns:a16="http://schemas.microsoft.com/office/drawing/2014/main" id="{B31861C4-262C-14B5-4551-01E7F3673F71}"/>
                </a:ext>
              </a:extLst>
            </p:cNvPr>
            <p:cNvSpPr/>
            <p:nvPr/>
          </p:nvSpPr>
          <p:spPr>
            <a:xfrm>
              <a:off x="4726466" y="816394"/>
              <a:ext cx="64473" cy="58570"/>
            </a:xfrm>
            <a:custGeom>
              <a:avLst/>
              <a:gdLst/>
              <a:ahLst/>
              <a:cxnLst/>
              <a:rect l="l" t="t" r="r" b="b"/>
              <a:pathLst>
                <a:path w="1835" h="1667" extrusionOk="0">
                  <a:moveTo>
                    <a:pt x="1656" y="1"/>
                  </a:moveTo>
                  <a:cubicBezTo>
                    <a:pt x="1617" y="1"/>
                    <a:pt x="1578" y="15"/>
                    <a:pt x="1547" y="43"/>
                  </a:cubicBezTo>
                  <a:lnTo>
                    <a:pt x="72" y="1384"/>
                  </a:lnTo>
                  <a:cubicBezTo>
                    <a:pt x="5" y="1444"/>
                    <a:pt x="0" y="1546"/>
                    <a:pt x="60" y="1614"/>
                  </a:cubicBezTo>
                  <a:cubicBezTo>
                    <a:pt x="92" y="1649"/>
                    <a:pt x="136" y="1667"/>
                    <a:pt x="181" y="1667"/>
                  </a:cubicBezTo>
                  <a:cubicBezTo>
                    <a:pt x="220" y="1667"/>
                    <a:pt x="259" y="1653"/>
                    <a:pt x="290" y="1624"/>
                  </a:cubicBezTo>
                  <a:lnTo>
                    <a:pt x="1766" y="284"/>
                  </a:lnTo>
                  <a:cubicBezTo>
                    <a:pt x="1823" y="231"/>
                    <a:pt x="1835" y="147"/>
                    <a:pt x="1798" y="82"/>
                  </a:cubicBezTo>
                  <a:cubicBezTo>
                    <a:pt x="1792" y="72"/>
                    <a:pt x="1785" y="63"/>
                    <a:pt x="1777" y="54"/>
                  </a:cubicBezTo>
                  <a:cubicBezTo>
                    <a:pt x="1745" y="19"/>
                    <a:pt x="1701" y="1"/>
                    <a:pt x="1656"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1152;p56">
              <a:extLst>
                <a:ext uri="{FF2B5EF4-FFF2-40B4-BE49-F238E27FC236}">
                  <a16:creationId xmlns:a16="http://schemas.microsoft.com/office/drawing/2014/main" id="{BA6F2842-6B8A-7235-E14A-01FFE24D061D}"/>
                </a:ext>
              </a:extLst>
            </p:cNvPr>
            <p:cNvSpPr/>
            <p:nvPr/>
          </p:nvSpPr>
          <p:spPr>
            <a:xfrm>
              <a:off x="4723058" y="879074"/>
              <a:ext cx="64508" cy="58535"/>
            </a:xfrm>
            <a:custGeom>
              <a:avLst/>
              <a:gdLst/>
              <a:ahLst/>
              <a:cxnLst/>
              <a:rect l="l" t="t" r="r" b="b"/>
              <a:pathLst>
                <a:path w="1836" h="1666" extrusionOk="0">
                  <a:moveTo>
                    <a:pt x="1658" y="0"/>
                  </a:moveTo>
                  <a:cubicBezTo>
                    <a:pt x="1619" y="0"/>
                    <a:pt x="1579" y="14"/>
                    <a:pt x="1548" y="43"/>
                  </a:cubicBezTo>
                  <a:lnTo>
                    <a:pt x="72" y="1383"/>
                  </a:lnTo>
                  <a:cubicBezTo>
                    <a:pt x="6" y="1443"/>
                    <a:pt x="0" y="1546"/>
                    <a:pt x="61" y="1613"/>
                  </a:cubicBezTo>
                  <a:cubicBezTo>
                    <a:pt x="94" y="1648"/>
                    <a:pt x="138" y="1666"/>
                    <a:pt x="182" y="1666"/>
                  </a:cubicBezTo>
                  <a:cubicBezTo>
                    <a:pt x="221" y="1666"/>
                    <a:pt x="260" y="1652"/>
                    <a:pt x="291" y="1624"/>
                  </a:cubicBezTo>
                  <a:lnTo>
                    <a:pt x="1767" y="283"/>
                  </a:lnTo>
                  <a:cubicBezTo>
                    <a:pt x="1824" y="230"/>
                    <a:pt x="1836" y="147"/>
                    <a:pt x="1798" y="82"/>
                  </a:cubicBezTo>
                  <a:cubicBezTo>
                    <a:pt x="1792" y="71"/>
                    <a:pt x="1786" y="63"/>
                    <a:pt x="1777" y="53"/>
                  </a:cubicBezTo>
                  <a:cubicBezTo>
                    <a:pt x="1745" y="18"/>
                    <a:pt x="1702" y="0"/>
                    <a:pt x="165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1153;p56">
              <a:extLst>
                <a:ext uri="{FF2B5EF4-FFF2-40B4-BE49-F238E27FC236}">
                  <a16:creationId xmlns:a16="http://schemas.microsoft.com/office/drawing/2014/main" id="{9D062BF1-70E7-D62C-21E8-4AD1027E58E5}"/>
                </a:ext>
              </a:extLst>
            </p:cNvPr>
            <p:cNvSpPr/>
            <p:nvPr/>
          </p:nvSpPr>
          <p:spPr>
            <a:xfrm>
              <a:off x="4731912" y="849455"/>
              <a:ext cx="38578" cy="34994"/>
            </a:xfrm>
            <a:custGeom>
              <a:avLst/>
              <a:gdLst/>
              <a:ahLst/>
              <a:cxnLst/>
              <a:rect l="l" t="t" r="r" b="b"/>
              <a:pathLst>
                <a:path w="1098" h="996" extrusionOk="0">
                  <a:moveTo>
                    <a:pt x="919" y="0"/>
                  </a:moveTo>
                  <a:cubicBezTo>
                    <a:pt x="880" y="0"/>
                    <a:pt x="841" y="14"/>
                    <a:pt x="810" y="42"/>
                  </a:cubicBezTo>
                  <a:lnTo>
                    <a:pt x="72" y="713"/>
                  </a:lnTo>
                  <a:cubicBezTo>
                    <a:pt x="6" y="773"/>
                    <a:pt x="1" y="876"/>
                    <a:pt x="61" y="942"/>
                  </a:cubicBezTo>
                  <a:cubicBezTo>
                    <a:pt x="93" y="978"/>
                    <a:pt x="137" y="996"/>
                    <a:pt x="182" y="996"/>
                  </a:cubicBezTo>
                  <a:cubicBezTo>
                    <a:pt x="221" y="996"/>
                    <a:pt x="260" y="982"/>
                    <a:pt x="291" y="954"/>
                  </a:cubicBezTo>
                  <a:lnTo>
                    <a:pt x="1028" y="283"/>
                  </a:lnTo>
                  <a:cubicBezTo>
                    <a:pt x="1086" y="231"/>
                    <a:pt x="1097" y="146"/>
                    <a:pt x="1061" y="81"/>
                  </a:cubicBezTo>
                  <a:cubicBezTo>
                    <a:pt x="1055" y="72"/>
                    <a:pt x="1048" y="62"/>
                    <a:pt x="1040" y="54"/>
                  </a:cubicBezTo>
                  <a:cubicBezTo>
                    <a:pt x="1008" y="18"/>
                    <a:pt x="963" y="0"/>
                    <a:pt x="91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1154;p56">
              <a:extLst>
                <a:ext uri="{FF2B5EF4-FFF2-40B4-BE49-F238E27FC236}">
                  <a16:creationId xmlns:a16="http://schemas.microsoft.com/office/drawing/2014/main" id="{B57C8101-6C45-C31A-1917-7AEB28D6F530}"/>
                </a:ext>
              </a:extLst>
            </p:cNvPr>
            <p:cNvSpPr/>
            <p:nvPr/>
          </p:nvSpPr>
          <p:spPr>
            <a:xfrm>
              <a:off x="4737709" y="859504"/>
              <a:ext cx="38578" cy="35030"/>
            </a:xfrm>
            <a:custGeom>
              <a:avLst/>
              <a:gdLst/>
              <a:ahLst/>
              <a:cxnLst/>
              <a:rect l="l" t="t" r="r" b="b"/>
              <a:pathLst>
                <a:path w="1098" h="997" extrusionOk="0">
                  <a:moveTo>
                    <a:pt x="919" y="1"/>
                  </a:moveTo>
                  <a:cubicBezTo>
                    <a:pt x="880" y="1"/>
                    <a:pt x="841" y="14"/>
                    <a:pt x="810" y="43"/>
                  </a:cubicBezTo>
                  <a:lnTo>
                    <a:pt x="72" y="713"/>
                  </a:lnTo>
                  <a:cubicBezTo>
                    <a:pt x="6" y="773"/>
                    <a:pt x="1" y="876"/>
                    <a:pt x="61" y="943"/>
                  </a:cubicBezTo>
                  <a:cubicBezTo>
                    <a:pt x="93" y="978"/>
                    <a:pt x="138" y="996"/>
                    <a:pt x="182" y="996"/>
                  </a:cubicBezTo>
                  <a:cubicBezTo>
                    <a:pt x="221" y="996"/>
                    <a:pt x="260" y="982"/>
                    <a:pt x="291" y="954"/>
                  </a:cubicBezTo>
                  <a:lnTo>
                    <a:pt x="1028" y="284"/>
                  </a:lnTo>
                  <a:cubicBezTo>
                    <a:pt x="1086" y="231"/>
                    <a:pt x="1097" y="147"/>
                    <a:pt x="1061" y="82"/>
                  </a:cubicBezTo>
                  <a:cubicBezTo>
                    <a:pt x="1055" y="72"/>
                    <a:pt x="1048" y="63"/>
                    <a:pt x="1040" y="54"/>
                  </a:cubicBezTo>
                  <a:cubicBezTo>
                    <a:pt x="1008" y="19"/>
                    <a:pt x="963" y="1"/>
                    <a:pt x="91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1155;p56">
              <a:extLst>
                <a:ext uri="{FF2B5EF4-FFF2-40B4-BE49-F238E27FC236}">
                  <a16:creationId xmlns:a16="http://schemas.microsoft.com/office/drawing/2014/main" id="{2DE20AB9-9E12-0E9F-0F7E-BE95C1962463}"/>
                </a:ext>
              </a:extLst>
            </p:cNvPr>
            <p:cNvSpPr/>
            <p:nvPr/>
          </p:nvSpPr>
          <p:spPr>
            <a:xfrm>
              <a:off x="4743436" y="869482"/>
              <a:ext cx="38613" cy="34994"/>
            </a:xfrm>
            <a:custGeom>
              <a:avLst/>
              <a:gdLst/>
              <a:ahLst/>
              <a:cxnLst/>
              <a:rect l="l" t="t" r="r" b="b"/>
              <a:pathLst>
                <a:path w="1099" h="996" extrusionOk="0">
                  <a:moveTo>
                    <a:pt x="919" y="0"/>
                  </a:moveTo>
                  <a:cubicBezTo>
                    <a:pt x="880" y="0"/>
                    <a:pt x="841" y="14"/>
                    <a:pt x="810" y="42"/>
                  </a:cubicBezTo>
                  <a:lnTo>
                    <a:pt x="73" y="713"/>
                  </a:lnTo>
                  <a:cubicBezTo>
                    <a:pt x="6" y="773"/>
                    <a:pt x="1" y="876"/>
                    <a:pt x="62" y="943"/>
                  </a:cubicBezTo>
                  <a:cubicBezTo>
                    <a:pt x="94" y="978"/>
                    <a:pt x="138" y="996"/>
                    <a:pt x="182" y="996"/>
                  </a:cubicBezTo>
                  <a:cubicBezTo>
                    <a:pt x="221" y="996"/>
                    <a:pt x="260" y="982"/>
                    <a:pt x="292" y="954"/>
                  </a:cubicBezTo>
                  <a:lnTo>
                    <a:pt x="1030" y="283"/>
                  </a:lnTo>
                  <a:cubicBezTo>
                    <a:pt x="1087" y="231"/>
                    <a:pt x="1098" y="146"/>
                    <a:pt x="1061" y="82"/>
                  </a:cubicBezTo>
                  <a:cubicBezTo>
                    <a:pt x="1055" y="72"/>
                    <a:pt x="1049" y="62"/>
                    <a:pt x="1040" y="54"/>
                  </a:cubicBezTo>
                  <a:cubicBezTo>
                    <a:pt x="1008" y="18"/>
                    <a:pt x="964" y="0"/>
                    <a:pt x="91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1156;p56">
              <a:extLst>
                <a:ext uri="{FF2B5EF4-FFF2-40B4-BE49-F238E27FC236}">
                  <a16:creationId xmlns:a16="http://schemas.microsoft.com/office/drawing/2014/main" id="{66764A67-83C8-79C6-CD66-8573C53FD22B}"/>
                </a:ext>
              </a:extLst>
            </p:cNvPr>
            <p:cNvSpPr/>
            <p:nvPr/>
          </p:nvSpPr>
          <p:spPr>
            <a:xfrm>
              <a:off x="4689294" y="846434"/>
              <a:ext cx="79581" cy="32711"/>
            </a:xfrm>
            <a:custGeom>
              <a:avLst/>
              <a:gdLst/>
              <a:ahLst/>
              <a:cxnLst/>
              <a:rect l="l" t="t" r="r" b="b"/>
              <a:pathLst>
                <a:path w="2265" h="931" extrusionOk="0">
                  <a:moveTo>
                    <a:pt x="2083" y="0"/>
                  </a:moveTo>
                  <a:cubicBezTo>
                    <a:pt x="2066" y="0"/>
                    <a:pt x="2050" y="2"/>
                    <a:pt x="2034" y="8"/>
                  </a:cubicBezTo>
                  <a:lnTo>
                    <a:pt x="134" y="613"/>
                  </a:lnTo>
                  <a:cubicBezTo>
                    <a:pt x="48" y="640"/>
                    <a:pt x="1" y="731"/>
                    <a:pt x="28" y="817"/>
                  </a:cubicBezTo>
                  <a:cubicBezTo>
                    <a:pt x="31" y="828"/>
                    <a:pt x="37" y="839"/>
                    <a:pt x="42" y="848"/>
                  </a:cubicBezTo>
                  <a:cubicBezTo>
                    <a:pt x="71" y="900"/>
                    <a:pt x="125" y="930"/>
                    <a:pt x="183" y="930"/>
                  </a:cubicBezTo>
                  <a:cubicBezTo>
                    <a:pt x="199" y="930"/>
                    <a:pt x="216" y="928"/>
                    <a:pt x="232" y="923"/>
                  </a:cubicBezTo>
                  <a:lnTo>
                    <a:pt x="2132" y="318"/>
                  </a:lnTo>
                  <a:cubicBezTo>
                    <a:pt x="2218" y="291"/>
                    <a:pt x="2265" y="199"/>
                    <a:pt x="2238" y="113"/>
                  </a:cubicBezTo>
                  <a:cubicBezTo>
                    <a:pt x="2215" y="44"/>
                    <a:pt x="2152" y="0"/>
                    <a:pt x="208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1157;p56">
              <a:extLst>
                <a:ext uri="{FF2B5EF4-FFF2-40B4-BE49-F238E27FC236}">
                  <a16:creationId xmlns:a16="http://schemas.microsoft.com/office/drawing/2014/main" id="{CAD8FFC6-3274-E3AA-2A45-5A478F12C68A}"/>
                </a:ext>
              </a:extLst>
            </p:cNvPr>
            <p:cNvSpPr/>
            <p:nvPr/>
          </p:nvSpPr>
          <p:spPr>
            <a:xfrm>
              <a:off x="4745228" y="874893"/>
              <a:ext cx="79581" cy="32711"/>
            </a:xfrm>
            <a:custGeom>
              <a:avLst/>
              <a:gdLst/>
              <a:ahLst/>
              <a:cxnLst/>
              <a:rect l="l" t="t" r="r" b="b"/>
              <a:pathLst>
                <a:path w="2265" h="931" extrusionOk="0">
                  <a:moveTo>
                    <a:pt x="2083" y="1"/>
                  </a:moveTo>
                  <a:cubicBezTo>
                    <a:pt x="2067" y="1"/>
                    <a:pt x="2050" y="3"/>
                    <a:pt x="2033" y="9"/>
                  </a:cubicBezTo>
                  <a:lnTo>
                    <a:pt x="133" y="613"/>
                  </a:lnTo>
                  <a:cubicBezTo>
                    <a:pt x="48" y="640"/>
                    <a:pt x="1" y="732"/>
                    <a:pt x="28" y="817"/>
                  </a:cubicBezTo>
                  <a:cubicBezTo>
                    <a:pt x="31" y="829"/>
                    <a:pt x="36" y="839"/>
                    <a:pt x="42" y="850"/>
                  </a:cubicBezTo>
                  <a:cubicBezTo>
                    <a:pt x="71" y="900"/>
                    <a:pt x="125" y="931"/>
                    <a:pt x="183" y="931"/>
                  </a:cubicBezTo>
                  <a:cubicBezTo>
                    <a:pt x="199" y="931"/>
                    <a:pt x="216" y="928"/>
                    <a:pt x="232" y="923"/>
                  </a:cubicBezTo>
                  <a:lnTo>
                    <a:pt x="2132" y="318"/>
                  </a:lnTo>
                  <a:cubicBezTo>
                    <a:pt x="2217" y="291"/>
                    <a:pt x="2265" y="199"/>
                    <a:pt x="2237" y="114"/>
                  </a:cubicBezTo>
                  <a:cubicBezTo>
                    <a:pt x="2215" y="45"/>
                    <a:pt x="2152" y="1"/>
                    <a:pt x="208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1158;p56">
              <a:extLst>
                <a:ext uri="{FF2B5EF4-FFF2-40B4-BE49-F238E27FC236}">
                  <a16:creationId xmlns:a16="http://schemas.microsoft.com/office/drawing/2014/main" id="{F7321C94-5766-9523-0EC9-23AC80BBB03C}"/>
                </a:ext>
              </a:extLst>
            </p:cNvPr>
            <p:cNvSpPr/>
            <p:nvPr/>
          </p:nvSpPr>
          <p:spPr>
            <a:xfrm>
              <a:off x="4728153" y="855885"/>
              <a:ext cx="46203" cy="22100"/>
            </a:xfrm>
            <a:custGeom>
              <a:avLst/>
              <a:gdLst/>
              <a:ahLst/>
              <a:cxnLst/>
              <a:rect l="l" t="t" r="r" b="b"/>
              <a:pathLst>
                <a:path w="1315" h="629" extrusionOk="0">
                  <a:moveTo>
                    <a:pt x="1132" y="1"/>
                  </a:moveTo>
                  <a:cubicBezTo>
                    <a:pt x="1116" y="1"/>
                    <a:pt x="1099" y="3"/>
                    <a:pt x="1083" y="8"/>
                  </a:cubicBezTo>
                  <a:lnTo>
                    <a:pt x="133" y="311"/>
                  </a:lnTo>
                  <a:cubicBezTo>
                    <a:pt x="47" y="339"/>
                    <a:pt x="0" y="430"/>
                    <a:pt x="27" y="516"/>
                  </a:cubicBezTo>
                  <a:cubicBezTo>
                    <a:pt x="31" y="527"/>
                    <a:pt x="36" y="538"/>
                    <a:pt x="41" y="547"/>
                  </a:cubicBezTo>
                  <a:cubicBezTo>
                    <a:pt x="71" y="598"/>
                    <a:pt x="125" y="628"/>
                    <a:pt x="182" y="628"/>
                  </a:cubicBezTo>
                  <a:cubicBezTo>
                    <a:pt x="199" y="628"/>
                    <a:pt x="215" y="626"/>
                    <a:pt x="232" y="621"/>
                  </a:cubicBezTo>
                  <a:lnTo>
                    <a:pt x="1182" y="318"/>
                  </a:lnTo>
                  <a:cubicBezTo>
                    <a:pt x="1267" y="291"/>
                    <a:pt x="1314" y="200"/>
                    <a:pt x="1287" y="114"/>
                  </a:cubicBezTo>
                  <a:cubicBezTo>
                    <a:pt x="1265" y="45"/>
                    <a:pt x="1201" y="1"/>
                    <a:pt x="113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1159;p56">
              <a:extLst>
                <a:ext uri="{FF2B5EF4-FFF2-40B4-BE49-F238E27FC236}">
                  <a16:creationId xmlns:a16="http://schemas.microsoft.com/office/drawing/2014/main" id="{C17F1B86-B72C-BA0C-B408-11612DE261AB}"/>
                </a:ext>
              </a:extLst>
            </p:cNvPr>
            <p:cNvSpPr/>
            <p:nvPr/>
          </p:nvSpPr>
          <p:spPr>
            <a:xfrm>
              <a:off x="4733950" y="865968"/>
              <a:ext cx="46203" cy="22100"/>
            </a:xfrm>
            <a:custGeom>
              <a:avLst/>
              <a:gdLst/>
              <a:ahLst/>
              <a:cxnLst/>
              <a:rect l="l" t="t" r="r" b="b"/>
              <a:pathLst>
                <a:path w="1315" h="629" extrusionOk="0">
                  <a:moveTo>
                    <a:pt x="1133" y="1"/>
                  </a:moveTo>
                  <a:cubicBezTo>
                    <a:pt x="1117" y="1"/>
                    <a:pt x="1100" y="3"/>
                    <a:pt x="1083" y="9"/>
                  </a:cubicBezTo>
                  <a:lnTo>
                    <a:pt x="133" y="311"/>
                  </a:lnTo>
                  <a:cubicBezTo>
                    <a:pt x="47" y="338"/>
                    <a:pt x="0" y="430"/>
                    <a:pt x="27" y="515"/>
                  </a:cubicBezTo>
                  <a:cubicBezTo>
                    <a:pt x="32" y="526"/>
                    <a:pt x="36" y="537"/>
                    <a:pt x="41" y="547"/>
                  </a:cubicBezTo>
                  <a:cubicBezTo>
                    <a:pt x="71" y="598"/>
                    <a:pt x="125" y="628"/>
                    <a:pt x="182" y="628"/>
                  </a:cubicBezTo>
                  <a:cubicBezTo>
                    <a:pt x="199" y="628"/>
                    <a:pt x="215" y="626"/>
                    <a:pt x="232" y="621"/>
                  </a:cubicBezTo>
                  <a:lnTo>
                    <a:pt x="1182" y="318"/>
                  </a:lnTo>
                  <a:cubicBezTo>
                    <a:pt x="1267" y="291"/>
                    <a:pt x="1314" y="199"/>
                    <a:pt x="1287" y="114"/>
                  </a:cubicBezTo>
                  <a:cubicBezTo>
                    <a:pt x="1266" y="45"/>
                    <a:pt x="1202" y="1"/>
                    <a:pt x="113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1160;p56">
              <a:extLst>
                <a:ext uri="{FF2B5EF4-FFF2-40B4-BE49-F238E27FC236}">
                  <a16:creationId xmlns:a16="http://schemas.microsoft.com/office/drawing/2014/main" id="{41518CA1-57D6-19AB-B085-B9FE3F681F10}"/>
                </a:ext>
              </a:extLst>
            </p:cNvPr>
            <p:cNvSpPr/>
            <p:nvPr/>
          </p:nvSpPr>
          <p:spPr>
            <a:xfrm>
              <a:off x="4739677" y="875912"/>
              <a:ext cx="46238" cy="22135"/>
            </a:xfrm>
            <a:custGeom>
              <a:avLst/>
              <a:gdLst/>
              <a:ahLst/>
              <a:cxnLst/>
              <a:rect l="l" t="t" r="r" b="b"/>
              <a:pathLst>
                <a:path w="1316" h="630" extrusionOk="0">
                  <a:moveTo>
                    <a:pt x="1133" y="1"/>
                  </a:moveTo>
                  <a:cubicBezTo>
                    <a:pt x="1117" y="1"/>
                    <a:pt x="1100" y="3"/>
                    <a:pt x="1084" y="9"/>
                  </a:cubicBezTo>
                  <a:lnTo>
                    <a:pt x="134" y="312"/>
                  </a:lnTo>
                  <a:cubicBezTo>
                    <a:pt x="49" y="339"/>
                    <a:pt x="1" y="430"/>
                    <a:pt x="29" y="516"/>
                  </a:cubicBezTo>
                  <a:cubicBezTo>
                    <a:pt x="32" y="527"/>
                    <a:pt x="36" y="538"/>
                    <a:pt x="42" y="547"/>
                  </a:cubicBezTo>
                  <a:cubicBezTo>
                    <a:pt x="71" y="598"/>
                    <a:pt x="126" y="629"/>
                    <a:pt x="184" y="629"/>
                  </a:cubicBezTo>
                  <a:cubicBezTo>
                    <a:pt x="200" y="629"/>
                    <a:pt x="216" y="627"/>
                    <a:pt x="232" y="622"/>
                  </a:cubicBezTo>
                  <a:lnTo>
                    <a:pt x="1182" y="319"/>
                  </a:lnTo>
                  <a:cubicBezTo>
                    <a:pt x="1267" y="292"/>
                    <a:pt x="1316" y="200"/>
                    <a:pt x="1288" y="114"/>
                  </a:cubicBezTo>
                  <a:cubicBezTo>
                    <a:pt x="1266" y="45"/>
                    <a:pt x="1202" y="1"/>
                    <a:pt x="113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1161;p56">
              <a:extLst>
                <a:ext uri="{FF2B5EF4-FFF2-40B4-BE49-F238E27FC236}">
                  <a16:creationId xmlns:a16="http://schemas.microsoft.com/office/drawing/2014/main" id="{8320515D-EAAE-9297-7681-C04B22A337F4}"/>
                </a:ext>
              </a:extLst>
            </p:cNvPr>
            <p:cNvSpPr/>
            <p:nvPr/>
          </p:nvSpPr>
          <p:spPr>
            <a:xfrm>
              <a:off x="5112767" y="1581197"/>
              <a:ext cx="79581" cy="32711"/>
            </a:xfrm>
            <a:custGeom>
              <a:avLst/>
              <a:gdLst/>
              <a:ahLst/>
              <a:cxnLst/>
              <a:rect l="l" t="t" r="r" b="b"/>
              <a:pathLst>
                <a:path w="2265" h="931" extrusionOk="0">
                  <a:moveTo>
                    <a:pt x="2082" y="0"/>
                  </a:moveTo>
                  <a:cubicBezTo>
                    <a:pt x="2066" y="0"/>
                    <a:pt x="2050" y="3"/>
                    <a:pt x="2033" y="8"/>
                  </a:cubicBezTo>
                  <a:lnTo>
                    <a:pt x="133" y="613"/>
                  </a:lnTo>
                  <a:cubicBezTo>
                    <a:pt x="48" y="640"/>
                    <a:pt x="1" y="732"/>
                    <a:pt x="28" y="817"/>
                  </a:cubicBezTo>
                  <a:cubicBezTo>
                    <a:pt x="31" y="829"/>
                    <a:pt x="36" y="839"/>
                    <a:pt x="42" y="850"/>
                  </a:cubicBezTo>
                  <a:cubicBezTo>
                    <a:pt x="71" y="900"/>
                    <a:pt x="125" y="931"/>
                    <a:pt x="183" y="931"/>
                  </a:cubicBezTo>
                  <a:cubicBezTo>
                    <a:pt x="199" y="931"/>
                    <a:pt x="216" y="928"/>
                    <a:pt x="232" y="923"/>
                  </a:cubicBezTo>
                  <a:lnTo>
                    <a:pt x="2132" y="318"/>
                  </a:lnTo>
                  <a:cubicBezTo>
                    <a:pt x="2217" y="291"/>
                    <a:pt x="2265" y="199"/>
                    <a:pt x="2238" y="114"/>
                  </a:cubicBezTo>
                  <a:cubicBezTo>
                    <a:pt x="2215" y="44"/>
                    <a:pt x="2151" y="0"/>
                    <a:pt x="20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1162;p56">
              <a:extLst>
                <a:ext uri="{FF2B5EF4-FFF2-40B4-BE49-F238E27FC236}">
                  <a16:creationId xmlns:a16="http://schemas.microsoft.com/office/drawing/2014/main" id="{E2FE630D-1298-138C-85EE-C12C17E3BC2D}"/>
                </a:ext>
              </a:extLst>
            </p:cNvPr>
            <p:cNvSpPr/>
            <p:nvPr/>
          </p:nvSpPr>
          <p:spPr>
            <a:xfrm>
              <a:off x="3769656" y="1241484"/>
              <a:ext cx="418177" cy="707970"/>
            </a:xfrm>
            <a:custGeom>
              <a:avLst/>
              <a:gdLst/>
              <a:ahLst/>
              <a:cxnLst/>
              <a:rect l="l" t="t" r="r" b="b"/>
              <a:pathLst>
                <a:path w="11902" h="20150" extrusionOk="0">
                  <a:moveTo>
                    <a:pt x="11471" y="1"/>
                  </a:moveTo>
                  <a:cubicBezTo>
                    <a:pt x="11449" y="98"/>
                    <a:pt x="11429" y="194"/>
                    <a:pt x="11410" y="288"/>
                  </a:cubicBezTo>
                  <a:cubicBezTo>
                    <a:pt x="10819" y="3287"/>
                    <a:pt x="7167" y="8833"/>
                    <a:pt x="5625" y="10286"/>
                  </a:cubicBezTo>
                  <a:cubicBezTo>
                    <a:pt x="3982" y="11834"/>
                    <a:pt x="747" y="16599"/>
                    <a:pt x="0" y="20108"/>
                  </a:cubicBezTo>
                  <a:lnTo>
                    <a:pt x="472" y="20149"/>
                  </a:lnTo>
                  <a:cubicBezTo>
                    <a:pt x="1203" y="16810"/>
                    <a:pt x="4395" y="12094"/>
                    <a:pt x="5949" y="10630"/>
                  </a:cubicBezTo>
                  <a:cubicBezTo>
                    <a:pt x="6834" y="9796"/>
                    <a:pt x="8400" y="7641"/>
                    <a:pt x="9711" y="5366"/>
                  </a:cubicBezTo>
                  <a:cubicBezTo>
                    <a:pt x="10737" y="3586"/>
                    <a:pt x="11608" y="1731"/>
                    <a:pt x="11874" y="379"/>
                  </a:cubicBezTo>
                  <a:cubicBezTo>
                    <a:pt x="11882" y="336"/>
                    <a:pt x="11892" y="293"/>
                    <a:pt x="11901" y="249"/>
                  </a:cubicBezTo>
                  <a:lnTo>
                    <a:pt x="11471" y="1"/>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1163;p56">
              <a:extLst>
                <a:ext uri="{FF2B5EF4-FFF2-40B4-BE49-F238E27FC236}">
                  <a16:creationId xmlns:a16="http://schemas.microsoft.com/office/drawing/2014/main" id="{EAFCC964-302D-64B0-8865-2A5CE161383D}"/>
                </a:ext>
              </a:extLst>
            </p:cNvPr>
            <p:cNvSpPr/>
            <p:nvPr/>
          </p:nvSpPr>
          <p:spPr>
            <a:xfrm>
              <a:off x="3769621" y="1241624"/>
              <a:ext cx="418423" cy="719705"/>
            </a:xfrm>
            <a:custGeom>
              <a:avLst/>
              <a:gdLst/>
              <a:ahLst/>
              <a:cxnLst/>
              <a:rect l="l" t="t" r="r" b="b"/>
              <a:pathLst>
                <a:path w="11909" h="20484" extrusionOk="0">
                  <a:moveTo>
                    <a:pt x="11478" y="0"/>
                  </a:moveTo>
                  <a:cubicBezTo>
                    <a:pt x="11445" y="30"/>
                    <a:pt x="11411" y="61"/>
                    <a:pt x="11378" y="89"/>
                  </a:cubicBezTo>
                  <a:cubicBezTo>
                    <a:pt x="9018" y="2158"/>
                    <a:pt x="5975" y="8243"/>
                    <a:pt x="5479" y="10355"/>
                  </a:cubicBezTo>
                  <a:cubicBezTo>
                    <a:pt x="4992" y="12433"/>
                    <a:pt x="2512" y="17559"/>
                    <a:pt x="0" y="20097"/>
                  </a:cubicBezTo>
                  <a:lnTo>
                    <a:pt x="273" y="20483"/>
                  </a:lnTo>
                  <a:cubicBezTo>
                    <a:pt x="2922" y="17849"/>
                    <a:pt x="5424" y="12661"/>
                    <a:pt x="5939" y="10463"/>
                  </a:cubicBezTo>
                  <a:cubicBezTo>
                    <a:pt x="6424" y="8400"/>
                    <a:pt x="9391" y="2460"/>
                    <a:pt x="11690" y="445"/>
                  </a:cubicBezTo>
                  <a:cubicBezTo>
                    <a:pt x="11762" y="381"/>
                    <a:pt x="11835" y="316"/>
                    <a:pt x="11908" y="248"/>
                  </a:cubicBezTo>
                  <a:lnTo>
                    <a:pt x="11478" y="0"/>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1164;p56">
              <a:extLst>
                <a:ext uri="{FF2B5EF4-FFF2-40B4-BE49-F238E27FC236}">
                  <a16:creationId xmlns:a16="http://schemas.microsoft.com/office/drawing/2014/main" id="{425DAFDB-F2E4-CD1B-AE4A-16A2B0491027}"/>
                </a:ext>
              </a:extLst>
            </p:cNvPr>
            <p:cNvSpPr/>
            <p:nvPr/>
          </p:nvSpPr>
          <p:spPr>
            <a:xfrm>
              <a:off x="4172645" y="540976"/>
              <a:ext cx="415612" cy="709270"/>
            </a:xfrm>
            <a:custGeom>
              <a:avLst/>
              <a:gdLst/>
              <a:ahLst/>
              <a:cxnLst/>
              <a:rect l="l" t="t" r="r" b="b"/>
              <a:pathLst>
                <a:path w="11829" h="20187" extrusionOk="0">
                  <a:moveTo>
                    <a:pt x="11556" y="1"/>
                  </a:moveTo>
                  <a:cubicBezTo>
                    <a:pt x="8611" y="2081"/>
                    <a:pt x="6484" y="7526"/>
                    <a:pt x="5968" y="9724"/>
                  </a:cubicBezTo>
                  <a:cubicBezTo>
                    <a:pt x="5485" y="11787"/>
                    <a:pt x="2518" y="17727"/>
                    <a:pt x="219" y="19742"/>
                  </a:cubicBezTo>
                  <a:cubicBezTo>
                    <a:pt x="146" y="19805"/>
                    <a:pt x="74" y="19871"/>
                    <a:pt x="1" y="19939"/>
                  </a:cubicBezTo>
                  <a:lnTo>
                    <a:pt x="431" y="20187"/>
                  </a:lnTo>
                  <a:cubicBezTo>
                    <a:pt x="464" y="20157"/>
                    <a:pt x="497" y="20127"/>
                    <a:pt x="531" y="20098"/>
                  </a:cubicBezTo>
                  <a:cubicBezTo>
                    <a:pt x="1567" y="19190"/>
                    <a:pt x="2734" y="17507"/>
                    <a:pt x="3760" y="15726"/>
                  </a:cubicBezTo>
                  <a:cubicBezTo>
                    <a:pt x="5072" y="13452"/>
                    <a:pt x="6151" y="11016"/>
                    <a:pt x="6429" y="9832"/>
                  </a:cubicBezTo>
                  <a:cubicBezTo>
                    <a:pt x="6917" y="7753"/>
                    <a:pt x="9022" y="2369"/>
                    <a:pt x="11829" y="387"/>
                  </a:cubicBezTo>
                  <a:lnTo>
                    <a:pt x="11556" y="1"/>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1165;p56">
              <a:extLst>
                <a:ext uri="{FF2B5EF4-FFF2-40B4-BE49-F238E27FC236}">
                  <a16:creationId xmlns:a16="http://schemas.microsoft.com/office/drawing/2014/main" id="{97F90FE3-24B2-1854-C13E-2879CB9C684E}"/>
                </a:ext>
              </a:extLst>
            </p:cNvPr>
            <p:cNvSpPr/>
            <p:nvPr/>
          </p:nvSpPr>
          <p:spPr>
            <a:xfrm>
              <a:off x="4172856" y="539501"/>
              <a:ext cx="403280" cy="710886"/>
            </a:xfrm>
            <a:custGeom>
              <a:avLst/>
              <a:gdLst/>
              <a:ahLst/>
              <a:cxnLst/>
              <a:rect l="l" t="t" r="r" b="b"/>
              <a:pathLst>
                <a:path w="11478" h="20233" extrusionOk="0">
                  <a:moveTo>
                    <a:pt x="11007" y="1"/>
                  </a:moveTo>
                  <a:cubicBezTo>
                    <a:pt x="10698" y="3423"/>
                    <a:pt x="7506" y="8139"/>
                    <a:pt x="5953" y="9603"/>
                  </a:cubicBezTo>
                  <a:cubicBezTo>
                    <a:pt x="4373" y="11091"/>
                    <a:pt x="635" y="16775"/>
                    <a:pt x="28" y="19853"/>
                  </a:cubicBezTo>
                  <a:cubicBezTo>
                    <a:pt x="19" y="19896"/>
                    <a:pt x="9" y="19941"/>
                    <a:pt x="1" y="19984"/>
                  </a:cubicBezTo>
                  <a:lnTo>
                    <a:pt x="431" y="20232"/>
                  </a:lnTo>
                  <a:cubicBezTo>
                    <a:pt x="452" y="20135"/>
                    <a:pt x="473" y="20039"/>
                    <a:pt x="491" y="19945"/>
                  </a:cubicBezTo>
                  <a:cubicBezTo>
                    <a:pt x="1083" y="16946"/>
                    <a:pt x="4734" y="11401"/>
                    <a:pt x="6277" y="9947"/>
                  </a:cubicBezTo>
                  <a:cubicBezTo>
                    <a:pt x="7920" y="8399"/>
                    <a:pt x="11154" y="3633"/>
                    <a:pt x="11477" y="43"/>
                  </a:cubicBezTo>
                  <a:lnTo>
                    <a:pt x="11007" y="1"/>
                  </a:ln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1166;p56">
              <a:extLst>
                <a:ext uri="{FF2B5EF4-FFF2-40B4-BE49-F238E27FC236}">
                  <a16:creationId xmlns:a16="http://schemas.microsoft.com/office/drawing/2014/main" id="{6F3FE5EB-2DF3-C114-AB7B-A0AB2060754B}"/>
                </a:ext>
              </a:extLst>
            </p:cNvPr>
            <p:cNvSpPr/>
            <p:nvPr/>
          </p:nvSpPr>
          <p:spPr>
            <a:xfrm>
              <a:off x="4143554" y="1183653"/>
              <a:ext cx="64543" cy="58570"/>
            </a:xfrm>
            <a:custGeom>
              <a:avLst/>
              <a:gdLst/>
              <a:ahLst/>
              <a:cxnLst/>
              <a:rect l="l" t="t" r="r" b="b"/>
              <a:pathLst>
                <a:path w="1837" h="1667" extrusionOk="0">
                  <a:moveTo>
                    <a:pt x="180" y="1"/>
                  </a:moveTo>
                  <a:cubicBezTo>
                    <a:pt x="135" y="1"/>
                    <a:pt x="91" y="19"/>
                    <a:pt x="59" y="54"/>
                  </a:cubicBezTo>
                  <a:cubicBezTo>
                    <a:pt x="51" y="63"/>
                    <a:pt x="44" y="73"/>
                    <a:pt x="38" y="82"/>
                  </a:cubicBezTo>
                  <a:cubicBezTo>
                    <a:pt x="1" y="148"/>
                    <a:pt x="12" y="232"/>
                    <a:pt x="70" y="284"/>
                  </a:cubicBezTo>
                  <a:lnTo>
                    <a:pt x="1545" y="1624"/>
                  </a:lnTo>
                  <a:cubicBezTo>
                    <a:pt x="1577" y="1653"/>
                    <a:pt x="1616" y="1667"/>
                    <a:pt x="1655" y="1667"/>
                  </a:cubicBezTo>
                  <a:cubicBezTo>
                    <a:pt x="1699" y="1667"/>
                    <a:pt x="1743" y="1649"/>
                    <a:pt x="1775" y="1614"/>
                  </a:cubicBezTo>
                  <a:cubicBezTo>
                    <a:pt x="1836" y="1547"/>
                    <a:pt x="1831" y="1444"/>
                    <a:pt x="1765" y="1384"/>
                  </a:cubicBezTo>
                  <a:lnTo>
                    <a:pt x="289" y="43"/>
                  </a:lnTo>
                  <a:cubicBezTo>
                    <a:pt x="258" y="15"/>
                    <a:pt x="219" y="1"/>
                    <a:pt x="18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1167;p56">
              <a:extLst>
                <a:ext uri="{FF2B5EF4-FFF2-40B4-BE49-F238E27FC236}">
                  <a16:creationId xmlns:a16="http://schemas.microsoft.com/office/drawing/2014/main" id="{CED1B537-E136-14AC-3DAB-9B4BAE549151}"/>
                </a:ext>
              </a:extLst>
            </p:cNvPr>
            <p:cNvSpPr/>
            <p:nvPr/>
          </p:nvSpPr>
          <p:spPr>
            <a:xfrm>
              <a:off x="4146962" y="1246332"/>
              <a:ext cx="64508" cy="58570"/>
            </a:xfrm>
            <a:custGeom>
              <a:avLst/>
              <a:gdLst/>
              <a:ahLst/>
              <a:cxnLst/>
              <a:rect l="l" t="t" r="r" b="b"/>
              <a:pathLst>
                <a:path w="1836" h="1667" extrusionOk="0">
                  <a:moveTo>
                    <a:pt x="179" y="0"/>
                  </a:moveTo>
                  <a:cubicBezTo>
                    <a:pt x="134" y="0"/>
                    <a:pt x="90" y="18"/>
                    <a:pt x="58" y="54"/>
                  </a:cubicBezTo>
                  <a:cubicBezTo>
                    <a:pt x="51" y="63"/>
                    <a:pt x="44" y="72"/>
                    <a:pt x="37" y="82"/>
                  </a:cubicBezTo>
                  <a:cubicBezTo>
                    <a:pt x="1" y="147"/>
                    <a:pt x="12" y="231"/>
                    <a:pt x="70" y="284"/>
                  </a:cubicBezTo>
                  <a:lnTo>
                    <a:pt x="1545" y="1624"/>
                  </a:lnTo>
                  <a:cubicBezTo>
                    <a:pt x="1576" y="1652"/>
                    <a:pt x="1615" y="1666"/>
                    <a:pt x="1654" y="1666"/>
                  </a:cubicBezTo>
                  <a:cubicBezTo>
                    <a:pt x="1699" y="1666"/>
                    <a:pt x="1743" y="1648"/>
                    <a:pt x="1775" y="1613"/>
                  </a:cubicBezTo>
                  <a:cubicBezTo>
                    <a:pt x="1835" y="1546"/>
                    <a:pt x="1830" y="1444"/>
                    <a:pt x="1764" y="1383"/>
                  </a:cubicBezTo>
                  <a:lnTo>
                    <a:pt x="288" y="43"/>
                  </a:lnTo>
                  <a:cubicBezTo>
                    <a:pt x="257" y="15"/>
                    <a:pt x="218"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1168;p56">
              <a:extLst>
                <a:ext uri="{FF2B5EF4-FFF2-40B4-BE49-F238E27FC236}">
                  <a16:creationId xmlns:a16="http://schemas.microsoft.com/office/drawing/2014/main" id="{D75F6E4B-C611-B80E-E5FD-3EB45D6E4139}"/>
                </a:ext>
              </a:extLst>
            </p:cNvPr>
            <p:cNvSpPr/>
            <p:nvPr/>
          </p:nvSpPr>
          <p:spPr>
            <a:xfrm>
              <a:off x="4164038" y="1216714"/>
              <a:ext cx="38543" cy="34994"/>
            </a:xfrm>
            <a:custGeom>
              <a:avLst/>
              <a:gdLst/>
              <a:ahLst/>
              <a:cxnLst/>
              <a:rect l="l" t="t" r="r" b="b"/>
              <a:pathLst>
                <a:path w="1097" h="996" extrusionOk="0">
                  <a:moveTo>
                    <a:pt x="179" y="0"/>
                  </a:moveTo>
                  <a:cubicBezTo>
                    <a:pt x="135" y="0"/>
                    <a:pt x="90" y="18"/>
                    <a:pt x="58" y="54"/>
                  </a:cubicBezTo>
                  <a:cubicBezTo>
                    <a:pt x="50" y="62"/>
                    <a:pt x="43" y="72"/>
                    <a:pt x="38" y="82"/>
                  </a:cubicBezTo>
                  <a:cubicBezTo>
                    <a:pt x="0" y="146"/>
                    <a:pt x="12" y="231"/>
                    <a:pt x="69" y="283"/>
                  </a:cubicBezTo>
                  <a:lnTo>
                    <a:pt x="807" y="954"/>
                  </a:lnTo>
                  <a:cubicBezTo>
                    <a:pt x="838" y="982"/>
                    <a:pt x="877" y="996"/>
                    <a:pt x="916" y="996"/>
                  </a:cubicBezTo>
                  <a:cubicBezTo>
                    <a:pt x="960" y="996"/>
                    <a:pt x="1005" y="978"/>
                    <a:pt x="1037" y="943"/>
                  </a:cubicBezTo>
                  <a:cubicBezTo>
                    <a:pt x="1097" y="876"/>
                    <a:pt x="1093" y="773"/>
                    <a:pt x="1026" y="713"/>
                  </a:cubicBezTo>
                  <a:lnTo>
                    <a:pt x="287" y="42"/>
                  </a:lnTo>
                  <a:cubicBezTo>
                    <a:pt x="256" y="14"/>
                    <a:pt x="218"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1169;p56">
              <a:extLst>
                <a:ext uri="{FF2B5EF4-FFF2-40B4-BE49-F238E27FC236}">
                  <a16:creationId xmlns:a16="http://schemas.microsoft.com/office/drawing/2014/main" id="{6A45CB19-45A9-7E97-733A-90295F39BC93}"/>
                </a:ext>
              </a:extLst>
            </p:cNvPr>
            <p:cNvSpPr/>
            <p:nvPr/>
          </p:nvSpPr>
          <p:spPr>
            <a:xfrm>
              <a:off x="4158240" y="1226763"/>
              <a:ext cx="38543" cy="35030"/>
            </a:xfrm>
            <a:custGeom>
              <a:avLst/>
              <a:gdLst/>
              <a:ahLst/>
              <a:cxnLst/>
              <a:rect l="l" t="t" r="r" b="b"/>
              <a:pathLst>
                <a:path w="1097" h="997" extrusionOk="0">
                  <a:moveTo>
                    <a:pt x="178" y="1"/>
                  </a:moveTo>
                  <a:cubicBezTo>
                    <a:pt x="134" y="1"/>
                    <a:pt x="90" y="19"/>
                    <a:pt x="58" y="54"/>
                  </a:cubicBezTo>
                  <a:cubicBezTo>
                    <a:pt x="50" y="63"/>
                    <a:pt x="43" y="72"/>
                    <a:pt x="38" y="82"/>
                  </a:cubicBezTo>
                  <a:cubicBezTo>
                    <a:pt x="0" y="148"/>
                    <a:pt x="12" y="231"/>
                    <a:pt x="69" y="284"/>
                  </a:cubicBezTo>
                  <a:lnTo>
                    <a:pt x="807" y="954"/>
                  </a:lnTo>
                  <a:cubicBezTo>
                    <a:pt x="838" y="982"/>
                    <a:pt x="877" y="996"/>
                    <a:pt x="916" y="996"/>
                  </a:cubicBezTo>
                  <a:cubicBezTo>
                    <a:pt x="960" y="996"/>
                    <a:pt x="1005" y="978"/>
                    <a:pt x="1037" y="943"/>
                  </a:cubicBezTo>
                  <a:cubicBezTo>
                    <a:pt x="1097" y="877"/>
                    <a:pt x="1093" y="774"/>
                    <a:pt x="1025" y="713"/>
                  </a:cubicBezTo>
                  <a:lnTo>
                    <a:pt x="287" y="44"/>
                  </a:lnTo>
                  <a:cubicBezTo>
                    <a:pt x="256" y="15"/>
                    <a:pt x="217" y="1"/>
                    <a:pt x="178"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1170;p56">
              <a:extLst>
                <a:ext uri="{FF2B5EF4-FFF2-40B4-BE49-F238E27FC236}">
                  <a16:creationId xmlns:a16="http://schemas.microsoft.com/office/drawing/2014/main" id="{F0D92DE5-5D0D-A3CF-51EC-A27B5DED90AB}"/>
                </a:ext>
              </a:extLst>
            </p:cNvPr>
            <p:cNvSpPr/>
            <p:nvPr/>
          </p:nvSpPr>
          <p:spPr>
            <a:xfrm>
              <a:off x="4152478" y="1236741"/>
              <a:ext cx="38578" cy="35030"/>
            </a:xfrm>
            <a:custGeom>
              <a:avLst/>
              <a:gdLst/>
              <a:ahLst/>
              <a:cxnLst/>
              <a:rect l="l" t="t" r="r" b="b"/>
              <a:pathLst>
                <a:path w="1098" h="997" extrusionOk="0">
                  <a:moveTo>
                    <a:pt x="179" y="0"/>
                  </a:moveTo>
                  <a:cubicBezTo>
                    <a:pt x="135" y="0"/>
                    <a:pt x="91" y="19"/>
                    <a:pt x="59" y="54"/>
                  </a:cubicBezTo>
                  <a:cubicBezTo>
                    <a:pt x="51" y="63"/>
                    <a:pt x="44" y="72"/>
                    <a:pt x="38" y="82"/>
                  </a:cubicBezTo>
                  <a:cubicBezTo>
                    <a:pt x="1" y="147"/>
                    <a:pt x="12" y="231"/>
                    <a:pt x="70" y="283"/>
                  </a:cubicBezTo>
                  <a:lnTo>
                    <a:pt x="808" y="954"/>
                  </a:lnTo>
                  <a:cubicBezTo>
                    <a:pt x="839" y="982"/>
                    <a:pt x="878" y="996"/>
                    <a:pt x="917" y="996"/>
                  </a:cubicBezTo>
                  <a:cubicBezTo>
                    <a:pt x="961" y="996"/>
                    <a:pt x="1005" y="978"/>
                    <a:pt x="1037" y="943"/>
                  </a:cubicBezTo>
                  <a:cubicBezTo>
                    <a:pt x="1098" y="876"/>
                    <a:pt x="1092" y="773"/>
                    <a:pt x="1026" y="713"/>
                  </a:cubicBezTo>
                  <a:lnTo>
                    <a:pt x="288" y="43"/>
                  </a:lnTo>
                  <a:cubicBezTo>
                    <a:pt x="257" y="14"/>
                    <a:pt x="218"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1171;p56">
              <a:extLst>
                <a:ext uri="{FF2B5EF4-FFF2-40B4-BE49-F238E27FC236}">
                  <a16:creationId xmlns:a16="http://schemas.microsoft.com/office/drawing/2014/main" id="{324E745A-3958-E763-F43C-AF93129DF7A2}"/>
                </a:ext>
              </a:extLst>
            </p:cNvPr>
            <p:cNvSpPr/>
            <p:nvPr/>
          </p:nvSpPr>
          <p:spPr>
            <a:xfrm>
              <a:off x="4165619" y="1213693"/>
              <a:ext cx="79616" cy="32711"/>
            </a:xfrm>
            <a:custGeom>
              <a:avLst/>
              <a:gdLst/>
              <a:ahLst/>
              <a:cxnLst/>
              <a:rect l="l" t="t" r="r" b="b"/>
              <a:pathLst>
                <a:path w="2266" h="931" extrusionOk="0">
                  <a:moveTo>
                    <a:pt x="184" y="0"/>
                  </a:moveTo>
                  <a:cubicBezTo>
                    <a:pt x="115" y="0"/>
                    <a:pt x="50" y="44"/>
                    <a:pt x="29" y="113"/>
                  </a:cubicBezTo>
                  <a:cubicBezTo>
                    <a:pt x="1" y="199"/>
                    <a:pt x="49" y="291"/>
                    <a:pt x="134" y="318"/>
                  </a:cubicBezTo>
                  <a:lnTo>
                    <a:pt x="2034" y="923"/>
                  </a:lnTo>
                  <a:cubicBezTo>
                    <a:pt x="2050" y="928"/>
                    <a:pt x="2067" y="931"/>
                    <a:pt x="2083" y="931"/>
                  </a:cubicBezTo>
                  <a:cubicBezTo>
                    <a:pt x="2141" y="931"/>
                    <a:pt x="2195" y="900"/>
                    <a:pt x="2224" y="849"/>
                  </a:cubicBezTo>
                  <a:cubicBezTo>
                    <a:pt x="2230" y="839"/>
                    <a:pt x="2234" y="829"/>
                    <a:pt x="2238" y="817"/>
                  </a:cubicBezTo>
                  <a:cubicBezTo>
                    <a:pt x="2266" y="732"/>
                    <a:pt x="2218" y="640"/>
                    <a:pt x="2132" y="613"/>
                  </a:cubicBezTo>
                  <a:lnTo>
                    <a:pt x="233" y="8"/>
                  </a:lnTo>
                  <a:cubicBezTo>
                    <a:pt x="217" y="3"/>
                    <a:pt x="200" y="0"/>
                    <a:pt x="184"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1172;p56">
              <a:extLst>
                <a:ext uri="{FF2B5EF4-FFF2-40B4-BE49-F238E27FC236}">
                  <a16:creationId xmlns:a16="http://schemas.microsoft.com/office/drawing/2014/main" id="{A39ACF0F-0169-2F9A-7A6E-8A1278F5957D}"/>
                </a:ext>
              </a:extLst>
            </p:cNvPr>
            <p:cNvSpPr/>
            <p:nvPr/>
          </p:nvSpPr>
          <p:spPr>
            <a:xfrm>
              <a:off x="4109720" y="1242186"/>
              <a:ext cx="79581" cy="32676"/>
            </a:xfrm>
            <a:custGeom>
              <a:avLst/>
              <a:gdLst/>
              <a:ahLst/>
              <a:cxnLst/>
              <a:rect l="l" t="t" r="r" b="b"/>
              <a:pathLst>
                <a:path w="2265" h="930" extrusionOk="0">
                  <a:moveTo>
                    <a:pt x="182" y="0"/>
                  </a:moveTo>
                  <a:cubicBezTo>
                    <a:pt x="114" y="0"/>
                    <a:pt x="50" y="44"/>
                    <a:pt x="28" y="114"/>
                  </a:cubicBezTo>
                  <a:cubicBezTo>
                    <a:pt x="1" y="199"/>
                    <a:pt x="48" y="290"/>
                    <a:pt x="134" y="317"/>
                  </a:cubicBezTo>
                  <a:lnTo>
                    <a:pt x="2033" y="922"/>
                  </a:lnTo>
                  <a:cubicBezTo>
                    <a:pt x="2050" y="927"/>
                    <a:pt x="2067" y="930"/>
                    <a:pt x="2083" y="930"/>
                  </a:cubicBezTo>
                  <a:cubicBezTo>
                    <a:pt x="2140" y="930"/>
                    <a:pt x="2195" y="899"/>
                    <a:pt x="2224" y="849"/>
                  </a:cubicBezTo>
                  <a:cubicBezTo>
                    <a:pt x="2229" y="839"/>
                    <a:pt x="2234" y="828"/>
                    <a:pt x="2238" y="817"/>
                  </a:cubicBezTo>
                  <a:cubicBezTo>
                    <a:pt x="2265" y="731"/>
                    <a:pt x="2218" y="640"/>
                    <a:pt x="2132" y="612"/>
                  </a:cubicBezTo>
                  <a:lnTo>
                    <a:pt x="232" y="8"/>
                  </a:lnTo>
                  <a:cubicBezTo>
                    <a:pt x="216" y="3"/>
                    <a:pt x="199" y="0"/>
                    <a:pt x="1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1173;p56">
              <a:extLst>
                <a:ext uri="{FF2B5EF4-FFF2-40B4-BE49-F238E27FC236}">
                  <a16:creationId xmlns:a16="http://schemas.microsoft.com/office/drawing/2014/main" id="{3E7EE87B-0FB1-1FE4-598E-201F24EA16BB}"/>
                </a:ext>
              </a:extLst>
            </p:cNvPr>
            <p:cNvSpPr/>
            <p:nvPr/>
          </p:nvSpPr>
          <p:spPr>
            <a:xfrm>
              <a:off x="4160173" y="1223179"/>
              <a:ext cx="46203" cy="22100"/>
            </a:xfrm>
            <a:custGeom>
              <a:avLst/>
              <a:gdLst/>
              <a:ahLst/>
              <a:cxnLst/>
              <a:rect l="l" t="t" r="r" b="b"/>
              <a:pathLst>
                <a:path w="1315" h="629" extrusionOk="0">
                  <a:moveTo>
                    <a:pt x="182" y="0"/>
                  </a:moveTo>
                  <a:cubicBezTo>
                    <a:pt x="114" y="0"/>
                    <a:pt x="50" y="44"/>
                    <a:pt x="27" y="113"/>
                  </a:cubicBezTo>
                  <a:cubicBezTo>
                    <a:pt x="0" y="199"/>
                    <a:pt x="47" y="291"/>
                    <a:pt x="133" y="318"/>
                  </a:cubicBezTo>
                  <a:lnTo>
                    <a:pt x="1083" y="621"/>
                  </a:lnTo>
                  <a:cubicBezTo>
                    <a:pt x="1099" y="626"/>
                    <a:pt x="1116" y="628"/>
                    <a:pt x="1132" y="628"/>
                  </a:cubicBezTo>
                  <a:cubicBezTo>
                    <a:pt x="1189" y="628"/>
                    <a:pt x="1244" y="597"/>
                    <a:pt x="1273" y="546"/>
                  </a:cubicBezTo>
                  <a:cubicBezTo>
                    <a:pt x="1279" y="537"/>
                    <a:pt x="1284" y="526"/>
                    <a:pt x="1287" y="515"/>
                  </a:cubicBezTo>
                  <a:cubicBezTo>
                    <a:pt x="1314" y="429"/>
                    <a:pt x="1267" y="338"/>
                    <a:pt x="1182" y="311"/>
                  </a:cubicBezTo>
                  <a:lnTo>
                    <a:pt x="232" y="8"/>
                  </a:lnTo>
                  <a:cubicBezTo>
                    <a:pt x="215" y="2"/>
                    <a:pt x="199" y="0"/>
                    <a:pt x="1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1174;p56">
              <a:extLst>
                <a:ext uri="{FF2B5EF4-FFF2-40B4-BE49-F238E27FC236}">
                  <a16:creationId xmlns:a16="http://schemas.microsoft.com/office/drawing/2014/main" id="{60A240A0-4480-0D14-F085-97C9ADE04F77}"/>
                </a:ext>
              </a:extLst>
            </p:cNvPr>
            <p:cNvSpPr/>
            <p:nvPr/>
          </p:nvSpPr>
          <p:spPr>
            <a:xfrm>
              <a:off x="4154376" y="1233227"/>
              <a:ext cx="46203" cy="22100"/>
            </a:xfrm>
            <a:custGeom>
              <a:avLst/>
              <a:gdLst/>
              <a:ahLst/>
              <a:cxnLst/>
              <a:rect l="l" t="t" r="r" b="b"/>
              <a:pathLst>
                <a:path w="1315" h="629" extrusionOk="0">
                  <a:moveTo>
                    <a:pt x="181" y="1"/>
                  </a:moveTo>
                  <a:cubicBezTo>
                    <a:pt x="113" y="1"/>
                    <a:pt x="50" y="45"/>
                    <a:pt x="27" y="115"/>
                  </a:cubicBezTo>
                  <a:cubicBezTo>
                    <a:pt x="0" y="200"/>
                    <a:pt x="47" y="291"/>
                    <a:pt x="133" y="318"/>
                  </a:cubicBezTo>
                  <a:lnTo>
                    <a:pt x="1083" y="621"/>
                  </a:lnTo>
                  <a:cubicBezTo>
                    <a:pt x="1099" y="626"/>
                    <a:pt x="1116" y="629"/>
                    <a:pt x="1132" y="629"/>
                  </a:cubicBezTo>
                  <a:cubicBezTo>
                    <a:pt x="1190" y="629"/>
                    <a:pt x="1244" y="598"/>
                    <a:pt x="1273" y="547"/>
                  </a:cubicBezTo>
                  <a:cubicBezTo>
                    <a:pt x="1278" y="537"/>
                    <a:pt x="1284" y="527"/>
                    <a:pt x="1287" y="515"/>
                  </a:cubicBezTo>
                  <a:cubicBezTo>
                    <a:pt x="1314" y="430"/>
                    <a:pt x="1267" y="338"/>
                    <a:pt x="1182" y="311"/>
                  </a:cubicBezTo>
                  <a:lnTo>
                    <a:pt x="232" y="9"/>
                  </a:lnTo>
                  <a:cubicBezTo>
                    <a:pt x="215" y="3"/>
                    <a:pt x="198" y="1"/>
                    <a:pt x="181"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1175;p56">
              <a:extLst>
                <a:ext uri="{FF2B5EF4-FFF2-40B4-BE49-F238E27FC236}">
                  <a16:creationId xmlns:a16="http://schemas.microsoft.com/office/drawing/2014/main" id="{6A607DE6-727D-78A8-365A-0C26D26D6223}"/>
                </a:ext>
              </a:extLst>
            </p:cNvPr>
            <p:cNvSpPr/>
            <p:nvPr/>
          </p:nvSpPr>
          <p:spPr>
            <a:xfrm>
              <a:off x="4148614" y="1243205"/>
              <a:ext cx="46203" cy="22100"/>
            </a:xfrm>
            <a:custGeom>
              <a:avLst/>
              <a:gdLst/>
              <a:ahLst/>
              <a:cxnLst/>
              <a:rect l="l" t="t" r="r" b="b"/>
              <a:pathLst>
                <a:path w="1315" h="629" extrusionOk="0">
                  <a:moveTo>
                    <a:pt x="182" y="1"/>
                  </a:moveTo>
                  <a:cubicBezTo>
                    <a:pt x="113" y="1"/>
                    <a:pt x="50" y="45"/>
                    <a:pt x="28" y="113"/>
                  </a:cubicBezTo>
                  <a:cubicBezTo>
                    <a:pt x="1" y="199"/>
                    <a:pt x="48" y="291"/>
                    <a:pt x="134" y="318"/>
                  </a:cubicBezTo>
                  <a:lnTo>
                    <a:pt x="1084" y="621"/>
                  </a:lnTo>
                  <a:cubicBezTo>
                    <a:pt x="1100" y="626"/>
                    <a:pt x="1117" y="628"/>
                    <a:pt x="1133" y="628"/>
                  </a:cubicBezTo>
                  <a:cubicBezTo>
                    <a:pt x="1191" y="628"/>
                    <a:pt x="1245" y="598"/>
                    <a:pt x="1274" y="547"/>
                  </a:cubicBezTo>
                  <a:cubicBezTo>
                    <a:pt x="1279" y="537"/>
                    <a:pt x="1284" y="526"/>
                    <a:pt x="1288" y="515"/>
                  </a:cubicBezTo>
                  <a:cubicBezTo>
                    <a:pt x="1315" y="430"/>
                    <a:pt x="1268" y="338"/>
                    <a:pt x="1182" y="311"/>
                  </a:cubicBezTo>
                  <a:lnTo>
                    <a:pt x="232" y="9"/>
                  </a:lnTo>
                  <a:cubicBezTo>
                    <a:pt x="216" y="3"/>
                    <a:pt x="199" y="1"/>
                    <a:pt x="18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1176;p56">
              <a:extLst>
                <a:ext uri="{FF2B5EF4-FFF2-40B4-BE49-F238E27FC236}">
                  <a16:creationId xmlns:a16="http://schemas.microsoft.com/office/drawing/2014/main" id="{677E07FB-673A-E117-84B3-13C11923AD34}"/>
                </a:ext>
              </a:extLst>
            </p:cNvPr>
            <p:cNvSpPr/>
            <p:nvPr/>
          </p:nvSpPr>
          <p:spPr>
            <a:xfrm>
              <a:off x="4355238" y="816394"/>
              <a:ext cx="64473" cy="58570"/>
            </a:xfrm>
            <a:custGeom>
              <a:avLst/>
              <a:gdLst/>
              <a:ahLst/>
              <a:cxnLst/>
              <a:rect l="l" t="t" r="r" b="b"/>
              <a:pathLst>
                <a:path w="1835" h="1667" extrusionOk="0">
                  <a:moveTo>
                    <a:pt x="179" y="1"/>
                  </a:moveTo>
                  <a:cubicBezTo>
                    <a:pt x="134" y="1"/>
                    <a:pt x="90" y="19"/>
                    <a:pt x="58" y="54"/>
                  </a:cubicBezTo>
                  <a:cubicBezTo>
                    <a:pt x="50" y="63"/>
                    <a:pt x="43" y="72"/>
                    <a:pt x="38" y="82"/>
                  </a:cubicBezTo>
                  <a:cubicBezTo>
                    <a:pt x="0" y="147"/>
                    <a:pt x="12" y="231"/>
                    <a:pt x="69" y="284"/>
                  </a:cubicBezTo>
                  <a:lnTo>
                    <a:pt x="1545" y="1624"/>
                  </a:lnTo>
                  <a:cubicBezTo>
                    <a:pt x="1576" y="1653"/>
                    <a:pt x="1615" y="1667"/>
                    <a:pt x="1654" y="1667"/>
                  </a:cubicBezTo>
                  <a:cubicBezTo>
                    <a:pt x="1699" y="1667"/>
                    <a:pt x="1743" y="1649"/>
                    <a:pt x="1775" y="1614"/>
                  </a:cubicBezTo>
                  <a:cubicBezTo>
                    <a:pt x="1835" y="1546"/>
                    <a:pt x="1830" y="1444"/>
                    <a:pt x="1763" y="1384"/>
                  </a:cubicBezTo>
                  <a:lnTo>
                    <a:pt x="288" y="43"/>
                  </a:lnTo>
                  <a:cubicBezTo>
                    <a:pt x="257" y="15"/>
                    <a:pt x="218"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1177;p56">
              <a:extLst>
                <a:ext uri="{FF2B5EF4-FFF2-40B4-BE49-F238E27FC236}">
                  <a16:creationId xmlns:a16="http://schemas.microsoft.com/office/drawing/2014/main" id="{6162D782-47DE-BBF8-5B2F-0B9D7B754E75}"/>
                </a:ext>
              </a:extLst>
            </p:cNvPr>
            <p:cNvSpPr/>
            <p:nvPr/>
          </p:nvSpPr>
          <p:spPr>
            <a:xfrm>
              <a:off x="4358611" y="879074"/>
              <a:ext cx="64508" cy="58535"/>
            </a:xfrm>
            <a:custGeom>
              <a:avLst/>
              <a:gdLst/>
              <a:ahLst/>
              <a:cxnLst/>
              <a:rect l="l" t="t" r="r" b="b"/>
              <a:pathLst>
                <a:path w="1836" h="1666" extrusionOk="0">
                  <a:moveTo>
                    <a:pt x="179" y="0"/>
                  </a:moveTo>
                  <a:cubicBezTo>
                    <a:pt x="135" y="0"/>
                    <a:pt x="91" y="18"/>
                    <a:pt x="59" y="53"/>
                  </a:cubicBezTo>
                  <a:cubicBezTo>
                    <a:pt x="50" y="63"/>
                    <a:pt x="44" y="71"/>
                    <a:pt x="38" y="82"/>
                  </a:cubicBezTo>
                  <a:cubicBezTo>
                    <a:pt x="1" y="147"/>
                    <a:pt x="12" y="230"/>
                    <a:pt x="69" y="283"/>
                  </a:cubicBezTo>
                  <a:lnTo>
                    <a:pt x="1546" y="1624"/>
                  </a:lnTo>
                  <a:cubicBezTo>
                    <a:pt x="1577" y="1652"/>
                    <a:pt x="1616" y="1666"/>
                    <a:pt x="1655" y="1666"/>
                  </a:cubicBezTo>
                  <a:cubicBezTo>
                    <a:pt x="1699" y="1666"/>
                    <a:pt x="1743" y="1648"/>
                    <a:pt x="1776" y="1613"/>
                  </a:cubicBezTo>
                  <a:cubicBezTo>
                    <a:pt x="1836" y="1546"/>
                    <a:pt x="1831" y="1443"/>
                    <a:pt x="1764" y="1383"/>
                  </a:cubicBezTo>
                  <a:lnTo>
                    <a:pt x="289" y="43"/>
                  </a:lnTo>
                  <a:cubicBezTo>
                    <a:pt x="257" y="14"/>
                    <a:pt x="218"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1178;p56">
              <a:extLst>
                <a:ext uri="{FF2B5EF4-FFF2-40B4-BE49-F238E27FC236}">
                  <a16:creationId xmlns:a16="http://schemas.microsoft.com/office/drawing/2014/main" id="{E4CBC04B-A2EF-A90E-C4C8-2ACB69A4FDFC}"/>
                </a:ext>
              </a:extLst>
            </p:cNvPr>
            <p:cNvSpPr/>
            <p:nvPr/>
          </p:nvSpPr>
          <p:spPr>
            <a:xfrm>
              <a:off x="4375686" y="849455"/>
              <a:ext cx="38578" cy="34994"/>
            </a:xfrm>
            <a:custGeom>
              <a:avLst/>
              <a:gdLst/>
              <a:ahLst/>
              <a:cxnLst/>
              <a:rect l="l" t="t" r="r" b="b"/>
              <a:pathLst>
                <a:path w="1098" h="996" extrusionOk="0">
                  <a:moveTo>
                    <a:pt x="179" y="0"/>
                  </a:moveTo>
                  <a:cubicBezTo>
                    <a:pt x="135" y="0"/>
                    <a:pt x="91" y="18"/>
                    <a:pt x="58" y="54"/>
                  </a:cubicBezTo>
                  <a:cubicBezTo>
                    <a:pt x="51" y="62"/>
                    <a:pt x="44" y="72"/>
                    <a:pt x="38" y="81"/>
                  </a:cubicBezTo>
                  <a:cubicBezTo>
                    <a:pt x="1" y="146"/>
                    <a:pt x="12" y="231"/>
                    <a:pt x="70" y="283"/>
                  </a:cubicBezTo>
                  <a:lnTo>
                    <a:pt x="808" y="954"/>
                  </a:lnTo>
                  <a:cubicBezTo>
                    <a:pt x="839" y="982"/>
                    <a:pt x="878" y="996"/>
                    <a:pt x="917" y="996"/>
                  </a:cubicBezTo>
                  <a:cubicBezTo>
                    <a:pt x="961" y="996"/>
                    <a:pt x="1005" y="978"/>
                    <a:pt x="1037" y="942"/>
                  </a:cubicBezTo>
                  <a:cubicBezTo>
                    <a:pt x="1098" y="876"/>
                    <a:pt x="1092" y="773"/>
                    <a:pt x="1026" y="713"/>
                  </a:cubicBezTo>
                  <a:lnTo>
                    <a:pt x="288" y="42"/>
                  </a:lnTo>
                  <a:cubicBezTo>
                    <a:pt x="257" y="14"/>
                    <a:pt x="218"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1179;p56">
              <a:extLst>
                <a:ext uri="{FF2B5EF4-FFF2-40B4-BE49-F238E27FC236}">
                  <a16:creationId xmlns:a16="http://schemas.microsoft.com/office/drawing/2014/main" id="{F9165D24-CF8E-16F2-0119-4FA429E50E43}"/>
                </a:ext>
              </a:extLst>
            </p:cNvPr>
            <p:cNvSpPr/>
            <p:nvPr/>
          </p:nvSpPr>
          <p:spPr>
            <a:xfrm>
              <a:off x="4369889" y="859504"/>
              <a:ext cx="38578" cy="35030"/>
            </a:xfrm>
            <a:custGeom>
              <a:avLst/>
              <a:gdLst/>
              <a:ahLst/>
              <a:cxnLst/>
              <a:rect l="l" t="t" r="r" b="b"/>
              <a:pathLst>
                <a:path w="1098" h="997" extrusionOk="0">
                  <a:moveTo>
                    <a:pt x="179" y="1"/>
                  </a:moveTo>
                  <a:cubicBezTo>
                    <a:pt x="135" y="1"/>
                    <a:pt x="91" y="19"/>
                    <a:pt x="58" y="54"/>
                  </a:cubicBezTo>
                  <a:cubicBezTo>
                    <a:pt x="51" y="63"/>
                    <a:pt x="44" y="72"/>
                    <a:pt x="37" y="82"/>
                  </a:cubicBezTo>
                  <a:cubicBezTo>
                    <a:pt x="1" y="147"/>
                    <a:pt x="12" y="231"/>
                    <a:pt x="70" y="284"/>
                  </a:cubicBezTo>
                  <a:lnTo>
                    <a:pt x="808" y="954"/>
                  </a:lnTo>
                  <a:cubicBezTo>
                    <a:pt x="839" y="982"/>
                    <a:pt x="878" y="996"/>
                    <a:pt x="917" y="996"/>
                  </a:cubicBezTo>
                  <a:cubicBezTo>
                    <a:pt x="961" y="996"/>
                    <a:pt x="1005" y="978"/>
                    <a:pt x="1037" y="943"/>
                  </a:cubicBezTo>
                  <a:cubicBezTo>
                    <a:pt x="1097" y="876"/>
                    <a:pt x="1092" y="773"/>
                    <a:pt x="1026" y="713"/>
                  </a:cubicBezTo>
                  <a:lnTo>
                    <a:pt x="288" y="43"/>
                  </a:lnTo>
                  <a:cubicBezTo>
                    <a:pt x="257" y="14"/>
                    <a:pt x="218"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1180;p56">
              <a:extLst>
                <a:ext uri="{FF2B5EF4-FFF2-40B4-BE49-F238E27FC236}">
                  <a16:creationId xmlns:a16="http://schemas.microsoft.com/office/drawing/2014/main" id="{A9B3DD84-FE11-021D-3CFD-2CEA0A7DAAAC}"/>
                </a:ext>
              </a:extLst>
            </p:cNvPr>
            <p:cNvSpPr/>
            <p:nvPr/>
          </p:nvSpPr>
          <p:spPr>
            <a:xfrm>
              <a:off x="4364127" y="869482"/>
              <a:ext cx="38613" cy="34994"/>
            </a:xfrm>
            <a:custGeom>
              <a:avLst/>
              <a:gdLst/>
              <a:ahLst/>
              <a:cxnLst/>
              <a:rect l="l" t="t" r="r" b="b"/>
              <a:pathLst>
                <a:path w="1099" h="996" extrusionOk="0">
                  <a:moveTo>
                    <a:pt x="180" y="0"/>
                  </a:moveTo>
                  <a:cubicBezTo>
                    <a:pt x="136" y="0"/>
                    <a:pt x="91" y="18"/>
                    <a:pt x="59" y="54"/>
                  </a:cubicBezTo>
                  <a:cubicBezTo>
                    <a:pt x="51" y="62"/>
                    <a:pt x="44" y="72"/>
                    <a:pt x="38" y="82"/>
                  </a:cubicBezTo>
                  <a:cubicBezTo>
                    <a:pt x="1" y="146"/>
                    <a:pt x="12" y="231"/>
                    <a:pt x="70" y="283"/>
                  </a:cubicBezTo>
                  <a:lnTo>
                    <a:pt x="807" y="954"/>
                  </a:lnTo>
                  <a:cubicBezTo>
                    <a:pt x="839" y="982"/>
                    <a:pt x="878" y="996"/>
                    <a:pt x="917" y="996"/>
                  </a:cubicBezTo>
                  <a:cubicBezTo>
                    <a:pt x="961" y="996"/>
                    <a:pt x="1005" y="978"/>
                    <a:pt x="1037" y="943"/>
                  </a:cubicBezTo>
                  <a:cubicBezTo>
                    <a:pt x="1098" y="876"/>
                    <a:pt x="1093" y="773"/>
                    <a:pt x="1027" y="713"/>
                  </a:cubicBezTo>
                  <a:lnTo>
                    <a:pt x="289" y="42"/>
                  </a:lnTo>
                  <a:cubicBezTo>
                    <a:pt x="258" y="14"/>
                    <a:pt x="219" y="0"/>
                    <a:pt x="180"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1181;p56">
              <a:extLst>
                <a:ext uri="{FF2B5EF4-FFF2-40B4-BE49-F238E27FC236}">
                  <a16:creationId xmlns:a16="http://schemas.microsoft.com/office/drawing/2014/main" id="{DC223FDB-DCE6-4B58-F69C-1976DF915059}"/>
                </a:ext>
              </a:extLst>
            </p:cNvPr>
            <p:cNvSpPr/>
            <p:nvPr/>
          </p:nvSpPr>
          <p:spPr>
            <a:xfrm>
              <a:off x="4377302" y="846434"/>
              <a:ext cx="79581" cy="32711"/>
            </a:xfrm>
            <a:custGeom>
              <a:avLst/>
              <a:gdLst/>
              <a:ahLst/>
              <a:cxnLst/>
              <a:rect l="l" t="t" r="r" b="b"/>
              <a:pathLst>
                <a:path w="2265" h="931" extrusionOk="0">
                  <a:moveTo>
                    <a:pt x="182" y="0"/>
                  </a:moveTo>
                  <a:cubicBezTo>
                    <a:pt x="114" y="0"/>
                    <a:pt x="50" y="44"/>
                    <a:pt x="27" y="113"/>
                  </a:cubicBezTo>
                  <a:cubicBezTo>
                    <a:pt x="0" y="199"/>
                    <a:pt x="47" y="291"/>
                    <a:pt x="133" y="318"/>
                  </a:cubicBezTo>
                  <a:lnTo>
                    <a:pt x="2033" y="923"/>
                  </a:lnTo>
                  <a:cubicBezTo>
                    <a:pt x="2049" y="928"/>
                    <a:pt x="2066" y="930"/>
                    <a:pt x="2082" y="930"/>
                  </a:cubicBezTo>
                  <a:cubicBezTo>
                    <a:pt x="2140" y="930"/>
                    <a:pt x="2194" y="900"/>
                    <a:pt x="2223" y="848"/>
                  </a:cubicBezTo>
                  <a:cubicBezTo>
                    <a:pt x="2228" y="839"/>
                    <a:pt x="2234" y="828"/>
                    <a:pt x="2237" y="817"/>
                  </a:cubicBezTo>
                  <a:cubicBezTo>
                    <a:pt x="2264" y="731"/>
                    <a:pt x="2217" y="640"/>
                    <a:pt x="2132" y="613"/>
                  </a:cubicBezTo>
                  <a:lnTo>
                    <a:pt x="232" y="8"/>
                  </a:lnTo>
                  <a:cubicBezTo>
                    <a:pt x="215" y="2"/>
                    <a:pt x="199" y="0"/>
                    <a:pt x="1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1182;p56">
              <a:extLst>
                <a:ext uri="{FF2B5EF4-FFF2-40B4-BE49-F238E27FC236}">
                  <a16:creationId xmlns:a16="http://schemas.microsoft.com/office/drawing/2014/main" id="{6797E279-2790-5773-38EF-7FA5687C21AF}"/>
                </a:ext>
              </a:extLst>
            </p:cNvPr>
            <p:cNvSpPr/>
            <p:nvPr/>
          </p:nvSpPr>
          <p:spPr>
            <a:xfrm>
              <a:off x="4321369" y="874893"/>
              <a:ext cx="79616" cy="32711"/>
            </a:xfrm>
            <a:custGeom>
              <a:avLst/>
              <a:gdLst/>
              <a:ahLst/>
              <a:cxnLst/>
              <a:rect l="l" t="t" r="r" b="b"/>
              <a:pathLst>
                <a:path w="2266" h="931" extrusionOk="0">
                  <a:moveTo>
                    <a:pt x="182" y="1"/>
                  </a:moveTo>
                  <a:cubicBezTo>
                    <a:pt x="114" y="1"/>
                    <a:pt x="50" y="45"/>
                    <a:pt x="28" y="114"/>
                  </a:cubicBezTo>
                  <a:cubicBezTo>
                    <a:pt x="1" y="199"/>
                    <a:pt x="49" y="291"/>
                    <a:pt x="134" y="318"/>
                  </a:cubicBezTo>
                  <a:lnTo>
                    <a:pt x="2034" y="923"/>
                  </a:lnTo>
                  <a:cubicBezTo>
                    <a:pt x="2050" y="928"/>
                    <a:pt x="2067" y="931"/>
                    <a:pt x="2083" y="931"/>
                  </a:cubicBezTo>
                  <a:cubicBezTo>
                    <a:pt x="2140" y="931"/>
                    <a:pt x="2194" y="900"/>
                    <a:pt x="2224" y="850"/>
                  </a:cubicBezTo>
                  <a:cubicBezTo>
                    <a:pt x="2230" y="839"/>
                    <a:pt x="2234" y="829"/>
                    <a:pt x="2237" y="817"/>
                  </a:cubicBezTo>
                  <a:cubicBezTo>
                    <a:pt x="2265" y="732"/>
                    <a:pt x="2217" y="640"/>
                    <a:pt x="2132" y="613"/>
                  </a:cubicBezTo>
                  <a:lnTo>
                    <a:pt x="232" y="9"/>
                  </a:lnTo>
                  <a:cubicBezTo>
                    <a:pt x="215" y="3"/>
                    <a:pt x="199" y="1"/>
                    <a:pt x="18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1183;p56">
              <a:extLst>
                <a:ext uri="{FF2B5EF4-FFF2-40B4-BE49-F238E27FC236}">
                  <a16:creationId xmlns:a16="http://schemas.microsoft.com/office/drawing/2014/main" id="{D9EB703D-9E89-363A-4925-86CE6E85DAB7}"/>
                </a:ext>
              </a:extLst>
            </p:cNvPr>
            <p:cNvSpPr/>
            <p:nvPr/>
          </p:nvSpPr>
          <p:spPr>
            <a:xfrm>
              <a:off x="4371821" y="855885"/>
              <a:ext cx="46203" cy="22100"/>
            </a:xfrm>
            <a:custGeom>
              <a:avLst/>
              <a:gdLst/>
              <a:ahLst/>
              <a:cxnLst/>
              <a:rect l="l" t="t" r="r" b="b"/>
              <a:pathLst>
                <a:path w="1315" h="629" extrusionOk="0">
                  <a:moveTo>
                    <a:pt x="183" y="1"/>
                  </a:moveTo>
                  <a:cubicBezTo>
                    <a:pt x="114" y="1"/>
                    <a:pt x="50" y="45"/>
                    <a:pt x="28" y="114"/>
                  </a:cubicBezTo>
                  <a:cubicBezTo>
                    <a:pt x="1" y="200"/>
                    <a:pt x="48" y="291"/>
                    <a:pt x="134" y="318"/>
                  </a:cubicBezTo>
                  <a:lnTo>
                    <a:pt x="1084" y="621"/>
                  </a:lnTo>
                  <a:cubicBezTo>
                    <a:pt x="1100" y="626"/>
                    <a:pt x="1117" y="628"/>
                    <a:pt x="1133" y="628"/>
                  </a:cubicBezTo>
                  <a:cubicBezTo>
                    <a:pt x="1191" y="628"/>
                    <a:pt x="1245" y="598"/>
                    <a:pt x="1274" y="547"/>
                  </a:cubicBezTo>
                  <a:cubicBezTo>
                    <a:pt x="1279" y="538"/>
                    <a:pt x="1284" y="527"/>
                    <a:pt x="1288" y="516"/>
                  </a:cubicBezTo>
                  <a:cubicBezTo>
                    <a:pt x="1315" y="430"/>
                    <a:pt x="1268" y="339"/>
                    <a:pt x="1182" y="311"/>
                  </a:cubicBezTo>
                  <a:lnTo>
                    <a:pt x="232" y="8"/>
                  </a:lnTo>
                  <a:cubicBezTo>
                    <a:pt x="216" y="3"/>
                    <a:pt x="199" y="1"/>
                    <a:pt x="18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1184;p56">
              <a:extLst>
                <a:ext uri="{FF2B5EF4-FFF2-40B4-BE49-F238E27FC236}">
                  <a16:creationId xmlns:a16="http://schemas.microsoft.com/office/drawing/2014/main" id="{08A8BCF1-C77A-7C8C-7EB8-B80312BB40D1}"/>
                </a:ext>
              </a:extLst>
            </p:cNvPr>
            <p:cNvSpPr/>
            <p:nvPr/>
          </p:nvSpPr>
          <p:spPr>
            <a:xfrm>
              <a:off x="4366024" y="865968"/>
              <a:ext cx="46203" cy="22100"/>
            </a:xfrm>
            <a:custGeom>
              <a:avLst/>
              <a:gdLst/>
              <a:ahLst/>
              <a:cxnLst/>
              <a:rect l="l" t="t" r="r" b="b"/>
              <a:pathLst>
                <a:path w="1315" h="629" extrusionOk="0">
                  <a:moveTo>
                    <a:pt x="182" y="1"/>
                  </a:moveTo>
                  <a:cubicBezTo>
                    <a:pt x="113" y="1"/>
                    <a:pt x="50" y="45"/>
                    <a:pt x="28" y="114"/>
                  </a:cubicBezTo>
                  <a:cubicBezTo>
                    <a:pt x="1" y="199"/>
                    <a:pt x="48" y="291"/>
                    <a:pt x="134" y="318"/>
                  </a:cubicBezTo>
                  <a:lnTo>
                    <a:pt x="1083" y="621"/>
                  </a:lnTo>
                  <a:cubicBezTo>
                    <a:pt x="1100" y="626"/>
                    <a:pt x="1116" y="628"/>
                    <a:pt x="1133" y="628"/>
                  </a:cubicBezTo>
                  <a:cubicBezTo>
                    <a:pt x="1190" y="628"/>
                    <a:pt x="1245" y="598"/>
                    <a:pt x="1274" y="547"/>
                  </a:cubicBezTo>
                  <a:cubicBezTo>
                    <a:pt x="1279" y="537"/>
                    <a:pt x="1284" y="526"/>
                    <a:pt x="1288" y="515"/>
                  </a:cubicBezTo>
                  <a:cubicBezTo>
                    <a:pt x="1315" y="430"/>
                    <a:pt x="1268" y="338"/>
                    <a:pt x="1182" y="311"/>
                  </a:cubicBezTo>
                  <a:lnTo>
                    <a:pt x="232" y="9"/>
                  </a:lnTo>
                  <a:cubicBezTo>
                    <a:pt x="215" y="3"/>
                    <a:pt x="199" y="1"/>
                    <a:pt x="18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1185;p56">
              <a:extLst>
                <a:ext uri="{FF2B5EF4-FFF2-40B4-BE49-F238E27FC236}">
                  <a16:creationId xmlns:a16="http://schemas.microsoft.com/office/drawing/2014/main" id="{B5941C6C-4E48-42F8-9D21-42F98B4F05D1}"/>
                </a:ext>
              </a:extLst>
            </p:cNvPr>
            <p:cNvSpPr/>
            <p:nvPr/>
          </p:nvSpPr>
          <p:spPr>
            <a:xfrm>
              <a:off x="4360297" y="875912"/>
              <a:ext cx="46203" cy="22135"/>
            </a:xfrm>
            <a:custGeom>
              <a:avLst/>
              <a:gdLst/>
              <a:ahLst/>
              <a:cxnLst/>
              <a:rect l="l" t="t" r="r" b="b"/>
              <a:pathLst>
                <a:path w="1315" h="630" extrusionOk="0">
                  <a:moveTo>
                    <a:pt x="183" y="1"/>
                  </a:moveTo>
                  <a:cubicBezTo>
                    <a:pt x="114" y="1"/>
                    <a:pt x="49" y="45"/>
                    <a:pt x="28" y="114"/>
                  </a:cubicBezTo>
                  <a:cubicBezTo>
                    <a:pt x="1" y="200"/>
                    <a:pt x="48" y="292"/>
                    <a:pt x="133" y="319"/>
                  </a:cubicBezTo>
                  <a:lnTo>
                    <a:pt x="1083" y="622"/>
                  </a:lnTo>
                  <a:cubicBezTo>
                    <a:pt x="1099" y="627"/>
                    <a:pt x="1116" y="629"/>
                    <a:pt x="1132" y="629"/>
                  </a:cubicBezTo>
                  <a:cubicBezTo>
                    <a:pt x="1190" y="629"/>
                    <a:pt x="1244" y="598"/>
                    <a:pt x="1273" y="547"/>
                  </a:cubicBezTo>
                  <a:cubicBezTo>
                    <a:pt x="1279" y="538"/>
                    <a:pt x="1283" y="527"/>
                    <a:pt x="1287" y="516"/>
                  </a:cubicBezTo>
                  <a:cubicBezTo>
                    <a:pt x="1315" y="430"/>
                    <a:pt x="1267" y="339"/>
                    <a:pt x="1182" y="312"/>
                  </a:cubicBezTo>
                  <a:lnTo>
                    <a:pt x="232" y="9"/>
                  </a:lnTo>
                  <a:cubicBezTo>
                    <a:pt x="216" y="3"/>
                    <a:pt x="199" y="1"/>
                    <a:pt x="183"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1186;p56">
              <a:extLst>
                <a:ext uri="{FF2B5EF4-FFF2-40B4-BE49-F238E27FC236}">
                  <a16:creationId xmlns:a16="http://schemas.microsoft.com/office/drawing/2014/main" id="{09998743-7CAF-5152-AA83-1BED3C531D38}"/>
                </a:ext>
              </a:extLst>
            </p:cNvPr>
            <p:cNvSpPr/>
            <p:nvPr/>
          </p:nvSpPr>
          <p:spPr>
            <a:xfrm>
              <a:off x="3931765" y="1551193"/>
              <a:ext cx="64508" cy="58570"/>
            </a:xfrm>
            <a:custGeom>
              <a:avLst/>
              <a:gdLst/>
              <a:ahLst/>
              <a:cxnLst/>
              <a:rect l="l" t="t" r="r" b="b"/>
              <a:pathLst>
                <a:path w="1836" h="1667" extrusionOk="0">
                  <a:moveTo>
                    <a:pt x="179" y="0"/>
                  </a:moveTo>
                  <a:cubicBezTo>
                    <a:pt x="134" y="0"/>
                    <a:pt x="90" y="18"/>
                    <a:pt x="58" y="53"/>
                  </a:cubicBezTo>
                  <a:cubicBezTo>
                    <a:pt x="51" y="62"/>
                    <a:pt x="44" y="72"/>
                    <a:pt x="38" y="81"/>
                  </a:cubicBezTo>
                  <a:cubicBezTo>
                    <a:pt x="1" y="147"/>
                    <a:pt x="12" y="231"/>
                    <a:pt x="70" y="283"/>
                  </a:cubicBezTo>
                  <a:lnTo>
                    <a:pt x="1545" y="1624"/>
                  </a:lnTo>
                  <a:cubicBezTo>
                    <a:pt x="1576" y="1652"/>
                    <a:pt x="1615" y="1666"/>
                    <a:pt x="1654" y="1666"/>
                  </a:cubicBezTo>
                  <a:cubicBezTo>
                    <a:pt x="1699" y="1666"/>
                    <a:pt x="1743" y="1648"/>
                    <a:pt x="1775" y="1613"/>
                  </a:cubicBezTo>
                  <a:cubicBezTo>
                    <a:pt x="1835" y="1547"/>
                    <a:pt x="1831" y="1444"/>
                    <a:pt x="1764" y="1383"/>
                  </a:cubicBezTo>
                  <a:lnTo>
                    <a:pt x="288" y="43"/>
                  </a:lnTo>
                  <a:cubicBezTo>
                    <a:pt x="257" y="14"/>
                    <a:pt x="218" y="0"/>
                    <a:pt x="179"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1187;p56">
              <a:extLst>
                <a:ext uri="{FF2B5EF4-FFF2-40B4-BE49-F238E27FC236}">
                  <a16:creationId xmlns:a16="http://schemas.microsoft.com/office/drawing/2014/main" id="{171B0FE3-DC35-C4B0-CF4A-2C76EBF0D9E3}"/>
                </a:ext>
              </a:extLst>
            </p:cNvPr>
            <p:cNvSpPr/>
            <p:nvPr/>
          </p:nvSpPr>
          <p:spPr>
            <a:xfrm>
              <a:off x="3935138" y="1613837"/>
              <a:ext cx="64543" cy="58570"/>
            </a:xfrm>
            <a:custGeom>
              <a:avLst/>
              <a:gdLst/>
              <a:ahLst/>
              <a:cxnLst/>
              <a:rect l="l" t="t" r="r" b="b"/>
              <a:pathLst>
                <a:path w="1837" h="1667" extrusionOk="0">
                  <a:moveTo>
                    <a:pt x="180" y="1"/>
                  </a:moveTo>
                  <a:cubicBezTo>
                    <a:pt x="136" y="1"/>
                    <a:pt x="91" y="19"/>
                    <a:pt x="59" y="54"/>
                  </a:cubicBezTo>
                  <a:cubicBezTo>
                    <a:pt x="51" y="63"/>
                    <a:pt x="44" y="73"/>
                    <a:pt x="38" y="82"/>
                  </a:cubicBezTo>
                  <a:cubicBezTo>
                    <a:pt x="1" y="147"/>
                    <a:pt x="12" y="232"/>
                    <a:pt x="70" y="284"/>
                  </a:cubicBezTo>
                  <a:lnTo>
                    <a:pt x="1546" y="1624"/>
                  </a:lnTo>
                  <a:cubicBezTo>
                    <a:pt x="1577" y="1652"/>
                    <a:pt x="1617" y="1667"/>
                    <a:pt x="1656" y="1667"/>
                  </a:cubicBezTo>
                  <a:cubicBezTo>
                    <a:pt x="1700" y="1667"/>
                    <a:pt x="1744" y="1649"/>
                    <a:pt x="1776" y="1613"/>
                  </a:cubicBezTo>
                  <a:cubicBezTo>
                    <a:pt x="1836" y="1547"/>
                    <a:pt x="1831" y="1444"/>
                    <a:pt x="1765" y="1383"/>
                  </a:cubicBezTo>
                  <a:lnTo>
                    <a:pt x="289" y="43"/>
                  </a:lnTo>
                  <a:cubicBezTo>
                    <a:pt x="258" y="15"/>
                    <a:pt x="219" y="1"/>
                    <a:pt x="180"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1188;p56">
              <a:extLst>
                <a:ext uri="{FF2B5EF4-FFF2-40B4-BE49-F238E27FC236}">
                  <a16:creationId xmlns:a16="http://schemas.microsoft.com/office/drawing/2014/main" id="{BEB5D4CE-ED3E-D9C3-80ED-345D1029EE32}"/>
                </a:ext>
              </a:extLst>
            </p:cNvPr>
            <p:cNvSpPr/>
            <p:nvPr/>
          </p:nvSpPr>
          <p:spPr>
            <a:xfrm>
              <a:off x="3952248" y="1584219"/>
              <a:ext cx="38543" cy="35030"/>
            </a:xfrm>
            <a:custGeom>
              <a:avLst/>
              <a:gdLst/>
              <a:ahLst/>
              <a:cxnLst/>
              <a:rect l="l" t="t" r="r" b="b"/>
              <a:pathLst>
                <a:path w="1097" h="997" extrusionOk="0">
                  <a:moveTo>
                    <a:pt x="178" y="1"/>
                  </a:moveTo>
                  <a:cubicBezTo>
                    <a:pt x="134" y="1"/>
                    <a:pt x="90" y="19"/>
                    <a:pt x="58" y="54"/>
                  </a:cubicBezTo>
                  <a:cubicBezTo>
                    <a:pt x="50" y="63"/>
                    <a:pt x="43" y="72"/>
                    <a:pt x="38" y="82"/>
                  </a:cubicBezTo>
                  <a:cubicBezTo>
                    <a:pt x="0" y="147"/>
                    <a:pt x="11" y="231"/>
                    <a:pt x="69" y="283"/>
                  </a:cubicBezTo>
                  <a:lnTo>
                    <a:pt x="807" y="954"/>
                  </a:lnTo>
                  <a:cubicBezTo>
                    <a:pt x="838" y="982"/>
                    <a:pt x="877" y="996"/>
                    <a:pt x="916" y="996"/>
                  </a:cubicBezTo>
                  <a:cubicBezTo>
                    <a:pt x="960" y="996"/>
                    <a:pt x="1004" y="978"/>
                    <a:pt x="1037" y="943"/>
                  </a:cubicBezTo>
                  <a:cubicBezTo>
                    <a:pt x="1097" y="876"/>
                    <a:pt x="1092" y="773"/>
                    <a:pt x="1025" y="713"/>
                  </a:cubicBezTo>
                  <a:lnTo>
                    <a:pt x="287" y="43"/>
                  </a:lnTo>
                  <a:cubicBezTo>
                    <a:pt x="256" y="14"/>
                    <a:pt x="217" y="1"/>
                    <a:pt x="178"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1189;p56">
              <a:extLst>
                <a:ext uri="{FF2B5EF4-FFF2-40B4-BE49-F238E27FC236}">
                  <a16:creationId xmlns:a16="http://schemas.microsoft.com/office/drawing/2014/main" id="{1B4C457C-0573-9084-FC66-00BC601C14D9}"/>
                </a:ext>
              </a:extLst>
            </p:cNvPr>
            <p:cNvSpPr/>
            <p:nvPr/>
          </p:nvSpPr>
          <p:spPr>
            <a:xfrm>
              <a:off x="3946451" y="1594302"/>
              <a:ext cx="38543" cy="34994"/>
            </a:xfrm>
            <a:custGeom>
              <a:avLst/>
              <a:gdLst/>
              <a:ahLst/>
              <a:cxnLst/>
              <a:rect l="l" t="t" r="r" b="b"/>
              <a:pathLst>
                <a:path w="1097" h="996" extrusionOk="0">
                  <a:moveTo>
                    <a:pt x="178" y="0"/>
                  </a:moveTo>
                  <a:cubicBezTo>
                    <a:pt x="133" y="0"/>
                    <a:pt x="90" y="18"/>
                    <a:pt x="58" y="53"/>
                  </a:cubicBezTo>
                  <a:cubicBezTo>
                    <a:pt x="50" y="62"/>
                    <a:pt x="43" y="72"/>
                    <a:pt x="38" y="82"/>
                  </a:cubicBezTo>
                  <a:cubicBezTo>
                    <a:pt x="0" y="147"/>
                    <a:pt x="11" y="230"/>
                    <a:pt x="69" y="283"/>
                  </a:cubicBezTo>
                  <a:lnTo>
                    <a:pt x="807" y="953"/>
                  </a:lnTo>
                  <a:cubicBezTo>
                    <a:pt x="838" y="982"/>
                    <a:pt x="877" y="995"/>
                    <a:pt x="916" y="995"/>
                  </a:cubicBezTo>
                  <a:cubicBezTo>
                    <a:pt x="960" y="995"/>
                    <a:pt x="1004" y="977"/>
                    <a:pt x="1037" y="942"/>
                  </a:cubicBezTo>
                  <a:cubicBezTo>
                    <a:pt x="1097" y="876"/>
                    <a:pt x="1092" y="773"/>
                    <a:pt x="1025" y="712"/>
                  </a:cubicBezTo>
                  <a:lnTo>
                    <a:pt x="287" y="43"/>
                  </a:lnTo>
                  <a:cubicBezTo>
                    <a:pt x="256" y="14"/>
                    <a:pt x="217" y="0"/>
                    <a:pt x="178"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1190;p56">
              <a:extLst>
                <a:ext uri="{FF2B5EF4-FFF2-40B4-BE49-F238E27FC236}">
                  <a16:creationId xmlns:a16="http://schemas.microsoft.com/office/drawing/2014/main" id="{1A136D57-534C-E220-8948-306768B8DF95}"/>
                </a:ext>
              </a:extLst>
            </p:cNvPr>
            <p:cNvSpPr/>
            <p:nvPr/>
          </p:nvSpPr>
          <p:spPr>
            <a:xfrm>
              <a:off x="3940689" y="1604245"/>
              <a:ext cx="38578" cy="35030"/>
            </a:xfrm>
            <a:custGeom>
              <a:avLst/>
              <a:gdLst/>
              <a:ahLst/>
              <a:cxnLst/>
              <a:rect l="l" t="t" r="r" b="b"/>
              <a:pathLst>
                <a:path w="1098" h="997" extrusionOk="0">
                  <a:moveTo>
                    <a:pt x="179" y="1"/>
                  </a:moveTo>
                  <a:cubicBezTo>
                    <a:pt x="134" y="1"/>
                    <a:pt x="90" y="19"/>
                    <a:pt x="58" y="54"/>
                  </a:cubicBezTo>
                  <a:cubicBezTo>
                    <a:pt x="51" y="63"/>
                    <a:pt x="44" y="72"/>
                    <a:pt x="38" y="82"/>
                  </a:cubicBezTo>
                  <a:cubicBezTo>
                    <a:pt x="1" y="147"/>
                    <a:pt x="12" y="231"/>
                    <a:pt x="70" y="284"/>
                  </a:cubicBezTo>
                  <a:lnTo>
                    <a:pt x="808" y="954"/>
                  </a:lnTo>
                  <a:cubicBezTo>
                    <a:pt x="839" y="982"/>
                    <a:pt x="877" y="996"/>
                    <a:pt x="916" y="996"/>
                  </a:cubicBezTo>
                  <a:cubicBezTo>
                    <a:pt x="960" y="996"/>
                    <a:pt x="1005" y="978"/>
                    <a:pt x="1037" y="943"/>
                  </a:cubicBezTo>
                  <a:cubicBezTo>
                    <a:pt x="1097" y="877"/>
                    <a:pt x="1092" y="773"/>
                    <a:pt x="1026" y="713"/>
                  </a:cubicBezTo>
                  <a:lnTo>
                    <a:pt x="288" y="44"/>
                  </a:lnTo>
                  <a:cubicBezTo>
                    <a:pt x="257" y="15"/>
                    <a:pt x="218" y="1"/>
                    <a:pt x="179"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1191;p56">
              <a:extLst>
                <a:ext uri="{FF2B5EF4-FFF2-40B4-BE49-F238E27FC236}">
                  <a16:creationId xmlns:a16="http://schemas.microsoft.com/office/drawing/2014/main" id="{AEA474FE-ED72-D07D-E337-A7C8079697E5}"/>
                </a:ext>
              </a:extLst>
            </p:cNvPr>
            <p:cNvSpPr/>
            <p:nvPr/>
          </p:nvSpPr>
          <p:spPr>
            <a:xfrm>
              <a:off x="3953829" y="1581197"/>
              <a:ext cx="79581" cy="32711"/>
            </a:xfrm>
            <a:custGeom>
              <a:avLst/>
              <a:gdLst/>
              <a:ahLst/>
              <a:cxnLst/>
              <a:rect l="l" t="t" r="r" b="b"/>
              <a:pathLst>
                <a:path w="2265" h="931" extrusionOk="0">
                  <a:moveTo>
                    <a:pt x="183" y="0"/>
                  </a:moveTo>
                  <a:cubicBezTo>
                    <a:pt x="114" y="0"/>
                    <a:pt x="50" y="44"/>
                    <a:pt x="28" y="114"/>
                  </a:cubicBezTo>
                  <a:cubicBezTo>
                    <a:pt x="1" y="199"/>
                    <a:pt x="48" y="291"/>
                    <a:pt x="133" y="318"/>
                  </a:cubicBezTo>
                  <a:lnTo>
                    <a:pt x="2033" y="923"/>
                  </a:lnTo>
                  <a:cubicBezTo>
                    <a:pt x="2050" y="928"/>
                    <a:pt x="2066" y="931"/>
                    <a:pt x="2083" y="931"/>
                  </a:cubicBezTo>
                  <a:cubicBezTo>
                    <a:pt x="2140" y="931"/>
                    <a:pt x="2194" y="900"/>
                    <a:pt x="2224" y="850"/>
                  </a:cubicBezTo>
                  <a:cubicBezTo>
                    <a:pt x="2230" y="839"/>
                    <a:pt x="2234" y="829"/>
                    <a:pt x="2237" y="817"/>
                  </a:cubicBezTo>
                  <a:cubicBezTo>
                    <a:pt x="2265" y="732"/>
                    <a:pt x="2217" y="640"/>
                    <a:pt x="2132" y="613"/>
                  </a:cubicBezTo>
                  <a:lnTo>
                    <a:pt x="232" y="8"/>
                  </a:lnTo>
                  <a:cubicBezTo>
                    <a:pt x="216" y="3"/>
                    <a:pt x="199" y="0"/>
                    <a:pt x="183"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1192;p56">
              <a:extLst>
                <a:ext uri="{FF2B5EF4-FFF2-40B4-BE49-F238E27FC236}">
                  <a16:creationId xmlns:a16="http://schemas.microsoft.com/office/drawing/2014/main" id="{A039476A-6B8C-975E-6627-3F28D21A868F}"/>
                </a:ext>
              </a:extLst>
            </p:cNvPr>
            <p:cNvSpPr/>
            <p:nvPr/>
          </p:nvSpPr>
          <p:spPr>
            <a:xfrm>
              <a:off x="3897931" y="1609691"/>
              <a:ext cx="79581" cy="32711"/>
            </a:xfrm>
            <a:custGeom>
              <a:avLst/>
              <a:gdLst/>
              <a:ahLst/>
              <a:cxnLst/>
              <a:rect l="l" t="t" r="r" b="b"/>
              <a:pathLst>
                <a:path w="2265" h="931" extrusionOk="0">
                  <a:moveTo>
                    <a:pt x="182" y="0"/>
                  </a:moveTo>
                  <a:cubicBezTo>
                    <a:pt x="114" y="0"/>
                    <a:pt x="50" y="44"/>
                    <a:pt x="28" y="114"/>
                  </a:cubicBezTo>
                  <a:cubicBezTo>
                    <a:pt x="1" y="199"/>
                    <a:pt x="48" y="290"/>
                    <a:pt x="133" y="318"/>
                  </a:cubicBezTo>
                  <a:lnTo>
                    <a:pt x="2033" y="922"/>
                  </a:lnTo>
                  <a:cubicBezTo>
                    <a:pt x="2050" y="928"/>
                    <a:pt x="2066" y="930"/>
                    <a:pt x="2083" y="930"/>
                  </a:cubicBezTo>
                  <a:cubicBezTo>
                    <a:pt x="2140" y="930"/>
                    <a:pt x="2194" y="899"/>
                    <a:pt x="2223" y="849"/>
                  </a:cubicBezTo>
                  <a:cubicBezTo>
                    <a:pt x="2229" y="839"/>
                    <a:pt x="2233" y="828"/>
                    <a:pt x="2238" y="817"/>
                  </a:cubicBezTo>
                  <a:cubicBezTo>
                    <a:pt x="2265" y="731"/>
                    <a:pt x="2218" y="640"/>
                    <a:pt x="2132" y="612"/>
                  </a:cubicBezTo>
                  <a:lnTo>
                    <a:pt x="232" y="8"/>
                  </a:lnTo>
                  <a:cubicBezTo>
                    <a:pt x="216" y="3"/>
                    <a:pt x="199" y="0"/>
                    <a:pt x="1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1193;p56">
              <a:extLst>
                <a:ext uri="{FF2B5EF4-FFF2-40B4-BE49-F238E27FC236}">
                  <a16:creationId xmlns:a16="http://schemas.microsoft.com/office/drawing/2014/main" id="{E6FC53F8-B68A-79D7-D791-A030310CE6F4}"/>
                </a:ext>
              </a:extLst>
            </p:cNvPr>
            <p:cNvSpPr/>
            <p:nvPr/>
          </p:nvSpPr>
          <p:spPr>
            <a:xfrm>
              <a:off x="3948384" y="1590684"/>
              <a:ext cx="46203" cy="22100"/>
            </a:xfrm>
            <a:custGeom>
              <a:avLst/>
              <a:gdLst/>
              <a:ahLst/>
              <a:cxnLst/>
              <a:rect l="l" t="t" r="r" b="b"/>
              <a:pathLst>
                <a:path w="1315" h="629" extrusionOk="0">
                  <a:moveTo>
                    <a:pt x="182" y="0"/>
                  </a:moveTo>
                  <a:cubicBezTo>
                    <a:pt x="114" y="0"/>
                    <a:pt x="50" y="44"/>
                    <a:pt x="27" y="113"/>
                  </a:cubicBezTo>
                  <a:cubicBezTo>
                    <a:pt x="0" y="199"/>
                    <a:pt x="47" y="291"/>
                    <a:pt x="133" y="318"/>
                  </a:cubicBezTo>
                  <a:lnTo>
                    <a:pt x="1083" y="621"/>
                  </a:lnTo>
                  <a:cubicBezTo>
                    <a:pt x="1099" y="626"/>
                    <a:pt x="1116" y="628"/>
                    <a:pt x="1132" y="628"/>
                  </a:cubicBezTo>
                  <a:cubicBezTo>
                    <a:pt x="1190" y="628"/>
                    <a:pt x="1244" y="598"/>
                    <a:pt x="1273" y="547"/>
                  </a:cubicBezTo>
                  <a:cubicBezTo>
                    <a:pt x="1278" y="537"/>
                    <a:pt x="1284" y="526"/>
                    <a:pt x="1287" y="515"/>
                  </a:cubicBezTo>
                  <a:cubicBezTo>
                    <a:pt x="1314" y="430"/>
                    <a:pt x="1267" y="338"/>
                    <a:pt x="1181" y="311"/>
                  </a:cubicBezTo>
                  <a:lnTo>
                    <a:pt x="231" y="8"/>
                  </a:lnTo>
                  <a:cubicBezTo>
                    <a:pt x="215" y="3"/>
                    <a:pt x="199" y="0"/>
                    <a:pt x="1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1194;p56">
              <a:extLst>
                <a:ext uri="{FF2B5EF4-FFF2-40B4-BE49-F238E27FC236}">
                  <a16:creationId xmlns:a16="http://schemas.microsoft.com/office/drawing/2014/main" id="{2E343D23-9B9A-0EA5-9EC0-11A002FE378A}"/>
                </a:ext>
              </a:extLst>
            </p:cNvPr>
            <p:cNvSpPr/>
            <p:nvPr/>
          </p:nvSpPr>
          <p:spPr>
            <a:xfrm>
              <a:off x="3942586" y="1600767"/>
              <a:ext cx="46203" cy="22065"/>
            </a:xfrm>
            <a:custGeom>
              <a:avLst/>
              <a:gdLst/>
              <a:ahLst/>
              <a:cxnLst/>
              <a:rect l="l" t="t" r="r" b="b"/>
              <a:pathLst>
                <a:path w="1315" h="628" extrusionOk="0">
                  <a:moveTo>
                    <a:pt x="182" y="0"/>
                  </a:moveTo>
                  <a:cubicBezTo>
                    <a:pt x="113" y="0"/>
                    <a:pt x="49" y="44"/>
                    <a:pt x="27" y="114"/>
                  </a:cubicBezTo>
                  <a:cubicBezTo>
                    <a:pt x="0" y="199"/>
                    <a:pt x="47" y="290"/>
                    <a:pt x="133" y="318"/>
                  </a:cubicBezTo>
                  <a:lnTo>
                    <a:pt x="1083" y="620"/>
                  </a:lnTo>
                  <a:cubicBezTo>
                    <a:pt x="1099" y="625"/>
                    <a:pt x="1116" y="628"/>
                    <a:pt x="1132" y="628"/>
                  </a:cubicBezTo>
                  <a:cubicBezTo>
                    <a:pt x="1190" y="628"/>
                    <a:pt x="1244" y="597"/>
                    <a:pt x="1273" y="547"/>
                  </a:cubicBezTo>
                  <a:cubicBezTo>
                    <a:pt x="1278" y="536"/>
                    <a:pt x="1284" y="526"/>
                    <a:pt x="1287" y="514"/>
                  </a:cubicBezTo>
                  <a:cubicBezTo>
                    <a:pt x="1314" y="429"/>
                    <a:pt x="1267" y="337"/>
                    <a:pt x="1181" y="310"/>
                  </a:cubicBezTo>
                  <a:lnTo>
                    <a:pt x="231" y="8"/>
                  </a:lnTo>
                  <a:cubicBezTo>
                    <a:pt x="215" y="3"/>
                    <a:pt x="198" y="0"/>
                    <a:pt x="182" y="0"/>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1195;p56">
              <a:extLst>
                <a:ext uri="{FF2B5EF4-FFF2-40B4-BE49-F238E27FC236}">
                  <a16:creationId xmlns:a16="http://schemas.microsoft.com/office/drawing/2014/main" id="{F12919B2-8B77-85B9-FA66-63D915C5FBA8}"/>
                </a:ext>
              </a:extLst>
            </p:cNvPr>
            <p:cNvSpPr/>
            <p:nvPr/>
          </p:nvSpPr>
          <p:spPr>
            <a:xfrm>
              <a:off x="3936824" y="1610710"/>
              <a:ext cx="46203" cy="22100"/>
            </a:xfrm>
            <a:custGeom>
              <a:avLst/>
              <a:gdLst/>
              <a:ahLst/>
              <a:cxnLst/>
              <a:rect l="l" t="t" r="r" b="b"/>
              <a:pathLst>
                <a:path w="1315" h="629" extrusionOk="0">
                  <a:moveTo>
                    <a:pt x="182" y="1"/>
                  </a:moveTo>
                  <a:cubicBezTo>
                    <a:pt x="113" y="1"/>
                    <a:pt x="50" y="45"/>
                    <a:pt x="28" y="114"/>
                  </a:cubicBezTo>
                  <a:cubicBezTo>
                    <a:pt x="1" y="200"/>
                    <a:pt x="48" y="291"/>
                    <a:pt x="134" y="318"/>
                  </a:cubicBezTo>
                  <a:lnTo>
                    <a:pt x="1084" y="621"/>
                  </a:lnTo>
                  <a:cubicBezTo>
                    <a:pt x="1100" y="626"/>
                    <a:pt x="1116" y="629"/>
                    <a:pt x="1133" y="629"/>
                  </a:cubicBezTo>
                  <a:cubicBezTo>
                    <a:pt x="1190" y="629"/>
                    <a:pt x="1245" y="598"/>
                    <a:pt x="1274" y="547"/>
                  </a:cubicBezTo>
                  <a:cubicBezTo>
                    <a:pt x="1279" y="537"/>
                    <a:pt x="1284" y="527"/>
                    <a:pt x="1288" y="515"/>
                  </a:cubicBezTo>
                  <a:cubicBezTo>
                    <a:pt x="1315" y="430"/>
                    <a:pt x="1268" y="338"/>
                    <a:pt x="1182" y="311"/>
                  </a:cubicBezTo>
                  <a:lnTo>
                    <a:pt x="232" y="9"/>
                  </a:lnTo>
                  <a:cubicBezTo>
                    <a:pt x="216" y="3"/>
                    <a:pt x="199" y="1"/>
                    <a:pt x="182" y="1"/>
                  </a:cubicBezTo>
                  <a:close/>
                </a:path>
              </a:pathLst>
            </a:cu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1196;p56">
              <a:extLst>
                <a:ext uri="{FF2B5EF4-FFF2-40B4-BE49-F238E27FC236}">
                  <a16:creationId xmlns:a16="http://schemas.microsoft.com/office/drawing/2014/main" id="{84083E50-77E7-414F-AA45-E8B76FAD04FA}"/>
                </a:ext>
              </a:extLst>
            </p:cNvPr>
            <p:cNvSpPr/>
            <p:nvPr/>
          </p:nvSpPr>
          <p:spPr>
            <a:xfrm>
              <a:off x="4314939" y="1363786"/>
              <a:ext cx="521649" cy="1248768"/>
            </a:xfrm>
            <a:custGeom>
              <a:avLst/>
              <a:gdLst/>
              <a:ahLst/>
              <a:cxnLst/>
              <a:rect l="l" t="t" r="r" b="b"/>
              <a:pathLst>
                <a:path w="14847" h="35542" extrusionOk="0">
                  <a:moveTo>
                    <a:pt x="23" y="0"/>
                  </a:moveTo>
                  <a:cubicBezTo>
                    <a:pt x="8" y="122"/>
                    <a:pt x="0" y="247"/>
                    <a:pt x="0" y="374"/>
                  </a:cubicBezTo>
                  <a:lnTo>
                    <a:pt x="0" y="35541"/>
                  </a:lnTo>
                  <a:lnTo>
                    <a:pt x="14847" y="35541"/>
                  </a:lnTo>
                  <a:lnTo>
                    <a:pt x="14847" y="374"/>
                  </a:lnTo>
                  <a:cubicBezTo>
                    <a:pt x="14847" y="247"/>
                    <a:pt x="14838" y="122"/>
                    <a:pt x="14823" y="0"/>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1197;p56">
              <a:extLst>
                <a:ext uri="{FF2B5EF4-FFF2-40B4-BE49-F238E27FC236}">
                  <a16:creationId xmlns:a16="http://schemas.microsoft.com/office/drawing/2014/main" id="{8EB2CACD-B347-0E5B-1D04-7289649ECACF}"/>
                </a:ext>
              </a:extLst>
            </p:cNvPr>
            <p:cNvSpPr/>
            <p:nvPr/>
          </p:nvSpPr>
          <p:spPr>
            <a:xfrm>
              <a:off x="4315326" y="1331217"/>
              <a:ext cx="520876" cy="69392"/>
            </a:xfrm>
            <a:custGeom>
              <a:avLst/>
              <a:gdLst/>
              <a:ahLst/>
              <a:cxnLst/>
              <a:rect l="l" t="t" r="r" b="b"/>
              <a:pathLst>
                <a:path w="14825" h="1975" extrusionOk="0">
                  <a:moveTo>
                    <a:pt x="7413" y="1"/>
                  </a:moveTo>
                  <a:cubicBezTo>
                    <a:pt x="3319" y="1"/>
                    <a:pt x="1" y="443"/>
                    <a:pt x="1" y="987"/>
                  </a:cubicBezTo>
                  <a:cubicBezTo>
                    <a:pt x="1" y="1532"/>
                    <a:pt x="3319" y="1974"/>
                    <a:pt x="7413" y="1974"/>
                  </a:cubicBezTo>
                  <a:cubicBezTo>
                    <a:pt x="11506" y="1974"/>
                    <a:pt x="14825" y="1532"/>
                    <a:pt x="14825" y="987"/>
                  </a:cubicBezTo>
                  <a:cubicBezTo>
                    <a:pt x="14825" y="443"/>
                    <a:pt x="11506" y="1"/>
                    <a:pt x="7413" y="1"/>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1198;p56">
              <a:extLst>
                <a:ext uri="{FF2B5EF4-FFF2-40B4-BE49-F238E27FC236}">
                  <a16:creationId xmlns:a16="http://schemas.microsoft.com/office/drawing/2014/main" id="{DCD600EF-DA11-CE1C-E0B4-3A423664C86E}"/>
                </a:ext>
              </a:extLst>
            </p:cNvPr>
            <p:cNvSpPr/>
            <p:nvPr/>
          </p:nvSpPr>
          <p:spPr>
            <a:xfrm>
              <a:off x="4369889" y="1345727"/>
              <a:ext cx="411712" cy="40335"/>
            </a:xfrm>
            <a:custGeom>
              <a:avLst/>
              <a:gdLst/>
              <a:ahLst/>
              <a:cxnLst/>
              <a:rect l="l" t="t" r="r" b="b"/>
              <a:pathLst>
                <a:path w="11718" h="1148" extrusionOk="0">
                  <a:moveTo>
                    <a:pt x="5860" y="1"/>
                  </a:moveTo>
                  <a:cubicBezTo>
                    <a:pt x="2624" y="1"/>
                    <a:pt x="1" y="258"/>
                    <a:pt x="1" y="574"/>
                  </a:cubicBezTo>
                  <a:cubicBezTo>
                    <a:pt x="1" y="891"/>
                    <a:pt x="2624" y="1147"/>
                    <a:pt x="5860" y="1147"/>
                  </a:cubicBezTo>
                  <a:cubicBezTo>
                    <a:pt x="9095" y="1147"/>
                    <a:pt x="11717" y="891"/>
                    <a:pt x="11717" y="574"/>
                  </a:cubicBezTo>
                  <a:cubicBezTo>
                    <a:pt x="11717" y="258"/>
                    <a:pt x="9095" y="1"/>
                    <a:pt x="5860" y="1"/>
                  </a:cubicBezTo>
                  <a:close/>
                </a:path>
              </a:pathLst>
            </a:custGeom>
            <a:solidFill>
              <a:srgbClr val="9154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1199;p56">
              <a:extLst>
                <a:ext uri="{FF2B5EF4-FFF2-40B4-BE49-F238E27FC236}">
                  <a16:creationId xmlns:a16="http://schemas.microsoft.com/office/drawing/2014/main" id="{5076BBE6-DA17-59BE-D7A9-03CA088FF508}"/>
                </a:ext>
              </a:extLst>
            </p:cNvPr>
            <p:cNvSpPr/>
            <p:nvPr/>
          </p:nvSpPr>
          <p:spPr>
            <a:xfrm>
              <a:off x="4651912" y="1355108"/>
              <a:ext cx="129683" cy="29513"/>
            </a:xfrm>
            <a:custGeom>
              <a:avLst/>
              <a:gdLst/>
              <a:ahLst/>
              <a:cxnLst/>
              <a:rect l="l" t="t" r="r" b="b"/>
              <a:pathLst>
                <a:path w="3691" h="840" extrusionOk="0">
                  <a:moveTo>
                    <a:pt x="2776" y="0"/>
                  </a:moveTo>
                  <a:cubicBezTo>
                    <a:pt x="2770" y="5"/>
                    <a:pt x="2766" y="9"/>
                    <a:pt x="2760" y="13"/>
                  </a:cubicBezTo>
                  <a:cubicBezTo>
                    <a:pt x="2077" y="508"/>
                    <a:pt x="1116" y="608"/>
                    <a:pt x="311" y="777"/>
                  </a:cubicBezTo>
                  <a:cubicBezTo>
                    <a:pt x="207" y="799"/>
                    <a:pt x="104" y="819"/>
                    <a:pt x="1" y="839"/>
                  </a:cubicBezTo>
                  <a:cubicBezTo>
                    <a:pt x="2162" y="755"/>
                    <a:pt x="3690" y="548"/>
                    <a:pt x="3690" y="307"/>
                  </a:cubicBezTo>
                  <a:cubicBezTo>
                    <a:pt x="3690" y="194"/>
                    <a:pt x="3354" y="88"/>
                    <a:pt x="2776" y="0"/>
                  </a:cubicBezTo>
                  <a:close/>
                </a:path>
              </a:pathLst>
            </a:custGeom>
            <a:solidFill>
              <a:srgbClr val="9154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1200;p56">
              <a:extLst>
                <a:ext uri="{FF2B5EF4-FFF2-40B4-BE49-F238E27FC236}">
                  <a16:creationId xmlns:a16="http://schemas.microsoft.com/office/drawing/2014/main" id="{247792C0-DB21-98B6-7220-C8713F95B6B9}"/>
                </a:ext>
              </a:extLst>
            </p:cNvPr>
            <p:cNvSpPr/>
            <p:nvPr/>
          </p:nvSpPr>
          <p:spPr>
            <a:xfrm>
              <a:off x="4536741" y="1278902"/>
              <a:ext cx="65035" cy="112362"/>
            </a:xfrm>
            <a:custGeom>
              <a:avLst/>
              <a:gdLst/>
              <a:ahLst/>
              <a:cxnLst/>
              <a:rect l="l" t="t" r="r" b="b"/>
              <a:pathLst>
                <a:path w="1851" h="3198" extrusionOk="0">
                  <a:moveTo>
                    <a:pt x="698" y="0"/>
                  </a:moveTo>
                  <a:cubicBezTo>
                    <a:pt x="505" y="0"/>
                    <a:pt x="314" y="57"/>
                    <a:pt x="141" y="135"/>
                  </a:cubicBezTo>
                  <a:cubicBezTo>
                    <a:pt x="148" y="156"/>
                    <a:pt x="140" y="181"/>
                    <a:pt x="114" y="192"/>
                  </a:cubicBezTo>
                  <a:cubicBezTo>
                    <a:pt x="83" y="205"/>
                    <a:pt x="42" y="214"/>
                    <a:pt x="1" y="226"/>
                  </a:cubicBezTo>
                  <a:cubicBezTo>
                    <a:pt x="3" y="225"/>
                    <a:pt x="5" y="225"/>
                    <a:pt x="7" y="225"/>
                  </a:cubicBezTo>
                  <a:cubicBezTo>
                    <a:pt x="39" y="225"/>
                    <a:pt x="48" y="259"/>
                    <a:pt x="40" y="286"/>
                  </a:cubicBezTo>
                  <a:cubicBezTo>
                    <a:pt x="48" y="280"/>
                    <a:pt x="57" y="277"/>
                    <a:pt x="66" y="277"/>
                  </a:cubicBezTo>
                  <a:cubicBezTo>
                    <a:pt x="99" y="277"/>
                    <a:pt x="130" y="309"/>
                    <a:pt x="107" y="341"/>
                  </a:cubicBezTo>
                  <a:cubicBezTo>
                    <a:pt x="92" y="362"/>
                    <a:pt x="79" y="384"/>
                    <a:pt x="64" y="405"/>
                  </a:cubicBezTo>
                  <a:cubicBezTo>
                    <a:pt x="86" y="392"/>
                    <a:pt x="109" y="379"/>
                    <a:pt x="131" y="364"/>
                  </a:cubicBezTo>
                  <a:cubicBezTo>
                    <a:pt x="138" y="360"/>
                    <a:pt x="146" y="357"/>
                    <a:pt x="153" y="357"/>
                  </a:cubicBezTo>
                  <a:cubicBezTo>
                    <a:pt x="177" y="357"/>
                    <a:pt x="200" y="379"/>
                    <a:pt x="199" y="404"/>
                  </a:cubicBezTo>
                  <a:cubicBezTo>
                    <a:pt x="354" y="326"/>
                    <a:pt x="527" y="269"/>
                    <a:pt x="697" y="269"/>
                  </a:cubicBezTo>
                  <a:cubicBezTo>
                    <a:pt x="715" y="269"/>
                    <a:pt x="733" y="270"/>
                    <a:pt x="751" y="271"/>
                  </a:cubicBezTo>
                  <a:cubicBezTo>
                    <a:pt x="939" y="285"/>
                    <a:pt x="1095" y="376"/>
                    <a:pt x="1227" y="549"/>
                  </a:cubicBezTo>
                  <a:cubicBezTo>
                    <a:pt x="1513" y="924"/>
                    <a:pt x="1370" y="1110"/>
                    <a:pt x="1133" y="1419"/>
                  </a:cubicBezTo>
                  <a:cubicBezTo>
                    <a:pt x="859" y="1777"/>
                    <a:pt x="484" y="2267"/>
                    <a:pt x="910" y="3198"/>
                  </a:cubicBezTo>
                  <a:lnTo>
                    <a:pt x="1153" y="3086"/>
                  </a:lnTo>
                  <a:cubicBezTo>
                    <a:pt x="794" y="2302"/>
                    <a:pt x="1076" y="1936"/>
                    <a:pt x="1346" y="1582"/>
                  </a:cubicBezTo>
                  <a:cubicBezTo>
                    <a:pt x="1583" y="1274"/>
                    <a:pt x="1851" y="925"/>
                    <a:pt x="1440" y="385"/>
                  </a:cubicBezTo>
                  <a:cubicBezTo>
                    <a:pt x="1262" y="152"/>
                    <a:pt x="1037" y="23"/>
                    <a:pt x="771" y="3"/>
                  </a:cubicBezTo>
                  <a:cubicBezTo>
                    <a:pt x="747" y="1"/>
                    <a:pt x="723" y="0"/>
                    <a:pt x="698" y="0"/>
                  </a:cubicBezTo>
                  <a:close/>
                </a:path>
              </a:pathLst>
            </a:custGeom>
            <a:solidFill>
              <a:srgbClr val="01010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1201;p56">
              <a:extLst>
                <a:ext uri="{FF2B5EF4-FFF2-40B4-BE49-F238E27FC236}">
                  <a16:creationId xmlns:a16="http://schemas.microsoft.com/office/drawing/2014/main" id="{0DC74EC0-DA46-DF74-2A87-8B50CEEAB213}"/>
                </a:ext>
              </a:extLst>
            </p:cNvPr>
            <p:cNvSpPr/>
            <p:nvPr/>
          </p:nvSpPr>
          <p:spPr>
            <a:xfrm>
              <a:off x="4283775" y="1318779"/>
              <a:ext cx="426890" cy="206980"/>
            </a:xfrm>
            <a:custGeom>
              <a:avLst/>
              <a:gdLst/>
              <a:ahLst/>
              <a:cxnLst/>
              <a:rect l="l" t="t" r="r" b="b"/>
              <a:pathLst>
                <a:path w="12150" h="5891" extrusionOk="0">
                  <a:moveTo>
                    <a:pt x="1260" y="0"/>
                  </a:moveTo>
                  <a:cubicBezTo>
                    <a:pt x="775" y="0"/>
                    <a:pt x="378" y="224"/>
                    <a:pt x="180" y="740"/>
                  </a:cubicBezTo>
                  <a:cubicBezTo>
                    <a:pt x="1" y="1207"/>
                    <a:pt x="272" y="1622"/>
                    <a:pt x="653" y="1848"/>
                  </a:cubicBezTo>
                  <a:cubicBezTo>
                    <a:pt x="582" y="1960"/>
                    <a:pt x="535" y="2084"/>
                    <a:pt x="539" y="2216"/>
                  </a:cubicBezTo>
                  <a:cubicBezTo>
                    <a:pt x="548" y="2634"/>
                    <a:pt x="762" y="2864"/>
                    <a:pt x="1042" y="2952"/>
                  </a:cubicBezTo>
                  <a:cubicBezTo>
                    <a:pt x="963" y="3153"/>
                    <a:pt x="939" y="3409"/>
                    <a:pt x="908" y="3598"/>
                  </a:cubicBezTo>
                  <a:cubicBezTo>
                    <a:pt x="894" y="3680"/>
                    <a:pt x="898" y="3758"/>
                    <a:pt x="912" y="3832"/>
                  </a:cubicBezTo>
                  <a:cubicBezTo>
                    <a:pt x="778" y="4026"/>
                    <a:pt x="706" y="4246"/>
                    <a:pt x="679" y="4492"/>
                  </a:cubicBezTo>
                  <a:cubicBezTo>
                    <a:pt x="610" y="5121"/>
                    <a:pt x="875" y="5646"/>
                    <a:pt x="1497" y="5836"/>
                  </a:cubicBezTo>
                  <a:cubicBezTo>
                    <a:pt x="1618" y="5873"/>
                    <a:pt x="1733" y="5890"/>
                    <a:pt x="1844" y="5890"/>
                  </a:cubicBezTo>
                  <a:cubicBezTo>
                    <a:pt x="2849" y="5890"/>
                    <a:pt x="3408" y="4483"/>
                    <a:pt x="2680" y="3790"/>
                  </a:cubicBezTo>
                  <a:cubicBezTo>
                    <a:pt x="2681" y="3570"/>
                    <a:pt x="2676" y="3371"/>
                    <a:pt x="2738" y="3149"/>
                  </a:cubicBezTo>
                  <a:cubicBezTo>
                    <a:pt x="2748" y="3112"/>
                    <a:pt x="2759" y="3077"/>
                    <a:pt x="2770" y="3041"/>
                  </a:cubicBezTo>
                  <a:cubicBezTo>
                    <a:pt x="2881" y="3123"/>
                    <a:pt x="3000" y="3174"/>
                    <a:pt x="3119" y="3174"/>
                  </a:cubicBezTo>
                  <a:cubicBezTo>
                    <a:pt x="3249" y="3174"/>
                    <a:pt x="3381" y="3114"/>
                    <a:pt x="3508" y="2967"/>
                  </a:cubicBezTo>
                  <a:cubicBezTo>
                    <a:pt x="3562" y="2904"/>
                    <a:pt x="3609" y="2842"/>
                    <a:pt x="3650" y="2774"/>
                  </a:cubicBezTo>
                  <a:cubicBezTo>
                    <a:pt x="3860" y="2870"/>
                    <a:pt x="4056" y="2930"/>
                    <a:pt x="4257" y="2930"/>
                  </a:cubicBezTo>
                  <a:cubicBezTo>
                    <a:pt x="4395" y="2930"/>
                    <a:pt x="4537" y="2901"/>
                    <a:pt x="4689" y="2837"/>
                  </a:cubicBezTo>
                  <a:cubicBezTo>
                    <a:pt x="4856" y="2766"/>
                    <a:pt x="5011" y="2675"/>
                    <a:pt x="5172" y="2589"/>
                  </a:cubicBezTo>
                  <a:cubicBezTo>
                    <a:pt x="5227" y="2560"/>
                    <a:pt x="5292" y="2549"/>
                    <a:pt x="5361" y="2549"/>
                  </a:cubicBezTo>
                  <a:cubicBezTo>
                    <a:pt x="5490" y="2549"/>
                    <a:pt x="5630" y="2585"/>
                    <a:pt x="5738" y="2595"/>
                  </a:cubicBezTo>
                  <a:cubicBezTo>
                    <a:pt x="5806" y="2602"/>
                    <a:pt x="5874" y="2606"/>
                    <a:pt x="5942" y="2606"/>
                  </a:cubicBezTo>
                  <a:cubicBezTo>
                    <a:pt x="6342" y="2606"/>
                    <a:pt x="6758" y="2498"/>
                    <a:pt x="7140" y="2417"/>
                  </a:cubicBezTo>
                  <a:cubicBezTo>
                    <a:pt x="7607" y="2318"/>
                    <a:pt x="8072" y="2202"/>
                    <a:pt x="8543" y="2119"/>
                  </a:cubicBezTo>
                  <a:cubicBezTo>
                    <a:pt x="8653" y="2099"/>
                    <a:pt x="8777" y="2092"/>
                    <a:pt x="8910" y="2092"/>
                  </a:cubicBezTo>
                  <a:cubicBezTo>
                    <a:pt x="9391" y="2092"/>
                    <a:pt x="9982" y="2192"/>
                    <a:pt x="10386" y="2192"/>
                  </a:cubicBezTo>
                  <a:cubicBezTo>
                    <a:pt x="11021" y="2192"/>
                    <a:pt x="12150" y="1821"/>
                    <a:pt x="11515" y="1821"/>
                  </a:cubicBezTo>
                  <a:cubicBezTo>
                    <a:pt x="10775" y="1821"/>
                    <a:pt x="8959" y="1265"/>
                    <a:pt x="7985" y="1265"/>
                  </a:cubicBezTo>
                  <a:cubicBezTo>
                    <a:pt x="7859" y="1265"/>
                    <a:pt x="7748" y="1274"/>
                    <a:pt x="7654" y="1295"/>
                  </a:cubicBezTo>
                  <a:cubicBezTo>
                    <a:pt x="7291" y="1377"/>
                    <a:pt x="6928" y="1458"/>
                    <a:pt x="6563" y="1533"/>
                  </a:cubicBezTo>
                  <a:cubicBezTo>
                    <a:pt x="6336" y="1580"/>
                    <a:pt x="6123" y="1595"/>
                    <a:pt x="5909" y="1595"/>
                  </a:cubicBezTo>
                  <a:cubicBezTo>
                    <a:pt x="5717" y="1595"/>
                    <a:pt x="5525" y="1583"/>
                    <a:pt x="5321" y="1570"/>
                  </a:cubicBezTo>
                  <a:cubicBezTo>
                    <a:pt x="5304" y="1569"/>
                    <a:pt x="5286" y="1569"/>
                    <a:pt x="5269" y="1569"/>
                  </a:cubicBezTo>
                  <a:cubicBezTo>
                    <a:pt x="4971" y="1569"/>
                    <a:pt x="4686" y="1727"/>
                    <a:pt x="4436" y="1870"/>
                  </a:cubicBezTo>
                  <a:cubicBezTo>
                    <a:pt x="4367" y="1910"/>
                    <a:pt x="4302" y="1925"/>
                    <a:pt x="4239" y="1925"/>
                  </a:cubicBezTo>
                  <a:cubicBezTo>
                    <a:pt x="4045" y="1925"/>
                    <a:pt x="3873" y="1775"/>
                    <a:pt x="3650" y="1741"/>
                  </a:cubicBezTo>
                  <a:cubicBezTo>
                    <a:pt x="3606" y="1734"/>
                    <a:pt x="3562" y="1730"/>
                    <a:pt x="3520" y="1730"/>
                  </a:cubicBezTo>
                  <a:cubicBezTo>
                    <a:pt x="3354" y="1730"/>
                    <a:pt x="3203" y="1783"/>
                    <a:pt x="3075" y="1890"/>
                  </a:cubicBezTo>
                  <a:cubicBezTo>
                    <a:pt x="3063" y="1863"/>
                    <a:pt x="3051" y="1836"/>
                    <a:pt x="3041" y="1808"/>
                  </a:cubicBezTo>
                  <a:cubicBezTo>
                    <a:pt x="2954" y="1571"/>
                    <a:pt x="2761" y="1461"/>
                    <a:pt x="2570" y="1461"/>
                  </a:cubicBezTo>
                  <a:cubicBezTo>
                    <a:pt x="2428" y="1461"/>
                    <a:pt x="2287" y="1522"/>
                    <a:pt x="2192" y="1638"/>
                  </a:cubicBezTo>
                  <a:cubicBezTo>
                    <a:pt x="2180" y="1625"/>
                    <a:pt x="2167" y="1614"/>
                    <a:pt x="2155" y="1602"/>
                  </a:cubicBezTo>
                  <a:cubicBezTo>
                    <a:pt x="2204" y="1516"/>
                    <a:pt x="2234" y="1421"/>
                    <a:pt x="2242" y="1316"/>
                  </a:cubicBezTo>
                  <a:cubicBezTo>
                    <a:pt x="2326" y="1352"/>
                    <a:pt x="2416" y="1367"/>
                    <a:pt x="2509" y="1367"/>
                  </a:cubicBezTo>
                  <a:cubicBezTo>
                    <a:pt x="3008" y="1367"/>
                    <a:pt x="3621" y="936"/>
                    <a:pt x="4108" y="928"/>
                  </a:cubicBezTo>
                  <a:cubicBezTo>
                    <a:pt x="4734" y="917"/>
                    <a:pt x="4473" y="556"/>
                    <a:pt x="3855" y="556"/>
                  </a:cubicBezTo>
                  <a:cubicBezTo>
                    <a:pt x="3846" y="556"/>
                    <a:pt x="3838" y="556"/>
                    <a:pt x="3829" y="557"/>
                  </a:cubicBezTo>
                  <a:cubicBezTo>
                    <a:pt x="3683" y="559"/>
                    <a:pt x="3542" y="566"/>
                    <a:pt x="3404" y="566"/>
                  </a:cubicBezTo>
                  <a:cubicBezTo>
                    <a:pt x="3159" y="566"/>
                    <a:pt x="2921" y="544"/>
                    <a:pt x="2679" y="440"/>
                  </a:cubicBezTo>
                  <a:cubicBezTo>
                    <a:pt x="2338" y="292"/>
                    <a:pt x="2013" y="120"/>
                    <a:pt x="1647" y="43"/>
                  </a:cubicBezTo>
                  <a:cubicBezTo>
                    <a:pt x="1513" y="15"/>
                    <a:pt x="1384" y="0"/>
                    <a:pt x="1260" y="0"/>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1202;p56">
              <a:extLst>
                <a:ext uri="{FF2B5EF4-FFF2-40B4-BE49-F238E27FC236}">
                  <a16:creationId xmlns:a16="http://schemas.microsoft.com/office/drawing/2014/main" id="{C21CA388-1BCA-B867-2028-EE7FF99C76A9}"/>
                </a:ext>
              </a:extLst>
            </p:cNvPr>
            <p:cNvSpPr/>
            <p:nvPr/>
          </p:nvSpPr>
          <p:spPr>
            <a:xfrm>
              <a:off x="4310512" y="1398850"/>
              <a:ext cx="222299" cy="126908"/>
            </a:xfrm>
            <a:custGeom>
              <a:avLst/>
              <a:gdLst/>
              <a:ahLst/>
              <a:cxnLst/>
              <a:rect l="l" t="t" r="r" b="b"/>
              <a:pathLst>
                <a:path w="6327" h="3612" extrusionOk="0">
                  <a:moveTo>
                    <a:pt x="4949" y="1"/>
                  </a:moveTo>
                  <a:cubicBezTo>
                    <a:pt x="4759" y="1"/>
                    <a:pt x="4572" y="15"/>
                    <a:pt x="4389" y="50"/>
                  </a:cubicBezTo>
                  <a:cubicBezTo>
                    <a:pt x="4068" y="112"/>
                    <a:pt x="3768" y="260"/>
                    <a:pt x="3440" y="264"/>
                  </a:cubicBezTo>
                  <a:cubicBezTo>
                    <a:pt x="3438" y="264"/>
                    <a:pt x="3437" y="264"/>
                    <a:pt x="3436" y="264"/>
                  </a:cubicBezTo>
                  <a:cubicBezTo>
                    <a:pt x="3327" y="264"/>
                    <a:pt x="3212" y="229"/>
                    <a:pt x="3111" y="191"/>
                  </a:cubicBezTo>
                  <a:cubicBezTo>
                    <a:pt x="3063" y="172"/>
                    <a:pt x="3015" y="150"/>
                    <a:pt x="2968" y="129"/>
                  </a:cubicBezTo>
                  <a:cubicBezTo>
                    <a:pt x="2842" y="239"/>
                    <a:pt x="2741" y="372"/>
                    <a:pt x="2588" y="461"/>
                  </a:cubicBezTo>
                  <a:cubicBezTo>
                    <a:pt x="2468" y="530"/>
                    <a:pt x="2313" y="568"/>
                    <a:pt x="2160" y="568"/>
                  </a:cubicBezTo>
                  <a:cubicBezTo>
                    <a:pt x="2041" y="568"/>
                    <a:pt x="1923" y="545"/>
                    <a:pt x="1823" y="498"/>
                  </a:cubicBezTo>
                  <a:cubicBezTo>
                    <a:pt x="1712" y="703"/>
                    <a:pt x="1596" y="913"/>
                    <a:pt x="1552" y="1142"/>
                  </a:cubicBezTo>
                  <a:cubicBezTo>
                    <a:pt x="1447" y="1692"/>
                    <a:pt x="1810" y="2275"/>
                    <a:pt x="1375" y="2762"/>
                  </a:cubicBezTo>
                  <a:cubicBezTo>
                    <a:pt x="1178" y="2982"/>
                    <a:pt x="882" y="3103"/>
                    <a:pt x="589" y="3103"/>
                  </a:cubicBezTo>
                  <a:cubicBezTo>
                    <a:pt x="384" y="3103"/>
                    <a:pt x="180" y="3044"/>
                    <a:pt x="13" y="2918"/>
                  </a:cubicBezTo>
                  <a:cubicBezTo>
                    <a:pt x="7" y="2915"/>
                    <a:pt x="5" y="2911"/>
                    <a:pt x="0" y="2908"/>
                  </a:cubicBezTo>
                  <a:lnTo>
                    <a:pt x="0" y="2908"/>
                  </a:lnTo>
                  <a:cubicBezTo>
                    <a:pt x="122" y="3211"/>
                    <a:pt x="365" y="3444"/>
                    <a:pt x="736" y="3557"/>
                  </a:cubicBezTo>
                  <a:cubicBezTo>
                    <a:pt x="857" y="3594"/>
                    <a:pt x="972" y="3611"/>
                    <a:pt x="1083" y="3611"/>
                  </a:cubicBezTo>
                  <a:cubicBezTo>
                    <a:pt x="2088" y="3611"/>
                    <a:pt x="2647" y="2204"/>
                    <a:pt x="1919" y="1511"/>
                  </a:cubicBezTo>
                  <a:cubicBezTo>
                    <a:pt x="1920" y="1291"/>
                    <a:pt x="1915" y="1092"/>
                    <a:pt x="1977" y="870"/>
                  </a:cubicBezTo>
                  <a:cubicBezTo>
                    <a:pt x="1987" y="833"/>
                    <a:pt x="1998" y="798"/>
                    <a:pt x="2009" y="762"/>
                  </a:cubicBezTo>
                  <a:cubicBezTo>
                    <a:pt x="2120" y="844"/>
                    <a:pt x="2239" y="895"/>
                    <a:pt x="2358" y="895"/>
                  </a:cubicBezTo>
                  <a:cubicBezTo>
                    <a:pt x="2488" y="895"/>
                    <a:pt x="2620" y="835"/>
                    <a:pt x="2747" y="688"/>
                  </a:cubicBezTo>
                  <a:cubicBezTo>
                    <a:pt x="2801" y="625"/>
                    <a:pt x="2848" y="563"/>
                    <a:pt x="2889" y="495"/>
                  </a:cubicBezTo>
                  <a:cubicBezTo>
                    <a:pt x="3099" y="591"/>
                    <a:pt x="3295" y="651"/>
                    <a:pt x="3496" y="651"/>
                  </a:cubicBezTo>
                  <a:cubicBezTo>
                    <a:pt x="3634" y="651"/>
                    <a:pt x="3776" y="622"/>
                    <a:pt x="3928" y="558"/>
                  </a:cubicBezTo>
                  <a:cubicBezTo>
                    <a:pt x="4095" y="487"/>
                    <a:pt x="4250" y="396"/>
                    <a:pt x="4411" y="310"/>
                  </a:cubicBezTo>
                  <a:cubicBezTo>
                    <a:pt x="4466" y="281"/>
                    <a:pt x="4531" y="270"/>
                    <a:pt x="4600" y="270"/>
                  </a:cubicBezTo>
                  <a:cubicBezTo>
                    <a:pt x="4729" y="270"/>
                    <a:pt x="4869" y="306"/>
                    <a:pt x="4977" y="316"/>
                  </a:cubicBezTo>
                  <a:cubicBezTo>
                    <a:pt x="5045" y="323"/>
                    <a:pt x="5113" y="327"/>
                    <a:pt x="5182" y="327"/>
                  </a:cubicBezTo>
                  <a:cubicBezTo>
                    <a:pt x="5564" y="327"/>
                    <a:pt x="5959" y="229"/>
                    <a:pt x="6326" y="149"/>
                  </a:cubicBezTo>
                  <a:cubicBezTo>
                    <a:pt x="5878" y="83"/>
                    <a:pt x="5407" y="1"/>
                    <a:pt x="4949" y="1"/>
                  </a:cubicBezTo>
                  <a:close/>
                </a:path>
              </a:pathLst>
            </a:custGeom>
            <a:solidFill>
              <a:srgbClr val="E396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1203;p56">
              <a:extLst>
                <a:ext uri="{FF2B5EF4-FFF2-40B4-BE49-F238E27FC236}">
                  <a16:creationId xmlns:a16="http://schemas.microsoft.com/office/drawing/2014/main" id="{1AA46839-1659-4DE4-3EAC-E7A52C8DE213}"/>
                </a:ext>
              </a:extLst>
            </p:cNvPr>
            <p:cNvSpPr/>
            <p:nvPr/>
          </p:nvSpPr>
          <p:spPr>
            <a:xfrm>
              <a:off x="4518331" y="1133376"/>
              <a:ext cx="104667" cy="179610"/>
            </a:xfrm>
            <a:custGeom>
              <a:avLst/>
              <a:gdLst/>
              <a:ahLst/>
              <a:cxnLst/>
              <a:rect l="l" t="t" r="r" b="b"/>
              <a:pathLst>
                <a:path w="2979" h="5112" extrusionOk="0">
                  <a:moveTo>
                    <a:pt x="1489" y="1"/>
                  </a:moveTo>
                  <a:cubicBezTo>
                    <a:pt x="1046" y="1"/>
                    <a:pt x="0" y="1739"/>
                    <a:pt x="0" y="3150"/>
                  </a:cubicBezTo>
                  <a:cubicBezTo>
                    <a:pt x="0" y="4561"/>
                    <a:pt x="666" y="5111"/>
                    <a:pt x="1489" y="5111"/>
                  </a:cubicBezTo>
                  <a:cubicBezTo>
                    <a:pt x="2311" y="5111"/>
                    <a:pt x="2978" y="4561"/>
                    <a:pt x="2978" y="3150"/>
                  </a:cubicBezTo>
                  <a:cubicBezTo>
                    <a:pt x="2978" y="1739"/>
                    <a:pt x="1931" y="1"/>
                    <a:pt x="1489" y="1"/>
                  </a:cubicBezTo>
                  <a:close/>
                </a:path>
              </a:pathLst>
            </a:custGeom>
            <a:solidFill>
              <a:srgbClr val="B152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1204;p56">
              <a:extLst>
                <a:ext uri="{FF2B5EF4-FFF2-40B4-BE49-F238E27FC236}">
                  <a16:creationId xmlns:a16="http://schemas.microsoft.com/office/drawing/2014/main" id="{51E3A5F3-E4CD-EBA3-30C0-949D1607A33D}"/>
                </a:ext>
              </a:extLst>
            </p:cNvPr>
            <p:cNvSpPr/>
            <p:nvPr/>
          </p:nvSpPr>
          <p:spPr>
            <a:xfrm>
              <a:off x="4540150" y="1208352"/>
              <a:ext cx="60994" cy="104632"/>
            </a:xfrm>
            <a:custGeom>
              <a:avLst/>
              <a:gdLst/>
              <a:ahLst/>
              <a:cxnLst/>
              <a:rect l="l" t="t" r="r" b="b"/>
              <a:pathLst>
                <a:path w="1736" h="2978" extrusionOk="0">
                  <a:moveTo>
                    <a:pt x="868" y="1"/>
                  </a:moveTo>
                  <a:cubicBezTo>
                    <a:pt x="610" y="1"/>
                    <a:pt x="1" y="1013"/>
                    <a:pt x="1" y="1835"/>
                  </a:cubicBezTo>
                  <a:cubicBezTo>
                    <a:pt x="1" y="2657"/>
                    <a:pt x="389" y="2977"/>
                    <a:pt x="868" y="2977"/>
                  </a:cubicBezTo>
                  <a:cubicBezTo>
                    <a:pt x="1347" y="2977"/>
                    <a:pt x="1736" y="2657"/>
                    <a:pt x="1736" y="1835"/>
                  </a:cubicBezTo>
                  <a:cubicBezTo>
                    <a:pt x="1736" y="1013"/>
                    <a:pt x="1126" y="1"/>
                    <a:pt x="868" y="1"/>
                  </a:cubicBezTo>
                  <a:close/>
                </a:path>
              </a:pathLst>
            </a:cu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1205;p56">
              <a:extLst>
                <a:ext uri="{FF2B5EF4-FFF2-40B4-BE49-F238E27FC236}">
                  <a16:creationId xmlns:a16="http://schemas.microsoft.com/office/drawing/2014/main" id="{8E65F6A2-D9A5-3CED-F6FF-576BEC6AC36A}"/>
                </a:ext>
              </a:extLst>
            </p:cNvPr>
            <p:cNvSpPr/>
            <p:nvPr/>
          </p:nvSpPr>
          <p:spPr>
            <a:xfrm>
              <a:off x="4556909" y="1265867"/>
              <a:ext cx="27476" cy="47116"/>
            </a:xfrm>
            <a:custGeom>
              <a:avLst/>
              <a:gdLst/>
              <a:ahLst/>
              <a:cxnLst/>
              <a:rect l="l" t="t" r="r" b="b"/>
              <a:pathLst>
                <a:path w="782" h="1341" extrusionOk="0">
                  <a:moveTo>
                    <a:pt x="391" y="0"/>
                  </a:moveTo>
                  <a:cubicBezTo>
                    <a:pt x="275" y="0"/>
                    <a:pt x="0" y="456"/>
                    <a:pt x="0" y="826"/>
                  </a:cubicBezTo>
                  <a:cubicBezTo>
                    <a:pt x="0" y="1196"/>
                    <a:pt x="175" y="1340"/>
                    <a:pt x="391" y="1340"/>
                  </a:cubicBezTo>
                  <a:cubicBezTo>
                    <a:pt x="606" y="1340"/>
                    <a:pt x="782" y="1196"/>
                    <a:pt x="782" y="826"/>
                  </a:cubicBezTo>
                  <a:cubicBezTo>
                    <a:pt x="782" y="456"/>
                    <a:pt x="507" y="0"/>
                    <a:pt x="391" y="0"/>
                  </a:cubicBezTo>
                  <a:close/>
                </a:path>
              </a:pathLst>
            </a:custGeom>
            <a:solidFill>
              <a:srgbClr val="E3DB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1175956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5" name="TextBox 4">
            <a:extLst>
              <a:ext uri="{FF2B5EF4-FFF2-40B4-BE49-F238E27FC236}">
                <a16:creationId xmlns:a16="http://schemas.microsoft.com/office/drawing/2014/main" id="{D55E11FE-818F-DB39-4CD8-CE0F504C7F21}"/>
              </a:ext>
            </a:extLst>
          </p:cNvPr>
          <p:cNvSpPr txBox="1"/>
          <p:nvPr/>
        </p:nvSpPr>
        <p:spPr>
          <a:xfrm>
            <a:off x="467908" y="556733"/>
            <a:ext cx="8208184" cy="142032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1"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Nhiệm vụ: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Tìm hiểu thông tin từ sách, báo và internet, hãy kể tên một số công ti đa quốc gia có phạm vi ảnh hưởng lớn đối với nền kinh tế nhiều nước trên thế giới hiện nay. </a:t>
            </a:r>
            <a:endParaRPr kumimoji="0" lang="en-US" sz="18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2" name="TextBox 1">
            <a:extLst>
              <a:ext uri="{FF2B5EF4-FFF2-40B4-BE49-F238E27FC236}">
                <a16:creationId xmlns:a16="http://schemas.microsoft.com/office/drawing/2014/main" id="{481DC312-790B-7D0B-3796-0007B2371D4B}"/>
              </a:ext>
            </a:extLst>
          </p:cNvPr>
          <p:cNvSpPr txBox="1"/>
          <p:nvPr/>
        </p:nvSpPr>
        <p:spPr>
          <a:xfrm>
            <a:off x="467908" y="2171640"/>
            <a:ext cx="11393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C00000"/>
                </a:solidFill>
                <a:effectLst/>
                <a:uLnTx/>
                <a:uFillTx/>
                <a:latin typeface="Arial"/>
                <a:cs typeface="Arial"/>
                <a:sym typeface="Arial"/>
              </a:rPr>
              <a:t>Gợi ý: </a:t>
            </a:r>
          </a:p>
        </p:txBody>
      </p:sp>
      <p:pic>
        <p:nvPicPr>
          <p:cNvPr id="4098" name="Picture 2" descr="Peugeot - Wikipedia">
            <a:extLst>
              <a:ext uri="{FF2B5EF4-FFF2-40B4-BE49-F238E27FC236}">
                <a16:creationId xmlns:a16="http://schemas.microsoft.com/office/drawing/2014/main" id="{679225A1-E9BE-5F26-0B59-D16CD84D65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87" y="3036994"/>
            <a:ext cx="1293198" cy="14203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nault Logo and symbol, meaning, history, sign.">
            <a:extLst>
              <a:ext uri="{FF2B5EF4-FFF2-40B4-BE49-F238E27FC236}">
                <a16:creationId xmlns:a16="http://schemas.microsoft.com/office/drawing/2014/main" id="{D735EF22-90DB-DE20-5D68-AD0F0A6DC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171" y="3059316"/>
            <a:ext cx="2445658" cy="13756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51973C36-1982-01C0-CFA2-6B44BFB31A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1884" y="3413464"/>
            <a:ext cx="2931887" cy="110505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32EBCBA2-1D2E-58AE-5963-79C5B7C3D2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1032"/>
          <a:stretch/>
        </p:blipFill>
        <p:spPr bwMode="auto">
          <a:xfrm>
            <a:off x="7455287" y="3199065"/>
            <a:ext cx="1688713" cy="147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3231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randombar(horizontal)">
                                      <p:cBhvr>
                                        <p:cTn id="16" dur="500"/>
                                        <p:tgtEl>
                                          <p:spTgt spid="4098"/>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randombar(horizontal)">
                                      <p:cBhvr>
                                        <p:cTn id="22" dur="500"/>
                                        <p:tgtEl>
                                          <p:spTgt spid="4102"/>
                                        </p:tgtEl>
                                      </p:cBhvr>
                                    </p:animEffect>
                                  </p:childTnLst>
                                </p:cTn>
                              </p:par>
                              <p:par>
                                <p:cTn id="23" presetID="14" presetClass="entr" presetSubtype="10" fill="hold" nodeType="with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randombar(horizontal)">
                                      <p:cBhvr>
                                        <p:cTn id="25"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F491447-01F2-FD14-95D0-752F428CB353}"/>
              </a:ext>
            </a:extLst>
          </p:cNvPr>
          <p:cNvCxnSpPr>
            <a:cxnSpLocks/>
          </p:cNvCxnSpPr>
          <p:nvPr/>
        </p:nvCxnSpPr>
        <p:spPr>
          <a:xfrm>
            <a:off x="368410" y="2914650"/>
            <a:ext cx="8418751" cy="0"/>
          </a:xfrm>
          <a:prstGeom prst="line">
            <a:avLst/>
          </a:prstGeom>
          <a:ln w="28575">
            <a:solidFill>
              <a:srgbClr val="F0AD3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 name="Flowchart: Terminator 2">
            <a:extLst>
              <a:ext uri="{FF2B5EF4-FFF2-40B4-BE49-F238E27FC236}">
                <a16:creationId xmlns:a16="http://schemas.microsoft.com/office/drawing/2014/main" id="{DFCA98A2-3A3E-DDAE-015C-0D5D8C3FE9C2}"/>
              </a:ext>
            </a:extLst>
          </p:cNvPr>
          <p:cNvSpPr/>
          <p:nvPr/>
        </p:nvSpPr>
        <p:spPr>
          <a:xfrm>
            <a:off x="1292563" y="2686050"/>
            <a:ext cx="984122" cy="457200"/>
          </a:xfrm>
          <a:prstGeom prst="flowChartTerminator">
            <a:avLst/>
          </a:prstGeom>
          <a:solidFill>
            <a:srgbClr val="B15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1</a:t>
            </a:r>
          </a:p>
        </p:txBody>
      </p:sp>
      <p:sp>
        <p:nvSpPr>
          <p:cNvPr id="4" name="Flowchart: Terminator 3">
            <a:extLst>
              <a:ext uri="{FF2B5EF4-FFF2-40B4-BE49-F238E27FC236}">
                <a16:creationId xmlns:a16="http://schemas.microsoft.com/office/drawing/2014/main" id="{9D729662-4E0A-133F-0DC3-08D902743E56}"/>
              </a:ext>
            </a:extLst>
          </p:cNvPr>
          <p:cNvSpPr/>
          <p:nvPr/>
        </p:nvSpPr>
        <p:spPr>
          <a:xfrm>
            <a:off x="3284485" y="2686050"/>
            <a:ext cx="984122" cy="457200"/>
          </a:xfrm>
          <a:prstGeom prst="flowChartTerminator">
            <a:avLst/>
          </a:prstGeom>
          <a:solidFill>
            <a:srgbClr val="B15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2</a:t>
            </a:r>
          </a:p>
        </p:txBody>
      </p:sp>
      <p:sp>
        <p:nvSpPr>
          <p:cNvPr id="5" name="Flowchart: Terminator 4">
            <a:extLst>
              <a:ext uri="{FF2B5EF4-FFF2-40B4-BE49-F238E27FC236}">
                <a16:creationId xmlns:a16="http://schemas.microsoft.com/office/drawing/2014/main" id="{569DB86B-B237-745F-9FCF-E74473F59BDB}"/>
              </a:ext>
            </a:extLst>
          </p:cNvPr>
          <p:cNvSpPr/>
          <p:nvPr/>
        </p:nvSpPr>
        <p:spPr>
          <a:xfrm>
            <a:off x="5338337" y="2686050"/>
            <a:ext cx="984122" cy="457200"/>
          </a:xfrm>
          <a:prstGeom prst="flowChartTerminator">
            <a:avLst/>
          </a:prstGeom>
          <a:solidFill>
            <a:srgbClr val="B15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3</a:t>
            </a:r>
          </a:p>
        </p:txBody>
      </p:sp>
      <p:sp>
        <p:nvSpPr>
          <p:cNvPr id="6" name="TextBox 2">
            <a:extLst>
              <a:ext uri="{FF2B5EF4-FFF2-40B4-BE49-F238E27FC236}">
                <a16:creationId xmlns:a16="http://schemas.microsoft.com/office/drawing/2014/main" id="{B5B219C0-DA62-18B8-A8E9-47B7123C3F90}"/>
              </a:ext>
            </a:extLst>
          </p:cNvPr>
          <p:cNvSpPr txBox="1"/>
          <p:nvPr/>
        </p:nvSpPr>
        <p:spPr>
          <a:xfrm>
            <a:off x="1944790" y="400634"/>
            <a:ext cx="5254418" cy="500330"/>
          </a:xfrm>
          <a:prstGeom prst="rect">
            <a:avLst/>
          </a:prstGeom>
        </p:spPr>
        <p:txBody>
          <a:bodyPr lIns="0" tIns="0" rIns="0" bIns="0" rtlCol="0" anchor="t">
            <a:spAutoFit/>
          </a:bodyPr>
          <a:lstStyle/>
          <a:p>
            <a:pPr marL="0" marR="0" lvl="0" indent="0" algn="ctr" defTabSz="457200" rtl="0" eaLnBrk="1" fontAlgn="auto" latinLnBrk="0" hangingPunct="1">
              <a:lnSpc>
                <a:spcPts val="4200"/>
              </a:lnSpc>
              <a:spcBef>
                <a:spcPct val="0"/>
              </a:spcBef>
              <a:spcAft>
                <a:spcPts val="0"/>
              </a:spcAft>
              <a:buClrTx/>
              <a:buSzTx/>
              <a:buFont typeface="Arial"/>
              <a:buNone/>
              <a:tabLst/>
              <a:defRPr/>
            </a:pPr>
            <a:r>
              <a:rPr kumimoji="0" lang="en-US" sz="3300" b="1" i="0" u="none" strike="noStrike" kern="1200" cap="none" spc="0" normalizeH="0" baseline="0" noProof="0">
                <a:ln>
                  <a:noFill/>
                </a:ln>
                <a:solidFill>
                  <a:srgbClr val="915439"/>
                </a:solidFill>
                <a:effectLst/>
                <a:uLnTx/>
                <a:uFillTx/>
                <a:latin typeface="Arial" panose="020B0604020202020204" pitchFamily="34" charset="0"/>
                <a:ea typeface="+mn-ea"/>
                <a:cs typeface="Arial" panose="020B0604020202020204" pitchFamily="34" charset="0"/>
                <a:sym typeface="Arial"/>
              </a:rPr>
              <a:t>HƯỚNG DẪN VỀ NHÀ</a:t>
            </a:r>
          </a:p>
        </p:txBody>
      </p:sp>
      <p:grpSp>
        <p:nvGrpSpPr>
          <p:cNvPr id="19" name="Group 18">
            <a:extLst>
              <a:ext uri="{FF2B5EF4-FFF2-40B4-BE49-F238E27FC236}">
                <a16:creationId xmlns:a16="http://schemas.microsoft.com/office/drawing/2014/main" id="{4BD7196E-8013-C216-DE71-6E262FD8E7B0}"/>
              </a:ext>
            </a:extLst>
          </p:cNvPr>
          <p:cNvGrpSpPr/>
          <p:nvPr/>
        </p:nvGrpSpPr>
        <p:grpSpPr>
          <a:xfrm>
            <a:off x="348602" y="3254692"/>
            <a:ext cx="2589073" cy="1380863"/>
            <a:chOff x="198277" y="3121412"/>
            <a:chExt cx="2589073" cy="1380863"/>
          </a:xfrm>
        </p:grpSpPr>
        <p:sp>
          <p:nvSpPr>
            <p:cNvPr id="8" name="TextBox 7">
              <a:extLst>
                <a:ext uri="{FF2B5EF4-FFF2-40B4-BE49-F238E27FC236}">
                  <a16:creationId xmlns:a16="http://schemas.microsoft.com/office/drawing/2014/main" id="{79D6856C-69E8-AAB4-43DD-7A62E7A1A94C}"/>
                </a:ext>
              </a:extLst>
            </p:cNvPr>
            <p:cNvSpPr txBox="1"/>
            <p:nvPr/>
          </p:nvSpPr>
          <p:spPr>
            <a:xfrm>
              <a:off x="781897" y="3260596"/>
              <a:ext cx="2005453" cy="872034"/>
            </a:xfrm>
            <a:prstGeom prst="rect">
              <a:avLst/>
            </a:prstGeom>
            <a:noFill/>
          </p:spPr>
          <p:txBody>
            <a:bodyPr wrap="square">
              <a:spAutoFit/>
            </a:bodyPr>
            <a:lstStyle/>
            <a:p>
              <a:pPr marL="0" marR="0" lvl="0" indent="0" algn="ctr" defTabSz="457200" rtl="0" eaLnBrk="1" fontAlgn="auto" latinLnBrk="0" hangingPunct="1">
                <a:lnSpc>
                  <a:spcPct val="150000"/>
                </a:lnSpc>
                <a:spcBef>
                  <a:spcPct val="0"/>
                </a:spcBef>
                <a:spcAft>
                  <a:spcPts val="0"/>
                </a:spcAft>
                <a:buClrTx/>
                <a:buSzTx/>
                <a:buFont typeface="Arial"/>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Ôn tập kiến thức đã học</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Picture 17">
              <a:extLst>
                <a:ext uri="{FF2B5EF4-FFF2-40B4-BE49-F238E27FC236}">
                  <a16:creationId xmlns:a16="http://schemas.microsoft.com/office/drawing/2014/main" id="{D8199322-35EE-11B1-A282-EB3754C17EC6}"/>
                </a:ext>
              </a:extLst>
            </p:cNvPr>
            <p:cNvPicPr>
              <a:picLocks noChangeAspect="1"/>
            </p:cNvPicPr>
            <p:nvPr/>
          </p:nvPicPr>
          <p:blipFill>
            <a:blip r:embed="rId2"/>
            <a:stretch>
              <a:fillRect/>
            </a:stretch>
          </p:blipFill>
          <p:spPr>
            <a:xfrm>
              <a:off x="198277" y="3121412"/>
              <a:ext cx="768162" cy="1380863"/>
            </a:xfrm>
            <a:prstGeom prst="rect">
              <a:avLst/>
            </a:prstGeom>
          </p:spPr>
        </p:pic>
      </p:grpSp>
      <p:grpSp>
        <p:nvGrpSpPr>
          <p:cNvPr id="21" name="Group 20">
            <a:extLst>
              <a:ext uri="{FF2B5EF4-FFF2-40B4-BE49-F238E27FC236}">
                <a16:creationId xmlns:a16="http://schemas.microsoft.com/office/drawing/2014/main" id="{E9E5FB65-A28E-9BCB-AA23-A63868F55F4C}"/>
              </a:ext>
            </a:extLst>
          </p:cNvPr>
          <p:cNvGrpSpPr/>
          <p:nvPr/>
        </p:nvGrpSpPr>
        <p:grpSpPr>
          <a:xfrm>
            <a:off x="2473816" y="1097292"/>
            <a:ext cx="2436139" cy="1337028"/>
            <a:chOff x="2983842" y="1023409"/>
            <a:chExt cx="2436139" cy="1337028"/>
          </a:xfrm>
        </p:grpSpPr>
        <p:sp>
          <p:nvSpPr>
            <p:cNvPr id="14" name="TextBox 13">
              <a:extLst>
                <a:ext uri="{FF2B5EF4-FFF2-40B4-BE49-F238E27FC236}">
                  <a16:creationId xmlns:a16="http://schemas.microsoft.com/office/drawing/2014/main" id="{F61F2257-1FB8-3F5B-4DE9-A11CE1B1D895}"/>
                </a:ext>
              </a:extLst>
            </p:cNvPr>
            <p:cNvSpPr txBox="1"/>
            <p:nvPr/>
          </p:nvSpPr>
          <p:spPr>
            <a:xfrm>
              <a:off x="3633519" y="1241234"/>
              <a:ext cx="1786462" cy="872034"/>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500"/>
                </a:spcAft>
                <a:buClrTx/>
                <a:buSzTx/>
                <a:buFont typeface="Arial"/>
                <a:buNone/>
                <a:tabLst/>
                <a:defRPr/>
              </a:pP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Hoàn thành phần Vận dụng</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0" name="Picture 19">
              <a:extLst>
                <a:ext uri="{FF2B5EF4-FFF2-40B4-BE49-F238E27FC236}">
                  <a16:creationId xmlns:a16="http://schemas.microsoft.com/office/drawing/2014/main" id="{D462D350-371A-2C98-C773-7C4A83F95E9C}"/>
                </a:ext>
              </a:extLst>
            </p:cNvPr>
            <p:cNvPicPr>
              <a:picLocks noChangeAspect="1"/>
            </p:cNvPicPr>
            <p:nvPr/>
          </p:nvPicPr>
          <p:blipFill>
            <a:blip r:embed="rId3"/>
            <a:stretch>
              <a:fillRect/>
            </a:stretch>
          </p:blipFill>
          <p:spPr>
            <a:xfrm>
              <a:off x="2983842" y="1023409"/>
              <a:ext cx="748099" cy="1337028"/>
            </a:xfrm>
            <a:prstGeom prst="rect">
              <a:avLst/>
            </a:prstGeom>
          </p:spPr>
        </p:pic>
      </p:grpSp>
      <p:sp>
        <p:nvSpPr>
          <p:cNvPr id="22" name="Flowchart: Terminator 21">
            <a:extLst>
              <a:ext uri="{FF2B5EF4-FFF2-40B4-BE49-F238E27FC236}">
                <a16:creationId xmlns:a16="http://schemas.microsoft.com/office/drawing/2014/main" id="{45BBECE1-F695-2BA0-4351-6FBDE2C1920B}"/>
              </a:ext>
            </a:extLst>
          </p:cNvPr>
          <p:cNvSpPr/>
          <p:nvPr/>
        </p:nvSpPr>
        <p:spPr>
          <a:xfrm>
            <a:off x="7199208" y="2686050"/>
            <a:ext cx="984122" cy="457200"/>
          </a:xfrm>
          <a:prstGeom prst="flowChartTerminator">
            <a:avLst/>
          </a:prstGeom>
          <a:solidFill>
            <a:srgbClr val="B15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4</a:t>
            </a:r>
          </a:p>
        </p:txBody>
      </p:sp>
      <p:grpSp>
        <p:nvGrpSpPr>
          <p:cNvPr id="25" name="Group 24">
            <a:extLst>
              <a:ext uri="{FF2B5EF4-FFF2-40B4-BE49-F238E27FC236}">
                <a16:creationId xmlns:a16="http://schemas.microsoft.com/office/drawing/2014/main" id="{08255232-607B-A9E2-8348-A2E0FF8C1BC5}"/>
              </a:ext>
            </a:extLst>
          </p:cNvPr>
          <p:cNvGrpSpPr/>
          <p:nvPr/>
        </p:nvGrpSpPr>
        <p:grpSpPr>
          <a:xfrm>
            <a:off x="4344927" y="3260596"/>
            <a:ext cx="2854281" cy="1440486"/>
            <a:chOff x="4612804" y="3433287"/>
            <a:chExt cx="2854281" cy="1440486"/>
          </a:xfrm>
        </p:grpSpPr>
        <p:pic>
          <p:nvPicPr>
            <p:cNvPr id="23" name="Picture 22">
              <a:extLst>
                <a:ext uri="{FF2B5EF4-FFF2-40B4-BE49-F238E27FC236}">
                  <a16:creationId xmlns:a16="http://schemas.microsoft.com/office/drawing/2014/main" id="{03BDA75D-2720-EF5F-6D07-41462F701C18}"/>
                </a:ext>
              </a:extLst>
            </p:cNvPr>
            <p:cNvPicPr>
              <a:picLocks noChangeAspect="1"/>
            </p:cNvPicPr>
            <p:nvPr/>
          </p:nvPicPr>
          <p:blipFill>
            <a:blip r:embed="rId4"/>
            <a:stretch>
              <a:fillRect/>
            </a:stretch>
          </p:blipFill>
          <p:spPr>
            <a:xfrm>
              <a:off x="4612804" y="3433287"/>
              <a:ext cx="790160" cy="1376833"/>
            </a:xfrm>
            <a:prstGeom prst="rect">
              <a:avLst/>
            </a:prstGeom>
          </p:spPr>
        </p:pic>
        <p:sp>
          <p:nvSpPr>
            <p:cNvPr id="24" name="TextBox 23">
              <a:extLst>
                <a:ext uri="{FF2B5EF4-FFF2-40B4-BE49-F238E27FC236}">
                  <a16:creationId xmlns:a16="http://schemas.microsoft.com/office/drawing/2014/main" id="{12A8A984-1A76-6B2E-82C5-AB3B68BA0535}"/>
                </a:ext>
              </a:extLst>
            </p:cNvPr>
            <p:cNvSpPr txBox="1"/>
            <p:nvPr/>
          </p:nvSpPr>
          <p:spPr>
            <a:xfrm>
              <a:off x="5177832" y="3586241"/>
              <a:ext cx="2289253" cy="1287532"/>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500"/>
                </a:spcAft>
                <a:buClrTx/>
                <a:buSzTx/>
                <a:buFont typeface="Arial"/>
                <a:buNone/>
                <a:tabLst/>
                <a:defRPr/>
              </a:pPr>
              <a:r>
                <a:rPr kumimoji="0" lang="fr-FR"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Làm bài tập Bài 10 – SBT Lịch sử và Địa lí 8, phần Lịch sử.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grpSp>
      <p:grpSp>
        <p:nvGrpSpPr>
          <p:cNvPr id="27" name="Group 26">
            <a:extLst>
              <a:ext uri="{FF2B5EF4-FFF2-40B4-BE49-F238E27FC236}">
                <a16:creationId xmlns:a16="http://schemas.microsoft.com/office/drawing/2014/main" id="{D789C6A1-0CF3-A768-E28F-3ADCE7E01CD1}"/>
              </a:ext>
            </a:extLst>
          </p:cNvPr>
          <p:cNvGrpSpPr/>
          <p:nvPr/>
        </p:nvGrpSpPr>
        <p:grpSpPr>
          <a:xfrm>
            <a:off x="5706373" y="1138465"/>
            <a:ext cx="3141668" cy="1318985"/>
            <a:chOff x="5193417" y="1039554"/>
            <a:chExt cx="3141668" cy="1318985"/>
          </a:xfrm>
        </p:grpSpPr>
        <p:sp>
          <p:nvSpPr>
            <p:cNvPr id="11" name="TextBox 10">
              <a:extLst>
                <a:ext uri="{FF2B5EF4-FFF2-40B4-BE49-F238E27FC236}">
                  <a16:creationId xmlns:a16="http://schemas.microsoft.com/office/drawing/2014/main" id="{3A508C52-C5DF-4BA2-7E5F-F51B751C7B17}"/>
                </a:ext>
              </a:extLst>
            </p:cNvPr>
            <p:cNvSpPr txBox="1"/>
            <p:nvPr/>
          </p:nvSpPr>
          <p:spPr>
            <a:xfrm>
              <a:off x="5809503" y="1143938"/>
              <a:ext cx="2525582" cy="872034"/>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500"/>
                </a:spcAft>
                <a:buClrTx/>
                <a:buSzTx/>
                <a:buFont typeface="Arial"/>
                <a:buNone/>
                <a:tabLst/>
                <a:defRPr/>
              </a:pPr>
              <a:r>
                <a:rPr kumimoji="0" lang="vi-VN" sz="18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 và tìm hiểu trước </a:t>
              </a:r>
              <a:r>
                <a:rPr kumimoji="0" lang="vi-VN" sz="1800" b="1"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1</a:t>
              </a:r>
              <a:r>
                <a:rPr kumimoji="0" lang="en-US" sz="1800" b="1" i="1"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1</a:t>
              </a:r>
              <a:endParaRPr kumimoji="0" lang="en-US" sz="1800" b="1" i="1"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pic>
          <p:nvPicPr>
            <p:cNvPr id="26" name="Picture 25">
              <a:extLst>
                <a:ext uri="{FF2B5EF4-FFF2-40B4-BE49-F238E27FC236}">
                  <a16:creationId xmlns:a16="http://schemas.microsoft.com/office/drawing/2014/main" id="{10F75855-7577-7B4D-119E-C16EE664E359}"/>
                </a:ext>
              </a:extLst>
            </p:cNvPr>
            <p:cNvPicPr>
              <a:picLocks noChangeAspect="1"/>
            </p:cNvPicPr>
            <p:nvPr/>
          </p:nvPicPr>
          <p:blipFill>
            <a:blip r:embed="rId5"/>
            <a:stretch>
              <a:fillRect/>
            </a:stretch>
          </p:blipFill>
          <p:spPr>
            <a:xfrm>
              <a:off x="5193417" y="1039554"/>
              <a:ext cx="820138" cy="1318985"/>
            </a:xfrm>
            <a:prstGeom prst="rect">
              <a:avLst/>
            </a:prstGeom>
          </p:spPr>
        </p:pic>
      </p:grpSp>
    </p:spTree>
    <p:extLst>
      <p:ext uri="{BB962C8B-B14F-4D97-AF65-F5344CB8AC3E}">
        <p14:creationId xmlns:p14="http://schemas.microsoft.com/office/powerpoint/2010/main" val="9427158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par>
                          <p:cTn id="18" fill="hold">
                            <p:stCondLst>
                              <p:cond delay="500"/>
                            </p:stCondLst>
                            <p:childTnLst>
                              <p:par>
                                <p:cTn id="19" presetID="1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p:tgtEl>
                                          <p:spTgt spid="19"/>
                                        </p:tgtEl>
                                        <p:attrNameLst>
                                          <p:attrName>ppt_y</p:attrName>
                                        </p:attrNameLst>
                                      </p:cBhvr>
                                      <p:tavLst>
                                        <p:tav tm="0">
                                          <p:val>
                                            <p:strVal val="#ppt_y-#ppt_h*1.125000"/>
                                          </p:val>
                                        </p:tav>
                                        <p:tav tm="100000">
                                          <p:val>
                                            <p:strVal val="#ppt_y"/>
                                          </p:val>
                                        </p:tav>
                                      </p:tavLst>
                                    </p:anim>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par>
                          <p:cTn id="28" fill="hold">
                            <p:stCondLst>
                              <p:cond delay="500"/>
                            </p:stCondLst>
                            <p:childTnLst>
                              <p:par>
                                <p:cTn id="29" presetID="1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p:tgtEl>
                                          <p:spTgt spid="21"/>
                                        </p:tgtEl>
                                        <p:attrNameLst>
                                          <p:attrName>ppt_y</p:attrName>
                                        </p:attrNameLst>
                                      </p:cBhvr>
                                      <p:tavLst>
                                        <p:tav tm="0">
                                          <p:val>
                                            <p:strVal val="#ppt_y+#ppt_h*1.125000"/>
                                          </p:val>
                                        </p:tav>
                                        <p:tav tm="100000">
                                          <p:val>
                                            <p:strVal val="#ppt_y"/>
                                          </p:val>
                                        </p:tav>
                                      </p:tavLst>
                                    </p:anim>
                                    <p:animEffect transition="in" filter="wipe(up)">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par>
                          <p:cTn id="38" fill="hold">
                            <p:stCondLst>
                              <p:cond delay="500"/>
                            </p:stCondLst>
                            <p:childTnLst>
                              <p:par>
                                <p:cTn id="39" presetID="12" presetClass="entr" presetSubtype="1"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p:tgtEl>
                                          <p:spTgt spid="25"/>
                                        </p:tgtEl>
                                        <p:attrNameLst>
                                          <p:attrName>ppt_y</p:attrName>
                                        </p:attrNameLst>
                                      </p:cBhvr>
                                      <p:tavLst>
                                        <p:tav tm="0">
                                          <p:val>
                                            <p:strVal val="#ppt_y-#ppt_h*1.125000"/>
                                          </p:val>
                                        </p:tav>
                                        <p:tav tm="100000">
                                          <p:val>
                                            <p:strVal val="#ppt_y"/>
                                          </p:val>
                                        </p:tav>
                                      </p:tavLst>
                                    </p:anim>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par>
                          <p:cTn id="48" fill="hold">
                            <p:stCondLst>
                              <p:cond delay="500"/>
                            </p:stCondLst>
                            <p:childTnLst>
                              <p:par>
                                <p:cTn id="49" presetID="12" presetClass="entr" presetSubtype="4"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p:tgtEl>
                                          <p:spTgt spid="27"/>
                                        </p:tgtEl>
                                        <p:attrNameLst>
                                          <p:attrName>ppt_y</p:attrName>
                                        </p:attrNameLst>
                                      </p:cBhvr>
                                      <p:tavLst>
                                        <p:tav tm="0">
                                          <p:val>
                                            <p:strVal val="#ppt_y+#ppt_h*1.125000"/>
                                          </p:val>
                                        </p:tav>
                                        <p:tav tm="100000">
                                          <p:val>
                                            <p:strVal val="#ppt_y"/>
                                          </p:val>
                                        </p:tav>
                                      </p:tavLst>
                                    </p:anim>
                                    <p:animEffect transition="in" filter="wipe(up)">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3" name="TextBox 2">
            <a:extLst>
              <a:ext uri="{FF2B5EF4-FFF2-40B4-BE49-F238E27FC236}">
                <a16:creationId xmlns:a16="http://schemas.microsoft.com/office/drawing/2014/main" id="{20012FC5-5394-97F0-3C31-01B0639B4F83}"/>
              </a:ext>
            </a:extLst>
          </p:cNvPr>
          <p:cNvSpPr txBox="1"/>
          <p:nvPr/>
        </p:nvSpPr>
        <p:spPr>
          <a:xfrm>
            <a:off x="269487" y="1197621"/>
            <a:ext cx="4510668"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FFEBBB">
                    <a:lumMod val="50000"/>
                  </a:srgbClr>
                </a:solidFill>
                <a:effectLst/>
                <a:uLnTx/>
                <a:uFillTx/>
                <a:latin typeface="Arial"/>
                <a:cs typeface="Arial"/>
                <a:sym typeface="Arial"/>
              </a:rPr>
              <a:t>CẢM ƠN CÁC EM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srgbClr val="FFEBBB">
                    <a:lumMod val="50000"/>
                  </a:srgbClr>
                </a:solidFill>
                <a:effectLst/>
                <a:uLnTx/>
                <a:uFillTx/>
                <a:latin typeface="Arial"/>
                <a:cs typeface="Arial"/>
                <a:sym typeface="Arial"/>
              </a:rPr>
              <a:t>ĐÃ LẮNG NGHE BÀI GIẢNG!</a:t>
            </a:r>
          </a:p>
        </p:txBody>
      </p:sp>
      <p:pic>
        <p:nvPicPr>
          <p:cNvPr id="4" name="Picture 3">
            <a:extLst>
              <a:ext uri="{FF2B5EF4-FFF2-40B4-BE49-F238E27FC236}">
                <a16:creationId xmlns:a16="http://schemas.microsoft.com/office/drawing/2014/main" id="{87A590E5-BB3C-B72E-2494-86339F097CC5}"/>
              </a:ext>
            </a:extLst>
          </p:cNvPr>
          <p:cNvPicPr>
            <a:picLocks noChangeAspect="1"/>
          </p:cNvPicPr>
          <p:nvPr/>
        </p:nvPicPr>
        <p:blipFill>
          <a:blip r:embed="rId3"/>
          <a:stretch>
            <a:fillRect/>
          </a:stretch>
        </p:blipFill>
        <p:spPr>
          <a:xfrm>
            <a:off x="4728029" y="942943"/>
            <a:ext cx="4258648" cy="3257611"/>
          </a:xfrm>
          <a:prstGeom prst="rect">
            <a:avLst/>
          </a:prstGeom>
        </p:spPr>
      </p:pic>
    </p:spTree>
    <p:extLst>
      <p:ext uri="{BB962C8B-B14F-4D97-AF65-F5344CB8AC3E}">
        <p14:creationId xmlns:p14="http://schemas.microsoft.com/office/powerpoint/2010/main" val="40875475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076" name="Picture 4" descr="Đế quốc Anh và lịch sử hình thành đế quốc mặt trời không bao giờ lặn">
            <a:extLst>
              <a:ext uri="{FF2B5EF4-FFF2-40B4-BE49-F238E27FC236}">
                <a16:creationId xmlns:a16="http://schemas.microsoft.com/office/drawing/2014/main" id="{488F9C44-E64F-C3A0-F5A2-C674539585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2" t="2298" r="2220" b="77134"/>
          <a:stretch/>
        </p:blipFill>
        <p:spPr bwMode="auto">
          <a:xfrm>
            <a:off x="-101599" y="-210457"/>
            <a:ext cx="9245599" cy="14877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Đế quốc Anh và lịch sử hình thành đế quốc mặt trời không bao giờ lặn">
            <a:extLst>
              <a:ext uri="{FF2B5EF4-FFF2-40B4-BE49-F238E27FC236}">
                <a16:creationId xmlns:a16="http://schemas.microsoft.com/office/drawing/2014/main" id="{F990A728-4B3E-55DC-6BBA-19D40460EE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7" t="69224" r="3336" b="5593"/>
          <a:stretch/>
        </p:blipFill>
        <p:spPr bwMode="auto">
          <a:xfrm>
            <a:off x="-253394" y="3889830"/>
            <a:ext cx="9650787" cy="190137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1B416D2-32B4-24E6-22B3-F42F323407AD}"/>
              </a:ext>
            </a:extLst>
          </p:cNvPr>
          <p:cNvGrpSpPr/>
          <p:nvPr/>
        </p:nvGrpSpPr>
        <p:grpSpPr>
          <a:xfrm>
            <a:off x="-413657" y="152400"/>
            <a:ext cx="10247086" cy="1124857"/>
            <a:chOff x="-413657" y="2097314"/>
            <a:chExt cx="10247086" cy="1124857"/>
          </a:xfrm>
        </p:grpSpPr>
        <p:sp>
          <p:nvSpPr>
            <p:cNvPr id="8" name="Rectangle 7">
              <a:extLst>
                <a:ext uri="{FF2B5EF4-FFF2-40B4-BE49-F238E27FC236}">
                  <a16:creationId xmlns:a16="http://schemas.microsoft.com/office/drawing/2014/main" id="{8CE0C877-05E3-31F7-5C8A-97F99CEC9F22}"/>
                </a:ext>
              </a:extLst>
            </p:cNvPr>
            <p:cNvSpPr/>
            <p:nvPr/>
          </p:nvSpPr>
          <p:spPr>
            <a:xfrm>
              <a:off x="-413657" y="2097314"/>
              <a:ext cx="10247086" cy="1124857"/>
            </a:xfrm>
            <a:prstGeom prst="rect">
              <a:avLst/>
            </a:prstGeom>
            <a:solidFill>
              <a:srgbClr val="FFFFFF">
                <a:alpha val="87000"/>
              </a:srgb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C312A3B-90AA-E4A0-1317-F7387AAB1DED}"/>
                </a:ext>
              </a:extLst>
            </p:cNvPr>
            <p:cNvSpPr txBox="1"/>
            <p:nvPr/>
          </p:nvSpPr>
          <p:spPr>
            <a:xfrm>
              <a:off x="2801257" y="2382743"/>
              <a:ext cx="3541486" cy="553998"/>
            </a:xfrm>
            <a:prstGeom prst="rect">
              <a:avLst/>
            </a:prstGeom>
            <a:noFill/>
          </p:spPr>
          <p:txBody>
            <a:bodyPr wrap="square" rtlCol="0">
              <a:spAutoFit/>
            </a:bodyPr>
            <a:lstStyle/>
            <a:p>
              <a:pPr algn="ctr"/>
              <a:r>
                <a:rPr lang="en-US" sz="3000" b="1">
                  <a:solidFill>
                    <a:srgbClr val="0070C0"/>
                  </a:solidFill>
                </a:rPr>
                <a:t>Đế quốc Anh </a:t>
              </a:r>
            </a:p>
          </p:txBody>
        </p:sp>
      </p:grpSp>
      <p:sp>
        <p:nvSpPr>
          <p:cNvPr id="11" name="TextBox 10">
            <a:extLst>
              <a:ext uri="{FF2B5EF4-FFF2-40B4-BE49-F238E27FC236}">
                <a16:creationId xmlns:a16="http://schemas.microsoft.com/office/drawing/2014/main" id="{F28B7DB1-AEC8-C0F5-D9CE-B6BCC8064541}"/>
              </a:ext>
            </a:extLst>
          </p:cNvPr>
          <p:cNvSpPr txBox="1"/>
          <p:nvPr/>
        </p:nvSpPr>
        <p:spPr>
          <a:xfrm>
            <a:off x="725716" y="1411716"/>
            <a:ext cx="3428999" cy="234365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Là đế quốc có diện tích lãnh thổ lớn nhất trong lịch sử nhân loại</a:t>
            </a:r>
            <a:r>
              <a:rPr lang="en-US" sz="2000"/>
              <a:t>, </a:t>
            </a:r>
            <a:r>
              <a:rPr lang="vi-VN" sz="2000"/>
              <a:t>là thế lực đứng đầu toàn cầu trong hơn một thế kỉ</a:t>
            </a:r>
            <a:r>
              <a:rPr lang="en-US" sz="2000"/>
              <a:t>.</a:t>
            </a:r>
          </a:p>
        </p:txBody>
      </p:sp>
      <p:sp>
        <p:nvSpPr>
          <p:cNvPr id="12" name="TextBox 11">
            <a:extLst>
              <a:ext uri="{FF2B5EF4-FFF2-40B4-BE49-F238E27FC236}">
                <a16:creationId xmlns:a16="http://schemas.microsoft.com/office/drawing/2014/main" id="{E0612308-F027-105C-7CF5-BD96D0584B72}"/>
              </a:ext>
            </a:extLst>
          </p:cNvPr>
          <p:cNvSpPr txBox="1"/>
          <p:nvPr/>
        </p:nvSpPr>
        <p:spPr>
          <a:xfrm>
            <a:off x="4775200" y="1411716"/>
            <a:ext cx="3428999" cy="234365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Cai trị khoảng 458 triệu người, chiếm 23% dân số thế giới</a:t>
            </a:r>
            <a:r>
              <a:rPr lang="en-US" sz="2000"/>
              <a:t> lúc bấy giờ. </a:t>
            </a:r>
          </a:p>
          <a:p>
            <a:pPr marL="342900" indent="-342900" algn="just">
              <a:lnSpc>
                <a:spcPct val="150000"/>
              </a:lnSpc>
              <a:buFont typeface="Wingdings" panose="05000000000000000000" pitchFamily="2" charset="2"/>
              <a:buChar char="§"/>
            </a:pPr>
            <a:r>
              <a:rPr lang="en-US" sz="2000"/>
              <a:t>“Đế quốc mặt trời không bao giờ lặn”. </a:t>
            </a:r>
          </a:p>
        </p:txBody>
      </p:sp>
    </p:spTree>
    <p:extLst>
      <p:ext uri="{BB962C8B-B14F-4D97-AF65-F5344CB8AC3E}">
        <p14:creationId xmlns:p14="http://schemas.microsoft.com/office/powerpoint/2010/main" val="340503931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6" name="TextBox 5">
            <a:extLst>
              <a:ext uri="{FF2B5EF4-FFF2-40B4-BE49-F238E27FC236}">
                <a16:creationId xmlns:a16="http://schemas.microsoft.com/office/drawing/2014/main" id="{1989EFF3-DD29-9251-3FE2-C138F89BAC03}"/>
              </a:ext>
            </a:extLst>
          </p:cNvPr>
          <p:cNvSpPr txBox="1"/>
          <p:nvPr/>
        </p:nvSpPr>
        <p:spPr>
          <a:xfrm>
            <a:off x="86527" y="909789"/>
            <a:ext cx="8970945" cy="367158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smtClean="0">
                <a:ln>
                  <a:noFill/>
                </a:ln>
                <a:solidFill>
                  <a:srgbClr val="DE7466">
                    <a:lumMod val="75000"/>
                  </a:srgbClr>
                </a:solidFill>
                <a:effectLst/>
                <a:uLnTx/>
                <a:uFillTx/>
                <a:latin typeface="Arial" panose="020B0604020202020204" pitchFamily="34" charset="0"/>
                <a:cs typeface="Arial" panose="020B0604020202020204" pitchFamily="34" charset="0"/>
                <a:sym typeface="Arial"/>
              </a:rPr>
              <a:t>Tiết</a:t>
            </a:r>
            <a:r>
              <a:rPr kumimoji="0" lang="en-US" sz="4000" b="1" i="0" u="none" strike="noStrike" kern="0" cap="none" spc="0" normalizeH="0" noProof="0" dirty="0" smtClean="0">
                <a:ln>
                  <a:noFill/>
                </a:ln>
                <a:solidFill>
                  <a:srgbClr val="DE7466">
                    <a:lumMod val="75000"/>
                  </a:srgbClr>
                </a:solidFill>
                <a:effectLst/>
                <a:uLnTx/>
                <a:uFillTx/>
                <a:latin typeface="Arial" panose="020B0604020202020204" pitchFamily="34" charset="0"/>
                <a:cs typeface="Arial" panose="020B0604020202020204" pitchFamily="34" charset="0"/>
                <a:sym typeface="Arial"/>
              </a:rPr>
              <a:t> 20. </a:t>
            </a:r>
            <a:r>
              <a:rPr kumimoji="0" lang="vi-VN" sz="4000" b="1" i="0" u="none" strike="noStrike" kern="0" cap="none" spc="0" normalizeH="0" baseline="0" noProof="0" dirty="0" smtClean="0">
                <a:ln>
                  <a:noFill/>
                </a:ln>
                <a:solidFill>
                  <a:srgbClr val="DE7466">
                    <a:lumMod val="75000"/>
                  </a:srgbClr>
                </a:solidFill>
                <a:effectLst/>
                <a:uLnTx/>
                <a:uFillTx/>
                <a:latin typeface="Arial" panose="020B0604020202020204" pitchFamily="34" charset="0"/>
                <a:cs typeface="Arial" panose="020B0604020202020204" pitchFamily="34" charset="0"/>
                <a:sym typeface="Arial"/>
              </a:rPr>
              <a:t>BÀI </a:t>
            </a:r>
            <a:r>
              <a:rPr kumimoji="0" lang="en-US" sz="4000" b="1" i="0" u="none" strike="noStrike" kern="0" cap="none" spc="0" normalizeH="0" baseline="0" noProof="0" dirty="0">
                <a:ln>
                  <a:noFill/>
                </a:ln>
                <a:solidFill>
                  <a:srgbClr val="DE7466">
                    <a:lumMod val="75000"/>
                  </a:srgbClr>
                </a:solidFill>
                <a:effectLst/>
                <a:uLnTx/>
                <a:uFillTx/>
                <a:latin typeface="Arial" panose="020B0604020202020204" pitchFamily="34" charset="0"/>
                <a:cs typeface="Arial" panose="020B0604020202020204" pitchFamily="34" charset="0"/>
                <a:sym typeface="Arial"/>
              </a:rPr>
              <a:t>10: </a:t>
            </a:r>
          </a:p>
          <a:p>
            <a:pPr lvl="0" algn="ctr">
              <a:lnSpc>
                <a:spcPct val="150000"/>
              </a:lnSpc>
            </a:pPr>
            <a:r>
              <a:rPr lang="vi-VN" sz="4000" b="1" dirty="0">
                <a:solidFill>
                  <a:srgbClr val="61564E"/>
                </a:solidFill>
                <a:latin typeface="Arial" panose="020B0604020202020204" pitchFamily="34" charset="0"/>
                <a:cs typeface="Arial" panose="020B0604020202020204" pitchFamily="34" charset="0"/>
              </a:rPr>
              <a:t>SỰ HÌNH THÀNH CHỦ NGHĨA ĐẾ QUỐC Ở CÁC NƯỚC ÂU – MỸ (CUỐI THẾ KỈ XIX – ĐẦU THẾ KỈ XX)</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22" name="TextBox 21">
            <a:extLst>
              <a:ext uri="{FF2B5EF4-FFF2-40B4-BE49-F238E27FC236}">
                <a16:creationId xmlns:a16="http://schemas.microsoft.com/office/drawing/2014/main" id="{3537777C-BD47-486A-5D9B-5E3A09E83FDD}"/>
              </a:ext>
            </a:extLst>
          </p:cNvPr>
          <p:cNvSpPr txBox="1"/>
          <p:nvPr/>
        </p:nvSpPr>
        <p:spPr>
          <a:xfrm>
            <a:off x="2286000" y="531810"/>
            <a:ext cx="45720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61564E"/>
                </a:solidFill>
                <a:effectLst/>
                <a:uLnTx/>
                <a:uFillTx/>
                <a:latin typeface="Arial" panose="020B0604020202020204" pitchFamily="34" charset="0"/>
                <a:cs typeface="Arial" panose="020B0604020202020204" pitchFamily="34" charset="0"/>
                <a:sym typeface="Arial"/>
              </a:rPr>
              <a:t>NỘI DUNG BÀI HỌC</a:t>
            </a:r>
          </a:p>
        </p:txBody>
      </p:sp>
      <p:grpSp>
        <p:nvGrpSpPr>
          <p:cNvPr id="354" name="Group 353">
            <a:extLst>
              <a:ext uri="{FF2B5EF4-FFF2-40B4-BE49-F238E27FC236}">
                <a16:creationId xmlns:a16="http://schemas.microsoft.com/office/drawing/2014/main" id="{D9A48EC6-5F08-F2F3-8F3F-F379B297D522}"/>
              </a:ext>
            </a:extLst>
          </p:cNvPr>
          <p:cNvGrpSpPr/>
          <p:nvPr/>
        </p:nvGrpSpPr>
        <p:grpSpPr>
          <a:xfrm>
            <a:off x="759492" y="1257073"/>
            <a:ext cx="7625015" cy="1131848"/>
            <a:chOff x="621100" y="1318741"/>
            <a:chExt cx="7625015" cy="1131848"/>
          </a:xfrm>
        </p:grpSpPr>
        <p:sp>
          <p:nvSpPr>
            <p:cNvPr id="377" name="Google Shape;377;p36"/>
            <p:cNvSpPr/>
            <p:nvPr/>
          </p:nvSpPr>
          <p:spPr>
            <a:xfrm>
              <a:off x="621100" y="1546060"/>
              <a:ext cx="807800" cy="894900"/>
            </a:xfrm>
            <a:prstGeom prst="flowChartOffpageConnector">
              <a:avLst/>
            </a:prstGeom>
            <a:solidFill>
              <a:srgbClr val="B1523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BEC"/>
                  </a:solidFill>
                  <a:effectLst/>
                  <a:uLnTx/>
                  <a:uFillTx/>
                  <a:latin typeface="Arial"/>
                  <a:cs typeface="Arial"/>
                  <a:sym typeface="Arial"/>
                </a:rPr>
                <a:t>01</a:t>
              </a:r>
              <a:endParaRPr kumimoji="0" sz="3600" b="1" i="0" u="none" strike="noStrike" kern="0" cap="none" spc="0" normalizeH="0" baseline="0" noProof="0">
                <a:ln>
                  <a:noFill/>
                </a:ln>
                <a:solidFill>
                  <a:srgbClr val="FFFBEC"/>
                </a:solidFill>
                <a:effectLst/>
                <a:uLnTx/>
                <a:uFillTx/>
                <a:latin typeface="Arial"/>
                <a:cs typeface="Arial"/>
                <a:sym typeface="Arial"/>
              </a:endParaRPr>
            </a:p>
          </p:txBody>
        </p:sp>
        <p:sp>
          <p:nvSpPr>
            <p:cNvPr id="353" name="TextBox 352">
              <a:extLst>
                <a:ext uri="{FF2B5EF4-FFF2-40B4-BE49-F238E27FC236}">
                  <a16:creationId xmlns:a16="http://schemas.microsoft.com/office/drawing/2014/main" id="{53F6C639-1665-D9A7-3745-1175F53E5504}"/>
                </a:ext>
              </a:extLst>
            </p:cNvPr>
            <p:cNvSpPr txBox="1"/>
            <p:nvPr/>
          </p:nvSpPr>
          <p:spPr>
            <a:xfrm>
              <a:off x="1495035" y="1318741"/>
              <a:ext cx="6751080" cy="11318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Những nét chính về quá trình hình thành chủ nghĩa đế quốc </a:t>
              </a:r>
            </a:p>
          </p:txBody>
        </p:sp>
      </p:grpSp>
      <p:grpSp>
        <p:nvGrpSpPr>
          <p:cNvPr id="356" name="Group 355">
            <a:extLst>
              <a:ext uri="{FF2B5EF4-FFF2-40B4-BE49-F238E27FC236}">
                <a16:creationId xmlns:a16="http://schemas.microsoft.com/office/drawing/2014/main" id="{1267291C-074C-6DDD-C956-13569AD5E977}"/>
              </a:ext>
            </a:extLst>
          </p:cNvPr>
          <p:cNvGrpSpPr/>
          <p:nvPr/>
        </p:nvGrpSpPr>
        <p:grpSpPr>
          <a:xfrm>
            <a:off x="759492" y="2955297"/>
            <a:ext cx="7558880" cy="1131848"/>
            <a:chOff x="1058068" y="2824507"/>
            <a:chExt cx="7558880" cy="1131848"/>
          </a:xfrm>
        </p:grpSpPr>
        <p:sp>
          <p:nvSpPr>
            <p:cNvPr id="31" name="Google Shape;377;p36">
              <a:extLst>
                <a:ext uri="{FF2B5EF4-FFF2-40B4-BE49-F238E27FC236}">
                  <a16:creationId xmlns:a16="http://schemas.microsoft.com/office/drawing/2014/main" id="{CDBEF998-E2CA-0308-8A39-33C265483176}"/>
                </a:ext>
              </a:extLst>
            </p:cNvPr>
            <p:cNvSpPr/>
            <p:nvPr/>
          </p:nvSpPr>
          <p:spPr>
            <a:xfrm>
              <a:off x="1058068" y="2942981"/>
              <a:ext cx="807800" cy="894900"/>
            </a:xfrm>
            <a:prstGeom prst="flowChartOffpageConnector">
              <a:avLst/>
            </a:prstGeom>
            <a:solidFill>
              <a:srgbClr val="E2AF39"/>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BEC"/>
                  </a:solidFill>
                  <a:effectLst/>
                  <a:uLnTx/>
                  <a:uFillTx/>
                  <a:latin typeface="Arial"/>
                  <a:cs typeface="Arial"/>
                  <a:sym typeface="Arial"/>
                </a:rPr>
                <a:t>02</a:t>
              </a:r>
              <a:endParaRPr kumimoji="0" sz="3600" b="1" i="0" u="none" strike="noStrike" kern="0" cap="none" spc="0" normalizeH="0" baseline="0" noProof="0">
                <a:ln>
                  <a:noFill/>
                </a:ln>
                <a:solidFill>
                  <a:srgbClr val="FFFBEC"/>
                </a:solidFill>
                <a:effectLst/>
                <a:uLnTx/>
                <a:uFillTx/>
                <a:latin typeface="Arial"/>
                <a:cs typeface="Arial"/>
                <a:sym typeface="Arial"/>
              </a:endParaRPr>
            </a:p>
          </p:txBody>
        </p:sp>
        <p:sp>
          <p:nvSpPr>
            <p:cNvPr id="355" name="TextBox 354">
              <a:extLst>
                <a:ext uri="{FF2B5EF4-FFF2-40B4-BE49-F238E27FC236}">
                  <a16:creationId xmlns:a16="http://schemas.microsoft.com/office/drawing/2014/main" id="{7062EC69-F47F-A68B-D9B5-81FA4E021011}"/>
                </a:ext>
              </a:extLst>
            </p:cNvPr>
            <p:cNvSpPr txBox="1"/>
            <p:nvPr/>
          </p:nvSpPr>
          <p:spPr>
            <a:xfrm>
              <a:off x="1865868" y="2824507"/>
              <a:ext cx="6751080" cy="11318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a:ln>
                    <a:noFill/>
                  </a:ln>
                  <a:solidFill>
                    <a:srgbClr val="000000"/>
                  </a:solidFill>
                  <a:effectLst/>
                  <a:uLnTx/>
                  <a:uFillTx/>
                  <a:latin typeface="Arial"/>
                  <a:cs typeface="Arial"/>
                  <a:sym typeface="Arial"/>
                </a:rPr>
                <a:t>Các nước đế quốc Anh, Pháp, Đức, Mỹ từ cuối thế kỉ XIX đến đầu thế kỉ XX</a:t>
              </a:r>
            </a:p>
          </p:txBody>
        </p:sp>
      </p:gr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 calcmode="lin" valueType="num">
                                      <p:cBhvr additive="base">
                                        <p:cTn id="7" dur="500" fill="hold"/>
                                        <p:tgtEl>
                                          <p:spTgt spid="354"/>
                                        </p:tgtEl>
                                        <p:attrNameLst>
                                          <p:attrName>ppt_x</p:attrName>
                                        </p:attrNameLst>
                                      </p:cBhvr>
                                      <p:tavLst>
                                        <p:tav tm="0">
                                          <p:val>
                                            <p:strVal val="0-#ppt_w/2"/>
                                          </p:val>
                                        </p:tav>
                                        <p:tav tm="100000">
                                          <p:val>
                                            <p:strVal val="#ppt_x"/>
                                          </p:val>
                                        </p:tav>
                                      </p:tavLst>
                                    </p:anim>
                                    <p:anim calcmode="lin" valueType="num">
                                      <p:cBhvr additive="base">
                                        <p:cTn id="8" dur="500" fill="hold"/>
                                        <p:tgtEl>
                                          <p:spTgt spid="35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56"/>
                                        </p:tgtEl>
                                        <p:attrNameLst>
                                          <p:attrName>style.visibility</p:attrName>
                                        </p:attrNameLst>
                                      </p:cBhvr>
                                      <p:to>
                                        <p:strVal val="visible"/>
                                      </p:to>
                                    </p:set>
                                    <p:anim calcmode="lin" valueType="num">
                                      <p:cBhvr additive="base">
                                        <p:cTn id="11" dur="500" fill="hold"/>
                                        <p:tgtEl>
                                          <p:spTgt spid="356"/>
                                        </p:tgtEl>
                                        <p:attrNameLst>
                                          <p:attrName>ppt_x</p:attrName>
                                        </p:attrNameLst>
                                      </p:cBhvr>
                                      <p:tavLst>
                                        <p:tav tm="0">
                                          <p:val>
                                            <p:strVal val="1+#ppt_w/2"/>
                                          </p:val>
                                        </p:tav>
                                        <p:tav tm="100000">
                                          <p:val>
                                            <p:strVal val="#ppt_x"/>
                                          </p:val>
                                        </p:tav>
                                      </p:tavLst>
                                    </p:anim>
                                    <p:anim calcmode="lin" valueType="num">
                                      <p:cBhvr additive="base">
                                        <p:cTn id="12" dur="500" fill="hold"/>
                                        <p:tgtEl>
                                          <p:spTgt spid="3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38"/>
          <p:cNvSpPr/>
          <p:nvPr/>
        </p:nvSpPr>
        <p:spPr>
          <a:xfrm>
            <a:off x="3712997" y="557937"/>
            <a:ext cx="1718031" cy="1903275"/>
          </a:xfrm>
          <a:prstGeom prst="flowChartOffpageConnector">
            <a:avLst/>
          </a:prstGeom>
          <a:solidFill>
            <a:srgbClr val="B1523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a:ln>
                  <a:noFill/>
                </a:ln>
                <a:solidFill>
                  <a:srgbClr val="FFFBEC"/>
                </a:solidFill>
                <a:effectLst/>
                <a:uLnTx/>
                <a:uFillTx/>
                <a:latin typeface="Arial"/>
                <a:cs typeface="Arial"/>
                <a:sym typeface="Arial"/>
              </a:rPr>
              <a:t>01</a:t>
            </a:r>
            <a:endParaRPr kumimoji="0" sz="8000" b="1" i="0" u="none" strike="noStrike" kern="0" cap="none" spc="0" normalizeH="0" baseline="0" noProof="0">
              <a:ln>
                <a:noFill/>
              </a:ln>
              <a:solidFill>
                <a:srgbClr val="FFFBEC"/>
              </a:solidFill>
              <a:effectLst/>
              <a:uLnTx/>
              <a:uFillTx/>
              <a:latin typeface="Arial"/>
              <a:cs typeface="Arial"/>
              <a:sym typeface="Arial"/>
            </a:endParaRPr>
          </a:p>
        </p:txBody>
      </p:sp>
      <p:sp>
        <p:nvSpPr>
          <p:cNvPr id="402" name="Google Shape;402;p38"/>
          <p:cNvSpPr/>
          <p:nvPr/>
        </p:nvSpPr>
        <p:spPr>
          <a:xfrm>
            <a:off x="2939626" y="557925"/>
            <a:ext cx="409500" cy="894900"/>
          </a:xfrm>
          <a:prstGeom prst="flowChartOffpageConnector">
            <a:avLst/>
          </a:pr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38"/>
          <p:cNvSpPr/>
          <p:nvPr/>
        </p:nvSpPr>
        <p:spPr>
          <a:xfrm>
            <a:off x="5794751" y="557925"/>
            <a:ext cx="409500" cy="894900"/>
          </a:xfrm>
          <a:prstGeom prst="flowChartOffpageConnector">
            <a:avLst/>
          </a:prstGeom>
          <a:solidFill>
            <a:srgbClr val="E2A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roup 7">
            <a:extLst>
              <a:ext uri="{FF2B5EF4-FFF2-40B4-BE49-F238E27FC236}">
                <a16:creationId xmlns:a16="http://schemas.microsoft.com/office/drawing/2014/main" id="{A9B15805-42D6-10FB-2926-438D26E39EAA}"/>
              </a:ext>
            </a:extLst>
          </p:cNvPr>
          <p:cNvGrpSpPr/>
          <p:nvPr/>
        </p:nvGrpSpPr>
        <p:grpSpPr>
          <a:xfrm>
            <a:off x="4196700" y="2682289"/>
            <a:ext cx="750600" cy="138600"/>
            <a:chOff x="4226462" y="3056151"/>
            <a:chExt cx="750600" cy="138600"/>
          </a:xfrm>
        </p:grpSpPr>
        <p:sp>
          <p:nvSpPr>
            <p:cNvPr id="407" name="Google Shape;407;p38"/>
            <p:cNvSpPr/>
            <p:nvPr/>
          </p:nvSpPr>
          <p:spPr>
            <a:xfrm>
              <a:off x="4226462" y="3056151"/>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38"/>
            <p:cNvSpPr/>
            <p:nvPr/>
          </p:nvSpPr>
          <p:spPr>
            <a:xfrm>
              <a:off x="4532462" y="3056151"/>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38"/>
            <p:cNvSpPr/>
            <p:nvPr/>
          </p:nvSpPr>
          <p:spPr>
            <a:xfrm>
              <a:off x="4838462" y="3056151"/>
              <a:ext cx="138600" cy="138600"/>
            </a:xfrm>
            <a:prstGeom prst="diamond">
              <a:avLst/>
            </a:prstGeom>
            <a:solidFill>
              <a:srgbClr val="615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TextBox 8">
            <a:extLst>
              <a:ext uri="{FF2B5EF4-FFF2-40B4-BE49-F238E27FC236}">
                <a16:creationId xmlns:a16="http://schemas.microsoft.com/office/drawing/2014/main" id="{72102EE1-E8F2-F85D-D678-7B442D2C0E64}"/>
              </a:ext>
            </a:extLst>
          </p:cNvPr>
          <p:cNvSpPr txBox="1"/>
          <p:nvPr/>
        </p:nvSpPr>
        <p:spPr>
          <a:xfrm>
            <a:off x="0" y="2751589"/>
            <a:ext cx="9144000" cy="1651671"/>
          </a:xfrm>
          <a:prstGeom prst="rect">
            <a:avLst/>
          </a:prstGeom>
          <a:noFill/>
        </p:spPr>
        <p:txBody>
          <a:bodyPr wrap="square">
            <a:spAutoFit/>
          </a:bodyPr>
          <a:lstStyle/>
          <a:p>
            <a:pPr algn="ctr">
              <a:lnSpc>
                <a:spcPct val="150000"/>
              </a:lnSpc>
            </a:pPr>
            <a:r>
              <a:rPr lang="en-US" sz="3600" b="1"/>
              <a:t>NHỮNG NÉT CHÍNH VỀ QUÁ TRÌNH HÌNH THÀNH CHỦ NGHĨA ĐẾ QUỐC </a:t>
            </a:r>
          </a:p>
        </p:txBody>
      </p:sp>
    </p:spTree>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heme/theme1.xml><?xml version="1.0" encoding="utf-8"?>
<a:theme xmlns:a="http://schemas.openxmlformats.org/drawingml/2006/main" name="German History Lesson by Slidesgo">
  <a:themeElements>
    <a:clrScheme name="Simple Light">
      <a:dk1>
        <a:srgbClr val="B1523F"/>
      </a:dk1>
      <a:lt1>
        <a:srgbClr val="FFFBEC"/>
      </a:lt1>
      <a:dk2>
        <a:srgbClr val="E2AF39"/>
      </a:dk2>
      <a:lt2>
        <a:srgbClr val="61564E"/>
      </a:lt2>
      <a:accent1>
        <a:srgbClr val="915439"/>
      </a:accent1>
      <a:accent2>
        <a:srgbClr val="E39662"/>
      </a:accent2>
      <a:accent3>
        <a:srgbClr val="E3DBC5"/>
      </a:accent3>
      <a:accent4>
        <a:srgbClr val="FFEBBB"/>
      </a:accent4>
      <a:accent5>
        <a:srgbClr val="D59F22"/>
      </a:accent5>
      <a:accent6>
        <a:srgbClr val="DE7466"/>
      </a:accent6>
      <a:hlink>
        <a:srgbClr val="B152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erman History Lesson by Slidesgo">
  <a:themeElements>
    <a:clrScheme name="Simple Light">
      <a:dk1>
        <a:srgbClr val="B1523F"/>
      </a:dk1>
      <a:lt1>
        <a:srgbClr val="FFFBEC"/>
      </a:lt1>
      <a:dk2>
        <a:srgbClr val="E2AF39"/>
      </a:dk2>
      <a:lt2>
        <a:srgbClr val="61564E"/>
      </a:lt2>
      <a:accent1>
        <a:srgbClr val="915439"/>
      </a:accent1>
      <a:accent2>
        <a:srgbClr val="E39662"/>
      </a:accent2>
      <a:accent3>
        <a:srgbClr val="E3DBC5"/>
      </a:accent3>
      <a:accent4>
        <a:srgbClr val="FFEBBB"/>
      </a:accent4>
      <a:accent5>
        <a:srgbClr val="D59F22"/>
      </a:accent5>
      <a:accent6>
        <a:srgbClr val="DE7466"/>
      </a:accent6>
      <a:hlink>
        <a:srgbClr val="B152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2520</TotalTime>
  <Words>3440</Words>
  <Application>Microsoft Office PowerPoint</Application>
  <PresentationFormat>On-screen Show (16:9)</PresentationFormat>
  <Paragraphs>339</Paragraphs>
  <Slides>58</Slides>
  <Notes>40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58</vt:i4>
      </vt:variant>
    </vt:vector>
  </HeadingPairs>
  <TitlesOfParts>
    <vt:vector size="76" baseType="lpstr">
      <vt:lpstr>Roboto Condensed Light</vt:lpstr>
      <vt:lpstr>Lato</vt:lpstr>
      <vt:lpstr>Fredoka One</vt:lpstr>
      <vt:lpstr>Germania One</vt:lpstr>
      <vt:lpstr>Bahnschrift Condensed</vt:lpstr>
      <vt:lpstr>Source Sans Pro</vt:lpstr>
      <vt:lpstr>Times New Roman</vt:lpstr>
      <vt:lpstr>Wingdings</vt:lpstr>
      <vt:lpstr>Josefin Slab Medium</vt:lpstr>
      <vt:lpstr>Calibri</vt:lpstr>
      <vt:lpstr>Raleway</vt:lpstr>
      <vt:lpstr>Josefin Slab</vt:lpstr>
      <vt:lpstr>Cambria Math</vt:lpstr>
      <vt:lpstr>Arial</vt:lpstr>
      <vt:lpstr>Roboto</vt:lpstr>
      <vt:lpstr>German History Lesson by Slidesgo</vt:lpstr>
      <vt:lpstr>1_German History Lesson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TRẮC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11</cp:revision>
  <dcterms:modified xsi:type="dcterms:W3CDTF">2025-11-20T23:24:00Z</dcterms:modified>
</cp:coreProperties>
</file>