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60"/>
  </p:notesMasterIdLst>
  <p:sldIdLst>
    <p:sldId id="297" r:id="rId3"/>
    <p:sldId id="298" r:id="rId4"/>
    <p:sldId id="299" r:id="rId5"/>
    <p:sldId id="300" r:id="rId6"/>
    <p:sldId id="301" r:id="rId7"/>
    <p:sldId id="302" r:id="rId8"/>
    <p:sldId id="303" r:id="rId9"/>
    <p:sldId id="287" r:id="rId10"/>
    <p:sldId id="290" r:id="rId11"/>
    <p:sldId id="286" r:id="rId12"/>
    <p:sldId id="294" r:id="rId13"/>
    <p:sldId id="289" r:id="rId14"/>
    <p:sldId id="304" r:id="rId15"/>
    <p:sldId id="307" r:id="rId16"/>
    <p:sldId id="308" r:id="rId17"/>
    <p:sldId id="309" r:id="rId18"/>
    <p:sldId id="310" r:id="rId19"/>
    <p:sldId id="305" r:id="rId20"/>
    <p:sldId id="293" r:id="rId21"/>
    <p:sldId id="311" r:id="rId22"/>
    <p:sldId id="312" r:id="rId23"/>
    <p:sldId id="313" r:id="rId24"/>
    <p:sldId id="288" r:id="rId25"/>
    <p:sldId id="317" r:id="rId26"/>
    <p:sldId id="318" r:id="rId27"/>
    <p:sldId id="319" r:id="rId28"/>
    <p:sldId id="320" r:id="rId29"/>
    <p:sldId id="321" r:id="rId30"/>
    <p:sldId id="314" r:id="rId31"/>
    <p:sldId id="315" r:id="rId32"/>
    <p:sldId id="316" r:id="rId33"/>
    <p:sldId id="291" r:id="rId34"/>
    <p:sldId id="332" r:id="rId35"/>
    <p:sldId id="322" r:id="rId36"/>
    <p:sldId id="325" r:id="rId37"/>
    <p:sldId id="323" r:id="rId38"/>
    <p:sldId id="324" r:id="rId39"/>
    <p:sldId id="327" r:id="rId40"/>
    <p:sldId id="328" r:id="rId41"/>
    <p:sldId id="329" r:id="rId42"/>
    <p:sldId id="326" r:id="rId43"/>
    <p:sldId id="330" r:id="rId44"/>
    <p:sldId id="331" r:id="rId45"/>
    <p:sldId id="333" r:id="rId46"/>
    <p:sldId id="334" r:id="rId47"/>
    <p:sldId id="335" r:id="rId48"/>
    <p:sldId id="336" r:id="rId49"/>
    <p:sldId id="337" r:id="rId50"/>
    <p:sldId id="338" r:id="rId51"/>
    <p:sldId id="295" r:id="rId52"/>
    <p:sldId id="339" r:id="rId53"/>
    <p:sldId id="340" r:id="rId54"/>
    <p:sldId id="296" r:id="rId55"/>
    <p:sldId id="341" r:id="rId56"/>
    <p:sldId id="342" r:id="rId57"/>
    <p:sldId id="343" r:id="rId58"/>
    <p:sldId id="344" r:id="rId59"/>
  </p:sldIdLst>
  <p:sldSz cx="12192000" cy="6858000"/>
  <p:notesSz cx="6858000" cy="9144000"/>
  <p:embeddedFontLst>
    <p:embeddedFont>
      <p:font typeface="#9Slide03 AmpleSoft Bold" panose="020B0604020202020204" charset="0"/>
      <p:regular r:id="rId61"/>
    </p:embeddedFont>
    <p:embeddedFont>
      <p:font typeface="#9Slide05 Fourth Medium" panose="020B0604020202020204" charset="0"/>
      <p:bold r:id="rId62"/>
    </p:embeddedFont>
    <p:embeddedFont>
      <p:font typeface="#9Slide05 Pattaya" panose="020B0604020202020204" charset="-34"/>
      <p:regular r:id="rId6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447" autoAdjust="0"/>
  </p:normalViewPr>
  <p:slideViewPr>
    <p:cSldViewPr snapToGrid="0" showGuides="1">
      <p:cViewPr varScale="1">
        <p:scale>
          <a:sx n="103" d="100"/>
          <a:sy n="103" d="100"/>
        </p:scale>
        <p:origin x="912" y="10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3.fntdata"/><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notesMaster" Target="notesMasters/notesMaster1.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29A3FA-3F93-4DB9-A4E3-C1BEF1A8FCF5}" type="datetimeFigureOut">
              <a:rPr lang="en-US" smtClean="0"/>
              <a:t>10/29/2024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203AE3-3F4C-44AC-89BA-D49A9E372B1A}" type="slidenum">
              <a:rPr lang="en-US" smtClean="0"/>
              <a:t>‹#›</a:t>
            </a:fld>
            <a:endParaRPr lang="en-US"/>
          </a:p>
        </p:txBody>
      </p:sp>
    </p:spTree>
    <p:extLst>
      <p:ext uri="{BB962C8B-B14F-4D97-AF65-F5344CB8AC3E}">
        <p14:creationId xmlns:p14="http://schemas.microsoft.com/office/powerpoint/2010/main" val="2311693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dirty="0"/>
          </a:p>
        </p:txBody>
      </p:sp>
      <p:sp>
        <p:nvSpPr>
          <p:cNvPr id="4" name="Slide Number Placeholder 3"/>
          <p:cNvSpPr>
            <a:spLocks noGrp="1"/>
          </p:cNvSpPr>
          <p:nvPr>
            <p:ph type="sldNum" sz="quarter" idx="5"/>
          </p:nvPr>
        </p:nvSpPr>
        <p:spPr/>
        <p:txBody>
          <a:bodyPr/>
          <a:lstStyle/>
          <a:p>
            <a:fld id="{D8203AE3-3F4C-44AC-89BA-D49A9E372B1A}" type="slidenum">
              <a:rPr lang="en-US" smtClean="0"/>
              <a:t>15</a:t>
            </a:fld>
            <a:endParaRPr lang="en-US"/>
          </a:p>
        </p:txBody>
      </p:sp>
    </p:spTree>
    <p:extLst>
      <p:ext uri="{BB962C8B-B14F-4D97-AF65-F5344CB8AC3E}">
        <p14:creationId xmlns:p14="http://schemas.microsoft.com/office/powerpoint/2010/main" val="10946302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21448-981F-F8A5-1DBD-FFF61485580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7B26C5F-2193-D6AB-761A-AE0CF9AA24C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9EF2CD-A8A6-BB2F-F332-E5077E7EFA0A}"/>
              </a:ext>
            </a:extLst>
          </p:cNvPr>
          <p:cNvSpPr>
            <a:spLocks noGrp="1"/>
          </p:cNvSpPr>
          <p:nvPr>
            <p:ph type="dt" sz="half" idx="10"/>
          </p:nvPr>
        </p:nvSpPr>
        <p:spPr/>
        <p:txBody>
          <a:bodyPr/>
          <a:lstStyle/>
          <a:p>
            <a:fld id="{18C12C81-F2F7-48AD-84EE-C948FD6CBB59}" type="datetimeFigureOut">
              <a:rPr lang="en-US" smtClean="0"/>
              <a:t>10/29/2024</a:t>
            </a:fld>
            <a:endParaRPr lang="en-US"/>
          </a:p>
        </p:txBody>
      </p:sp>
      <p:sp>
        <p:nvSpPr>
          <p:cNvPr id="5" name="Footer Placeholder 4">
            <a:extLst>
              <a:ext uri="{FF2B5EF4-FFF2-40B4-BE49-F238E27FC236}">
                <a16:creationId xmlns:a16="http://schemas.microsoft.com/office/drawing/2014/main" id="{05CA6B48-92CE-B3A7-A8D1-0BF46E2D7C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68B00-C7C7-4694-1192-9D8AF8E06DB6}"/>
              </a:ext>
            </a:extLst>
          </p:cNvPr>
          <p:cNvSpPr>
            <a:spLocks noGrp="1"/>
          </p:cNvSpPr>
          <p:nvPr>
            <p:ph type="sldNum" sz="quarter" idx="12"/>
          </p:nvPr>
        </p:nvSpPr>
        <p:spPr/>
        <p:txBody>
          <a:bodyPr/>
          <a:lstStyle/>
          <a:p>
            <a:fld id="{3976F9F7-E2B8-442E-88C0-F4C1090CE071}" type="slidenum">
              <a:rPr lang="en-US" smtClean="0"/>
              <a:t>‹#›</a:t>
            </a:fld>
            <a:endParaRPr lang="en-US"/>
          </a:p>
        </p:txBody>
      </p:sp>
    </p:spTree>
    <p:extLst>
      <p:ext uri="{BB962C8B-B14F-4D97-AF65-F5344CB8AC3E}">
        <p14:creationId xmlns:p14="http://schemas.microsoft.com/office/powerpoint/2010/main" val="2216364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10CD83-4895-DF6F-461C-7246AF88F693}"/>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82331B8-8A8E-8722-A73D-ED09552833A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C76F6-6EE6-939E-01A1-327AD33B03DB}"/>
              </a:ext>
            </a:extLst>
          </p:cNvPr>
          <p:cNvSpPr>
            <a:spLocks noGrp="1"/>
          </p:cNvSpPr>
          <p:nvPr>
            <p:ph type="dt" sz="half" idx="10"/>
          </p:nvPr>
        </p:nvSpPr>
        <p:spPr/>
        <p:txBody>
          <a:bodyPr/>
          <a:lstStyle/>
          <a:p>
            <a:fld id="{18C12C81-F2F7-48AD-84EE-C948FD6CBB59}" type="datetimeFigureOut">
              <a:rPr lang="en-US" smtClean="0"/>
              <a:t>10/29/2024</a:t>
            </a:fld>
            <a:endParaRPr lang="en-US"/>
          </a:p>
        </p:txBody>
      </p:sp>
      <p:sp>
        <p:nvSpPr>
          <p:cNvPr id="5" name="Footer Placeholder 4">
            <a:extLst>
              <a:ext uri="{FF2B5EF4-FFF2-40B4-BE49-F238E27FC236}">
                <a16:creationId xmlns:a16="http://schemas.microsoft.com/office/drawing/2014/main" id="{103DF331-5BF7-D7ED-D0A9-83431D2FE1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11EAD6-7914-DE2C-7547-501C2969FD09}"/>
              </a:ext>
            </a:extLst>
          </p:cNvPr>
          <p:cNvSpPr>
            <a:spLocks noGrp="1"/>
          </p:cNvSpPr>
          <p:nvPr>
            <p:ph type="sldNum" sz="quarter" idx="12"/>
          </p:nvPr>
        </p:nvSpPr>
        <p:spPr/>
        <p:txBody>
          <a:bodyPr/>
          <a:lstStyle/>
          <a:p>
            <a:fld id="{3976F9F7-E2B8-442E-88C0-F4C1090CE071}" type="slidenum">
              <a:rPr lang="en-US" smtClean="0"/>
              <a:t>‹#›</a:t>
            </a:fld>
            <a:endParaRPr lang="en-US"/>
          </a:p>
        </p:txBody>
      </p:sp>
    </p:spTree>
    <p:extLst>
      <p:ext uri="{BB962C8B-B14F-4D97-AF65-F5344CB8AC3E}">
        <p14:creationId xmlns:p14="http://schemas.microsoft.com/office/powerpoint/2010/main" val="10230691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858376E-9481-296B-3FB4-D191CA4360E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DFE8E44-F8DA-DA93-D13F-0FB3DCA046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8A021C2-50F8-4579-6BB4-B61111289F48}"/>
              </a:ext>
            </a:extLst>
          </p:cNvPr>
          <p:cNvSpPr>
            <a:spLocks noGrp="1"/>
          </p:cNvSpPr>
          <p:nvPr>
            <p:ph type="dt" sz="half" idx="10"/>
          </p:nvPr>
        </p:nvSpPr>
        <p:spPr/>
        <p:txBody>
          <a:bodyPr/>
          <a:lstStyle/>
          <a:p>
            <a:fld id="{18C12C81-F2F7-48AD-84EE-C948FD6CBB59}" type="datetimeFigureOut">
              <a:rPr lang="en-US" smtClean="0"/>
              <a:t>10/29/2024</a:t>
            </a:fld>
            <a:endParaRPr lang="en-US"/>
          </a:p>
        </p:txBody>
      </p:sp>
      <p:sp>
        <p:nvSpPr>
          <p:cNvPr id="5" name="Footer Placeholder 4">
            <a:extLst>
              <a:ext uri="{FF2B5EF4-FFF2-40B4-BE49-F238E27FC236}">
                <a16:creationId xmlns:a16="http://schemas.microsoft.com/office/drawing/2014/main" id="{5AEF85C8-830D-7727-A926-5680F632A8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77E8E30-34AD-AEAC-B70E-B614E2EA9C9A}"/>
              </a:ext>
            </a:extLst>
          </p:cNvPr>
          <p:cNvSpPr>
            <a:spLocks noGrp="1"/>
          </p:cNvSpPr>
          <p:nvPr>
            <p:ph type="sldNum" sz="quarter" idx="12"/>
          </p:nvPr>
        </p:nvSpPr>
        <p:spPr/>
        <p:txBody>
          <a:bodyPr/>
          <a:lstStyle/>
          <a:p>
            <a:fld id="{3976F9F7-E2B8-442E-88C0-F4C1090CE071}" type="slidenum">
              <a:rPr lang="en-US" smtClean="0"/>
              <a:t>‹#›</a:t>
            </a:fld>
            <a:endParaRPr lang="en-US"/>
          </a:p>
        </p:txBody>
      </p:sp>
    </p:spTree>
    <p:extLst>
      <p:ext uri="{BB962C8B-B14F-4D97-AF65-F5344CB8AC3E}">
        <p14:creationId xmlns:p14="http://schemas.microsoft.com/office/powerpoint/2010/main" val="15366026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915AC8B-95B6-45DB-8114-546E2664D038}" type="datetimeFigureOut">
              <a:rPr lang="zh-CN" altLang="en-US" smtClean="0"/>
              <a:t>2024/10/29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42358181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15AC8B-95B6-45DB-8114-546E2664D038}" type="datetimeFigureOut">
              <a:rPr lang="zh-CN" altLang="en-US" smtClean="0"/>
              <a:t>2024/10/29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1571253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915AC8B-95B6-45DB-8114-546E2664D038}" type="datetimeFigureOut">
              <a:rPr lang="zh-CN" altLang="en-US" smtClean="0"/>
              <a:t>2024/10/29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14979594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915AC8B-95B6-45DB-8114-546E2664D038}" type="datetimeFigureOut">
              <a:rPr lang="zh-CN" altLang="en-US" smtClean="0"/>
              <a:t>2024/10/29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15499112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915AC8B-95B6-45DB-8114-546E2664D038}" type="datetimeFigureOut">
              <a:rPr lang="zh-CN" altLang="en-US" smtClean="0"/>
              <a:t>2024/10/29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1595647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915AC8B-95B6-45DB-8114-546E2664D038}" type="datetimeFigureOut">
              <a:rPr lang="zh-CN" altLang="en-US" smtClean="0"/>
              <a:t>2024/10/29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37428559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915AC8B-95B6-45DB-8114-546E2664D038}" type="datetimeFigureOut">
              <a:rPr lang="zh-CN" altLang="en-US" smtClean="0"/>
              <a:t>2024/10/29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886378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915AC8B-95B6-45DB-8114-546E2664D038}" type="datetimeFigureOut">
              <a:rPr lang="zh-CN" altLang="en-US" smtClean="0"/>
              <a:t>2024/10/29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3244600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6CFD6-82D4-013A-F499-B80B8F97E88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2D42F8-6327-CEA9-1A3A-A1F2B137D72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52A123-3245-B8F2-828C-E6B20C55AF5C}"/>
              </a:ext>
            </a:extLst>
          </p:cNvPr>
          <p:cNvSpPr>
            <a:spLocks noGrp="1"/>
          </p:cNvSpPr>
          <p:nvPr>
            <p:ph type="dt" sz="half" idx="10"/>
          </p:nvPr>
        </p:nvSpPr>
        <p:spPr/>
        <p:txBody>
          <a:bodyPr/>
          <a:lstStyle/>
          <a:p>
            <a:fld id="{18C12C81-F2F7-48AD-84EE-C948FD6CBB59}" type="datetimeFigureOut">
              <a:rPr lang="en-US" smtClean="0"/>
              <a:t>10/29/2024</a:t>
            </a:fld>
            <a:endParaRPr lang="en-US"/>
          </a:p>
        </p:txBody>
      </p:sp>
      <p:sp>
        <p:nvSpPr>
          <p:cNvPr id="5" name="Footer Placeholder 4">
            <a:extLst>
              <a:ext uri="{FF2B5EF4-FFF2-40B4-BE49-F238E27FC236}">
                <a16:creationId xmlns:a16="http://schemas.microsoft.com/office/drawing/2014/main" id="{30DCFF55-42F6-4429-5F90-B306E627B8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289200-9733-BC3E-168E-FED380AADE1C}"/>
              </a:ext>
            </a:extLst>
          </p:cNvPr>
          <p:cNvSpPr>
            <a:spLocks noGrp="1"/>
          </p:cNvSpPr>
          <p:nvPr>
            <p:ph type="sldNum" sz="quarter" idx="12"/>
          </p:nvPr>
        </p:nvSpPr>
        <p:spPr/>
        <p:txBody>
          <a:bodyPr/>
          <a:lstStyle/>
          <a:p>
            <a:fld id="{3976F9F7-E2B8-442E-88C0-F4C1090CE071}" type="slidenum">
              <a:rPr lang="en-US" smtClean="0"/>
              <a:t>‹#›</a:t>
            </a:fld>
            <a:endParaRPr lang="en-US"/>
          </a:p>
        </p:txBody>
      </p:sp>
    </p:spTree>
    <p:extLst>
      <p:ext uri="{BB962C8B-B14F-4D97-AF65-F5344CB8AC3E}">
        <p14:creationId xmlns:p14="http://schemas.microsoft.com/office/powerpoint/2010/main" val="33052881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915AC8B-95B6-45DB-8114-546E2664D038}" type="datetimeFigureOut">
              <a:rPr lang="zh-CN" altLang="en-US" smtClean="0"/>
              <a:t>2024/10/29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23097228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15AC8B-95B6-45DB-8114-546E2664D038}" type="datetimeFigureOut">
              <a:rPr lang="zh-CN" altLang="en-US" smtClean="0"/>
              <a:t>2024/10/29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17318037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915AC8B-95B6-45DB-8114-546E2664D038}" type="datetimeFigureOut">
              <a:rPr lang="zh-CN" altLang="en-US" smtClean="0"/>
              <a:t>2024/10/29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22696148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09E334-9920-C2F4-9E00-094952C9AAF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32B036A-D4D5-DAC3-BAC9-181EE5B13CDD}"/>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8767CA-58A6-0985-FF6E-71FE361F4ED9}"/>
              </a:ext>
            </a:extLst>
          </p:cNvPr>
          <p:cNvSpPr>
            <a:spLocks noGrp="1"/>
          </p:cNvSpPr>
          <p:nvPr>
            <p:ph type="dt" sz="half" idx="10"/>
          </p:nvPr>
        </p:nvSpPr>
        <p:spPr/>
        <p:txBody>
          <a:bodyPr/>
          <a:lstStyle/>
          <a:p>
            <a:fld id="{18C12C81-F2F7-48AD-84EE-C948FD6CBB59}" type="datetimeFigureOut">
              <a:rPr lang="en-US" smtClean="0"/>
              <a:t>10/29/2024</a:t>
            </a:fld>
            <a:endParaRPr lang="en-US"/>
          </a:p>
        </p:txBody>
      </p:sp>
      <p:sp>
        <p:nvSpPr>
          <p:cNvPr id="5" name="Footer Placeholder 4">
            <a:extLst>
              <a:ext uri="{FF2B5EF4-FFF2-40B4-BE49-F238E27FC236}">
                <a16:creationId xmlns:a16="http://schemas.microsoft.com/office/drawing/2014/main" id="{97096847-A6C7-FBDC-5EE9-03721BCC6B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B716F8-7B2D-6C3D-F4D6-9BD87A783D12}"/>
              </a:ext>
            </a:extLst>
          </p:cNvPr>
          <p:cNvSpPr>
            <a:spLocks noGrp="1"/>
          </p:cNvSpPr>
          <p:nvPr>
            <p:ph type="sldNum" sz="quarter" idx="12"/>
          </p:nvPr>
        </p:nvSpPr>
        <p:spPr/>
        <p:txBody>
          <a:bodyPr/>
          <a:lstStyle/>
          <a:p>
            <a:fld id="{3976F9F7-E2B8-442E-88C0-F4C1090CE071}" type="slidenum">
              <a:rPr lang="en-US" smtClean="0"/>
              <a:t>‹#›</a:t>
            </a:fld>
            <a:endParaRPr lang="en-US"/>
          </a:p>
        </p:txBody>
      </p:sp>
    </p:spTree>
    <p:extLst>
      <p:ext uri="{BB962C8B-B14F-4D97-AF65-F5344CB8AC3E}">
        <p14:creationId xmlns:p14="http://schemas.microsoft.com/office/powerpoint/2010/main" val="278185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58D830-98D6-E18C-356B-E210EBB2B67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8892C3-D38C-00F5-11F4-59414C0A2F0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C6AD8DA-9AD2-7511-A552-ABE8EDACD6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39B4279-6E0C-C540-217E-F66599BE0712}"/>
              </a:ext>
            </a:extLst>
          </p:cNvPr>
          <p:cNvSpPr>
            <a:spLocks noGrp="1"/>
          </p:cNvSpPr>
          <p:nvPr>
            <p:ph type="dt" sz="half" idx="10"/>
          </p:nvPr>
        </p:nvSpPr>
        <p:spPr/>
        <p:txBody>
          <a:bodyPr/>
          <a:lstStyle/>
          <a:p>
            <a:fld id="{18C12C81-F2F7-48AD-84EE-C948FD6CBB59}" type="datetimeFigureOut">
              <a:rPr lang="en-US" smtClean="0"/>
              <a:t>10/29/2024</a:t>
            </a:fld>
            <a:endParaRPr lang="en-US"/>
          </a:p>
        </p:txBody>
      </p:sp>
      <p:sp>
        <p:nvSpPr>
          <p:cNvPr id="6" name="Footer Placeholder 5">
            <a:extLst>
              <a:ext uri="{FF2B5EF4-FFF2-40B4-BE49-F238E27FC236}">
                <a16:creationId xmlns:a16="http://schemas.microsoft.com/office/drawing/2014/main" id="{8745619C-D5A9-D959-32E8-FC7FCE208B4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6676D0A-F4CE-C018-E63F-27C30CDC354D}"/>
              </a:ext>
            </a:extLst>
          </p:cNvPr>
          <p:cNvSpPr>
            <a:spLocks noGrp="1"/>
          </p:cNvSpPr>
          <p:nvPr>
            <p:ph type="sldNum" sz="quarter" idx="12"/>
          </p:nvPr>
        </p:nvSpPr>
        <p:spPr/>
        <p:txBody>
          <a:bodyPr/>
          <a:lstStyle/>
          <a:p>
            <a:fld id="{3976F9F7-E2B8-442E-88C0-F4C1090CE071}" type="slidenum">
              <a:rPr lang="en-US" smtClean="0"/>
              <a:t>‹#›</a:t>
            </a:fld>
            <a:endParaRPr lang="en-US"/>
          </a:p>
        </p:txBody>
      </p:sp>
    </p:spTree>
    <p:extLst>
      <p:ext uri="{BB962C8B-B14F-4D97-AF65-F5344CB8AC3E}">
        <p14:creationId xmlns:p14="http://schemas.microsoft.com/office/powerpoint/2010/main" val="1880048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BBDCF-D220-C36E-B7E2-9AC94A61AFA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BDE5B64-115C-4A1F-8167-0C6B98A4CF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2308D31-2ECE-3AE7-16D8-541FA9AE80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CC909FD-AC7B-EBE9-32D6-E4CA33B6778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34EA68-4333-A408-CA03-BFFB7018B6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74DF86-534F-6D52-D8C8-D9425D48AE9C}"/>
              </a:ext>
            </a:extLst>
          </p:cNvPr>
          <p:cNvSpPr>
            <a:spLocks noGrp="1"/>
          </p:cNvSpPr>
          <p:nvPr>
            <p:ph type="dt" sz="half" idx="10"/>
          </p:nvPr>
        </p:nvSpPr>
        <p:spPr/>
        <p:txBody>
          <a:bodyPr/>
          <a:lstStyle/>
          <a:p>
            <a:fld id="{18C12C81-F2F7-48AD-84EE-C948FD6CBB59}" type="datetimeFigureOut">
              <a:rPr lang="en-US" smtClean="0"/>
              <a:t>10/29/2024</a:t>
            </a:fld>
            <a:endParaRPr lang="en-US"/>
          </a:p>
        </p:txBody>
      </p:sp>
      <p:sp>
        <p:nvSpPr>
          <p:cNvPr id="8" name="Footer Placeholder 7">
            <a:extLst>
              <a:ext uri="{FF2B5EF4-FFF2-40B4-BE49-F238E27FC236}">
                <a16:creationId xmlns:a16="http://schemas.microsoft.com/office/drawing/2014/main" id="{172FB724-8744-8CCB-AAB5-29926572FFE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4CEA168-205C-68ED-4E76-898309E41174}"/>
              </a:ext>
            </a:extLst>
          </p:cNvPr>
          <p:cNvSpPr>
            <a:spLocks noGrp="1"/>
          </p:cNvSpPr>
          <p:nvPr>
            <p:ph type="sldNum" sz="quarter" idx="12"/>
          </p:nvPr>
        </p:nvSpPr>
        <p:spPr/>
        <p:txBody>
          <a:bodyPr/>
          <a:lstStyle/>
          <a:p>
            <a:fld id="{3976F9F7-E2B8-442E-88C0-F4C1090CE071}" type="slidenum">
              <a:rPr lang="en-US" smtClean="0"/>
              <a:t>‹#›</a:t>
            </a:fld>
            <a:endParaRPr lang="en-US"/>
          </a:p>
        </p:txBody>
      </p:sp>
    </p:spTree>
    <p:extLst>
      <p:ext uri="{BB962C8B-B14F-4D97-AF65-F5344CB8AC3E}">
        <p14:creationId xmlns:p14="http://schemas.microsoft.com/office/powerpoint/2010/main" val="4233251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16704-4617-2A5A-1174-403AEFF7254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976DF3-F1ED-F1C1-4B44-0DEE2E364FD9}"/>
              </a:ext>
            </a:extLst>
          </p:cNvPr>
          <p:cNvSpPr>
            <a:spLocks noGrp="1"/>
          </p:cNvSpPr>
          <p:nvPr>
            <p:ph type="dt" sz="half" idx="10"/>
          </p:nvPr>
        </p:nvSpPr>
        <p:spPr/>
        <p:txBody>
          <a:bodyPr/>
          <a:lstStyle/>
          <a:p>
            <a:fld id="{18C12C81-F2F7-48AD-84EE-C948FD6CBB59}" type="datetimeFigureOut">
              <a:rPr lang="en-US" smtClean="0"/>
              <a:t>10/29/2024</a:t>
            </a:fld>
            <a:endParaRPr lang="en-US"/>
          </a:p>
        </p:txBody>
      </p:sp>
      <p:sp>
        <p:nvSpPr>
          <p:cNvPr id="4" name="Footer Placeholder 3">
            <a:extLst>
              <a:ext uri="{FF2B5EF4-FFF2-40B4-BE49-F238E27FC236}">
                <a16:creationId xmlns:a16="http://schemas.microsoft.com/office/drawing/2014/main" id="{7F859201-00C2-F339-B02E-C4DF2A20702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F558E3F-0969-1FEC-3A2F-5BB5F67D9F91}"/>
              </a:ext>
            </a:extLst>
          </p:cNvPr>
          <p:cNvSpPr>
            <a:spLocks noGrp="1"/>
          </p:cNvSpPr>
          <p:nvPr>
            <p:ph type="sldNum" sz="quarter" idx="12"/>
          </p:nvPr>
        </p:nvSpPr>
        <p:spPr/>
        <p:txBody>
          <a:bodyPr/>
          <a:lstStyle/>
          <a:p>
            <a:fld id="{3976F9F7-E2B8-442E-88C0-F4C1090CE071}" type="slidenum">
              <a:rPr lang="en-US" smtClean="0"/>
              <a:t>‹#›</a:t>
            </a:fld>
            <a:endParaRPr lang="en-US"/>
          </a:p>
        </p:txBody>
      </p:sp>
    </p:spTree>
    <p:extLst>
      <p:ext uri="{BB962C8B-B14F-4D97-AF65-F5344CB8AC3E}">
        <p14:creationId xmlns:p14="http://schemas.microsoft.com/office/powerpoint/2010/main" val="4002921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7CED79-B7B0-7DE5-6BFA-9FFC670AEB02}"/>
              </a:ext>
            </a:extLst>
          </p:cNvPr>
          <p:cNvSpPr>
            <a:spLocks noGrp="1"/>
          </p:cNvSpPr>
          <p:nvPr>
            <p:ph type="dt" sz="half" idx="10"/>
          </p:nvPr>
        </p:nvSpPr>
        <p:spPr/>
        <p:txBody>
          <a:bodyPr/>
          <a:lstStyle/>
          <a:p>
            <a:fld id="{18C12C81-F2F7-48AD-84EE-C948FD6CBB59}" type="datetimeFigureOut">
              <a:rPr lang="en-US" smtClean="0"/>
              <a:t>10/29/2024</a:t>
            </a:fld>
            <a:endParaRPr lang="en-US"/>
          </a:p>
        </p:txBody>
      </p:sp>
      <p:sp>
        <p:nvSpPr>
          <p:cNvPr id="3" name="Footer Placeholder 2">
            <a:extLst>
              <a:ext uri="{FF2B5EF4-FFF2-40B4-BE49-F238E27FC236}">
                <a16:creationId xmlns:a16="http://schemas.microsoft.com/office/drawing/2014/main" id="{C7602A12-2EB2-4EB9-3FC3-0D656D0205A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9E5BAFA-2038-A748-14A1-E61ADAA0B253}"/>
              </a:ext>
            </a:extLst>
          </p:cNvPr>
          <p:cNvSpPr>
            <a:spLocks noGrp="1"/>
          </p:cNvSpPr>
          <p:nvPr>
            <p:ph type="sldNum" sz="quarter" idx="12"/>
          </p:nvPr>
        </p:nvSpPr>
        <p:spPr/>
        <p:txBody>
          <a:bodyPr/>
          <a:lstStyle/>
          <a:p>
            <a:fld id="{3976F9F7-E2B8-442E-88C0-F4C1090CE071}" type="slidenum">
              <a:rPr lang="en-US" smtClean="0"/>
              <a:t>‹#›</a:t>
            </a:fld>
            <a:endParaRPr lang="en-US"/>
          </a:p>
        </p:txBody>
      </p:sp>
    </p:spTree>
    <p:extLst>
      <p:ext uri="{BB962C8B-B14F-4D97-AF65-F5344CB8AC3E}">
        <p14:creationId xmlns:p14="http://schemas.microsoft.com/office/powerpoint/2010/main" val="3655582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F09CC-42A8-A250-172B-D7F149DBEE4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9F8494-7B8C-0CB0-E2FB-D18BE96D99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EF4FFBD-E4BB-8CCD-1AF0-7B6A8021BA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E6374D-7052-ECAC-7653-24B10367F6A9}"/>
              </a:ext>
            </a:extLst>
          </p:cNvPr>
          <p:cNvSpPr>
            <a:spLocks noGrp="1"/>
          </p:cNvSpPr>
          <p:nvPr>
            <p:ph type="dt" sz="half" idx="10"/>
          </p:nvPr>
        </p:nvSpPr>
        <p:spPr/>
        <p:txBody>
          <a:bodyPr/>
          <a:lstStyle/>
          <a:p>
            <a:fld id="{18C12C81-F2F7-48AD-84EE-C948FD6CBB59}" type="datetimeFigureOut">
              <a:rPr lang="en-US" smtClean="0"/>
              <a:t>10/29/2024</a:t>
            </a:fld>
            <a:endParaRPr lang="en-US"/>
          </a:p>
        </p:txBody>
      </p:sp>
      <p:sp>
        <p:nvSpPr>
          <p:cNvPr id="6" name="Footer Placeholder 5">
            <a:extLst>
              <a:ext uri="{FF2B5EF4-FFF2-40B4-BE49-F238E27FC236}">
                <a16:creationId xmlns:a16="http://schemas.microsoft.com/office/drawing/2014/main" id="{74D12024-C393-7BCC-36E1-297AF80297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C797D1-36F3-9CD9-9F71-9A747BB1B90A}"/>
              </a:ext>
            </a:extLst>
          </p:cNvPr>
          <p:cNvSpPr>
            <a:spLocks noGrp="1"/>
          </p:cNvSpPr>
          <p:nvPr>
            <p:ph type="sldNum" sz="quarter" idx="12"/>
          </p:nvPr>
        </p:nvSpPr>
        <p:spPr/>
        <p:txBody>
          <a:bodyPr/>
          <a:lstStyle/>
          <a:p>
            <a:fld id="{3976F9F7-E2B8-442E-88C0-F4C1090CE071}" type="slidenum">
              <a:rPr lang="en-US" smtClean="0"/>
              <a:t>‹#›</a:t>
            </a:fld>
            <a:endParaRPr lang="en-US"/>
          </a:p>
        </p:txBody>
      </p:sp>
    </p:spTree>
    <p:extLst>
      <p:ext uri="{BB962C8B-B14F-4D97-AF65-F5344CB8AC3E}">
        <p14:creationId xmlns:p14="http://schemas.microsoft.com/office/powerpoint/2010/main" val="3604943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4AE155-8A41-588D-F228-1ADA373AF8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68B32C-8D32-320B-ECE7-9C5516B892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180A149-1824-A998-5926-B18CCFAF31C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3939BD-AFF2-7728-2661-22BA98B26AC0}"/>
              </a:ext>
            </a:extLst>
          </p:cNvPr>
          <p:cNvSpPr>
            <a:spLocks noGrp="1"/>
          </p:cNvSpPr>
          <p:nvPr>
            <p:ph type="dt" sz="half" idx="10"/>
          </p:nvPr>
        </p:nvSpPr>
        <p:spPr/>
        <p:txBody>
          <a:bodyPr/>
          <a:lstStyle/>
          <a:p>
            <a:fld id="{18C12C81-F2F7-48AD-84EE-C948FD6CBB59}" type="datetimeFigureOut">
              <a:rPr lang="en-US" smtClean="0"/>
              <a:t>10/29/2024</a:t>
            </a:fld>
            <a:endParaRPr lang="en-US"/>
          </a:p>
        </p:txBody>
      </p:sp>
      <p:sp>
        <p:nvSpPr>
          <p:cNvPr id="6" name="Footer Placeholder 5">
            <a:extLst>
              <a:ext uri="{FF2B5EF4-FFF2-40B4-BE49-F238E27FC236}">
                <a16:creationId xmlns:a16="http://schemas.microsoft.com/office/drawing/2014/main" id="{99C3587C-08F0-84E9-853F-11E8743798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6D6ADE-EA1E-EA02-899E-E62AF7A100B3}"/>
              </a:ext>
            </a:extLst>
          </p:cNvPr>
          <p:cNvSpPr>
            <a:spLocks noGrp="1"/>
          </p:cNvSpPr>
          <p:nvPr>
            <p:ph type="sldNum" sz="quarter" idx="12"/>
          </p:nvPr>
        </p:nvSpPr>
        <p:spPr/>
        <p:txBody>
          <a:bodyPr/>
          <a:lstStyle/>
          <a:p>
            <a:fld id="{3976F9F7-E2B8-442E-88C0-F4C1090CE071}" type="slidenum">
              <a:rPr lang="en-US" smtClean="0"/>
              <a:t>‹#›</a:t>
            </a:fld>
            <a:endParaRPr lang="en-US"/>
          </a:p>
        </p:txBody>
      </p:sp>
    </p:spTree>
    <p:extLst>
      <p:ext uri="{BB962C8B-B14F-4D97-AF65-F5344CB8AC3E}">
        <p14:creationId xmlns:p14="http://schemas.microsoft.com/office/powerpoint/2010/main" val="37722416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8BC0C80-845B-4A3C-9666-09B18908F43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C33420CD-85DF-E6A5-2A6D-78FA1B2984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0A64C1-B60B-7864-A377-71404E1714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8C12C81-F2F7-48AD-84EE-C948FD6CBB59}" type="datetimeFigureOut">
              <a:rPr lang="en-US" smtClean="0"/>
              <a:t>10/29/2024</a:t>
            </a:fld>
            <a:endParaRPr lang="en-US"/>
          </a:p>
        </p:txBody>
      </p:sp>
      <p:sp>
        <p:nvSpPr>
          <p:cNvPr id="5" name="Footer Placeholder 4">
            <a:extLst>
              <a:ext uri="{FF2B5EF4-FFF2-40B4-BE49-F238E27FC236}">
                <a16:creationId xmlns:a16="http://schemas.microsoft.com/office/drawing/2014/main" id="{A636F761-F3F6-C8DE-7DD8-A3A642B56B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37717D0-ECF3-32D4-AECE-153AA583EF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976F9F7-E2B8-442E-88C0-F4C1090CE071}" type="slidenum">
              <a:rPr lang="en-US" smtClean="0"/>
              <a:t>‹#›</a:t>
            </a:fld>
            <a:endParaRPr lang="en-US"/>
          </a:p>
        </p:txBody>
      </p:sp>
    </p:spTree>
    <p:extLst>
      <p:ext uri="{BB962C8B-B14F-4D97-AF65-F5344CB8AC3E}">
        <p14:creationId xmlns:p14="http://schemas.microsoft.com/office/powerpoint/2010/main" val="17337327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15AC8B-95B6-45DB-8114-546E2664D038}" type="datetimeFigureOut">
              <a:rPr lang="zh-CN" altLang="en-US" smtClean="0"/>
              <a:t>2024/10/29</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AB5A729-F40E-4836-82E8-4A692D72DAD5}" type="slidenum">
              <a:rPr lang="zh-CN" altLang="en-US" smtClean="0"/>
              <a:t>‹#›</a:t>
            </a:fld>
            <a:endParaRPr lang="zh-CN" altLang="en-US"/>
          </a:p>
        </p:txBody>
      </p:sp>
    </p:spTree>
    <p:extLst>
      <p:ext uri="{BB962C8B-B14F-4D97-AF65-F5344CB8AC3E}">
        <p14:creationId xmlns:p14="http://schemas.microsoft.com/office/powerpoint/2010/main" val="33367501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sv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A book and a paper with a clothespin on it&#10;&#10;Description automatically generated">
            <a:extLst>
              <a:ext uri="{FF2B5EF4-FFF2-40B4-BE49-F238E27FC236}">
                <a16:creationId xmlns:a16="http://schemas.microsoft.com/office/drawing/2014/main" id="{03673F40-0373-39FC-F261-ACA5EB38C4A5}"/>
              </a:ext>
            </a:extLst>
          </p:cNvPr>
          <p:cNvPicPr>
            <a:picLocks noChangeAspect="1"/>
          </p:cNvPicPr>
          <p:nvPr/>
        </p:nvPicPr>
        <p:blipFill>
          <a:blip r:embed="rId2">
            <a:extLst>
              <a:ext uri="{28A0092B-C50C-407E-A947-70E740481C1C}">
                <a14:useLocalDpi xmlns:a14="http://schemas.microsoft.com/office/drawing/2010/main" val="0"/>
              </a:ext>
            </a:extLst>
          </a:blip>
          <a:srcRect t="19865" r="1" b="23723"/>
          <a:stretch/>
        </p:blipFill>
        <p:spPr>
          <a:xfrm>
            <a:off x="-3447" y="-1"/>
            <a:ext cx="12195447" cy="6879745"/>
          </a:xfrm>
          <a:prstGeom prst="rect">
            <a:avLst/>
          </a:prstGeom>
        </p:spPr>
      </p:pic>
      <p:sp>
        <p:nvSpPr>
          <p:cNvPr id="10" name="Rectangle 9">
            <a:extLst>
              <a:ext uri="{FF2B5EF4-FFF2-40B4-BE49-F238E27FC236}">
                <a16:creationId xmlns:a16="http://schemas.microsoft.com/office/drawing/2014/main" id="{4D60F200-5EB0-B223-2439-C96C67F0F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589414" y="-733991"/>
            <a:ext cx="3020876" cy="12206596"/>
          </a:xfrm>
          <a:prstGeom prst="rect">
            <a:avLst/>
          </a:prstGeom>
          <a:gradFill flip="none" rotWithShape="1">
            <a:gsLst>
              <a:gs pos="21000">
                <a:srgbClr val="000000">
                  <a:alpha val="62000"/>
                </a:srgbClr>
              </a:gs>
              <a:gs pos="100000">
                <a:srgbClr val="000000">
                  <a:alpha val="0"/>
                </a:srgb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6567EA8-C72D-4B9B-D23F-6B2E9F9C9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46" y="0"/>
            <a:ext cx="2843402" cy="6879745"/>
          </a:xfrm>
          <a:prstGeom prst="rect">
            <a:avLst/>
          </a:prstGeom>
          <a:gradFill flip="none" rotWithShape="1">
            <a:gsLst>
              <a:gs pos="5000">
                <a:schemeClr val="accent2"/>
              </a:gs>
              <a:gs pos="49000">
                <a:schemeClr val="accent5">
                  <a:lumMod val="60000"/>
                  <a:lumOff val="40000"/>
                  <a:alpha val="0"/>
                </a:schemeClr>
              </a:gs>
            </a:gsLst>
            <a:lin ang="9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EFBFA78-9360-1E01-5448-6D5AE0A32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9038704" y="21736"/>
            <a:ext cx="3152862" cy="6858008"/>
          </a:xfrm>
          <a:prstGeom prst="rect">
            <a:avLst/>
          </a:prstGeom>
          <a:gradFill flip="none" rotWithShape="1">
            <a:gsLst>
              <a:gs pos="5000">
                <a:schemeClr val="accent5">
                  <a:alpha val="48000"/>
                </a:schemeClr>
              </a:gs>
              <a:gs pos="42000">
                <a:schemeClr val="accent5">
                  <a:alpha val="0"/>
                </a:schemeClr>
              </a:gs>
            </a:gsLst>
            <a:lin ang="18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740453C-744F-DB3A-47EC-15EACE1DC1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3447" y="5288433"/>
            <a:ext cx="12199706" cy="1591311"/>
          </a:xfrm>
          <a:prstGeom prst="rect">
            <a:avLst/>
          </a:prstGeom>
          <a:gradFill flip="none" rotWithShape="1">
            <a:gsLst>
              <a:gs pos="0">
                <a:schemeClr val="accent2"/>
              </a:gs>
              <a:gs pos="49000">
                <a:schemeClr val="accent2">
                  <a:alpha val="0"/>
                </a:schemeClr>
              </a:gs>
            </a:gsLst>
            <a:lin ang="588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sp>
        <p:nvSpPr>
          <p:cNvPr id="18" name="Rectangle 17">
            <a:extLst>
              <a:ext uri="{FF2B5EF4-FFF2-40B4-BE49-F238E27FC236}">
                <a16:creationId xmlns:a16="http://schemas.microsoft.com/office/drawing/2014/main" id="{B6924B03-77BD-EAE3-2854-43363FF8E6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84596" y="2224929"/>
            <a:ext cx="3866773" cy="5442859"/>
          </a:xfrm>
          <a:prstGeom prst="rect">
            <a:avLst/>
          </a:prstGeom>
          <a:gradFill flip="none" rotWithShape="1">
            <a:gsLst>
              <a:gs pos="0">
                <a:schemeClr val="accent5"/>
              </a:gs>
              <a:gs pos="54000">
                <a:schemeClr val="accent5">
                  <a:lumMod val="60000"/>
                  <a:lumOff val="40000"/>
                  <a:alpha val="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able 6">
            <a:extLst>
              <a:ext uri="{FF2B5EF4-FFF2-40B4-BE49-F238E27FC236}">
                <a16:creationId xmlns:a16="http://schemas.microsoft.com/office/drawing/2014/main" id="{A8FEB54F-507B-C9FF-3536-B8A644612C15}"/>
              </a:ext>
            </a:extLst>
          </p:cNvPr>
          <p:cNvGraphicFramePr>
            <a:graphicFrameLocks noGrp="1"/>
          </p:cNvGraphicFramePr>
          <p:nvPr>
            <p:extLst>
              <p:ext uri="{D42A27DB-BD31-4B8C-83A1-F6EECF244321}">
                <p14:modId xmlns:p14="http://schemas.microsoft.com/office/powerpoint/2010/main" val="2459107660"/>
              </p:ext>
            </p:extLst>
          </p:nvPr>
        </p:nvGraphicFramePr>
        <p:xfrm>
          <a:off x="1641011" y="1531565"/>
          <a:ext cx="7231140" cy="1456119"/>
        </p:xfrm>
        <a:graphic>
          <a:graphicData uri="http://schemas.openxmlformats.org/drawingml/2006/table">
            <a:tbl>
              <a:tblPr/>
              <a:tblGrid>
                <a:gridCol w="7231140">
                  <a:extLst>
                    <a:ext uri="{9D8B030D-6E8A-4147-A177-3AD203B41FA5}">
                      <a16:colId xmlns:a16="http://schemas.microsoft.com/office/drawing/2014/main" val="984087487"/>
                    </a:ext>
                  </a:extLst>
                </a:gridCol>
              </a:tblGrid>
              <a:tr h="0">
                <a:tc>
                  <a:txBody>
                    <a:bodyPr/>
                    <a:lstStyle/>
                    <a:p>
                      <a:pPr algn="ctr">
                        <a:lnSpc>
                          <a:spcPct val="130000"/>
                        </a:lnSpc>
                        <a:spcAft>
                          <a:spcPts val="1000"/>
                        </a:spcAft>
                      </a:pPr>
                      <a:r>
                        <a:rPr lang="en-US" sz="8000" b="1" dirty="0">
                          <a:solidFill>
                            <a:srgbClr val="FF0000"/>
                          </a:solidFill>
                          <a:effectLst/>
                          <a:latin typeface="#9Slide03 AmpleSoft Bold" panose="02000000000000000000" pitchFamily="2" charset="0"/>
                          <a:ea typeface="Calibri" panose="020F0502020204030204" pitchFamily="34" charset="0"/>
                        </a:rPr>
                        <a:t>KHÁM</a:t>
                      </a:r>
                      <a:r>
                        <a:rPr lang="en-US" sz="6600" b="1" dirty="0">
                          <a:solidFill>
                            <a:srgbClr val="FF0000"/>
                          </a:solidFill>
                          <a:effectLst/>
                          <a:latin typeface="#9Slide03 AmpleSoft Bold" panose="02000000000000000000" pitchFamily="2" charset="0"/>
                          <a:ea typeface="Calibri" panose="020F0502020204030204" pitchFamily="34" charset="0"/>
                        </a:rPr>
                        <a:t> </a:t>
                      </a:r>
                      <a:r>
                        <a:rPr lang="en-US" sz="8000" b="1" dirty="0">
                          <a:solidFill>
                            <a:srgbClr val="FF0000"/>
                          </a:solidFill>
                          <a:effectLst/>
                          <a:latin typeface="#9Slide03 AmpleSoft Bold" panose="02000000000000000000" pitchFamily="2" charset="0"/>
                          <a:ea typeface="Calibri" panose="020F0502020204030204" pitchFamily="34" charset="0"/>
                        </a:rPr>
                        <a:t>PHÁ</a:t>
                      </a:r>
                      <a:r>
                        <a:rPr lang="en-US" sz="6600" b="1" dirty="0">
                          <a:solidFill>
                            <a:srgbClr val="FF0000"/>
                          </a:solidFill>
                          <a:effectLst/>
                          <a:latin typeface="#9Slide03 AmpleSoft Bold" panose="02000000000000000000" pitchFamily="2" charset="0"/>
                          <a:ea typeface="Calibri" panose="020F0502020204030204" pitchFamily="34" charset="0"/>
                        </a:rPr>
                        <a:t>  </a:t>
                      </a:r>
                      <a:endParaRPr lang="en-US" sz="5400" dirty="0">
                        <a:solidFill>
                          <a:srgbClr val="FF0000"/>
                        </a:solidFill>
                        <a:effectLst/>
                        <a:latin typeface="#9Slide03 AmpleSoft Bold" panose="02000000000000000000" pitchFamily="2" charset="0"/>
                        <a:ea typeface="Calibri" panose="020F0502020204030204" pitchFamily="34" charset="0"/>
                      </a:endParaRPr>
                    </a:p>
                  </a:txBody>
                  <a:tcPr marL="114300" marR="114300" marT="0" marB="0">
                    <a:lnL>
                      <a:noFill/>
                    </a:lnL>
                    <a:lnR>
                      <a:noFill/>
                    </a:lnR>
                    <a:lnT>
                      <a:noFill/>
                    </a:lnT>
                    <a:lnB>
                      <a:noFill/>
                    </a:lnB>
                    <a:noFill/>
                  </a:tcPr>
                </a:tc>
                <a:extLst>
                  <a:ext uri="{0D108BD9-81ED-4DB2-BD59-A6C34878D82A}">
                    <a16:rowId xmlns:a16="http://schemas.microsoft.com/office/drawing/2014/main" val="1013708138"/>
                  </a:ext>
                </a:extLst>
              </a:tr>
            </a:tbl>
          </a:graphicData>
        </a:graphic>
      </p:graphicFrame>
      <p:graphicFrame>
        <p:nvGraphicFramePr>
          <p:cNvPr id="8" name="Table 7">
            <a:extLst>
              <a:ext uri="{FF2B5EF4-FFF2-40B4-BE49-F238E27FC236}">
                <a16:creationId xmlns:a16="http://schemas.microsoft.com/office/drawing/2014/main" id="{45346285-EA59-A2C9-B8A8-324B40F389DD}"/>
              </a:ext>
            </a:extLst>
          </p:cNvPr>
          <p:cNvGraphicFramePr>
            <a:graphicFrameLocks noGrp="1"/>
          </p:cNvGraphicFramePr>
          <p:nvPr>
            <p:extLst>
              <p:ext uri="{D42A27DB-BD31-4B8C-83A1-F6EECF244321}">
                <p14:modId xmlns:p14="http://schemas.microsoft.com/office/powerpoint/2010/main" val="633309420"/>
              </p:ext>
            </p:extLst>
          </p:nvPr>
        </p:nvGraphicFramePr>
        <p:xfrm>
          <a:off x="4468346" y="2928214"/>
          <a:ext cx="3941805" cy="1449832"/>
        </p:xfrm>
        <a:graphic>
          <a:graphicData uri="http://schemas.openxmlformats.org/drawingml/2006/table">
            <a:tbl>
              <a:tblPr/>
              <a:tblGrid>
                <a:gridCol w="3941805">
                  <a:extLst>
                    <a:ext uri="{9D8B030D-6E8A-4147-A177-3AD203B41FA5}">
                      <a16:colId xmlns:a16="http://schemas.microsoft.com/office/drawing/2014/main" val="984087487"/>
                    </a:ext>
                  </a:extLst>
                </a:gridCol>
              </a:tblGrid>
              <a:tr h="0">
                <a:tc>
                  <a:txBody>
                    <a:bodyPr/>
                    <a:lstStyle/>
                    <a:p>
                      <a:pPr algn="ctr">
                        <a:lnSpc>
                          <a:spcPct val="130000"/>
                        </a:lnSpc>
                        <a:spcAft>
                          <a:spcPts val="1000"/>
                        </a:spcAft>
                      </a:pPr>
                      <a:r>
                        <a:rPr lang="en-US" sz="8000" b="1" dirty="0">
                          <a:solidFill>
                            <a:srgbClr val="0070C0"/>
                          </a:solidFill>
                          <a:effectLst/>
                          <a:latin typeface="Times New Roman" panose="02020603050405020304" pitchFamily="18" charset="0"/>
                          <a:ea typeface="Calibri" panose="020F0502020204030204" pitchFamily="34" charset="0"/>
                        </a:rPr>
                        <a:t> </a:t>
                      </a:r>
                      <a:r>
                        <a:rPr lang="en-US" sz="8000" b="1" dirty="0">
                          <a:solidFill>
                            <a:srgbClr val="0070C0"/>
                          </a:solidFill>
                          <a:effectLst/>
                          <a:latin typeface="#9Slide03 AmpleSoft Bold" panose="02000000000000000000" pitchFamily="2" charset="0"/>
                          <a:ea typeface="Calibri" panose="020F0502020204030204" pitchFamily="34" charset="0"/>
                        </a:rPr>
                        <a:t>VẺ ĐẸP  </a:t>
                      </a:r>
                      <a:endParaRPr lang="en-US" sz="6600" dirty="0">
                        <a:solidFill>
                          <a:srgbClr val="0070C0"/>
                        </a:solidFill>
                        <a:effectLst/>
                        <a:latin typeface="#9Slide03 AmpleSoft Bold" panose="02000000000000000000" pitchFamily="2" charset="0"/>
                        <a:ea typeface="Calibri" panose="020F0502020204030204" pitchFamily="34" charset="0"/>
                      </a:endParaRPr>
                    </a:p>
                  </a:txBody>
                  <a:tcPr marL="114300" marR="114300" marT="0" marB="0">
                    <a:lnL>
                      <a:noFill/>
                    </a:lnL>
                    <a:lnR>
                      <a:noFill/>
                    </a:lnR>
                    <a:lnT>
                      <a:noFill/>
                    </a:lnT>
                    <a:lnB>
                      <a:noFill/>
                    </a:lnB>
                    <a:noFill/>
                  </a:tcPr>
                </a:tc>
                <a:extLst>
                  <a:ext uri="{0D108BD9-81ED-4DB2-BD59-A6C34878D82A}">
                    <a16:rowId xmlns:a16="http://schemas.microsoft.com/office/drawing/2014/main" val="1013708138"/>
                  </a:ext>
                </a:extLst>
              </a:tr>
            </a:tbl>
          </a:graphicData>
        </a:graphic>
      </p:graphicFrame>
      <p:graphicFrame>
        <p:nvGraphicFramePr>
          <p:cNvPr id="9" name="Table 8">
            <a:extLst>
              <a:ext uri="{FF2B5EF4-FFF2-40B4-BE49-F238E27FC236}">
                <a16:creationId xmlns:a16="http://schemas.microsoft.com/office/drawing/2014/main" id="{858E7B7C-FF77-98CC-0D94-21CD12DA4752}"/>
              </a:ext>
            </a:extLst>
          </p:cNvPr>
          <p:cNvGraphicFramePr>
            <a:graphicFrameLocks noGrp="1"/>
          </p:cNvGraphicFramePr>
          <p:nvPr>
            <p:extLst>
              <p:ext uri="{D42A27DB-BD31-4B8C-83A1-F6EECF244321}">
                <p14:modId xmlns:p14="http://schemas.microsoft.com/office/powerpoint/2010/main" val="1536792518"/>
              </p:ext>
            </p:extLst>
          </p:nvPr>
        </p:nvGraphicFramePr>
        <p:xfrm>
          <a:off x="4736286" y="4724221"/>
          <a:ext cx="7472439" cy="1456119"/>
        </p:xfrm>
        <a:graphic>
          <a:graphicData uri="http://schemas.openxmlformats.org/drawingml/2006/table">
            <a:tbl>
              <a:tblPr/>
              <a:tblGrid>
                <a:gridCol w="7472439">
                  <a:extLst>
                    <a:ext uri="{9D8B030D-6E8A-4147-A177-3AD203B41FA5}">
                      <a16:colId xmlns:a16="http://schemas.microsoft.com/office/drawing/2014/main" val="984087487"/>
                    </a:ext>
                  </a:extLst>
                </a:gridCol>
              </a:tblGrid>
              <a:tr h="0">
                <a:tc>
                  <a:txBody>
                    <a:bodyPr/>
                    <a:lstStyle/>
                    <a:p>
                      <a:pPr algn="ctr">
                        <a:lnSpc>
                          <a:spcPct val="130000"/>
                        </a:lnSpc>
                        <a:spcAft>
                          <a:spcPts val="1000"/>
                        </a:spcAft>
                      </a:pPr>
                      <a:r>
                        <a:rPr lang="en-US" sz="8000" b="1" dirty="0">
                          <a:solidFill>
                            <a:srgbClr val="0070C0"/>
                          </a:solidFill>
                          <a:effectLst/>
                          <a:latin typeface="#9Slide03 AmpleSoft Bold" panose="02000000000000000000" pitchFamily="2" charset="0"/>
                          <a:ea typeface="Calibri" panose="020F0502020204030204" pitchFamily="34" charset="0"/>
                          <a:cs typeface="Times New Roman" panose="02020603050405020304" pitchFamily="18" charset="0"/>
                        </a:rPr>
                        <a:t> </a:t>
                      </a:r>
                      <a:r>
                        <a:rPr lang="en-US" sz="8000" b="1" dirty="0">
                          <a:solidFill>
                            <a:schemeClr val="bg1"/>
                          </a:solidFill>
                          <a:effectLst/>
                          <a:latin typeface="#9Slide03 AmpleSoft Bold" panose="02000000000000000000" pitchFamily="2" charset="0"/>
                          <a:ea typeface="Calibri" panose="020F0502020204030204" pitchFamily="34" charset="0"/>
                          <a:cs typeface="Times New Roman" panose="02020603050405020304" pitchFamily="18" charset="0"/>
                        </a:rPr>
                        <a:t>VĂN CHƯƠNG</a:t>
                      </a:r>
                      <a:endParaRPr lang="en-US" sz="5400" dirty="0">
                        <a:solidFill>
                          <a:schemeClr val="bg1"/>
                        </a:solidFill>
                        <a:effectLst/>
                        <a:latin typeface="#9Slide03 AmpleSoft Bold" panose="02000000000000000000" pitchFamily="2" charset="0"/>
                        <a:ea typeface="Calibri" panose="020F0502020204030204" pitchFamily="34" charset="0"/>
                        <a:cs typeface="Times New Roman" panose="02020603050405020304" pitchFamily="18" charset="0"/>
                      </a:endParaRPr>
                    </a:p>
                  </a:txBody>
                  <a:tcPr marL="114300" marR="114300" marT="0" marB="0">
                    <a:lnL>
                      <a:noFill/>
                    </a:lnL>
                    <a:lnR>
                      <a:noFill/>
                    </a:lnR>
                    <a:lnT>
                      <a:noFill/>
                    </a:lnT>
                    <a:lnB>
                      <a:noFill/>
                    </a:lnB>
                    <a:noFill/>
                  </a:tcPr>
                </a:tc>
                <a:extLst>
                  <a:ext uri="{0D108BD9-81ED-4DB2-BD59-A6C34878D82A}">
                    <a16:rowId xmlns:a16="http://schemas.microsoft.com/office/drawing/2014/main" val="1013708138"/>
                  </a:ext>
                </a:extLst>
              </a:tr>
            </a:tbl>
          </a:graphicData>
        </a:graphic>
      </p:graphicFrame>
      <p:sp>
        <p:nvSpPr>
          <p:cNvPr id="11" name="TextBox 10">
            <a:extLst>
              <a:ext uri="{FF2B5EF4-FFF2-40B4-BE49-F238E27FC236}">
                <a16:creationId xmlns:a16="http://schemas.microsoft.com/office/drawing/2014/main" id="{FDFF838E-F639-A3A4-F5BA-96679DE6032F}"/>
              </a:ext>
            </a:extLst>
          </p:cNvPr>
          <p:cNvSpPr txBox="1"/>
          <p:nvPr/>
        </p:nvSpPr>
        <p:spPr>
          <a:xfrm>
            <a:off x="5980670" y="2187511"/>
            <a:ext cx="184731" cy="369332"/>
          </a:xfrm>
          <a:prstGeom prst="rect">
            <a:avLst/>
          </a:prstGeom>
          <a:noFill/>
        </p:spPr>
        <p:txBody>
          <a:bodyPr wrap="none" rtlCol="0">
            <a:spAutoFit/>
          </a:bodyPr>
          <a:lstStyle/>
          <a:p>
            <a:endParaRPr lang="en-US" dirty="0"/>
          </a:p>
        </p:txBody>
      </p:sp>
      <p:graphicFrame>
        <p:nvGraphicFramePr>
          <p:cNvPr id="13" name="Table 12">
            <a:extLst>
              <a:ext uri="{FF2B5EF4-FFF2-40B4-BE49-F238E27FC236}">
                <a16:creationId xmlns:a16="http://schemas.microsoft.com/office/drawing/2014/main" id="{14865F04-B1C6-F17F-5D4F-8F138A7F3CD7}"/>
              </a:ext>
            </a:extLst>
          </p:cNvPr>
          <p:cNvGraphicFramePr>
            <a:graphicFrameLocks noGrp="1"/>
          </p:cNvGraphicFramePr>
          <p:nvPr>
            <p:extLst>
              <p:ext uri="{D42A27DB-BD31-4B8C-83A1-F6EECF244321}">
                <p14:modId xmlns:p14="http://schemas.microsoft.com/office/powerpoint/2010/main" val="3208665295"/>
              </p:ext>
            </p:extLst>
          </p:nvPr>
        </p:nvGraphicFramePr>
        <p:xfrm>
          <a:off x="3623488" y="88723"/>
          <a:ext cx="7231140" cy="1201293"/>
        </p:xfrm>
        <a:graphic>
          <a:graphicData uri="http://schemas.openxmlformats.org/drawingml/2006/table">
            <a:tbl>
              <a:tblPr/>
              <a:tblGrid>
                <a:gridCol w="7231140">
                  <a:extLst>
                    <a:ext uri="{9D8B030D-6E8A-4147-A177-3AD203B41FA5}">
                      <a16:colId xmlns:a16="http://schemas.microsoft.com/office/drawing/2014/main" val="984087487"/>
                    </a:ext>
                  </a:extLst>
                </a:gridCol>
              </a:tblGrid>
              <a:tr h="0">
                <a:tc>
                  <a:txBody>
                    <a:bodyPr/>
                    <a:lstStyle/>
                    <a:p>
                      <a:pPr algn="ctr">
                        <a:lnSpc>
                          <a:spcPct val="130000"/>
                        </a:lnSpc>
                        <a:spcAft>
                          <a:spcPts val="1000"/>
                        </a:spcAft>
                      </a:pPr>
                      <a:r>
                        <a:rPr lang="en-US" sz="6600" b="1" dirty="0">
                          <a:solidFill>
                            <a:schemeClr val="tx1"/>
                          </a:solidFill>
                          <a:effectLst/>
                          <a:latin typeface="#9Slide03 AmpleSoft Bold" panose="02000000000000000000" pitchFamily="2" charset="0"/>
                          <a:ea typeface="Calibri" panose="020F0502020204030204" pitchFamily="34" charset="0"/>
                        </a:rPr>
                        <a:t>BÀI 4</a:t>
                      </a:r>
                      <a:endParaRPr lang="en-US" sz="4400" dirty="0">
                        <a:solidFill>
                          <a:schemeClr val="tx1"/>
                        </a:solidFill>
                        <a:effectLst/>
                        <a:latin typeface="#9Slide03 AmpleSoft Bold" panose="02000000000000000000" pitchFamily="2" charset="0"/>
                        <a:ea typeface="Calibri" panose="020F0502020204030204" pitchFamily="34" charset="0"/>
                      </a:endParaRPr>
                    </a:p>
                  </a:txBody>
                  <a:tcPr marL="114300" marR="114300" marT="0" marB="0">
                    <a:lnL>
                      <a:noFill/>
                    </a:lnL>
                    <a:lnR>
                      <a:noFill/>
                    </a:lnR>
                    <a:lnT>
                      <a:noFill/>
                    </a:lnT>
                    <a:lnB>
                      <a:noFill/>
                    </a:lnB>
                    <a:noFill/>
                  </a:tcPr>
                </a:tc>
                <a:extLst>
                  <a:ext uri="{0D108BD9-81ED-4DB2-BD59-A6C34878D82A}">
                    <a16:rowId xmlns:a16="http://schemas.microsoft.com/office/drawing/2014/main" val="1013708138"/>
                  </a:ext>
                </a:extLst>
              </a:tr>
            </a:tbl>
          </a:graphicData>
        </a:graphic>
      </p:graphicFrame>
    </p:spTree>
    <p:extLst>
      <p:ext uri="{BB962C8B-B14F-4D97-AF65-F5344CB8AC3E}">
        <p14:creationId xmlns:p14="http://schemas.microsoft.com/office/powerpoint/2010/main" val="4060132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fltVal val="0"/>
                                          </p:val>
                                        </p:tav>
                                        <p:tav tm="100000">
                                          <p:val>
                                            <p:strVal val="#ppt_w"/>
                                          </p:val>
                                        </p:tav>
                                      </p:tavLst>
                                    </p:anim>
                                    <p:anim calcmode="lin" valueType="num">
                                      <p:cBhvr>
                                        <p:cTn id="8" dur="1000" fill="hold"/>
                                        <p:tgtEl>
                                          <p:spTgt spid="13"/>
                                        </p:tgtEl>
                                        <p:attrNameLst>
                                          <p:attrName>ppt_h</p:attrName>
                                        </p:attrNameLst>
                                      </p:cBhvr>
                                      <p:tavLst>
                                        <p:tav tm="0">
                                          <p:val>
                                            <p:fltVal val="0"/>
                                          </p:val>
                                        </p:tav>
                                        <p:tav tm="100000">
                                          <p:val>
                                            <p:strVal val="#ppt_h"/>
                                          </p:val>
                                        </p:tav>
                                      </p:tavLst>
                                    </p:anim>
                                    <p:anim calcmode="lin" valueType="num">
                                      <p:cBhvr>
                                        <p:cTn id="9" dur="1000" fill="hold"/>
                                        <p:tgtEl>
                                          <p:spTgt spid="13"/>
                                        </p:tgtEl>
                                        <p:attrNameLst>
                                          <p:attrName>style.rotation</p:attrName>
                                        </p:attrNameLst>
                                      </p:cBhvr>
                                      <p:tavLst>
                                        <p:tav tm="0">
                                          <p:val>
                                            <p:fltVal val="90"/>
                                          </p:val>
                                        </p:tav>
                                        <p:tav tm="100000">
                                          <p:val>
                                            <p:fltVal val="0"/>
                                          </p:val>
                                        </p:tav>
                                      </p:tavLst>
                                    </p:anim>
                                    <p:animEffect transition="in" filter="fade">
                                      <p:cBhvr>
                                        <p:cTn id="10" dur="1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1000" fill="hold"/>
                                        <p:tgtEl>
                                          <p:spTgt spid="7"/>
                                        </p:tgtEl>
                                        <p:attrNameLst>
                                          <p:attrName>ppt_w</p:attrName>
                                        </p:attrNameLst>
                                      </p:cBhvr>
                                      <p:tavLst>
                                        <p:tav tm="0">
                                          <p:val>
                                            <p:fltVal val="0"/>
                                          </p:val>
                                        </p:tav>
                                        <p:tav tm="100000">
                                          <p:val>
                                            <p:strVal val="#ppt_w"/>
                                          </p:val>
                                        </p:tav>
                                      </p:tavLst>
                                    </p:anim>
                                    <p:anim calcmode="lin" valueType="num">
                                      <p:cBhvr>
                                        <p:cTn id="16" dur="1000" fill="hold"/>
                                        <p:tgtEl>
                                          <p:spTgt spid="7"/>
                                        </p:tgtEl>
                                        <p:attrNameLst>
                                          <p:attrName>ppt_h</p:attrName>
                                        </p:attrNameLst>
                                      </p:cBhvr>
                                      <p:tavLst>
                                        <p:tav tm="0">
                                          <p:val>
                                            <p:fltVal val="0"/>
                                          </p:val>
                                        </p:tav>
                                        <p:tav tm="100000">
                                          <p:val>
                                            <p:strVal val="#ppt_h"/>
                                          </p:val>
                                        </p:tav>
                                      </p:tavLst>
                                    </p:anim>
                                    <p:anim calcmode="lin" valueType="num">
                                      <p:cBhvr>
                                        <p:cTn id="17" dur="1000" fill="hold"/>
                                        <p:tgtEl>
                                          <p:spTgt spid="7"/>
                                        </p:tgtEl>
                                        <p:attrNameLst>
                                          <p:attrName>style.rotation</p:attrName>
                                        </p:attrNameLst>
                                      </p:cBhvr>
                                      <p:tavLst>
                                        <p:tav tm="0">
                                          <p:val>
                                            <p:fltVal val="90"/>
                                          </p:val>
                                        </p:tav>
                                        <p:tav tm="100000">
                                          <p:val>
                                            <p:fltVal val="0"/>
                                          </p:val>
                                        </p:tav>
                                      </p:tavLst>
                                    </p:anim>
                                    <p:animEffect transition="in" filter="fade">
                                      <p:cBhvr>
                                        <p:cTn id="18" dur="1000"/>
                                        <p:tgtEl>
                                          <p:spTgt spid="7"/>
                                        </p:tgtEl>
                                      </p:cBhvr>
                                    </p:animEffect>
                                  </p:childTnLst>
                                </p:cTn>
                              </p:par>
                              <p:par>
                                <p:cTn id="19" presetID="31" presetClass="entr" presetSubtype="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 calcmode="lin" valueType="num">
                                      <p:cBhvr>
                                        <p:cTn id="21" dur="1000" fill="hold"/>
                                        <p:tgtEl>
                                          <p:spTgt spid="8"/>
                                        </p:tgtEl>
                                        <p:attrNameLst>
                                          <p:attrName>ppt_w</p:attrName>
                                        </p:attrNameLst>
                                      </p:cBhvr>
                                      <p:tavLst>
                                        <p:tav tm="0">
                                          <p:val>
                                            <p:fltVal val="0"/>
                                          </p:val>
                                        </p:tav>
                                        <p:tav tm="100000">
                                          <p:val>
                                            <p:strVal val="#ppt_w"/>
                                          </p:val>
                                        </p:tav>
                                      </p:tavLst>
                                    </p:anim>
                                    <p:anim calcmode="lin" valueType="num">
                                      <p:cBhvr>
                                        <p:cTn id="22" dur="1000" fill="hold"/>
                                        <p:tgtEl>
                                          <p:spTgt spid="8"/>
                                        </p:tgtEl>
                                        <p:attrNameLst>
                                          <p:attrName>ppt_h</p:attrName>
                                        </p:attrNameLst>
                                      </p:cBhvr>
                                      <p:tavLst>
                                        <p:tav tm="0">
                                          <p:val>
                                            <p:fltVal val="0"/>
                                          </p:val>
                                        </p:tav>
                                        <p:tav tm="100000">
                                          <p:val>
                                            <p:strVal val="#ppt_h"/>
                                          </p:val>
                                        </p:tav>
                                      </p:tavLst>
                                    </p:anim>
                                    <p:anim calcmode="lin" valueType="num">
                                      <p:cBhvr>
                                        <p:cTn id="23" dur="1000" fill="hold"/>
                                        <p:tgtEl>
                                          <p:spTgt spid="8"/>
                                        </p:tgtEl>
                                        <p:attrNameLst>
                                          <p:attrName>style.rotation</p:attrName>
                                        </p:attrNameLst>
                                      </p:cBhvr>
                                      <p:tavLst>
                                        <p:tav tm="0">
                                          <p:val>
                                            <p:fltVal val="90"/>
                                          </p:val>
                                        </p:tav>
                                        <p:tav tm="100000">
                                          <p:val>
                                            <p:fltVal val="0"/>
                                          </p:val>
                                        </p:tav>
                                      </p:tavLst>
                                    </p:anim>
                                    <p:animEffect transition="in" filter="fade">
                                      <p:cBhvr>
                                        <p:cTn id="24" dur="1000"/>
                                        <p:tgtEl>
                                          <p:spTgt spid="8"/>
                                        </p:tgtEl>
                                      </p:cBhvr>
                                    </p:animEffect>
                                  </p:childTnLst>
                                </p:cTn>
                              </p:par>
                              <p:par>
                                <p:cTn id="25" presetID="31" presetClass="entr" presetSubtype="0"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1000" fill="hold"/>
                                        <p:tgtEl>
                                          <p:spTgt spid="9"/>
                                        </p:tgtEl>
                                        <p:attrNameLst>
                                          <p:attrName>ppt_w</p:attrName>
                                        </p:attrNameLst>
                                      </p:cBhvr>
                                      <p:tavLst>
                                        <p:tav tm="0">
                                          <p:val>
                                            <p:fltVal val="0"/>
                                          </p:val>
                                        </p:tav>
                                        <p:tav tm="100000">
                                          <p:val>
                                            <p:strVal val="#ppt_w"/>
                                          </p:val>
                                        </p:tav>
                                      </p:tavLst>
                                    </p:anim>
                                    <p:anim calcmode="lin" valueType="num">
                                      <p:cBhvr>
                                        <p:cTn id="28" dur="1000" fill="hold"/>
                                        <p:tgtEl>
                                          <p:spTgt spid="9"/>
                                        </p:tgtEl>
                                        <p:attrNameLst>
                                          <p:attrName>ppt_h</p:attrName>
                                        </p:attrNameLst>
                                      </p:cBhvr>
                                      <p:tavLst>
                                        <p:tav tm="0">
                                          <p:val>
                                            <p:fltVal val="0"/>
                                          </p:val>
                                        </p:tav>
                                        <p:tav tm="100000">
                                          <p:val>
                                            <p:strVal val="#ppt_h"/>
                                          </p:val>
                                        </p:tav>
                                      </p:tavLst>
                                    </p:anim>
                                    <p:anim calcmode="lin" valueType="num">
                                      <p:cBhvr>
                                        <p:cTn id="29" dur="1000" fill="hold"/>
                                        <p:tgtEl>
                                          <p:spTgt spid="9"/>
                                        </p:tgtEl>
                                        <p:attrNameLst>
                                          <p:attrName>style.rotation</p:attrName>
                                        </p:attrNameLst>
                                      </p:cBhvr>
                                      <p:tavLst>
                                        <p:tav tm="0">
                                          <p:val>
                                            <p:fltVal val="90"/>
                                          </p:val>
                                        </p:tav>
                                        <p:tav tm="100000">
                                          <p:val>
                                            <p:fltVal val="0"/>
                                          </p:val>
                                        </p:tav>
                                      </p:tavLst>
                                    </p:anim>
                                    <p:animEffect transition="in" filter="fade">
                                      <p:cBhvr>
                                        <p:cTn id="3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and child sitting on a rock by water&#10;&#10;Description automatically generated">
            <a:extLst>
              <a:ext uri="{FF2B5EF4-FFF2-40B4-BE49-F238E27FC236}">
                <a16:creationId xmlns:a16="http://schemas.microsoft.com/office/drawing/2014/main" id="{F009A5A4-56F1-B0E2-FB7D-A4EC8FA3D96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1082" y="320040"/>
            <a:ext cx="4155588" cy="3927031"/>
          </a:xfrm>
          <a:prstGeom prst="rect">
            <a:avLst/>
          </a:prstGeom>
        </p:spPr>
      </p:pic>
      <p:pic>
        <p:nvPicPr>
          <p:cNvPr id="5" name="Content Placeholder 4" descr="A cartoon of a person holding a baby&#10;&#10;Description automatically generated">
            <a:extLst>
              <a:ext uri="{FF2B5EF4-FFF2-40B4-BE49-F238E27FC236}">
                <a16:creationId xmlns:a16="http://schemas.microsoft.com/office/drawing/2014/main" id="{88C7F085-CDF2-3E67-71AB-AA967CEABC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76346" y="320040"/>
            <a:ext cx="4227459" cy="3927031"/>
          </a:xfrm>
          <a:prstGeom prst="rect">
            <a:avLst/>
          </a:prstGeom>
        </p:spPr>
      </p:pic>
      <p:sp>
        <p:nvSpPr>
          <p:cNvPr id="4" name="TextBox 3">
            <a:extLst>
              <a:ext uri="{FF2B5EF4-FFF2-40B4-BE49-F238E27FC236}">
                <a16:creationId xmlns:a16="http://schemas.microsoft.com/office/drawing/2014/main" id="{391A37DF-D74A-C176-5AE2-25304E0F7F24}"/>
              </a:ext>
            </a:extLst>
          </p:cNvPr>
          <p:cNvSpPr txBox="1"/>
          <p:nvPr/>
        </p:nvSpPr>
        <p:spPr>
          <a:xfrm>
            <a:off x="639462" y="4351719"/>
            <a:ext cx="11552538" cy="2405274"/>
          </a:xfrm>
          <a:prstGeom prst="rect">
            <a:avLst/>
          </a:prstGeom>
          <a:noFill/>
        </p:spPr>
        <p:txBody>
          <a:bodyPr wrap="square">
            <a:spAutoFit/>
          </a:bodyPr>
          <a:lstStyle/>
          <a:p>
            <a:pPr marL="457200" indent="-457200">
              <a:lnSpc>
                <a:spcPct val="130000"/>
              </a:lnSpc>
              <a:spcAft>
                <a:spcPts val="1000"/>
              </a:spcAft>
              <a:buClr>
                <a:srgbClr val="FF0000"/>
              </a:buClr>
              <a:buFont typeface="Wingdings" panose="05000000000000000000" pitchFamily="2" charset="2"/>
              <a:buChar char="Ø"/>
            </a:pPr>
            <a:r>
              <a:rPr lang="nl-NL" sz="2800" dirty="0">
                <a:solidFill>
                  <a:srgbClr val="0D0D0D"/>
                </a:solidFill>
                <a:effectLst/>
                <a:latin typeface="Times New Roman" panose="02020603050405020304" pitchFamily="18" charset="0"/>
                <a:ea typeface="Arial" panose="020B0604020202020204" pitchFamily="34" charset="0"/>
              </a:rPr>
              <a:t>Trong bài 1, em đã học tác phẩm </a:t>
            </a:r>
            <a:r>
              <a:rPr lang="nl-NL" sz="2800" i="1" dirty="0">
                <a:solidFill>
                  <a:srgbClr val="0D0D0D"/>
                </a:solidFill>
                <a:effectLst/>
                <a:latin typeface="Times New Roman" panose="02020603050405020304" pitchFamily="18" charset="0"/>
                <a:ea typeface="Arial" panose="020B0604020202020204" pitchFamily="34" charset="0"/>
              </a:rPr>
              <a:t>Chuyện người con gái Nam Xương</a:t>
            </a:r>
            <a:r>
              <a:rPr lang="nl-NL" sz="2800" dirty="0">
                <a:solidFill>
                  <a:srgbClr val="0D0D0D"/>
                </a:solidFill>
                <a:effectLst/>
                <a:latin typeface="Times New Roman" panose="02020603050405020304" pitchFamily="18" charset="0"/>
                <a:ea typeface="Arial" panose="020B0604020202020204" pitchFamily="34" charset="0"/>
              </a:rPr>
              <a:t> (trích </a:t>
            </a:r>
            <a:r>
              <a:rPr lang="nl-NL" sz="2800" i="1" dirty="0">
                <a:solidFill>
                  <a:srgbClr val="0D0D0D"/>
                </a:solidFill>
                <a:effectLst/>
                <a:latin typeface="Times New Roman" panose="02020603050405020304" pitchFamily="18" charset="0"/>
                <a:ea typeface="Arial" panose="020B0604020202020204" pitchFamily="34" charset="0"/>
              </a:rPr>
              <a:t>Truyền kì mạn lục</a:t>
            </a:r>
            <a:r>
              <a:rPr lang="nl-NL" sz="2800" dirty="0">
                <a:solidFill>
                  <a:srgbClr val="0D0D0D"/>
                </a:solidFill>
                <a:effectLst/>
                <a:latin typeface="Times New Roman" panose="02020603050405020304" pitchFamily="18" charset="0"/>
                <a:ea typeface="Arial" panose="020B0604020202020204" pitchFamily="34" charset="0"/>
              </a:rPr>
              <a:t>, Nguyễn Dữ). Em hãy chia sẻ cảm nhận về một chi tiết mà em ấn tướng nhất trong tác phẩm.</a:t>
            </a:r>
            <a:endParaRPr lang="en-US" sz="2800" dirty="0">
              <a:effectLst/>
              <a:latin typeface="Times New Roman" panose="02020603050405020304" pitchFamily="18" charset="0"/>
              <a:ea typeface="Calibri" panose="020F0502020204030204" pitchFamily="34" charset="0"/>
            </a:endParaRPr>
          </a:p>
          <a:p>
            <a:pPr marL="457200" indent="-457200">
              <a:lnSpc>
                <a:spcPct val="130000"/>
              </a:lnSpc>
              <a:spcAft>
                <a:spcPts val="1000"/>
              </a:spcAft>
              <a:buClr>
                <a:srgbClr val="FF0000"/>
              </a:buClr>
              <a:buFont typeface="Wingdings" panose="05000000000000000000" pitchFamily="2" charset="2"/>
              <a:buChar char="Ø"/>
            </a:pPr>
            <a:r>
              <a:rPr lang="nl-NL" sz="2800" dirty="0">
                <a:solidFill>
                  <a:srgbClr val="0D0D0D"/>
                </a:solidFill>
                <a:effectLst/>
                <a:latin typeface="Times New Roman" panose="02020603050405020304" pitchFamily="18" charset="0"/>
                <a:ea typeface="Arial" panose="020B0604020202020204" pitchFamily="34" charset="0"/>
              </a:rPr>
              <a:t>Em có cho rằng tác phẩm này thể hiện bi kịch của con người không? Vì sao?</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2718753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323C8FB-B906-4971-A245-1F6331743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descr="A person and child sitting on a rock by water&#10;&#10;Description automatically generated">
            <a:extLst>
              <a:ext uri="{FF2B5EF4-FFF2-40B4-BE49-F238E27FC236}">
                <a16:creationId xmlns:a16="http://schemas.microsoft.com/office/drawing/2014/main" id="{F009A5A4-56F1-B0E2-FB7D-A4EC8FA3D96D}"/>
              </a:ext>
            </a:extLst>
          </p:cNvPr>
          <p:cNvPicPr>
            <a:picLocks noChangeAspect="1"/>
          </p:cNvPicPr>
          <p:nvPr/>
        </p:nvPicPr>
        <p:blipFill rotWithShape="1">
          <a:blip r:embed="rId2">
            <a:extLst>
              <a:ext uri="{28A0092B-C50C-407E-A947-70E740481C1C}">
                <a14:useLocalDpi xmlns:a14="http://schemas.microsoft.com/office/drawing/2010/main" val="0"/>
              </a:ext>
            </a:extLst>
          </a:blip>
          <a:srcRect r="2" b="14817"/>
          <a:stretch/>
        </p:blipFill>
        <p:spPr>
          <a:xfrm>
            <a:off x="680483" y="691169"/>
            <a:ext cx="3407735" cy="2743202"/>
          </a:xfrm>
          <a:prstGeom prst="rect">
            <a:avLst/>
          </a:prstGeom>
        </p:spPr>
      </p:pic>
      <p:pic>
        <p:nvPicPr>
          <p:cNvPr id="5" name="Content Placeholder 4" descr="A cartoon of a person holding a baby&#10;&#10;Description automatically generated">
            <a:extLst>
              <a:ext uri="{FF2B5EF4-FFF2-40B4-BE49-F238E27FC236}">
                <a16:creationId xmlns:a16="http://schemas.microsoft.com/office/drawing/2014/main" id="{88C7F085-CDF2-3E67-71AB-AA967CEABC82}"/>
              </a:ext>
            </a:extLst>
          </p:cNvPr>
          <p:cNvPicPr>
            <a:picLocks noChangeAspect="1"/>
          </p:cNvPicPr>
          <p:nvPr/>
        </p:nvPicPr>
        <p:blipFill>
          <a:blip r:embed="rId3">
            <a:extLst>
              <a:ext uri="{28A0092B-C50C-407E-A947-70E740481C1C}">
                <a14:useLocalDpi xmlns:a14="http://schemas.microsoft.com/office/drawing/2010/main" val="0"/>
              </a:ext>
            </a:extLst>
          </a:blip>
          <a:srcRect t="13342" r="-1" b="-1"/>
          <a:stretch/>
        </p:blipFill>
        <p:spPr>
          <a:xfrm>
            <a:off x="680483" y="3429006"/>
            <a:ext cx="3407735" cy="2743201"/>
          </a:xfrm>
          <a:prstGeom prst="rect">
            <a:avLst/>
          </a:prstGeom>
        </p:spPr>
      </p:pic>
      <p:sp>
        <p:nvSpPr>
          <p:cNvPr id="24" name="Rectangle 23">
            <a:extLst>
              <a:ext uri="{FF2B5EF4-FFF2-40B4-BE49-F238E27FC236}">
                <a16:creationId xmlns:a16="http://schemas.microsoft.com/office/drawing/2014/main" id="{C9FAF312-1CE1-4E5C-AC04-BB2589F7B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8702" y="0"/>
            <a:ext cx="7423298"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itle 1">
            <a:extLst>
              <a:ext uri="{FF2B5EF4-FFF2-40B4-BE49-F238E27FC236}">
                <a16:creationId xmlns:a16="http://schemas.microsoft.com/office/drawing/2014/main" id="{D13471DD-E8BB-72F2-AADC-174F5D5AECE3}"/>
              </a:ext>
            </a:extLst>
          </p:cNvPr>
          <p:cNvSpPr>
            <a:spLocks noGrp="1"/>
          </p:cNvSpPr>
          <p:nvPr>
            <p:ph type="title"/>
          </p:nvPr>
        </p:nvSpPr>
        <p:spPr>
          <a:xfrm>
            <a:off x="5190028" y="3629037"/>
            <a:ext cx="6321489" cy="1171569"/>
          </a:xfrm>
        </p:spPr>
        <p:txBody>
          <a:bodyPr vert="horz" lIns="91440" tIns="45720" rIns="91440" bIns="45720" rtlCol="0" anchor="b">
            <a:normAutofit fontScale="90000"/>
          </a:bodyPr>
          <a:lstStyle/>
          <a:p>
            <a:pPr algn="ctr">
              <a:lnSpc>
                <a:spcPct val="130000"/>
              </a:lnSpc>
            </a:pPr>
            <a:r>
              <a:rPr lang="en-US" sz="4800" dirty="0">
                <a:solidFill>
                  <a:srgbClr val="FF0000"/>
                </a:solidFill>
                <a:latin typeface="#9Slide03 AmpleSoft Bold" panose="02000000000000000000" pitchFamily="2" charset="0"/>
              </a:rPr>
              <a:t>HOẠT ĐỘNG 2</a:t>
            </a:r>
            <a:br>
              <a:rPr lang="en-US" sz="4800" dirty="0">
                <a:solidFill>
                  <a:srgbClr val="FF0000"/>
                </a:solidFill>
                <a:latin typeface="#9Slide03 AmpleSoft Bold" panose="02000000000000000000" pitchFamily="2" charset="0"/>
              </a:rPr>
            </a:br>
            <a:r>
              <a:rPr lang="en-US" sz="8900" dirty="0">
                <a:solidFill>
                  <a:srgbClr val="0B9764"/>
                </a:solidFill>
                <a:latin typeface="#9Slide03 AmpleSoft Bold" panose="02000000000000000000" pitchFamily="2" charset="0"/>
              </a:rPr>
              <a:t>HÌNH THÀNH KIẾN THỨC </a:t>
            </a:r>
            <a:endParaRPr lang="en-US" sz="4800" dirty="0">
              <a:solidFill>
                <a:srgbClr val="0B9764"/>
              </a:solidFill>
              <a:latin typeface="#9Slide03 AmpleSoft Bold" panose="02000000000000000000" pitchFamily="2" charset="0"/>
            </a:endParaRPr>
          </a:p>
        </p:txBody>
      </p:sp>
    </p:spTree>
    <p:extLst>
      <p:ext uri="{BB962C8B-B14F-4D97-AF65-F5344CB8AC3E}">
        <p14:creationId xmlns:p14="http://schemas.microsoft.com/office/powerpoint/2010/main" val="22298188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artoon of a person holding a baby&#10;&#10;Description automatically generated">
            <a:extLst>
              <a:ext uri="{FF2B5EF4-FFF2-40B4-BE49-F238E27FC236}">
                <a16:creationId xmlns:a16="http://schemas.microsoft.com/office/drawing/2014/main" id="{88C7F085-CDF2-3E67-71AB-AA967CEABC82}"/>
              </a:ext>
            </a:extLst>
          </p:cNvPr>
          <p:cNvPicPr>
            <a:picLocks noChangeAspect="1"/>
          </p:cNvPicPr>
          <p:nvPr/>
        </p:nvPicPr>
        <p:blipFill>
          <a:blip r:embed="rId2">
            <a:extLst>
              <a:ext uri="{28A0092B-C50C-407E-A947-70E740481C1C}">
                <a14:useLocalDpi xmlns:a14="http://schemas.microsoft.com/office/drawing/2010/main" val="0"/>
              </a:ext>
            </a:extLst>
          </a:blip>
          <a:srcRect t="26088" r="-1" b="-1"/>
          <a:stretch/>
        </p:blipFill>
        <p:spPr>
          <a:xfrm>
            <a:off x="20" y="10"/>
            <a:ext cx="6105116" cy="4191736"/>
          </a:xfrm>
          <a:custGeom>
            <a:avLst/>
            <a:gdLst/>
            <a:ahLst/>
            <a:cxnLst/>
            <a:rect l="l" t="t" r="r" b="b"/>
            <a:pathLst>
              <a:path w="6105136" h="4191746">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007468" y="4190779"/>
                  <a:pt x="1790648" y="4201115"/>
                  <a:pt x="1535079" y="4190306"/>
                </a:cubicBez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pic>
      <p:pic>
        <p:nvPicPr>
          <p:cNvPr id="7" name="Picture 6" descr="A person and child sitting on a rock by water&#10;&#10;Description automatically generated">
            <a:extLst>
              <a:ext uri="{FF2B5EF4-FFF2-40B4-BE49-F238E27FC236}">
                <a16:creationId xmlns:a16="http://schemas.microsoft.com/office/drawing/2014/main" id="{F009A5A4-56F1-B0E2-FB7D-A4EC8FA3D96D}"/>
              </a:ext>
            </a:extLst>
          </p:cNvPr>
          <p:cNvPicPr>
            <a:picLocks noChangeAspect="1"/>
          </p:cNvPicPr>
          <p:nvPr/>
        </p:nvPicPr>
        <p:blipFill rotWithShape="1">
          <a:blip r:embed="rId3">
            <a:extLst>
              <a:ext uri="{28A0092B-C50C-407E-A947-70E740481C1C}">
                <a14:useLocalDpi xmlns:a14="http://schemas.microsoft.com/office/drawing/2010/main" val="0"/>
              </a:ext>
            </a:extLst>
          </a:blip>
          <a:srcRect l="-1237" t="17110" r="1239" b="32981"/>
          <a:stretch/>
        </p:blipFill>
        <p:spPr>
          <a:xfrm>
            <a:off x="462420" y="4304418"/>
            <a:ext cx="5414116" cy="2553582"/>
          </a:xfrm>
          <a:custGeom>
            <a:avLst/>
            <a:gdLst/>
            <a:ahLst/>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pic>
      <p:sp>
        <p:nvSpPr>
          <p:cNvPr id="4" name="TextBox 3">
            <a:extLst>
              <a:ext uri="{FF2B5EF4-FFF2-40B4-BE49-F238E27FC236}">
                <a16:creationId xmlns:a16="http://schemas.microsoft.com/office/drawing/2014/main" id="{FCF0409E-29A9-7365-0AED-8D9055F63596}"/>
              </a:ext>
            </a:extLst>
          </p:cNvPr>
          <p:cNvSpPr txBox="1"/>
          <p:nvPr/>
        </p:nvSpPr>
        <p:spPr>
          <a:xfrm>
            <a:off x="5967326" y="1267975"/>
            <a:ext cx="6098058" cy="2717411"/>
          </a:xfrm>
          <a:prstGeom prst="rect">
            <a:avLst/>
          </a:prstGeom>
          <a:noFill/>
        </p:spPr>
        <p:txBody>
          <a:bodyPr wrap="square">
            <a:spAutoFit/>
          </a:bodyPr>
          <a:lstStyle/>
          <a:p>
            <a:pPr>
              <a:lnSpc>
                <a:spcPct val="130000"/>
              </a:lnSpc>
              <a:spcAft>
                <a:spcPts val="1000"/>
              </a:spcAft>
            </a:pPr>
            <a:r>
              <a:rPr lang="en-US" sz="3200" b="1" dirty="0">
                <a:solidFill>
                  <a:srgbClr val="FF0000"/>
                </a:solidFill>
                <a:effectLst/>
                <a:latin typeface="#9Slide03 AmpleSoft Bold" panose="02000000000000000000" pitchFamily="2" charset="0"/>
                <a:ea typeface="Calibri" panose="020F0502020204030204" pitchFamily="34" charset="0"/>
              </a:rPr>
              <a:t>I. TÌM HIỂU CHUNG</a:t>
            </a:r>
            <a:endParaRPr lang="en-US" sz="3200" dirty="0">
              <a:effectLst/>
              <a:latin typeface="#9Slide03 AmpleSoft Bold" panose="02000000000000000000" pitchFamily="2" charset="0"/>
              <a:ea typeface="Calibri" panose="020F0502020204030204" pitchFamily="34" charset="0"/>
            </a:endParaRPr>
          </a:p>
          <a:p>
            <a:pPr algn="just">
              <a:lnSpc>
                <a:spcPct val="130000"/>
              </a:lnSpc>
            </a:pPr>
            <a:r>
              <a:rPr lang="en-US" sz="3200" b="1" dirty="0">
                <a:solidFill>
                  <a:srgbClr val="0070C0"/>
                </a:solidFill>
                <a:effectLst/>
                <a:latin typeface="#9Slide03 AmpleSoft Bold" panose="02000000000000000000" pitchFamily="2" charset="0"/>
                <a:ea typeface="Times New Roman" panose="02020603050405020304" pitchFamily="18" charset="0"/>
              </a:rPr>
              <a:t>1.</a:t>
            </a:r>
            <a:r>
              <a:rPr lang="de-DE" sz="3200" b="1" dirty="0">
                <a:solidFill>
                  <a:srgbClr val="0070C0"/>
                </a:solidFill>
                <a:effectLst/>
                <a:latin typeface="#9Slide03 AmpleSoft Bold" panose="02000000000000000000" pitchFamily="2" charset="0"/>
                <a:ea typeface="Times New Roman" panose="02020603050405020304" pitchFamily="18" charset="0"/>
              </a:rPr>
              <a:t> Tri thức thể loại</a:t>
            </a:r>
            <a:endParaRPr lang="en-US" sz="2800" dirty="0">
              <a:effectLst/>
              <a:latin typeface="#9Slide03 AmpleSoft Bold" panose="02000000000000000000" pitchFamily="2" charset="0"/>
              <a:ea typeface="Times New Roman" panose="02020603050405020304" pitchFamily="18" charset="0"/>
            </a:endParaRPr>
          </a:p>
          <a:p>
            <a:pPr algn="just">
              <a:lnSpc>
                <a:spcPct val="130000"/>
              </a:lnSpc>
            </a:pPr>
            <a:r>
              <a:rPr lang="de-DE" sz="3200" b="1" dirty="0">
                <a:solidFill>
                  <a:srgbClr val="0D0D0D"/>
                </a:solidFill>
                <a:effectLst/>
                <a:latin typeface="#9Slide03 AmpleSoft Bold" panose="02000000000000000000" pitchFamily="2" charset="0"/>
                <a:ea typeface="Times New Roman" panose="02020603050405020304" pitchFamily="18" charset="0"/>
              </a:rPr>
              <a:t>1.1. Văn bản nghị luận viết về tác phẩm văn học</a:t>
            </a:r>
            <a:endParaRPr lang="en-US" sz="2800" dirty="0">
              <a:effectLst/>
              <a:latin typeface="#9Slide03 AmpleSoft Bold"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32681135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Table 4">
            <a:extLst>
              <a:ext uri="{FF2B5EF4-FFF2-40B4-BE49-F238E27FC236}">
                <a16:creationId xmlns:a16="http://schemas.microsoft.com/office/drawing/2014/main" id="{92682C4C-8810-947A-EB0E-A5815375C048}"/>
              </a:ext>
            </a:extLst>
          </p:cNvPr>
          <p:cNvGraphicFramePr>
            <a:graphicFrameLocks noGrp="1"/>
          </p:cNvGraphicFramePr>
          <p:nvPr>
            <p:extLst>
              <p:ext uri="{D42A27DB-BD31-4B8C-83A1-F6EECF244321}">
                <p14:modId xmlns:p14="http://schemas.microsoft.com/office/powerpoint/2010/main" val="3447383442"/>
              </p:ext>
            </p:extLst>
          </p:nvPr>
        </p:nvGraphicFramePr>
        <p:xfrm>
          <a:off x="336055" y="927100"/>
          <a:ext cx="11578281" cy="5856971"/>
        </p:xfrm>
        <a:graphic>
          <a:graphicData uri="http://schemas.openxmlformats.org/drawingml/2006/table">
            <a:tbl>
              <a:tblPr firstRow="1" firstCol="1" bandRow="1"/>
              <a:tblGrid>
                <a:gridCol w="11578281">
                  <a:extLst>
                    <a:ext uri="{9D8B030D-6E8A-4147-A177-3AD203B41FA5}">
                      <a16:colId xmlns:a16="http://schemas.microsoft.com/office/drawing/2014/main" val="4227460081"/>
                    </a:ext>
                  </a:extLst>
                </a:gridCol>
              </a:tblGrid>
              <a:tr h="461170">
                <a:tc>
                  <a:txBody>
                    <a:bodyPr/>
                    <a:lstStyle/>
                    <a:p>
                      <a:pPr algn="l" fontAlgn="t">
                        <a:lnSpc>
                          <a:spcPct val="130000"/>
                        </a:lnSpc>
                        <a:spcBef>
                          <a:spcPts val="0"/>
                        </a:spcBef>
                        <a:spcAft>
                          <a:spcPts val="1000"/>
                        </a:spcAft>
                      </a:pPr>
                      <a:r>
                        <a:rPr lang="pt-BR" sz="2000" b="1" i="0" u="none" strike="noStrike">
                          <a:solidFill>
                            <a:srgbClr val="0D0D0D"/>
                          </a:solidFill>
                          <a:effectLst/>
                          <a:latin typeface="Times New Roman" panose="02020603050405020304" pitchFamily="18" charset="0"/>
                          <a:ea typeface="Calibri" panose="020F0502020204030204" pitchFamily="34" charset="0"/>
                        </a:rPr>
                        <a:t>1. Tìm hiểu vè văn bản nghị luận viết về tác phẩm văn học</a:t>
                      </a:r>
                      <a:endParaRPr lang="pt-BR" sz="2700" b="0" i="0" u="none" strike="noStrike">
                        <a:effectLst/>
                        <a:latin typeface="Arial" panose="020B0604020202020204" pitchFamily="34" charset="0"/>
                      </a:endParaRPr>
                    </a:p>
                  </a:txBody>
                  <a:tcPr marL="104154" marR="104154" marT="144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87205691"/>
                  </a:ext>
                </a:extLst>
              </a:tr>
              <a:tr h="2892135">
                <a:tc>
                  <a:txBody>
                    <a:bodyPr/>
                    <a:lstStyle/>
                    <a:p>
                      <a:pPr algn="l" fontAlgn="t">
                        <a:lnSpc>
                          <a:spcPct val="100000"/>
                        </a:lnSpc>
                        <a:spcBef>
                          <a:spcPts val="0"/>
                        </a:spcBef>
                        <a:spcAft>
                          <a:spcPts val="1000"/>
                        </a:spcAft>
                      </a:pPr>
                      <a:r>
                        <a:rPr lang="vi-VN" sz="2000" b="1" i="0" u="none" strike="noStrike" dirty="0">
                          <a:solidFill>
                            <a:srgbClr val="0D0D0D"/>
                          </a:solidFill>
                          <a:effectLst/>
                          <a:latin typeface="Times New Roman" panose="02020603050405020304" pitchFamily="18" charset="0"/>
                          <a:ea typeface="Calibri" panose="020F0502020204030204" pitchFamily="34" charset="0"/>
                        </a:rPr>
                        <a:t>Yêu cầu 1:</a:t>
                      </a:r>
                      <a:r>
                        <a:rPr lang="vi-VN" sz="2000" b="0" i="0" u="none" strike="noStrike" dirty="0">
                          <a:solidFill>
                            <a:srgbClr val="0D0D0D"/>
                          </a:solidFill>
                          <a:effectLst/>
                          <a:latin typeface="Times New Roman" panose="02020603050405020304" pitchFamily="18" charset="0"/>
                          <a:ea typeface="Calibri" panose="020F0502020204030204" pitchFamily="34" charset="0"/>
                        </a:rPr>
                        <a:t> </a:t>
                      </a:r>
                      <a:r>
                        <a:rPr lang="vi-VN" sz="2000" b="1" i="0" u="none" strike="noStrike" dirty="0">
                          <a:solidFill>
                            <a:srgbClr val="0D0D0D"/>
                          </a:solidFill>
                          <a:effectLst/>
                          <a:latin typeface="Times New Roman" panose="02020603050405020304" pitchFamily="18" charset="0"/>
                          <a:ea typeface="Calibri" panose="020F0502020204030204" pitchFamily="34" charset="0"/>
                        </a:rPr>
                        <a:t>Trò chơi “Ong tìm chữ”:</a:t>
                      </a:r>
                      <a:r>
                        <a:rPr lang="vi-VN" sz="2000" b="0" i="0" u="none" strike="noStrike" dirty="0">
                          <a:solidFill>
                            <a:srgbClr val="0D0D0D"/>
                          </a:solidFill>
                          <a:effectLst/>
                          <a:latin typeface="Times New Roman" panose="02020603050405020304" pitchFamily="18" charset="0"/>
                          <a:ea typeface="Calibri" panose="020F0502020204030204" pitchFamily="34" charset="0"/>
                        </a:rPr>
                        <a:t> Điền những từ phù hợp vào các chỗ trống sau:</a:t>
                      </a:r>
                      <a:endParaRPr lang="vi-VN" sz="2700" b="0" i="0" u="none" strike="noStrike" dirty="0">
                        <a:effectLst/>
                        <a:latin typeface="Arial" panose="020B0604020202020204" pitchFamily="34" charset="0"/>
                      </a:endParaRPr>
                    </a:p>
                    <a:p>
                      <a:pPr algn="l" fontAlgn="t">
                        <a:lnSpc>
                          <a:spcPct val="100000"/>
                        </a:lnSpc>
                        <a:spcBef>
                          <a:spcPts val="0"/>
                        </a:spcBef>
                        <a:spcAft>
                          <a:spcPts val="1000"/>
                        </a:spcAft>
                      </a:pPr>
                      <a:r>
                        <a:rPr lang="vi-VN" sz="2000" b="0" i="0" u="none" strike="noStrike" dirty="0">
                          <a:effectLst/>
                          <a:latin typeface="Times New Roman" panose="02020603050405020304" pitchFamily="18" charset="0"/>
                          <a:ea typeface="Calibri" panose="020F0502020204030204" pitchFamily="34" charset="0"/>
                        </a:rPr>
                        <a:t>- VB nghị luận viết về tác phẩm văn học là loại VB nhằm làm sáng tỏ các phương</a:t>
                      </a:r>
                      <a:br>
                        <a:rPr lang="vi-VN" sz="2000" b="0" i="0" u="none" strike="noStrike" dirty="0">
                          <a:effectLst/>
                          <a:latin typeface="Times New Roman" panose="02020603050405020304" pitchFamily="18" charset="0"/>
                          <a:ea typeface="Calibri" panose="020F0502020204030204" pitchFamily="34" charset="0"/>
                        </a:rPr>
                      </a:br>
                      <a:r>
                        <a:rPr lang="vi-VN" sz="2000" b="0" i="0" u="none" strike="noStrike" dirty="0">
                          <a:effectLst/>
                          <a:latin typeface="Times New Roman" panose="02020603050405020304" pitchFamily="18" charset="0"/>
                          <a:ea typeface="Calibri" panose="020F0502020204030204" pitchFamily="34" charset="0"/>
                        </a:rPr>
                        <a:t>diện ...(1)...	 của tác phẩm., thể hiện ...(2)...của người viết về tác phẩm.</a:t>
                      </a:r>
                      <a:endParaRPr lang="vi-VN" sz="2700" b="0" i="0" u="none" strike="noStrike" dirty="0">
                        <a:effectLst/>
                        <a:latin typeface="Arial" panose="020B0604020202020204" pitchFamily="34" charset="0"/>
                      </a:endParaRPr>
                    </a:p>
                    <a:p>
                      <a:pPr algn="l" fontAlgn="t">
                        <a:lnSpc>
                          <a:spcPct val="100000"/>
                        </a:lnSpc>
                        <a:spcBef>
                          <a:spcPts val="0"/>
                        </a:spcBef>
                        <a:spcAft>
                          <a:spcPts val="1000"/>
                        </a:spcAft>
                      </a:pPr>
                      <a:r>
                        <a:rPr lang="vi-VN" sz="2000" b="0" i="0" u="none" strike="noStrike" dirty="0">
                          <a:effectLst/>
                          <a:latin typeface="Times New Roman" panose="02020603050405020304" pitchFamily="18" charset="0"/>
                          <a:ea typeface="Calibri" panose="020F0502020204030204" pitchFamily="34" charset="0"/>
                        </a:rPr>
                        <a:t>- VB nghị luận viết về tác phẩm văn học cần được triển khai theo một hệ thống ...(3)... rõ ràng, mạch lạc, dựa trên ...(4).... và ...(5)...thuyết phục.</a:t>
                      </a:r>
                      <a:endParaRPr lang="vi-VN" sz="2700" b="0" i="0" u="none" strike="noStrike" dirty="0">
                        <a:effectLst/>
                        <a:latin typeface="Arial" panose="020B0604020202020204" pitchFamily="34" charset="0"/>
                      </a:endParaRPr>
                    </a:p>
                    <a:p>
                      <a:pPr algn="l" fontAlgn="t">
                        <a:lnSpc>
                          <a:spcPct val="100000"/>
                        </a:lnSpc>
                        <a:spcBef>
                          <a:spcPts val="0"/>
                        </a:spcBef>
                        <a:spcAft>
                          <a:spcPts val="1000"/>
                        </a:spcAft>
                      </a:pPr>
                      <a:r>
                        <a:rPr lang="vi-VN" sz="2000" b="0" i="0" u="none" strike="noStrike" dirty="0">
                          <a:effectLst/>
                          <a:latin typeface="Times New Roman" panose="02020603050405020304" pitchFamily="18" charset="0"/>
                          <a:ea typeface="Calibri" panose="020F0502020204030204" pitchFamily="34" charset="0"/>
                        </a:rPr>
                        <a:t>- VB nghị luận về một tác phẩm văn học không nhất thiết phải bàn luận ...(6)... về tác phẩm mà có thể đi sâu vào một hoặc một số ...(7)... trong tác phẩm.</a:t>
                      </a:r>
                      <a:endParaRPr lang="vi-VN" sz="2700" b="0" i="0" u="none" strike="noStrike" dirty="0">
                        <a:effectLst/>
                        <a:latin typeface="Arial" panose="020B0604020202020204" pitchFamily="34" charset="0"/>
                      </a:endParaRPr>
                    </a:p>
                  </a:txBody>
                  <a:tcPr marL="104154" marR="104154" marT="144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401403831"/>
                  </a:ext>
                </a:extLst>
              </a:tr>
              <a:tr h="1629234">
                <a:tc>
                  <a:txBody>
                    <a:bodyPr/>
                    <a:lstStyle/>
                    <a:p>
                      <a:pPr algn="l" fontAlgn="t">
                        <a:lnSpc>
                          <a:spcPct val="130000"/>
                        </a:lnSpc>
                        <a:spcBef>
                          <a:spcPts val="0"/>
                        </a:spcBef>
                        <a:spcAft>
                          <a:spcPts val="1000"/>
                        </a:spcAft>
                      </a:pPr>
                      <a:r>
                        <a:rPr lang="vi-VN" sz="2000" b="1" i="0" u="none" strike="noStrike" dirty="0">
                          <a:solidFill>
                            <a:srgbClr val="FF0000"/>
                          </a:solidFill>
                          <a:effectLst/>
                          <a:latin typeface="Times New Roman" panose="02020603050405020304" pitchFamily="18" charset="0"/>
                          <a:ea typeface="Calibri" panose="020F0502020204030204" pitchFamily="34" charset="0"/>
                        </a:rPr>
                        <a:t>2. Vai trò của người đọc và bối cảnh tiếp nhận đối với việc đọc hiểu văn bản</a:t>
                      </a:r>
                      <a:endParaRPr lang="vi-VN" sz="2700" b="0" i="0" u="none" strike="noStrike" dirty="0">
                        <a:effectLst/>
                        <a:latin typeface="Arial" panose="020B0604020202020204" pitchFamily="34" charset="0"/>
                      </a:endParaRPr>
                    </a:p>
                    <a:p>
                      <a:pPr algn="l" fontAlgn="t">
                        <a:lnSpc>
                          <a:spcPct val="130000"/>
                        </a:lnSpc>
                        <a:spcBef>
                          <a:spcPts val="0"/>
                        </a:spcBef>
                        <a:spcAft>
                          <a:spcPts val="1000"/>
                        </a:spcAft>
                      </a:pPr>
                      <a:r>
                        <a:rPr lang="vi-VN" sz="2000" b="1" i="0" u="none" strike="noStrike" dirty="0">
                          <a:solidFill>
                            <a:srgbClr val="FF0000"/>
                          </a:solidFill>
                          <a:effectLst/>
                          <a:latin typeface="Times New Roman" panose="02020603050405020304" pitchFamily="18" charset="0"/>
                          <a:ea typeface="Calibri" panose="020F0502020204030204" pitchFamily="34" charset="0"/>
                        </a:rPr>
                        <a:t>Yêu cầu 2: </a:t>
                      </a:r>
                      <a:r>
                        <a:rPr lang="vi-VN" sz="2000" b="0" i="0" u="none" strike="noStrike" dirty="0">
                          <a:solidFill>
                            <a:srgbClr val="FF0000"/>
                          </a:solidFill>
                          <a:effectLst/>
                          <a:latin typeface="Times New Roman" panose="02020603050405020304" pitchFamily="18" charset="0"/>
                          <a:ea typeface="Calibri" panose="020F0502020204030204" pitchFamily="34" charset="0"/>
                        </a:rPr>
                        <a:t>Hoàn thành sơ đồ sau:</a:t>
                      </a:r>
                      <a:endParaRPr lang="vi-VN" sz="2700" b="0" i="0" u="none" strike="noStrike" dirty="0">
                        <a:effectLst/>
                        <a:latin typeface="Arial" panose="020B0604020202020204" pitchFamily="34" charset="0"/>
                      </a:endParaRPr>
                    </a:p>
                    <a:p>
                      <a:pPr algn="ctr" fontAlgn="t">
                        <a:lnSpc>
                          <a:spcPct val="130000"/>
                        </a:lnSpc>
                        <a:spcBef>
                          <a:spcPts val="0"/>
                        </a:spcBef>
                        <a:spcAft>
                          <a:spcPts val="1000"/>
                        </a:spcAft>
                      </a:pPr>
                      <a:endParaRPr lang="en-US" sz="2000" b="1" i="0" u="none" strike="noStrike" dirty="0">
                        <a:solidFill>
                          <a:srgbClr val="FF0000"/>
                        </a:solidFill>
                        <a:effectLst/>
                        <a:latin typeface="Times New Roman" panose="02020603050405020304" pitchFamily="18" charset="0"/>
                        <a:ea typeface="Calibri" panose="020F0502020204030204" pitchFamily="34" charset="0"/>
                      </a:endParaRPr>
                    </a:p>
                    <a:p>
                      <a:pPr algn="ctr" fontAlgn="t">
                        <a:lnSpc>
                          <a:spcPct val="130000"/>
                        </a:lnSpc>
                        <a:spcBef>
                          <a:spcPts val="0"/>
                        </a:spcBef>
                        <a:spcAft>
                          <a:spcPts val="1000"/>
                        </a:spcAft>
                      </a:pPr>
                      <a:endParaRPr lang="en-US" sz="2000" b="1" i="0" u="none" strike="noStrike" dirty="0">
                        <a:solidFill>
                          <a:srgbClr val="FF0000"/>
                        </a:solidFill>
                        <a:effectLst/>
                        <a:latin typeface="Times New Roman" panose="02020603050405020304" pitchFamily="18" charset="0"/>
                        <a:ea typeface="Calibri" panose="020F0502020204030204" pitchFamily="34" charset="0"/>
                      </a:endParaRPr>
                    </a:p>
                    <a:p>
                      <a:pPr algn="ctr" fontAlgn="t">
                        <a:lnSpc>
                          <a:spcPct val="130000"/>
                        </a:lnSpc>
                        <a:spcBef>
                          <a:spcPts val="0"/>
                        </a:spcBef>
                        <a:spcAft>
                          <a:spcPts val="1000"/>
                        </a:spcAft>
                      </a:pPr>
                      <a:r>
                        <a:rPr lang="vi-VN" sz="2000" b="1" i="0" u="none" strike="noStrike" dirty="0">
                          <a:solidFill>
                            <a:srgbClr val="FF0000"/>
                          </a:solidFill>
                          <a:effectLst/>
                          <a:latin typeface="Times New Roman" panose="02020603050405020304" pitchFamily="18" charset="0"/>
                          <a:ea typeface="Calibri" panose="020F0502020204030204" pitchFamily="34" charset="0"/>
                        </a:rPr>
                        <a:t> </a:t>
                      </a:r>
                      <a:endParaRPr lang="vi-VN" sz="2700" b="0" i="0" u="none" strike="noStrike" dirty="0">
                        <a:effectLst/>
                        <a:latin typeface="Arial" panose="020B0604020202020204" pitchFamily="34" charset="0"/>
                      </a:endParaRPr>
                    </a:p>
                  </a:txBody>
                  <a:tcPr marL="104154" marR="104154" marT="1446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0543949"/>
                  </a:ext>
                </a:extLst>
              </a:tr>
            </a:tbl>
          </a:graphicData>
        </a:graphic>
      </p:graphicFrame>
      <p:sp>
        <p:nvSpPr>
          <p:cNvPr id="6" name="TextBox 5">
            <a:extLst>
              <a:ext uri="{FF2B5EF4-FFF2-40B4-BE49-F238E27FC236}">
                <a16:creationId xmlns:a16="http://schemas.microsoft.com/office/drawing/2014/main" id="{5D6CDDB5-644E-9E06-FC6A-B615158EA843}"/>
              </a:ext>
            </a:extLst>
          </p:cNvPr>
          <p:cNvSpPr txBox="1"/>
          <p:nvPr/>
        </p:nvSpPr>
        <p:spPr>
          <a:xfrm>
            <a:off x="1670670" y="148281"/>
            <a:ext cx="8882000" cy="523220"/>
          </a:xfrm>
          <a:prstGeom prst="rect">
            <a:avLst/>
          </a:prstGeom>
          <a:noFill/>
        </p:spPr>
        <p:txBody>
          <a:bodyPr wrap="square" rtlCol="0">
            <a:spAutoFit/>
          </a:bodyPr>
          <a:lstStyle/>
          <a:p>
            <a:r>
              <a:rPr lang="pt-BR" sz="2800" b="1" dirty="0">
                <a:solidFill>
                  <a:srgbClr val="FF0000"/>
                </a:solidFill>
                <a:effectLst/>
                <a:latin typeface="Times New Roman" panose="02020603050405020304" pitchFamily="18" charset="0"/>
                <a:ea typeface="Calibri" panose="020F0502020204030204" pitchFamily="34" charset="0"/>
              </a:rPr>
              <a:t>Phiếu học tập số 1: </a:t>
            </a:r>
            <a:r>
              <a:rPr lang="pt-BR" sz="2800" b="1" dirty="0">
                <a:solidFill>
                  <a:srgbClr val="0070C0"/>
                </a:solidFill>
                <a:effectLst/>
                <a:latin typeface="Times New Roman" panose="02020603050405020304" pitchFamily="18" charset="0"/>
                <a:ea typeface="Calibri" panose="020F0502020204030204" pitchFamily="34" charset="0"/>
              </a:rPr>
              <a:t>Tìm hiểu Tri thức thể loại</a:t>
            </a:r>
            <a:endParaRPr lang="en-US" sz="2800" dirty="0">
              <a:effectLst/>
              <a:latin typeface="Times New Roman" panose="02020603050405020304" pitchFamily="18" charset="0"/>
              <a:ea typeface="Calibri" panose="020F0502020204030204" pitchFamily="34" charset="0"/>
            </a:endParaRPr>
          </a:p>
        </p:txBody>
      </p:sp>
      <p:pic>
        <p:nvPicPr>
          <p:cNvPr id="2" name="Picture 1">
            <a:extLst>
              <a:ext uri="{FF2B5EF4-FFF2-40B4-BE49-F238E27FC236}">
                <a16:creationId xmlns:a16="http://schemas.microsoft.com/office/drawing/2014/main" id="{CB916415-6B96-1682-DE43-9A41BC7FFA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2894" y="5052196"/>
            <a:ext cx="3473450"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800059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167276-7580-AFCE-DA24-ADEAB453E997}"/>
              </a:ext>
            </a:extLst>
          </p:cNvPr>
          <p:cNvSpPr txBox="1"/>
          <p:nvPr/>
        </p:nvSpPr>
        <p:spPr>
          <a:xfrm>
            <a:off x="1194323" y="98855"/>
            <a:ext cx="9803353" cy="718447"/>
          </a:xfrm>
          <a:prstGeom prst="rect">
            <a:avLst/>
          </a:prstGeom>
        </p:spPr>
        <p:txBody>
          <a:bodyPr vert="horz" lIns="91440" tIns="45720" rIns="91440" bIns="45720" rtlCol="0" anchor="b">
            <a:normAutofit/>
          </a:bodyPr>
          <a:lstStyle/>
          <a:p>
            <a:pPr algn="ctr">
              <a:lnSpc>
                <a:spcPct val="90000"/>
              </a:lnSpc>
              <a:spcBef>
                <a:spcPct val="0"/>
              </a:spcBef>
              <a:spcAft>
                <a:spcPts val="600"/>
              </a:spcAft>
            </a:pPr>
            <a:r>
              <a:rPr lang="en-US" sz="3100" b="1" kern="1200" dirty="0">
                <a:solidFill>
                  <a:srgbClr val="FF0000"/>
                </a:solidFill>
                <a:effectLst/>
                <a:latin typeface="#9Slide03 AmpleSoft Bold" panose="02000000000000000000" pitchFamily="2" charset="0"/>
                <a:ea typeface="+mj-ea"/>
                <a:cs typeface="+mj-cs"/>
              </a:rPr>
              <a:t>1.1. Văn </a:t>
            </a:r>
            <a:r>
              <a:rPr lang="en-US" sz="3100" b="1" kern="1200" dirty="0" err="1">
                <a:solidFill>
                  <a:srgbClr val="FF0000"/>
                </a:solidFill>
                <a:effectLst/>
                <a:latin typeface="#9Slide03 AmpleSoft Bold" panose="02000000000000000000" pitchFamily="2" charset="0"/>
                <a:ea typeface="+mj-ea"/>
                <a:cs typeface="+mj-cs"/>
              </a:rPr>
              <a:t>bản</a:t>
            </a:r>
            <a:r>
              <a:rPr lang="en-US" sz="3100" b="1" kern="1200" dirty="0">
                <a:solidFill>
                  <a:srgbClr val="FF0000"/>
                </a:solidFill>
                <a:effectLst/>
                <a:latin typeface="#9Slide03 AmpleSoft Bold" panose="02000000000000000000" pitchFamily="2" charset="0"/>
                <a:ea typeface="+mj-ea"/>
                <a:cs typeface="+mj-cs"/>
              </a:rPr>
              <a:t> </a:t>
            </a:r>
            <a:r>
              <a:rPr lang="en-US" sz="3100" b="1" kern="1200" dirty="0" err="1">
                <a:solidFill>
                  <a:srgbClr val="FF0000"/>
                </a:solidFill>
                <a:effectLst/>
                <a:latin typeface="#9Slide03 AmpleSoft Bold" panose="02000000000000000000" pitchFamily="2" charset="0"/>
                <a:ea typeface="+mj-ea"/>
                <a:cs typeface="+mj-cs"/>
              </a:rPr>
              <a:t>nghị</a:t>
            </a:r>
            <a:r>
              <a:rPr lang="en-US" sz="3100" b="1" kern="1200" dirty="0">
                <a:solidFill>
                  <a:srgbClr val="FF0000"/>
                </a:solidFill>
                <a:effectLst/>
                <a:latin typeface="#9Slide03 AmpleSoft Bold" panose="02000000000000000000" pitchFamily="2" charset="0"/>
                <a:ea typeface="+mj-ea"/>
                <a:cs typeface="+mj-cs"/>
              </a:rPr>
              <a:t> </a:t>
            </a:r>
            <a:r>
              <a:rPr lang="en-US" sz="3100" b="1" kern="1200" dirty="0" err="1">
                <a:solidFill>
                  <a:srgbClr val="FF0000"/>
                </a:solidFill>
                <a:effectLst/>
                <a:latin typeface="#9Slide03 AmpleSoft Bold" panose="02000000000000000000" pitchFamily="2" charset="0"/>
                <a:ea typeface="+mj-ea"/>
                <a:cs typeface="+mj-cs"/>
              </a:rPr>
              <a:t>luận</a:t>
            </a:r>
            <a:r>
              <a:rPr lang="en-US" sz="3100" b="1" kern="1200" dirty="0">
                <a:solidFill>
                  <a:srgbClr val="FF0000"/>
                </a:solidFill>
                <a:effectLst/>
                <a:latin typeface="#9Slide03 AmpleSoft Bold" panose="02000000000000000000" pitchFamily="2" charset="0"/>
                <a:ea typeface="+mj-ea"/>
                <a:cs typeface="+mj-cs"/>
              </a:rPr>
              <a:t> viết về </a:t>
            </a:r>
            <a:r>
              <a:rPr lang="en-US" sz="3100" b="1" kern="1200" dirty="0" err="1">
                <a:solidFill>
                  <a:srgbClr val="FF0000"/>
                </a:solidFill>
                <a:effectLst/>
                <a:latin typeface="#9Slide03 AmpleSoft Bold" panose="02000000000000000000" pitchFamily="2" charset="0"/>
                <a:ea typeface="+mj-ea"/>
                <a:cs typeface="+mj-cs"/>
              </a:rPr>
              <a:t>tác</a:t>
            </a:r>
            <a:r>
              <a:rPr lang="en-US" sz="3100" b="1" kern="1200" dirty="0">
                <a:solidFill>
                  <a:srgbClr val="FF0000"/>
                </a:solidFill>
                <a:effectLst/>
                <a:latin typeface="#9Slide03 AmpleSoft Bold" panose="02000000000000000000" pitchFamily="2" charset="0"/>
                <a:ea typeface="+mj-ea"/>
                <a:cs typeface="+mj-cs"/>
              </a:rPr>
              <a:t> </a:t>
            </a:r>
            <a:r>
              <a:rPr lang="en-US" sz="3100" b="1" kern="1200" dirty="0" err="1">
                <a:solidFill>
                  <a:srgbClr val="FF0000"/>
                </a:solidFill>
                <a:effectLst/>
                <a:latin typeface="#9Slide03 AmpleSoft Bold" panose="02000000000000000000" pitchFamily="2" charset="0"/>
                <a:ea typeface="+mj-ea"/>
                <a:cs typeface="+mj-cs"/>
              </a:rPr>
              <a:t>phẩm</a:t>
            </a:r>
            <a:r>
              <a:rPr lang="en-US" sz="3100" b="1" kern="1200" dirty="0">
                <a:solidFill>
                  <a:srgbClr val="FF0000"/>
                </a:solidFill>
                <a:effectLst/>
                <a:latin typeface="#9Slide03 AmpleSoft Bold" panose="02000000000000000000" pitchFamily="2" charset="0"/>
                <a:ea typeface="+mj-ea"/>
                <a:cs typeface="+mj-cs"/>
              </a:rPr>
              <a:t> </a:t>
            </a:r>
            <a:r>
              <a:rPr lang="en-US" sz="3100" b="1" kern="1200" dirty="0" err="1">
                <a:solidFill>
                  <a:srgbClr val="FF0000"/>
                </a:solidFill>
                <a:effectLst/>
                <a:latin typeface="#9Slide03 AmpleSoft Bold" panose="02000000000000000000" pitchFamily="2" charset="0"/>
                <a:ea typeface="+mj-ea"/>
                <a:cs typeface="+mj-cs"/>
              </a:rPr>
              <a:t>văn</a:t>
            </a:r>
            <a:r>
              <a:rPr lang="en-US" sz="3100" b="1" kern="1200" dirty="0">
                <a:solidFill>
                  <a:srgbClr val="FF0000"/>
                </a:solidFill>
                <a:effectLst/>
                <a:latin typeface="#9Slide03 AmpleSoft Bold" panose="02000000000000000000" pitchFamily="2" charset="0"/>
                <a:ea typeface="+mj-ea"/>
                <a:cs typeface="+mj-cs"/>
              </a:rPr>
              <a:t> học</a:t>
            </a:r>
            <a:endParaRPr lang="en-US" sz="3100" kern="1200" dirty="0">
              <a:solidFill>
                <a:srgbClr val="FF0000"/>
              </a:solidFill>
              <a:effectLst/>
              <a:latin typeface="#9Slide03 AmpleSoft Bold" panose="02000000000000000000" pitchFamily="2" charset="0"/>
              <a:ea typeface="+mj-ea"/>
              <a:cs typeface="+mj-cs"/>
            </a:endParaRPr>
          </a:p>
        </p:txBody>
      </p:sp>
      <p:sp>
        <p:nvSpPr>
          <p:cNvPr id="5" name="TextBox 4">
            <a:extLst>
              <a:ext uri="{FF2B5EF4-FFF2-40B4-BE49-F238E27FC236}">
                <a16:creationId xmlns:a16="http://schemas.microsoft.com/office/drawing/2014/main" id="{59D2D155-3052-EA2B-898C-1254FD9AAF6F}"/>
              </a:ext>
            </a:extLst>
          </p:cNvPr>
          <p:cNvSpPr txBox="1"/>
          <p:nvPr/>
        </p:nvSpPr>
        <p:spPr>
          <a:xfrm>
            <a:off x="321275" y="1858106"/>
            <a:ext cx="11516498" cy="3511943"/>
          </a:xfrm>
          <a:prstGeom prst="rect">
            <a:avLst/>
          </a:prstGeom>
        </p:spPr>
        <p:txBody>
          <a:bodyPr vert="horz" lIns="91440" tIns="45720" rIns="91440" bIns="45720" rtlCol="0" anchor="ctr">
            <a:noAutofit/>
          </a:bodyPr>
          <a:lstStyle/>
          <a:p>
            <a:pPr marL="457200" indent="-457200" algn="just">
              <a:lnSpc>
                <a:spcPct val="150000"/>
              </a:lnSpc>
              <a:spcAft>
                <a:spcPts val="1000"/>
              </a:spcAft>
              <a:buClr>
                <a:srgbClr val="FF0000"/>
              </a:buClr>
              <a:buFont typeface="Wingdings" panose="05000000000000000000" pitchFamily="2" charset="2"/>
              <a:buChar char="ü"/>
            </a:pPr>
            <a:r>
              <a:rPr lang="en-US" sz="2800" dirty="0">
                <a:effectLst/>
                <a:latin typeface="Times New Roman" panose="02020603050405020304" pitchFamily="18" charset="0"/>
                <a:cs typeface="Times New Roman" panose="02020603050405020304" pitchFamily="18" charset="0"/>
              </a:rPr>
              <a:t>VB </a:t>
            </a:r>
            <a:r>
              <a:rPr lang="en-US" sz="2800" dirty="0" err="1">
                <a:effectLst/>
                <a:latin typeface="Times New Roman" panose="02020603050405020304" pitchFamily="18" charset="0"/>
                <a:cs typeface="Times New Roman" panose="02020603050405020304" pitchFamily="18" charset="0"/>
              </a:rPr>
              <a:t>nghị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luận</a:t>
            </a:r>
            <a:r>
              <a:rPr lang="en-US" sz="2800" dirty="0">
                <a:effectLst/>
                <a:latin typeface="Times New Roman" panose="02020603050405020304" pitchFamily="18" charset="0"/>
                <a:cs typeface="Times New Roman" panose="02020603050405020304" pitchFamily="18" charset="0"/>
              </a:rPr>
              <a:t> viết về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học là </a:t>
            </a:r>
            <a:r>
              <a:rPr lang="en-US" sz="2800" dirty="0" err="1">
                <a:effectLst/>
                <a:latin typeface="Times New Roman" panose="02020603050405020304" pitchFamily="18" charset="0"/>
                <a:cs typeface="Times New Roman" panose="02020603050405020304" pitchFamily="18" charset="0"/>
              </a:rPr>
              <a:t>loại</a:t>
            </a:r>
            <a:r>
              <a:rPr lang="en-US" sz="2800" dirty="0">
                <a:effectLst/>
                <a:latin typeface="Times New Roman" panose="02020603050405020304" pitchFamily="18" charset="0"/>
                <a:cs typeface="Times New Roman" panose="02020603050405020304" pitchFamily="18" charset="0"/>
              </a:rPr>
              <a:t> VB </a:t>
            </a:r>
            <a:r>
              <a:rPr lang="en-US" sz="2800" dirty="0" err="1">
                <a:effectLst/>
                <a:latin typeface="Times New Roman" panose="02020603050405020304" pitchFamily="18" charset="0"/>
                <a:cs typeface="Times New Roman" panose="02020603050405020304" pitchFamily="18" charset="0"/>
              </a:rPr>
              <a:t>nhằm</a:t>
            </a:r>
            <a:r>
              <a:rPr lang="en-US" sz="2800" dirty="0">
                <a:effectLst/>
                <a:latin typeface="Times New Roman" panose="02020603050405020304" pitchFamily="18" charset="0"/>
                <a:cs typeface="Times New Roman" panose="02020603050405020304" pitchFamily="18" charset="0"/>
              </a:rPr>
              <a:t> làm </a:t>
            </a:r>
            <a:r>
              <a:rPr lang="en-US" sz="2800" dirty="0" err="1">
                <a:effectLst/>
                <a:latin typeface="Times New Roman" panose="02020603050405020304" pitchFamily="18" charset="0"/>
                <a:cs typeface="Times New Roman" panose="02020603050405020304" pitchFamily="18" charset="0"/>
              </a:rPr>
              <a:t>sáng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tỏ</a:t>
            </a:r>
            <a:r>
              <a:rPr lang="en-US" sz="2800" dirty="0">
                <a:effectLst/>
                <a:latin typeface="Times New Roman" panose="02020603050405020304" pitchFamily="18" charset="0"/>
                <a:cs typeface="Times New Roman" panose="02020603050405020304" pitchFamily="18" charset="0"/>
              </a:rPr>
              <a:t> các </a:t>
            </a:r>
            <a:r>
              <a:rPr lang="en-US" sz="2800" dirty="0" err="1">
                <a:effectLst/>
                <a:latin typeface="Times New Roman" panose="02020603050405020304" pitchFamily="18" charset="0"/>
                <a:cs typeface="Times New Roman" panose="02020603050405020304" pitchFamily="18" charset="0"/>
              </a:rPr>
              <a:t>phương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diện</a:t>
            </a:r>
            <a:r>
              <a:rPr lang="en-US" sz="2800" dirty="0">
                <a:effectLst/>
                <a:latin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cs typeface="Times New Roman" panose="02020603050405020304" pitchFamily="18" charset="0"/>
              </a:rPr>
              <a:t>nội</a:t>
            </a:r>
            <a:r>
              <a:rPr lang="en-US" sz="2800" u="sng" dirty="0">
                <a:effectLst/>
                <a:latin typeface="Times New Roman" panose="02020603050405020304" pitchFamily="18" charset="0"/>
                <a:cs typeface="Times New Roman" panose="02020603050405020304" pitchFamily="18" charset="0"/>
              </a:rPr>
              <a:t> dung </a:t>
            </a:r>
            <a:r>
              <a:rPr lang="en-US" sz="2800" u="sng" dirty="0" err="1">
                <a:effectLst/>
                <a:latin typeface="Times New Roman" panose="02020603050405020304" pitchFamily="18" charset="0"/>
                <a:cs typeface="Times New Roman" panose="02020603050405020304" pitchFamily="18" charset="0"/>
              </a:rPr>
              <a:t>và</a:t>
            </a:r>
            <a:r>
              <a:rPr lang="en-US" sz="2800" u="sng" dirty="0">
                <a:effectLst/>
                <a:latin typeface="Times New Roman" panose="02020603050405020304" pitchFamily="18" charset="0"/>
                <a:cs typeface="Times New Roman" panose="02020603050405020304" pitchFamily="18" charset="0"/>
              </a:rPr>
              <a:t> hình </a:t>
            </a:r>
            <a:r>
              <a:rPr lang="en-US" sz="2800" u="sng" dirty="0" err="1">
                <a:effectLst/>
                <a:latin typeface="Times New Roman" panose="02020603050405020304" pitchFamily="18" charset="0"/>
                <a:cs typeface="Times New Roman" panose="02020603050405020304" pitchFamily="18" charset="0"/>
              </a:rPr>
              <a:t>thức</a:t>
            </a:r>
            <a:r>
              <a:rPr lang="en-US" sz="2800" u="sng"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cs typeface="Times New Roman" panose="02020603050405020304" pitchFamily="18" charset="0"/>
              </a:rPr>
              <a:t>hiện</a:t>
            </a:r>
            <a:r>
              <a:rPr lang="en-US" sz="2800" u="sng" dirty="0">
                <a:effectLst/>
                <a:latin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cs typeface="Times New Roman" panose="02020603050405020304" pitchFamily="18" charset="0"/>
              </a:rPr>
              <a:t>quan</a:t>
            </a:r>
            <a:r>
              <a:rPr lang="en-US" sz="2800" u="sng" dirty="0">
                <a:effectLst/>
                <a:latin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cs typeface="Times New Roman" panose="02020603050405020304" pitchFamily="18" charset="0"/>
              </a:rPr>
              <a:t>điểm</a:t>
            </a:r>
            <a:r>
              <a:rPr lang="en-US" sz="2800" u="sng" dirty="0">
                <a:effectLst/>
                <a:latin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cs typeface="Times New Roman" panose="02020603050405020304" pitchFamily="18" charset="0"/>
              </a:rPr>
              <a:t>thái</a:t>
            </a:r>
            <a:r>
              <a:rPr lang="en-US" sz="2800" u="sng" dirty="0">
                <a:effectLst/>
                <a:latin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cs typeface="Times New Roman" panose="02020603050405020304" pitchFamily="18" charset="0"/>
              </a:rPr>
              <a:t>độ</a:t>
            </a:r>
            <a:r>
              <a:rPr lang="en-US" sz="2800" u="sng" dirty="0">
                <a:effectLst/>
                <a:latin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cs typeface="Times New Roman" panose="02020603050405020304" pitchFamily="18" charset="0"/>
              </a:rPr>
              <a:t>cách</a:t>
            </a:r>
            <a:r>
              <a:rPr lang="en-US" sz="2800" u="sng" dirty="0">
                <a:effectLst/>
                <a:latin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cs typeface="Times New Roman" panose="02020603050405020304" pitchFamily="18" charset="0"/>
              </a:rPr>
              <a:t>đánh</a:t>
            </a:r>
            <a:r>
              <a:rPr lang="en-US" sz="2800" u="sng" dirty="0">
                <a:effectLst/>
                <a:latin typeface="Times New Roman" panose="02020603050405020304" pitchFamily="18" charset="0"/>
                <a:cs typeface="Times New Roman" panose="02020603050405020304" pitchFamily="18" charset="0"/>
              </a:rPr>
              <a:t> giá </a:t>
            </a:r>
            <a:r>
              <a:rPr lang="en-US" sz="2800" u="sng" dirty="0" err="1">
                <a:effectLst/>
                <a:latin typeface="Times New Roman" panose="02020603050405020304" pitchFamily="18" charset="0"/>
                <a:cs typeface="Times New Roman" panose="02020603050405020304" pitchFamily="18" charset="0"/>
              </a:rPr>
              <a:t>và</a:t>
            </a:r>
            <a:r>
              <a:rPr lang="en-US" sz="2800" u="sng" dirty="0">
                <a:effectLst/>
                <a:latin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cs typeface="Times New Roman" panose="02020603050405020304" pitchFamily="18" charset="0"/>
              </a:rPr>
              <a:t>kiến</a:t>
            </a:r>
            <a:r>
              <a:rPr lang="en-US" sz="2800" u="sng" dirty="0">
                <a:effectLst/>
                <a:latin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cs typeface="Times New Roman" panose="02020603050405020304" pitchFamily="18" charset="0"/>
              </a:rPr>
              <a:t>giải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của</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người</a:t>
            </a:r>
            <a:r>
              <a:rPr lang="en-US" sz="2800" dirty="0">
                <a:effectLst/>
                <a:latin typeface="Times New Roman" panose="02020603050405020304" pitchFamily="18" charset="0"/>
                <a:cs typeface="Times New Roman" panose="02020603050405020304" pitchFamily="18" charset="0"/>
              </a:rPr>
              <a:t> viết về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a:t>
            </a:r>
          </a:p>
          <a:p>
            <a:pPr marL="457200" indent="-457200" algn="just">
              <a:lnSpc>
                <a:spcPct val="150000"/>
              </a:lnSpc>
              <a:spcAft>
                <a:spcPts val="1000"/>
              </a:spcAft>
              <a:buClr>
                <a:srgbClr val="FF0000"/>
              </a:buClr>
              <a:buFont typeface="Wingdings" panose="05000000000000000000" pitchFamily="2" charset="2"/>
              <a:buChar char="ü"/>
            </a:pPr>
            <a:r>
              <a:rPr lang="en-US" sz="2800" dirty="0">
                <a:effectLst/>
                <a:latin typeface="Times New Roman" panose="02020603050405020304" pitchFamily="18" charset="0"/>
                <a:cs typeface="Times New Roman" panose="02020603050405020304" pitchFamily="18" charset="0"/>
              </a:rPr>
              <a:t>VB </a:t>
            </a:r>
            <a:r>
              <a:rPr lang="en-US" sz="2800" dirty="0" err="1">
                <a:effectLst/>
                <a:latin typeface="Times New Roman" panose="02020603050405020304" pitchFamily="18" charset="0"/>
                <a:cs typeface="Times New Roman" panose="02020603050405020304" pitchFamily="18" charset="0"/>
              </a:rPr>
              <a:t>nghị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luận</a:t>
            </a:r>
            <a:r>
              <a:rPr lang="en-US" sz="2800" dirty="0">
                <a:effectLst/>
                <a:latin typeface="Times New Roman" panose="02020603050405020304" pitchFamily="18" charset="0"/>
                <a:cs typeface="Times New Roman" panose="02020603050405020304" pitchFamily="18" charset="0"/>
              </a:rPr>
              <a:t> viết về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học cần </a:t>
            </a:r>
            <a:r>
              <a:rPr lang="en-US" sz="2800" dirty="0" err="1">
                <a:effectLst/>
                <a:latin typeface="Times New Roman" panose="02020603050405020304" pitchFamily="18" charset="0"/>
                <a:cs typeface="Times New Roman" panose="02020603050405020304" pitchFamily="18" charset="0"/>
              </a:rPr>
              <a:t>được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triển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khai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theo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hệ </a:t>
            </a:r>
            <a:r>
              <a:rPr lang="en-US" sz="2800" dirty="0" err="1">
                <a:effectLst/>
                <a:latin typeface="Times New Roman" panose="02020603050405020304" pitchFamily="18" charset="0"/>
                <a:cs typeface="Times New Roman" panose="02020603050405020304" pitchFamily="18" charset="0"/>
              </a:rPr>
              <a:t>thống</a:t>
            </a:r>
            <a:r>
              <a:rPr lang="en-US" sz="2800" dirty="0">
                <a:effectLst/>
                <a:latin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cs typeface="Times New Roman" panose="02020603050405020304" pitchFamily="18" charset="0"/>
              </a:rPr>
              <a:t>luận</a:t>
            </a:r>
            <a:r>
              <a:rPr lang="en-US" sz="2800" u="sng" dirty="0">
                <a:effectLst/>
                <a:latin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cs typeface="Times New Roman" panose="02020603050405020304" pitchFamily="18" charset="0"/>
              </a:rPr>
              <a:t>điểm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rõ</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ràng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dựa</a:t>
            </a:r>
            <a:r>
              <a:rPr lang="en-US" sz="2800" dirty="0">
                <a:effectLst/>
                <a:latin typeface="Times New Roman" panose="02020603050405020304" pitchFamily="18" charset="0"/>
                <a:cs typeface="Times New Roman" panose="02020603050405020304" pitchFamily="18" charset="0"/>
              </a:rPr>
              <a:t> trên </a:t>
            </a:r>
            <a:r>
              <a:rPr lang="en-US" sz="2800" u="sng" dirty="0" err="1">
                <a:effectLst/>
                <a:latin typeface="Times New Roman" panose="02020603050405020304" pitchFamily="18" charset="0"/>
                <a:cs typeface="Times New Roman" panose="02020603050405020304" pitchFamily="18" charset="0"/>
              </a:rPr>
              <a:t>lí</a:t>
            </a:r>
            <a:r>
              <a:rPr lang="en-US" sz="2800" u="sng" dirty="0">
                <a:effectLst/>
                <a:latin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cs typeface="Times New Roman" panose="02020603050405020304" pitchFamily="18" charset="0"/>
              </a:rPr>
              <a:t>lẽ</a:t>
            </a:r>
            <a:r>
              <a:rPr lang="en-US" sz="2800" u="sng" dirty="0">
                <a:effectLst/>
                <a:latin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cs typeface="Times New Roman" panose="02020603050405020304" pitchFamily="18" charset="0"/>
              </a:rPr>
              <a:t>và</a:t>
            </a:r>
            <a:r>
              <a:rPr lang="en-US" sz="2800" u="sng" dirty="0">
                <a:effectLst/>
                <a:latin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cs typeface="Times New Roman" panose="02020603050405020304" pitchFamily="18" charset="0"/>
              </a:rPr>
              <a:t>dẫn</a:t>
            </a:r>
            <a:r>
              <a:rPr lang="en-US" sz="2800" u="sng" dirty="0">
                <a:effectLst/>
                <a:latin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cs typeface="Times New Roman" panose="02020603050405020304" pitchFamily="18" charset="0"/>
              </a:rPr>
              <a:t>chứng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thuyết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phục</a:t>
            </a:r>
            <a:r>
              <a:rPr lang="en-US" sz="2800" dirty="0">
                <a:effectLst/>
                <a:latin typeface="Times New Roman" panose="02020603050405020304" pitchFamily="18" charset="0"/>
                <a:cs typeface="Times New Roman" panose="02020603050405020304" pitchFamily="18" charset="0"/>
              </a:rPr>
              <a:t>.</a:t>
            </a:r>
          </a:p>
          <a:p>
            <a:pPr marL="457200" marR="91440" indent="-457200" algn="just">
              <a:lnSpc>
                <a:spcPct val="150000"/>
              </a:lnSpc>
              <a:spcAft>
                <a:spcPts val="1000"/>
              </a:spcAft>
              <a:buClr>
                <a:srgbClr val="FF0000"/>
              </a:buClr>
              <a:buFont typeface="Wingdings" panose="05000000000000000000" pitchFamily="2" charset="2"/>
              <a:buChar char="ü"/>
            </a:pPr>
            <a:r>
              <a:rPr lang="en-US" sz="2800" dirty="0">
                <a:effectLst/>
                <a:latin typeface="Times New Roman" panose="02020603050405020304" pitchFamily="18" charset="0"/>
                <a:cs typeface="Times New Roman" panose="02020603050405020304" pitchFamily="18" charset="0"/>
              </a:rPr>
              <a:t>VB </a:t>
            </a:r>
            <a:r>
              <a:rPr lang="en-US" sz="2800" dirty="0" err="1">
                <a:effectLst/>
                <a:latin typeface="Times New Roman" panose="02020603050405020304" pitchFamily="18" charset="0"/>
                <a:cs typeface="Times New Roman" panose="02020603050405020304" pitchFamily="18" charset="0"/>
              </a:rPr>
              <a:t>nghị</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luận</a:t>
            </a:r>
            <a:r>
              <a:rPr lang="en-US" sz="2800" dirty="0">
                <a:effectLst/>
                <a:latin typeface="Times New Roman" panose="02020603050405020304" pitchFamily="18" charset="0"/>
                <a:cs typeface="Times New Roman" panose="02020603050405020304" pitchFamily="18" charset="0"/>
              </a:rPr>
              <a:t> về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văn</a:t>
            </a:r>
            <a:r>
              <a:rPr lang="en-US" sz="2800" dirty="0">
                <a:effectLst/>
                <a:latin typeface="Times New Roman" panose="02020603050405020304" pitchFamily="18" charset="0"/>
                <a:cs typeface="Times New Roman" panose="02020603050405020304" pitchFamily="18" charset="0"/>
              </a:rPr>
              <a:t> học </a:t>
            </a:r>
            <a:r>
              <a:rPr lang="en-US" sz="2800" dirty="0" err="1">
                <a:effectLst/>
                <a:latin typeface="Times New Roman" panose="02020603050405020304" pitchFamily="18" charset="0"/>
                <a:cs typeface="Times New Roman" panose="02020603050405020304" pitchFamily="18" charset="0"/>
              </a:rPr>
              <a:t>không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nhất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thiết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phải</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bàn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luận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cách</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toàn</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diện</a:t>
            </a:r>
            <a:r>
              <a:rPr lang="en-US" sz="2800" dirty="0">
                <a:effectLst/>
                <a:latin typeface="Times New Roman" panose="02020603050405020304" pitchFamily="18" charset="0"/>
                <a:cs typeface="Times New Roman" panose="02020603050405020304" pitchFamily="18" charset="0"/>
              </a:rPr>
              <a:t> về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 mà có </a:t>
            </a:r>
            <a:r>
              <a:rPr lang="en-US" sz="2800" dirty="0" err="1">
                <a:effectLst/>
                <a:latin typeface="Times New Roman" panose="02020603050405020304" pitchFamily="18" charset="0"/>
                <a:cs typeface="Times New Roman" panose="02020603050405020304" pitchFamily="18" charset="0"/>
              </a:rPr>
              <a:t>thể</a:t>
            </a:r>
            <a:r>
              <a:rPr lang="en-US" sz="2800" dirty="0">
                <a:effectLst/>
                <a:latin typeface="Times New Roman" panose="02020603050405020304" pitchFamily="18" charset="0"/>
                <a:cs typeface="Times New Roman" panose="02020603050405020304" pitchFamily="18" charset="0"/>
              </a:rPr>
              <a:t> đi </a:t>
            </a:r>
            <a:r>
              <a:rPr lang="en-US" sz="2800" dirty="0" err="1">
                <a:effectLst/>
                <a:latin typeface="Times New Roman" panose="02020603050405020304" pitchFamily="18" charset="0"/>
                <a:cs typeface="Times New Roman" panose="02020603050405020304" pitchFamily="18" charset="0"/>
              </a:rPr>
              <a:t>sâu</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vào</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hoặc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một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số</a:t>
            </a:r>
            <a:r>
              <a:rPr lang="en-US" sz="2800" dirty="0">
                <a:effectLst/>
                <a:latin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cs typeface="Times New Roman" panose="02020603050405020304" pitchFamily="18" charset="0"/>
              </a:rPr>
              <a:t>khía</a:t>
            </a:r>
            <a:r>
              <a:rPr lang="en-US" sz="2800" u="sng" dirty="0">
                <a:effectLst/>
                <a:latin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cs typeface="Times New Roman" panose="02020603050405020304" pitchFamily="18" charset="0"/>
              </a:rPr>
              <a:t>cạnh</a:t>
            </a:r>
            <a:r>
              <a:rPr lang="en-US" sz="2800" u="sng" dirty="0">
                <a:effectLst/>
                <a:latin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cs typeface="Times New Roman" panose="02020603050405020304" pitchFamily="18" charset="0"/>
              </a:rPr>
              <a:t>nổi</a:t>
            </a:r>
            <a:r>
              <a:rPr lang="en-US" sz="2800" u="sng" dirty="0">
                <a:effectLst/>
                <a:latin typeface="Times New Roman" panose="02020603050405020304" pitchFamily="18" charset="0"/>
                <a:cs typeface="Times New Roman" panose="02020603050405020304" pitchFamily="18" charset="0"/>
              </a:rPr>
              <a:t> </a:t>
            </a:r>
            <a:r>
              <a:rPr lang="en-US" sz="2800" u="sng" dirty="0" err="1">
                <a:effectLst/>
                <a:latin typeface="Times New Roman" panose="02020603050405020304" pitchFamily="18" charset="0"/>
                <a:cs typeface="Times New Roman" panose="02020603050405020304" pitchFamily="18" charset="0"/>
              </a:rPr>
              <a:t>bật</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trong</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tác</a:t>
            </a:r>
            <a:r>
              <a:rPr lang="en-US" sz="2800" dirty="0">
                <a:effectLst/>
                <a:latin typeface="Times New Roman" panose="02020603050405020304" pitchFamily="18" charset="0"/>
                <a:cs typeface="Times New Roman" panose="02020603050405020304" pitchFamily="18" charset="0"/>
              </a:rPr>
              <a:t> </a:t>
            </a:r>
            <a:r>
              <a:rPr lang="en-US" sz="2800" dirty="0" err="1">
                <a:effectLst/>
                <a:latin typeface="Times New Roman" panose="02020603050405020304" pitchFamily="18" charset="0"/>
                <a:cs typeface="Times New Roman" panose="02020603050405020304" pitchFamily="18" charset="0"/>
              </a:rPr>
              <a:t>phẩm</a:t>
            </a:r>
            <a:r>
              <a:rPr lang="en-US" sz="2800" dirty="0">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4138731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fade">
                                      <p:cBhvr>
                                        <p:cTn id="19" dur="1000"/>
                                        <p:tgtEl>
                                          <p:spTgt spid="5">
                                            <p:txEl>
                                              <p:pRg st="1" end="1"/>
                                            </p:txEl>
                                          </p:spTgt>
                                        </p:tgtEl>
                                      </p:cBhvr>
                                    </p:animEffect>
                                    <p:anim calcmode="lin" valueType="num">
                                      <p:cBhvr>
                                        <p:cTn id="2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Effect transition="in" filter="barn(inVertical)">
                                      <p:cBhvr>
                                        <p:cTn id="26"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0167276-7580-AFCE-DA24-ADEAB453E997}"/>
              </a:ext>
            </a:extLst>
          </p:cNvPr>
          <p:cNvSpPr txBox="1"/>
          <p:nvPr/>
        </p:nvSpPr>
        <p:spPr>
          <a:xfrm>
            <a:off x="1083113" y="580768"/>
            <a:ext cx="10248033" cy="718447"/>
          </a:xfrm>
          <a:prstGeom prst="rect">
            <a:avLst/>
          </a:prstGeom>
        </p:spPr>
        <p:txBody>
          <a:bodyPr vert="horz" lIns="91440" tIns="45720" rIns="91440" bIns="45720" rtlCol="0" anchor="b">
            <a:noAutofit/>
          </a:bodyPr>
          <a:lstStyle/>
          <a:p>
            <a:pPr algn="ctr">
              <a:lnSpc>
                <a:spcPct val="150000"/>
              </a:lnSpc>
            </a:pPr>
            <a:r>
              <a:rPr lang="en-US" sz="2800" b="1" dirty="0">
                <a:solidFill>
                  <a:srgbClr val="FF0000"/>
                </a:solidFill>
                <a:latin typeface="#9Slide03 AmpleSoft Bold" panose="02000000000000000000" pitchFamily="2" charset="0"/>
              </a:rPr>
              <a:t>1.2. Vai </a:t>
            </a:r>
            <a:r>
              <a:rPr lang="en-US" sz="2800" b="1" dirty="0" err="1">
                <a:solidFill>
                  <a:srgbClr val="FF0000"/>
                </a:solidFill>
                <a:latin typeface="#9Slide03 AmpleSoft Bold" panose="02000000000000000000" pitchFamily="2" charset="0"/>
              </a:rPr>
              <a:t>trò</a:t>
            </a:r>
            <a:r>
              <a:rPr lang="en-US" sz="2800" b="1" dirty="0">
                <a:solidFill>
                  <a:srgbClr val="FF0000"/>
                </a:solidFill>
                <a:latin typeface="#9Slide03 AmpleSoft Bold" panose="02000000000000000000" pitchFamily="2" charset="0"/>
              </a:rPr>
              <a:t> </a:t>
            </a:r>
            <a:r>
              <a:rPr lang="en-US" sz="2800" b="1" dirty="0" err="1">
                <a:solidFill>
                  <a:srgbClr val="FF0000"/>
                </a:solidFill>
                <a:latin typeface="#9Slide03 AmpleSoft Bold" panose="02000000000000000000" pitchFamily="2" charset="0"/>
              </a:rPr>
              <a:t>của</a:t>
            </a:r>
            <a:r>
              <a:rPr lang="en-US" sz="2800" b="1" dirty="0">
                <a:solidFill>
                  <a:srgbClr val="FF0000"/>
                </a:solidFill>
                <a:latin typeface="#9Slide03 AmpleSoft Bold" panose="02000000000000000000" pitchFamily="2" charset="0"/>
              </a:rPr>
              <a:t> </a:t>
            </a:r>
            <a:r>
              <a:rPr lang="en-US" sz="2800" b="1" dirty="0" err="1">
                <a:solidFill>
                  <a:srgbClr val="FF0000"/>
                </a:solidFill>
                <a:latin typeface="#9Slide03 AmpleSoft Bold" panose="02000000000000000000" pitchFamily="2" charset="0"/>
              </a:rPr>
              <a:t>người</a:t>
            </a:r>
            <a:r>
              <a:rPr lang="en-US" sz="2800" b="1" dirty="0">
                <a:solidFill>
                  <a:srgbClr val="FF0000"/>
                </a:solidFill>
                <a:latin typeface="#9Slide03 AmpleSoft Bold" panose="02000000000000000000" pitchFamily="2" charset="0"/>
              </a:rPr>
              <a:t> </a:t>
            </a:r>
            <a:r>
              <a:rPr lang="en-US" sz="2800" b="1" dirty="0" err="1">
                <a:solidFill>
                  <a:srgbClr val="FF0000"/>
                </a:solidFill>
                <a:latin typeface="#9Slide03 AmpleSoft Bold" panose="02000000000000000000" pitchFamily="2" charset="0"/>
              </a:rPr>
              <a:t>đọc</a:t>
            </a:r>
            <a:r>
              <a:rPr lang="en-US" sz="2800" b="1" dirty="0">
                <a:solidFill>
                  <a:srgbClr val="FF0000"/>
                </a:solidFill>
                <a:latin typeface="#9Slide03 AmpleSoft Bold" panose="02000000000000000000" pitchFamily="2" charset="0"/>
              </a:rPr>
              <a:t> </a:t>
            </a:r>
            <a:r>
              <a:rPr lang="en-US" sz="2800" b="1" dirty="0" err="1">
                <a:solidFill>
                  <a:srgbClr val="FF0000"/>
                </a:solidFill>
                <a:latin typeface="#9Slide03 AmpleSoft Bold" panose="02000000000000000000" pitchFamily="2" charset="0"/>
              </a:rPr>
              <a:t>và</a:t>
            </a:r>
            <a:r>
              <a:rPr lang="en-US" sz="2800" b="1" dirty="0">
                <a:solidFill>
                  <a:srgbClr val="FF0000"/>
                </a:solidFill>
                <a:latin typeface="#9Slide03 AmpleSoft Bold" panose="02000000000000000000" pitchFamily="2" charset="0"/>
              </a:rPr>
              <a:t> </a:t>
            </a:r>
            <a:r>
              <a:rPr lang="en-US" sz="2800" b="1" dirty="0" err="1">
                <a:solidFill>
                  <a:srgbClr val="FF0000"/>
                </a:solidFill>
                <a:latin typeface="#9Slide03 AmpleSoft Bold" panose="02000000000000000000" pitchFamily="2" charset="0"/>
              </a:rPr>
              <a:t>bối</a:t>
            </a:r>
            <a:r>
              <a:rPr lang="en-US" sz="2800" b="1" dirty="0">
                <a:solidFill>
                  <a:srgbClr val="FF0000"/>
                </a:solidFill>
                <a:latin typeface="#9Slide03 AmpleSoft Bold" panose="02000000000000000000" pitchFamily="2" charset="0"/>
              </a:rPr>
              <a:t> </a:t>
            </a:r>
            <a:r>
              <a:rPr lang="en-US" sz="2800" b="1" dirty="0" err="1">
                <a:solidFill>
                  <a:srgbClr val="FF0000"/>
                </a:solidFill>
                <a:latin typeface="#9Slide03 AmpleSoft Bold" panose="02000000000000000000" pitchFamily="2" charset="0"/>
              </a:rPr>
              <a:t>cảnh</a:t>
            </a:r>
            <a:r>
              <a:rPr lang="en-US" sz="2800" b="1" dirty="0">
                <a:solidFill>
                  <a:srgbClr val="FF0000"/>
                </a:solidFill>
                <a:latin typeface="#9Slide03 AmpleSoft Bold" panose="02000000000000000000" pitchFamily="2" charset="0"/>
              </a:rPr>
              <a:t> </a:t>
            </a:r>
            <a:r>
              <a:rPr lang="en-US" sz="2800" b="1" dirty="0" err="1">
                <a:solidFill>
                  <a:srgbClr val="FF0000"/>
                </a:solidFill>
                <a:latin typeface="#9Slide03 AmpleSoft Bold" panose="02000000000000000000" pitchFamily="2" charset="0"/>
              </a:rPr>
              <a:t>tiếp</a:t>
            </a:r>
            <a:r>
              <a:rPr lang="en-US" sz="2800" b="1" dirty="0">
                <a:solidFill>
                  <a:srgbClr val="FF0000"/>
                </a:solidFill>
                <a:latin typeface="#9Slide03 AmpleSoft Bold" panose="02000000000000000000" pitchFamily="2" charset="0"/>
              </a:rPr>
              <a:t> nhận </a:t>
            </a:r>
            <a:r>
              <a:rPr lang="en-US" sz="2800" b="1" dirty="0" err="1">
                <a:solidFill>
                  <a:srgbClr val="FF0000"/>
                </a:solidFill>
                <a:latin typeface="#9Slide03 AmpleSoft Bold" panose="02000000000000000000" pitchFamily="2" charset="0"/>
              </a:rPr>
              <a:t>đối</a:t>
            </a:r>
            <a:r>
              <a:rPr lang="en-US" sz="2800" b="1" dirty="0">
                <a:solidFill>
                  <a:srgbClr val="FF0000"/>
                </a:solidFill>
                <a:latin typeface="#9Slide03 AmpleSoft Bold" panose="02000000000000000000" pitchFamily="2" charset="0"/>
              </a:rPr>
              <a:t> </a:t>
            </a:r>
            <a:r>
              <a:rPr lang="en-US" sz="2800" b="1" dirty="0" err="1">
                <a:solidFill>
                  <a:srgbClr val="FF0000"/>
                </a:solidFill>
                <a:latin typeface="#9Slide03 AmpleSoft Bold" panose="02000000000000000000" pitchFamily="2" charset="0"/>
              </a:rPr>
              <a:t>với</a:t>
            </a:r>
            <a:r>
              <a:rPr lang="en-US" sz="2800" b="1" dirty="0">
                <a:solidFill>
                  <a:srgbClr val="FF0000"/>
                </a:solidFill>
                <a:latin typeface="#9Slide03 AmpleSoft Bold" panose="02000000000000000000" pitchFamily="2" charset="0"/>
              </a:rPr>
              <a:t> việc </a:t>
            </a:r>
            <a:r>
              <a:rPr lang="en-US" sz="2800" b="1" dirty="0" err="1">
                <a:solidFill>
                  <a:srgbClr val="FF0000"/>
                </a:solidFill>
                <a:latin typeface="#9Slide03 AmpleSoft Bold" panose="02000000000000000000" pitchFamily="2" charset="0"/>
              </a:rPr>
              <a:t>đọc</a:t>
            </a:r>
            <a:r>
              <a:rPr lang="en-US" sz="2800" b="1" dirty="0">
                <a:solidFill>
                  <a:srgbClr val="FF0000"/>
                </a:solidFill>
                <a:latin typeface="#9Slide03 AmpleSoft Bold" panose="02000000000000000000" pitchFamily="2" charset="0"/>
              </a:rPr>
              <a:t> </a:t>
            </a:r>
            <a:r>
              <a:rPr lang="en-US" sz="2800" b="1" dirty="0" err="1">
                <a:solidFill>
                  <a:srgbClr val="FF0000"/>
                </a:solidFill>
                <a:latin typeface="#9Slide03 AmpleSoft Bold" panose="02000000000000000000" pitchFamily="2" charset="0"/>
              </a:rPr>
              <a:t>hiểu</a:t>
            </a:r>
            <a:r>
              <a:rPr lang="en-US" sz="2800" b="1" dirty="0">
                <a:solidFill>
                  <a:srgbClr val="FF0000"/>
                </a:solidFill>
                <a:latin typeface="#9Slide03 AmpleSoft Bold" panose="02000000000000000000" pitchFamily="2" charset="0"/>
              </a:rPr>
              <a:t> </a:t>
            </a:r>
            <a:r>
              <a:rPr lang="en-US" sz="2800" b="1" dirty="0" err="1">
                <a:solidFill>
                  <a:srgbClr val="FF0000"/>
                </a:solidFill>
                <a:latin typeface="#9Slide03 AmpleSoft Bold" panose="02000000000000000000" pitchFamily="2" charset="0"/>
              </a:rPr>
              <a:t>văn</a:t>
            </a:r>
            <a:r>
              <a:rPr lang="en-US" sz="2800" b="1" dirty="0">
                <a:solidFill>
                  <a:srgbClr val="FF0000"/>
                </a:solidFill>
                <a:latin typeface="#9Slide03 AmpleSoft Bold" panose="02000000000000000000" pitchFamily="2" charset="0"/>
              </a:rPr>
              <a:t> </a:t>
            </a:r>
            <a:r>
              <a:rPr lang="en-US" sz="2800" b="1" dirty="0" err="1">
                <a:solidFill>
                  <a:srgbClr val="FF0000"/>
                </a:solidFill>
                <a:latin typeface="#9Slide03 AmpleSoft Bold" panose="02000000000000000000" pitchFamily="2" charset="0"/>
              </a:rPr>
              <a:t>bản</a:t>
            </a:r>
            <a:endParaRPr lang="en-US" sz="2800" dirty="0">
              <a:solidFill>
                <a:srgbClr val="FF0000"/>
              </a:solidFill>
              <a:latin typeface="#9Slide03 AmpleSoft Bold" panose="02000000000000000000" pitchFamily="2" charset="0"/>
            </a:endParaRPr>
          </a:p>
        </p:txBody>
      </p:sp>
      <p:sp>
        <p:nvSpPr>
          <p:cNvPr id="8" name="Rectangle: Rounded Corners 7">
            <a:extLst>
              <a:ext uri="{FF2B5EF4-FFF2-40B4-BE49-F238E27FC236}">
                <a16:creationId xmlns:a16="http://schemas.microsoft.com/office/drawing/2014/main" id="{610F598F-FA8A-9DDF-C092-AB7352E68F2D}"/>
              </a:ext>
            </a:extLst>
          </p:cNvPr>
          <p:cNvSpPr/>
          <p:nvPr/>
        </p:nvSpPr>
        <p:spPr>
          <a:xfrm>
            <a:off x="683742" y="1535326"/>
            <a:ext cx="4015946" cy="1271413"/>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Times New Roman" panose="02020603050405020304" pitchFamily="18" charset="0"/>
                <a:cs typeface="Times New Roman" panose="02020603050405020304" pitchFamily="18" charset="0"/>
              </a:rPr>
              <a:t>Vai </a:t>
            </a:r>
            <a:r>
              <a:rPr lang="en-US" sz="3200" dirty="0" err="1">
                <a:solidFill>
                  <a:schemeClr val="tx1"/>
                </a:solidFill>
                <a:latin typeface="Times New Roman" panose="02020603050405020304" pitchFamily="18" charset="0"/>
                <a:cs typeface="Times New Roman" panose="02020603050405020304" pitchFamily="18" charset="0"/>
              </a:rPr>
              <a:t>trò</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của</a:t>
            </a:r>
            <a:r>
              <a:rPr lang="en-US" sz="3200" dirty="0">
                <a:solidFill>
                  <a:schemeClr val="tx1"/>
                </a:solidFill>
                <a:latin typeface="Times New Roman" panose="02020603050405020304" pitchFamily="18" charset="0"/>
                <a:cs typeface="Times New Roman" panose="02020603050405020304" pitchFamily="18" charset="0"/>
              </a:rPr>
              <a:t> ng</a:t>
            </a:r>
            <a:r>
              <a:rPr lang="vi-VN" sz="3200" dirty="0">
                <a:solidFill>
                  <a:schemeClr val="tx1"/>
                </a:solidFill>
                <a:latin typeface="Times New Roman" panose="02020603050405020304" pitchFamily="18" charset="0"/>
                <a:cs typeface="Times New Roman" panose="02020603050405020304" pitchFamily="18" charset="0"/>
              </a:rPr>
              <a:t>ười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đọc</a:t>
            </a:r>
            <a:endParaRPr lang="en-US" sz="3200" dirty="0">
              <a:solidFill>
                <a:schemeClr val="tx1"/>
              </a:solidFill>
              <a:latin typeface="Times New Roman" panose="02020603050405020304" pitchFamily="18" charset="0"/>
              <a:cs typeface="Times New Roman" panose="02020603050405020304" pitchFamily="18" charset="0"/>
            </a:endParaRPr>
          </a:p>
        </p:txBody>
      </p:sp>
      <p:sp>
        <p:nvSpPr>
          <p:cNvPr id="10" name="Rectangle: Rounded Corners 9">
            <a:extLst>
              <a:ext uri="{FF2B5EF4-FFF2-40B4-BE49-F238E27FC236}">
                <a16:creationId xmlns:a16="http://schemas.microsoft.com/office/drawing/2014/main" id="{A50CD958-A471-CFFB-535B-78F8778A6F94}"/>
              </a:ext>
            </a:extLst>
          </p:cNvPr>
          <p:cNvSpPr/>
          <p:nvPr/>
        </p:nvSpPr>
        <p:spPr>
          <a:xfrm>
            <a:off x="1940011" y="4250813"/>
            <a:ext cx="4609070" cy="1142578"/>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i="1" dirty="0" err="1">
                <a:solidFill>
                  <a:schemeClr val="tx1"/>
                </a:solidFill>
                <a:latin typeface="Times New Roman" panose="02020603050405020304" pitchFamily="18" charset="0"/>
                <a:cs typeface="Times New Roman" panose="02020603050405020304" pitchFamily="18" charset="0"/>
              </a:rPr>
              <a:t>Tạo</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nên</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lịch</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sử</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tiếp</a:t>
            </a:r>
            <a:r>
              <a:rPr lang="en-US" sz="2800" i="1" dirty="0">
                <a:solidFill>
                  <a:schemeClr val="tx1"/>
                </a:solidFill>
                <a:latin typeface="Times New Roman" panose="02020603050405020304" pitchFamily="18" charset="0"/>
                <a:cs typeface="Times New Roman" panose="02020603050405020304" pitchFamily="18" charset="0"/>
              </a:rPr>
              <a:t> nhận </a:t>
            </a:r>
            <a:r>
              <a:rPr lang="en-US" sz="2800" i="1" dirty="0" err="1">
                <a:solidFill>
                  <a:schemeClr val="tx1"/>
                </a:solidFill>
                <a:latin typeface="Times New Roman" panose="02020603050405020304" pitchFamily="18" charset="0"/>
                <a:cs typeface="Times New Roman" panose="02020603050405020304" pitchFamily="18" charset="0"/>
              </a:rPr>
              <a:t>tác</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phẩm</a:t>
            </a:r>
            <a:r>
              <a:rPr lang="en-US" sz="2800" i="1" dirty="0">
                <a:solidFill>
                  <a:schemeClr val="tx1"/>
                </a:solidFill>
                <a:latin typeface="Times New Roman" panose="02020603050405020304" pitchFamily="18" charset="0"/>
                <a:cs typeface="Times New Roman" panose="02020603050405020304" pitchFamily="18" charset="0"/>
              </a:rPr>
              <a:t> </a:t>
            </a:r>
          </a:p>
        </p:txBody>
      </p:sp>
      <p:sp>
        <p:nvSpPr>
          <p:cNvPr id="11" name="Rectangle: Rounded Corners 10">
            <a:extLst>
              <a:ext uri="{FF2B5EF4-FFF2-40B4-BE49-F238E27FC236}">
                <a16:creationId xmlns:a16="http://schemas.microsoft.com/office/drawing/2014/main" id="{DCD41965-3617-40E3-119A-53A92B06E015}"/>
              </a:ext>
            </a:extLst>
          </p:cNvPr>
          <p:cNvSpPr/>
          <p:nvPr/>
        </p:nvSpPr>
        <p:spPr>
          <a:xfrm>
            <a:off x="1940011" y="2937153"/>
            <a:ext cx="4609070" cy="1142578"/>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i="1" dirty="0" err="1">
                <a:solidFill>
                  <a:schemeClr val="tx1"/>
                </a:solidFill>
                <a:latin typeface="Times New Roman" panose="02020603050405020304" pitchFamily="18" charset="0"/>
                <a:cs typeface="Times New Roman" panose="02020603050405020304" pitchFamily="18" charset="0"/>
              </a:rPr>
              <a:t>Góp</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phần</a:t>
            </a:r>
            <a:r>
              <a:rPr lang="en-US" sz="2800" i="1" dirty="0">
                <a:solidFill>
                  <a:schemeClr val="tx1"/>
                </a:solidFill>
                <a:latin typeface="Times New Roman" panose="02020603050405020304" pitchFamily="18" charset="0"/>
                <a:cs typeface="Times New Roman" panose="02020603050405020304" pitchFamily="18" charset="0"/>
              </a:rPr>
              <a:t> làm </a:t>
            </a:r>
            <a:r>
              <a:rPr lang="en-US" sz="2800" i="1" dirty="0" err="1">
                <a:solidFill>
                  <a:schemeClr val="tx1"/>
                </a:solidFill>
                <a:latin typeface="Times New Roman" panose="02020603050405020304" pitchFamily="18" charset="0"/>
                <a:cs typeface="Times New Roman" panose="02020603050405020304" pitchFamily="18" charset="0"/>
              </a:rPr>
              <a:t>phong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phú</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thêm</a:t>
            </a:r>
            <a:r>
              <a:rPr lang="en-US" sz="2800" i="1" dirty="0">
                <a:solidFill>
                  <a:schemeClr val="tx1"/>
                </a:solidFill>
                <a:latin typeface="Times New Roman" panose="02020603050405020304" pitchFamily="18" charset="0"/>
                <a:cs typeface="Times New Roman" panose="02020603050405020304" pitchFamily="18" charset="0"/>
              </a:rPr>
              <a:t> ý </a:t>
            </a:r>
            <a:r>
              <a:rPr lang="en-US" sz="2800" i="1" dirty="0" err="1">
                <a:solidFill>
                  <a:schemeClr val="tx1"/>
                </a:solidFill>
                <a:latin typeface="Times New Roman" panose="02020603050405020304" pitchFamily="18" charset="0"/>
                <a:cs typeface="Times New Roman" panose="02020603050405020304" pitchFamily="18" charset="0"/>
              </a:rPr>
              <a:t>nghĩa</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của</a:t>
            </a:r>
            <a:r>
              <a:rPr lang="en-US" sz="2800" i="1" dirty="0">
                <a:solidFill>
                  <a:schemeClr val="tx1"/>
                </a:solidFill>
                <a:latin typeface="Times New Roman" panose="02020603050405020304" pitchFamily="18" charset="0"/>
                <a:cs typeface="Times New Roman" panose="02020603050405020304" pitchFamily="18" charset="0"/>
              </a:rPr>
              <a:t> TPVH</a:t>
            </a:r>
          </a:p>
        </p:txBody>
      </p:sp>
      <p:sp>
        <p:nvSpPr>
          <p:cNvPr id="12" name="Rectangle: Rounded Corners 11">
            <a:extLst>
              <a:ext uri="{FF2B5EF4-FFF2-40B4-BE49-F238E27FC236}">
                <a16:creationId xmlns:a16="http://schemas.microsoft.com/office/drawing/2014/main" id="{9C349B1D-6DAF-11AB-8A4E-E0D2681A9483}"/>
              </a:ext>
            </a:extLst>
          </p:cNvPr>
          <p:cNvSpPr/>
          <p:nvPr/>
        </p:nvSpPr>
        <p:spPr>
          <a:xfrm>
            <a:off x="1940011" y="5527401"/>
            <a:ext cx="4609070" cy="1142577"/>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i="1" dirty="0" err="1">
                <a:solidFill>
                  <a:schemeClr val="tx1"/>
                </a:solidFill>
                <a:latin typeface="Times New Roman" panose="02020603050405020304" pitchFamily="18" charset="0"/>
                <a:cs typeface="Times New Roman" panose="02020603050405020304" pitchFamily="18" charset="0"/>
              </a:rPr>
              <a:t>Tác</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động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trở</a:t>
            </a:r>
            <a:r>
              <a:rPr lang="en-US" sz="2800" i="1" dirty="0">
                <a:solidFill>
                  <a:schemeClr val="tx1"/>
                </a:solidFill>
                <a:latin typeface="Times New Roman" panose="02020603050405020304" pitchFamily="18" charset="0"/>
                <a:cs typeface="Times New Roman" panose="02020603050405020304" pitchFamily="18" charset="0"/>
              </a:rPr>
              <a:t> lại </a:t>
            </a:r>
            <a:r>
              <a:rPr lang="en-US" sz="2800" i="1" dirty="0" err="1">
                <a:solidFill>
                  <a:schemeClr val="tx1"/>
                </a:solidFill>
                <a:latin typeface="Times New Roman" panose="02020603050405020304" pitchFamily="18" charset="0"/>
                <a:cs typeface="Times New Roman" panose="02020603050405020304" pitchFamily="18" charset="0"/>
              </a:rPr>
              <a:t>đối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với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hoạt</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động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sáng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tạo</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của</a:t>
            </a:r>
            <a:r>
              <a:rPr lang="en-US" sz="2800" i="1" dirty="0">
                <a:solidFill>
                  <a:schemeClr val="tx1"/>
                </a:solidFill>
                <a:latin typeface="Times New Roman" panose="02020603050405020304" pitchFamily="18" charset="0"/>
                <a:cs typeface="Times New Roman" panose="02020603050405020304" pitchFamily="18" charset="0"/>
              </a:rPr>
              <a:t> nhà  </a:t>
            </a:r>
            <a:r>
              <a:rPr lang="en-US" sz="2800" i="1" dirty="0" err="1">
                <a:solidFill>
                  <a:schemeClr val="tx1"/>
                </a:solidFill>
                <a:latin typeface="Times New Roman" panose="02020603050405020304" pitchFamily="18" charset="0"/>
                <a:cs typeface="Times New Roman" panose="02020603050405020304" pitchFamily="18" charset="0"/>
              </a:rPr>
              <a:t>văn</a:t>
            </a:r>
            <a:endParaRPr lang="en-US" sz="2800" i="1" dirty="0">
              <a:solidFill>
                <a:schemeClr val="tx1"/>
              </a:solidFill>
              <a:latin typeface="Times New Roman" panose="02020603050405020304" pitchFamily="18" charset="0"/>
              <a:cs typeface="Times New Roman" panose="02020603050405020304" pitchFamily="18" charset="0"/>
            </a:endParaRPr>
          </a:p>
        </p:txBody>
      </p:sp>
      <p:cxnSp>
        <p:nvCxnSpPr>
          <p:cNvPr id="14" name="Straight Connector 13">
            <a:extLst>
              <a:ext uri="{FF2B5EF4-FFF2-40B4-BE49-F238E27FC236}">
                <a16:creationId xmlns:a16="http://schemas.microsoft.com/office/drawing/2014/main" id="{97EBA7BE-981D-84E9-588F-232166AE912D}"/>
              </a:ext>
            </a:extLst>
          </p:cNvPr>
          <p:cNvCxnSpPr/>
          <p:nvPr/>
        </p:nvCxnSpPr>
        <p:spPr>
          <a:xfrm>
            <a:off x="971902" y="2806739"/>
            <a:ext cx="0" cy="3470493"/>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8FE3E9D0-A6A7-54A1-962D-2375546997C1}"/>
              </a:ext>
            </a:extLst>
          </p:cNvPr>
          <p:cNvCxnSpPr/>
          <p:nvPr/>
        </p:nvCxnSpPr>
        <p:spPr>
          <a:xfrm>
            <a:off x="971902" y="3404198"/>
            <a:ext cx="95575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a:extLst>
              <a:ext uri="{FF2B5EF4-FFF2-40B4-BE49-F238E27FC236}">
                <a16:creationId xmlns:a16="http://schemas.microsoft.com/office/drawing/2014/main" id="{8519FE74-079E-13DD-6F2C-AE26AB2A499E}"/>
              </a:ext>
            </a:extLst>
          </p:cNvPr>
          <p:cNvCxnSpPr/>
          <p:nvPr/>
        </p:nvCxnSpPr>
        <p:spPr>
          <a:xfrm>
            <a:off x="971902" y="4797300"/>
            <a:ext cx="95575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a16="http://schemas.microsoft.com/office/drawing/2014/main" id="{8F7E6985-A1E5-E493-BF6E-7E5C559D9BB0}"/>
              </a:ext>
            </a:extLst>
          </p:cNvPr>
          <p:cNvCxnSpPr/>
          <p:nvPr/>
        </p:nvCxnSpPr>
        <p:spPr>
          <a:xfrm>
            <a:off x="984259" y="6277232"/>
            <a:ext cx="955752" cy="0"/>
          </a:xfrm>
          <a:prstGeom prst="line">
            <a:avLst/>
          </a:prstGeom>
        </p:spPr>
        <p:style>
          <a:lnRef idx="2">
            <a:schemeClr val="accent1"/>
          </a:lnRef>
          <a:fillRef idx="0">
            <a:schemeClr val="accent1"/>
          </a:fillRef>
          <a:effectRef idx="1">
            <a:schemeClr val="accent1"/>
          </a:effectRef>
          <a:fontRef idx="minor">
            <a:schemeClr val="tx1"/>
          </a:fontRef>
        </p:style>
      </p:cxnSp>
      <p:sp>
        <p:nvSpPr>
          <p:cNvPr id="19" name="Rectangle: Rounded Corners 18">
            <a:extLst>
              <a:ext uri="{FF2B5EF4-FFF2-40B4-BE49-F238E27FC236}">
                <a16:creationId xmlns:a16="http://schemas.microsoft.com/office/drawing/2014/main" id="{3E1A24C5-AF88-7F12-40D6-D5B261273490}"/>
              </a:ext>
            </a:extLst>
          </p:cNvPr>
          <p:cNvSpPr/>
          <p:nvPr/>
        </p:nvSpPr>
        <p:spPr>
          <a:xfrm>
            <a:off x="6561438" y="1464609"/>
            <a:ext cx="4015946" cy="1271413"/>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chemeClr val="tx1"/>
                </a:solidFill>
                <a:latin typeface="Times New Roman" panose="02020603050405020304" pitchFamily="18" charset="0"/>
                <a:cs typeface="Times New Roman" panose="02020603050405020304" pitchFamily="18" charset="0"/>
              </a:rPr>
              <a:t>Bối</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cảnh</a:t>
            </a:r>
            <a:r>
              <a:rPr lang="en-US" sz="3200" dirty="0">
                <a:solidFill>
                  <a:schemeClr val="tx1"/>
                </a:solidFill>
                <a:latin typeface="Times New Roman" panose="02020603050405020304" pitchFamily="18" charset="0"/>
                <a:cs typeface="Times New Roman" panose="02020603050405020304" pitchFamily="18" charset="0"/>
              </a:rPr>
              <a:t> </a:t>
            </a:r>
            <a:r>
              <a:rPr lang="en-US" sz="3200" dirty="0" err="1">
                <a:solidFill>
                  <a:schemeClr val="tx1"/>
                </a:solidFill>
                <a:latin typeface="Times New Roman" panose="02020603050405020304" pitchFamily="18" charset="0"/>
                <a:cs typeface="Times New Roman" panose="02020603050405020304" pitchFamily="18" charset="0"/>
              </a:rPr>
              <a:t>tiếp</a:t>
            </a:r>
            <a:r>
              <a:rPr lang="en-US" sz="3200" dirty="0">
                <a:solidFill>
                  <a:schemeClr val="tx1"/>
                </a:solidFill>
                <a:latin typeface="Times New Roman" panose="02020603050405020304" pitchFamily="18" charset="0"/>
                <a:cs typeface="Times New Roman" panose="02020603050405020304" pitchFamily="18" charset="0"/>
              </a:rPr>
              <a:t> nhận</a:t>
            </a:r>
          </a:p>
        </p:txBody>
      </p:sp>
      <p:sp>
        <p:nvSpPr>
          <p:cNvPr id="20" name="Rectangle: Rounded Corners 19">
            <a:extLst>
              <a:ext uri="{FF2B5EF4-FFF2-40B4-BE49-F238E27FC236}">
                <a16:creationId xmlns:a16="http://schemas.microsoft.com/office/drawing/2014/main" id="{DFECD03E-FF32-A81A-1E25-A71BDCDCEC46}"/>
              </a:ext>
            </a:extLst>
          </p:cNvPr>
          <p:cNvSpPr/>
          <p:nvPr/>
        </p:nvSpPr>
        <p:spPr>
          <a:xfrm>
            <a:off x="7817707" y="4180096"/>
            <a:ext cx="4267200" cy="1142578"/>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i="1" dirty="0">
                <a:solidFill>
                  <a:schemeClr val="tx1"/>
                </a:solidFill>
                <a:latin typeface="Times New Roman" panose="02020603050405020304" pitchFamily="18" charset="0"/>
                <a:cs typeface="Times New Roman" panose="02020603050405020304" pitchFamily="18" charset="0"/>
              </a:rPr>
              <a:t>Hoàn </a:t>
            </a:r>
            <a:r>
              <a:rPr lang="en-US" sz="2800" i="1" dirty="0" err="1">
                <a:solidFill>
                  <a:schemeClr val="tx1"/>
                </a:solidFill>
                <a:latin typeface="Times New Roman" panose="02020603050405020304" pitchFamily="18" charset="0"/>
                <a:cs typeface="Times New Roman" panose="02020603050405020304" pitchFamily="18" charset="0"/>
              </a:rPr>
              <a:t>cảnh</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riêng</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của</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mỗi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cá</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nhân</a:t>
            </a:r>
            <a:endParaRPr lang="en-US" sz="2800" i="1" dirty="0">
              <a:solidFill>
                <a:schemeClr val="tx1"/>
              </a:solidFill>
              <a:latin typeface="Times New Roman" panose="02020603050405020304" pitchFamily="18" charset="0"/>
              <a:cs typeface="Times New Roman" panose="02020603050405020304" pitchFamily="18" charset="0"/>
            </a:endParaRPr>
          </a:p>
        </p:txBody>
      </p:sp>
      <p:sp>
        <p:nvSpPr>
          <p:cNvPr id="21" name="Rectangle: Rounded Corners 20">
            <a:extLst>
              <a:ext uri="{FF2B5EF4-FFF2-40B4-BE49-F238E27FC236}">
                <a16:creationId xmlns:a16="http://schemas.microsoft.com/office/drawing/2014/main" id="{38EF8F40-140F-C178-FDED-126A036E3CF7}"/>
              </a:ext>
            </a:extLst>
          </p:cNvPr>
          <p:cNvSpPr/>
          <p:nvPr/>
        </p:nvSpPr>
        <p:spPr>
          <a:xfrm>
            <a:off x="7817707" y="2866436"/>
            <a:ext cx="4267200" cy="1142578"/>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i="1" dirty="0" err="1">
                <a:solidFill>
                  <a:schemeClr val="tx1"/>
                </a:solidFill>
                <a:latin typeface="Times New Roman" panose="02020603050405020304" pitchFamily="18" charset="0"/>
                <a:cs typeface="Times New Roman" panose="02020603050405020304" pitchFamily="18" charset="0"/>
              </a:rPr>
              <a:t>Bối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cảnh</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thời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đại</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xã</a:t>
            </a:r>
            <a:r>
              <a:rPr lang="en-US" sz="2800" i="1" dirty="0">
                <a:solidFill>
                  <a:schemeClr val="tx1"/>
                </a:solidFill>
                <a:latin typeface="Times New Roman" panose="02020603050405020304" pitchFamily="18" charset="0"/>
                <a:cs typeface="Times New Roman" panose="02020603050405020304" pitchFamily="18" charset="0"/>
              </a:rPr>
              <a:t> </a:t>
            </a:r>
            <a:r>
              <a:rPr lang="en-US" sz="2800" i="1" dirty="0" err="1">
                <a:solidFill>
                  <a:schemeClr val="tx1"/>
                </a:solidFill>
                <a:latin typeface="Times New Roman" panose="02020603050405020304" pitchFamily="18" charset="0"/>
                <a:cs typeface="Times New Roman" panose="02020603050405020304" pitchFamily="18" charset="0"/>
              </a:rPr>
              <a:t>hội</a:t>
            </a:r>
            <a:endParaRPr lang="en-US" sz="2800" i="1" dirty="0">
              <a:solidFill>
                <a:schemeClr val="tx1"/>
              </a:solidFill>
              <a:latin typeface="Times New Roman" panose="02020603050405020304" pitchFamily="18" charset="0"/>
              <a:cs typeface="Times New Roman" panose="02020603050405020304" pitchFamily="18" charset="0"/>
            </a:endParaRPr>
          </a:p>
        </p:txBody>
      </p:sp>
      <p:cxnSp>
        <p:nvCxnSpPr>
          <p:cNvPr id="23" name="Straight Connector 22">
            <a:extLst>
              <a:ext uri="{FF2B5EF4-FFF2-40B4-BE49-F238E27FC236}">
                <a16:creationId xmlns:a16="http://schemas.microsoft.com/office/drawing/2014/main" id="{D6617083-8D52-E271-2445-8B650D7D05AF}"/>
              </a:ext>
            </a:extLst>
          </p:cNvPr>
          <p:cNvCxnSpPr>
            <a:cxnSpLocks/>
          </p:cNvCxnSpPr>
          <p:nvPr/>
        </p:nvCxnSpPr>
        <p:spPr>
          <a:xfrm>
            <a:off x="6849598" y="2736022"/>
            <a:ext cx="0" cy="1990561"/>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4C74742F-5D14-3732-DAFC-13BDADC5DB8F}"/>
              </a:ext>
            </a:extLst>
          </p:cNvPr>
          <p:cNvCxnSpPr/>
          <p:nvPr/>
        </p:nvCxnSpPr>
        <p:spPr>
          <a:xfrm>
            <a:off x="6849598" y="3333481"/>
            <a:ext cx="955752"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a:extLst>
              <a:ext uri="{FF2B5EF4-FFF2-40B4-BE49-F238E27FC236}">
                <a16:creationId xmlns:a16="http://schemas.microsoft.com/office/drawing/2014/main" id="{94EA6D76-A158-2052-9A4D-AB10126D2F00}"/>
              </a:ext>
            </a:extLst>
          </p:cNvPr>
          <p:cNvCxnSpPr/>
          <p:nvPr/>
        </p:nvCxnSpPr>
        <p:spPr>
          <a:xfrm>
            <a:off x="6849598" y="4726583"/>
            <a:ext cx="955752"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9428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1000"/>
                                        <p:tgtEl>
                                          <p:spTgt spid="16"/>
                                        </p:tgtEl>
                                      </p:cBhvr>
                                    </p:animEffect>
                                    <p:anim calcmode="lin" valueType="num">
                                      <p:cBhvr>
                                        <p:cTn id="20" dur="1000" fill="hold"/>
                                        <p:tgtEl>
                                          <p:spTgt spid="16"/>
                                        </p:tgtEl>
                                        <p:attrNameLst>
                                          <p:attrName>ppt_x</p:attrName>
                                        </p:attrNameLst>
                                      </p:cBhvr>
                                      <p:tavLst>
                                        <p:tav tm="0">
                                          <p:val>
                                            <p:strVal val="#ppt_x"/>
                                          </p:val>
                                        </p:tav>
                                        <p:tav tm="100000">
                                          <p:val>
                                            <p:strVal val="#ppt_x"/>
                                          </p:val>
                                        </p:tav>
                                      </p:tavLst>
                                    </p:anim>
                                    <p:anim calcmode="lin" valueType="num">
                                      <p:cBhvr>
                                        <p:cTn id="21" dur="1000" fill="hold"/>
                                        <p:tgtEl>
                                          <p:spTgt spid="1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1000" fill="hold"/>
                                        <p:tgtEl>
                                          <p:spTgt spid="8"/>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fade">
                                      <p:cBhvr>
                                        <p:cTn id="29" dur="1000"/>
                                        <p:tgtEl>
                                          <p:spTgt spid="17"/>
                                        </p:tgtEl>
                                      </p:cBhvr>
                                    </p:animEffect>
                                    <p:anim calcmode="lin" valueType="num">
                                      <p:cBhvr>
                                        <p:cTn id="30" dur="1000" fill="hold"/>
                                        <p:tgtEl>
                                          <p:spTgt spid="17"/>
                                        </p:tgtEl>
                                        <p:attrNameLst>
                                          <p:attrName>ppt_x</p:attrName>
                                        </p:attrNameLst>
                                      </p:cBhvr>
                                      <p:tavLst>
                                        <p:tav tm="0">
                                          <p:val>
                                            <p:strVal val="#ppt_x"/>
                                          </p:val>
                                        </p:tav>
                                        <p:tav tm="100000">
                                          <p:val>
                                            <p:strVal val="#ppt_x"/>
                                          </p:val>
                                        </p:tav>
                                      </p:tavLst>
                                    </p:anim>
                                    <p:anim calcmode="lin" valueType="num">
                                      <p:cBhvr>
                                        <p:cTn id="31" dur="1000" fill="hold"/>
                                        <p:tgtEl>
                                          <p:spTgt spid="1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1000"/>
                                        <p:tgtEl>
                                          <p:spTgt spid="18"/>
                                        </p:tgtEl>
                                      </p:cBhvr>
                                    </p:animEffect>
                                    <p:anim calcmode="lin" valueType="num">
                                      <p:cBhvr>
                                        <p:cTn id="35" dur="1000" fill="hold"/>
                                        <p:tgtEl>
                                          <p:spTgt spid="18"/>
                                        </p:tgtEl>
                                        <p:attrNameLst>
                                          <p:attrName>ppt_x</p:attrName>
                                        </p:attrNameLst>
                                      </p:cBhvr>
                                      <p:tavLst>
                                        <p:tav tm="0">
                                          <p:val>
                                            <p:strVal val="#ppt_x"/>
                                          </p:val>
                                        </p:tav>
                                        <p:tav tm="100000">
                                          <p:val>
                                            <p:strVal val="#ppt_x"/>
                                          </p:val>
                                        </p:tav>
                                      </p:tavLst>
                                    </p:anim>
                                    <p:anim calcmode="lin" valueType="num">
                                      <p:cBhvr>
                                        <p:cTn id="36" dur="1000" fill="hold"/>
                                        <p:tgtEl>
                                          <p:spTgt spid="18"/>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animEffect transition="in" filter="fade">
                                      <p:cBhvr>
                                        <p:cTn id="39" dur="1000"/>
                                        <p:tgtEl>
                                          <p:spTgt spid="14"/>
                                        </p:tgtEl>
                                      </p:cBhvr>
                                    </p:animEffect>
                                    <p:anim calcmode="lin" valueType="num">
                                      <p:cBhvr>
                                        <p:cTn id="40" dur="1000" fill="hold"/>
                                        <p:tgtEl>
                                          <p:spTgt spid="14"/>
                                        </p:tgtEl>
                                        <p:attrNameLst>
                                          <p:attrName>ppt_x</p:attrName>
                                        </p:attrNameLst>
                                      </p:cBhvr>
                                      <p:tavLst>
                                        <p:tav tm="0">
                                          <p:val>
                                            <p:strVal val="#ppt_x"/>
                                          </p:val>
                                        </p:tav>
                                        <p:tav tm="100000">
                                          <p:val>
                                            <p:strVal val="#ppt_x"/>
                                          </p:val>
                                        </p:tav>
                                      </p:tavLst>
                                    </p:anim>
                                    <p:anim calcmode="lin" valueType="num">
                                      <p:cBhvr>
                                        <p:cTn id="41" dur="1000" fill="hold"/>
                                        <p:tgtEl>
                                          <p:spTgt spid="1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31" presetClass="entr" presetSubtype="0" fill="hold" grpId="0" nodeType="click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1000" fill="hold"/>
                                        <p:tgtEl>
                                          <p:spTgt spid="19"/>
                                        </p:tgtEl>
                                        <p:attrNameLst>
                                          <p:attrName>ppt_w</p:attrName>
                                        </p:attrNameLst>
                                      </p:cBhvr>
                                      <p:tavLst>
                                        <p:tav tm="0">
                                          <p:val>
                                            <p:fltVal val="0"/>
                                          </p:val>
                                        </p:tav>
                                        <p:tav tm="100000">
                                          <p:val>
                                            <p:strVal val="#ppt_w"/>
                                          </p:val>
                                        </p:tav>
                                      </p:tavLst>
                                    </p:anim>
                                    <p:anim calcmode="lin" valueType="num">
                                      <p:cBhvr>
                                        <p:cTn id="57" dur="1000" fill="hold"/>
                                        <p:tgtEl>
                                          <p:spTgt spid="19"/>
                                        </p:tgtEl>
                                        <p:attrNameLst>
                                          <p:attrName>ppt_h</p:attrName>
                                        </p:attrNameLst>
                                      </p:cBhvr>
                                      <p:tavLst>
                                        <p:tav tm="0">
                                          <p:val>
                                            <p:fltVal val="0"/>
                                          </p:val>
                                        </p:tav>
                                        <p:tav tm="100000">
                                          <p:val>
                                            <p:strVal val="#ppt_h"/>
                                          </p:val>
                                        </p:tav>
                                      </p:tavLst>
                                    </p:anim>
                                    <p:anim calcmode="lin" valueType="num">
                                      <p:cBhvr>
                                        <p:cTn id="58" dur="1000" fill="hold"/>
                                        <p:tgtEl>
                                          <p:spTgt spid="19"/>
                                        </p:tgtEl>
                                        <p:attrNameLst>
                                          <p:attrName>style.rotation</p:attrName>
                                        </p:attrNameLst>
                                      </p:cBhvr>
                                      <p:tavLst>
                                        <p:tav tm="0">
                                          <p:val>
                                            <p:fltVal val="90"/>
                                          </p:val>
                                        </p:tav>
                                        <p:tav tm="100000">
                                          <p:val>
                                            <p:fltVal val="0"/>
                                          </p:val>
                                        </p:tav>
                                      </p:tavLst>
                                    </p:anim>
                                    <p:animEffect transition="in" filter="fade">
                                      <p:cBhvr>
                                        <p:cTn id="59" dur="1000"/>
                                        <p:tgtEl>
                                          <p:spTgt spid="19"/>
                                        </p:tgtEl>
                                      </p:cBhvr>
                                    </p:animEffect>
                                  </p:childTnLst>
                                </p:cTn>
                              </p:par>
                              <p:par>
                                <p:cTn id="60" presetID="31" presetClass="entr" presetSubtype="0" fill="hold" nodeType="withEffect">
                                  <p:stCondLst>
                                    <p:cond delay="0"/>
                                  </p:stCondLst>
                                  <p:childTnLst>
                                    <p:set>
                                      <p:cBhvr>
                                        <p:cTn id="61" dur="1" fill="hold">
                                          <p:stCondLst>
                                            <p:cond delay="0"/>
                                          </p:stCondLst>
                                        </p:cTn>
                                        <p:tgtEl>
                                          <p:spTgt spid="24"/>
                                        </p:tgtEl>
                                        <p:attrNameLst>
                                          <p:attrName>style.visibility</p:attrName>
                                        </p:attrNameLst>
                                      </p:cBhvr>
                                      <p:to>
                                        <p:strVal val="visible"/>
                                      </p:to>
                                    </p:set>
                                    <p:anim calcmode="lin" valueType="num">
                                      <p:cBhvr>
                                        <p:cTn id="62" dur="1000" fill="hold"/>
                                        <p:tgtEl>
                                          <p:spTgt spid="24"/>
                                        </p:tgtEl>
                                        <p:attrNameLst>
                                          <p:attrName>ppt_w</p:attrName>
                                        </p:attrNameLst>
                                      </p:cBhvr>
                                      <p:tavLst>
                                        <p:tav tm="0">
                                          <p:val>
                                            <p:fltVal val="0"/>
                                          </p:val>
                                        </p:tav>
                                        <p:tav tm="100000">
                                          <p:val>
                                            <p:strVal val="#ppt_w"/>
                                          </p:val>
                                        </p:tav>
                                      </p:tavLst>
                                    </p:anim>
                                    <p:anim calcmode="lin" valueType="num">
                                      <p:cBhvr>
                                        <p:cTn id="63" dur="1000" fill="hold"/>
                                        <p:tgtEl>
                                          <p:spTgt spid="24"/>
                                        </p:tgtEl>
                                        <p:attrNameLst>
                                          <p:attrName>ppt_h</p:attrName>
                                        </p:attrNameLst>
                                      </p:cBhvr>
                                      <p:tavLst>
                                        <p:tav tm="0">
                                          <p:val>
                                            <p:fltVal val="0"/>
                                          </p:val>
                                        </p:tav>
                                        <p:tav tm="100000">
                                          <p:val>
                                            <p:strVal val="#ppt_h"/>
                                          </p:val>
                                        </p:tav>
                                      </p:tavLst>
                                    </p:anim>
                                    <p:anim calcmode="lin" valueType="num">
                                      <p:cBhvr>
                                        <p:cTn id="64" dur="1000" fill="hold"/>
                                        <p:tgtEl>
                                          <p:spTgt spid="24"/>
                                        </p:tgtEl>
                                        <p:attrNameLst>
                                          <p:attrName>style.rotation</p:attrName>
                                        </p:attrNameLst>
                                      </p:cBhvr>
                                      <p:tavLst>
                                        <p:tav tm="0">
                                          <p:val>
                                            <p:fltVal val="90"/>
                                          </p:val>
                                        </p:tav>
                                        <p:tav tm="100000">
                                          <p:val>
                                            <p:fltVal val="0"/>
                                          </p:val>
                                        </p:tav>
                                      </p:tavLst>
                                    </p:anim>
                                    <p:animEffect transition="in" filter="fade">
                                      <p:cBhvr>
                                        <p:cTn id="65" dur="1000"/>
                                        <p:tgtEl>
                                          <p:spTgt spid="24"/>
                                        </p:tgtEl>
                                      </p:cBhvr>
                                    </p:animEffect>
                                  </p:childTnLst>
                                </p:cTn>
                              </p:par>
                              <p:par>
                                <p:cTn id="66" presetID="31" presetClass="entr" presetSubtype="0" fill="hold" nodeType="withEffect">
                                  <p:stCondLst>
                                    <p:cond delay="0"/>
                                  </p:stCondLst>
                                  <p:childTnLst>
                                    <p:set>
                                      <p:cBhvr>
                                        <p:cTn id="67" dur="1" fill="hold">
                                          <p:stCondLst>
                                            <p:cond delay="0"/>
                                          </p:stCondLst>
                                        </p:cTn>
                                        <p:tgtEl>
                                          <p:spTgt spid="25"/>
                                        </p:tgtEl>
                                        <p:attrNameLst>
                                          <p:attrName>style.visibility</p:attrName>
                                        </p:attrNameLst>
                                      </p:cBhvr>
                                      <p:to>
                                        <p:strVal val="visible"/>
                                      </p:to>
                                    </p:set>
                                    <p:anim calcmode="lin" valueType="num">
                                      <p:cBhvr>
                                        <p:cTn id="68" dur="1000" fill="hold"/>
                                        <p:tgtEl>
                                          <p:spTgt spid="25"/>
                                        </p:tgtEl>
                                        <p:attrNameLst>
                                          <p:attrName>ppt_w</p:attrName>
                                        </p:attrNameLst>
                                      </p:cBhvr>
                                      <p:tavLst>
                                        <p:tav tm="0">
                                          <p:val>
                                            <p:fltVal val="0"/>
                                          </p:val>
                                        </p:tav>
                                        <p:tav tm="100000">
                                          <p:val>
                                            <p:strVal val="#ppt_w"/>
                                          </p:val>
                                        </p:tav>
                                      </p:tavLst>
                                    </p:anim>
                                    <p:anim calcmode="lin" valueType="num">
                                      <p:cBhvr>
                                        <p:cTn id="69" dur="1000" fill="hold"/>
                                        <p:tgtEl>
                                          <p:spTgt spid="25"/>
                                        </p:tgtEl>
                                        <p:attrNameLst>
                                          <p:attrName>ppt_h</p:attrName>
                                        </p:attrNameLst>
                                      </p:cBhvr>
                                      <p:tavLst>
                                        <p:tav tm="0">
                                          <p:val>
                                            <p:fltVal val="0"/>
                                          </p:val>
                                        </p:tav>
                                        <p:tav tm="100000">
                                          <p:val>
                                            <p:strVal val="#ppt_h"/>
                                          </p:val>
                                        </p:tav>
                                      </p:tavLst>
                                    </p:anim>
                                    <p:anim calcmode="lin" valueType="num">
                                      <p:cBhvr>
                                        <p:cTn id="70" dur="1000" fill="hold"/>
                                        <p:tgtEl>
                                          <p:spTgt spid="25"/>
                                        </p:tgtEl>
                                        <p:attrNameLst>
                                          <p:attrName>style.rotation</p:attrName>
                                        </p:attrNameLst>
                                      </p:cBhvr>
                                      <p:tavLst>
                                        <p:tav tm="0">
                                          <p:val>
                                            <p:fltVal val="90"/>
                                          </p:val>
                                        </p:tav>
                                        <p:tav tm="100000">
                                          <p:val>
                                            <p:fltVal val="0"/>
                                          </p:val>
                                        </p:tav>
                                      </p:tavLst>
                                    </p:anim>
                                    <p:animEffect transition="in" filter="fade">
                                      <p:cBhvr>
                                        <p:cTn id="71" dur="1000"/>
                                        <p:tgtEl>
                                          <p:spTgt spid="25"/>
                                        </p:tgtEl>
                                      </p:cBhvr>
                                    </p:animEffect>
                                  </p:childTnLst>
                                </p:cTn>
                              </p:par>
                              <p:par>
                                <p:cTn id="72" presetID="31" presetClass="entr" presetSubtype="0" fill="hold" nodeType="with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1000" fill="hold"/>
                                        <p:tgtEl>
                                          <p:spTgt spid="23"/>
                                        </p:tgtEl>
                                        <p:attrNameLst>
                                          <p:attrName>ppt_w</p:attrName>
                                        </p:attrNameLst>
                                      </p:cBhvr>
                                      <p:tavLst>
                                        <p:tav tm="0">
                                          <p:val>
                                            <p:fltVal val="0"/>
                                          </p:val>
                                        </p:tav>
                                        <p:tav tm="100000">
                                          <p:val>
                                            <p:strVal val="#ppt_w"/>
                                          </p:val>
                                        </p:tav>
                                      </p:tavLst>
                                    </p:anim>
                                    <p:anim calcmode="lin" valueType="num">
                                      <p:cBhvr>
                                        <p:cTn id="75" dur="1000" fill="hold"/>
                                        <p:tgtEl>
                                          <p:spTgt spid="23"/>
                                        </p:tgtEl>
                                        <p:attrNameLst>
                                          <p:attrName>ppt_h</p:attrName>
                                        </p:attrNameLst>
                                      </p:cBhvr>
                                      <p:tavLst>
                                        <p:tav tm="0">
                                          <p:val>
                                            <p:fltVal val="0"/>
                                          </p:val>
                                        </p:tav>
                                        <p:tav tm="100000">
                                          <p:val>
                                            <p:strVal val="#ppt_h"/>
                                          </p:val>
                                        </p:tav>
                                      </p:tavLst>
                                    </p:anim>
                                    <p:anim calcmode="lin" valueType="num">
                                      <p:cBhvr>
                                        <p:cTn id="76" dur="1000" fill="hold"/>
                                        <p:tgtEl>
                                          <p:spTgt spid="23"/>
                                        </p:tgtEl>
                                        <p:attrNameLst>
                                          <p:attrName>style.rotation</p:attrName>
                                        </p:attrNameLst>
                                      </p:cBhvr>
                                      <p:tavLst>
                                        <p:tav tm="0">
                                          <p:val>
                                            <p:fltVal val="90"/>
                                          </p:val>
                                        </p:tav>
                                        <p:tav tm="100000">
                                          <p:val>
                                            <p:fltVal val="0"/>
                                          </p:val>
                                        </p:tav>
                                      </p:tavLst>
                                    </p:anim>
                                    <p:animEffect transition="in" filter="fade">
                                      <p:cBhvr>
                                        <p:cTn id="77" dur="1000"/>
                                        <p:tgtEl>
                                          <p:spTgt spid="23"/>
                                        </p:tgtEl>
                                      </p:cBhvr>
                                    </p:animEffect>
                                  </p:childTnLst>
                                </p:cTn>
                              </p:par>
                              <p:par>
                                <p:cTn id="78" presetID="31" presetClass="entr" presetSubtype="0" fill="hold" grpId="0" nodeType="with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1000" fill="hold"/>
                                        <p:tgtEl>
                                          <p:spTgt spid="21"/>
                                        </p:tgtEl>
                                        <p:attrNameLst>
                                          <p:attrName>ppt_w</p:attrName>
                                        </p:attrNameLst>
                                      </p:cBhvr>
                                      <p:tavLst>
                                        <p:tav tm="0">
                                          <p:val>
                                            <p:fltVal val="0"/>
                                          </p:val>
                                        </p:tav>
                                        <p:tav tm="100000">
                                          <p:val>
                                            <p:strVal val="#ppt_w"/>
                                          </p:val>
                                        </p:tav>
                                      </p:tavLst>
                                    </p:anim>
                                    <p:anim calcmode="lin" valueType="num">
                                      <p:cBhvr>
                                        <p:cTn id="81" dur="1000" fill="hold"/>
                                        <p:tgtEl>
                                          <p:spTgt spid="21"/>
                                        </p:tgtEl>
                                        <p:attrNameLst>
                                          <p:attrName>ppt_h</p:attrName>
                                        </p:attrNameLst>
                                      </p:cBhvr>
                                      <p:tavLst>
                                        <p:tav tm="0">
                                          <p:val>
                                            <p:fltVal val="0"/>
                                          </p:val>
                                        </p:tav>
                                        <p:tav tm="100000">
                                          <p:val>
                                            <p:strVal val="#ppt_h"/>
                                          </p:val>
                                        </p:tav>
                                      </p:tavLst>
                                    </p:anim>
                                    <p:anim calcmode="lin" valueType="num">
                                      <p:cBhvr>
                                        <p:cTn id="82" dur="1000" fill="hold"/>
                                        <p:tgtEl>
                                          <p:spTgt spid="21"/>
                                        </p:tgtEl>
                                        <p:attrNameLst>
                                          <p:attrName>style.rotation</p:attrName>
                                        </p:attrNameLst>
                                      </p:cBhvr>
                                      <p:tavLst>
                                        <p:tav tm="0">
                                          <p:val>
                                            <p:fltVal val="90"/>
                                          </p:val>
                                        </p:tav>
                                        <p:tav tm="100000">
                                          <p:val>
                                            <p:fltVal val="0"/>
                                          </p:val>
                                        </p:tav>
                                      </p:tavLst>
                                    </p:anim>
                                    <p:animEffect transition="in" filter="fade">
                                      <p:cBhvr>
                                        <p:cTn id="83" dur="1000"/>
                                        <p:tgtEl>
                                          <p:spTgt spid="21"/>
                                        </p:tgtEl>
                                      </p:cBhvr>
                                    </p:animEffect>
                                  </p:childTnLst>
                                </p:cTn>
                              </p:par>
                              <p:par>
                                <p:cTn id="84" presetID="31" presetClass="entr" presetSubtype="0" fill="hold" grpId="0" nodeType="withEffect">
                                  <p:stCondLst>
                                    <p:cond delay="0"/>
                                  </p:stCondLst>
                                  <p:childTnLst>
                                    <p:set>
                                      <p:cBhvr>
                                        <p:cTn id="85" dur="1" fill="hold">
                                          <p:stCondLst>
                                            <p:cond delay="0"/>
                                          </p:stCondLst>
                                        </p:cTn>
                                        <p:tgtEl>
                                          <p:spTgt spid="20"/>
                                        </p:tgtEl>
                                        <p:attrNameLst>
                                          <p:attrName>style.visibility</p:attrName>
                                        </p:attrNameLst>
                                      </p:cBhvr>
                                      <p:to>
                                        <p:strVal val="visible"/>
                                      </p:to>
                                    </p:set>
                                    <p:anim calcmode="lin" valueType="num">
                                      <p:cBhvr>
                                        <p:cTn id="86" dur="1000" fill="hold"/>
                                        <p:tgtEl>
                                          <p:spTgt spid="20"/>
                                        </p:tgtEl>
                                        <p:attrNameLst>
                                          <p:attrName>ppt_w</p:attrName>
                                        </p:attrNameLst>
                                      </p:cBhvr>
                                      <p:tavLst>
                                        <p:tav tm="0">
                                          <p:val>
                                            <p:fltVal val="0"/>
                                          </p:val>
                                        </p:tav>
                                        <p:tav tm="100000">
                                          <p:val>
                                            <p:strVal val="#ppt_w"/>
                                          </p:val>
                                        </p:tav>
                                      </p:tavLst>
                                    </p:anim>
                                    <p:anim calcmode="lin" valueType="num">
                                      <p:cBhvr>
                                        <p:cTn id="87" dur="1000" fill="hold"/>
                                        <p:tgtEl>
                                          <p:spTgt spid="20"/>
                                        </p:tgtEl>
                                        <p:attrNameLst>
                                          <p:attrName>ppt_h</p:attrName>
                                        </p:attrNameLst>
                                      </p:cBhvr>
                                      <p:tavLst>
                                        <p:tav tm="0">
                                          <p:val>
                                            <p:fltVal val="0"/>
                                          </p:val>
                                        </p:tav>
                                        <p:tav tm="100000">
                                          <p:val>
                                            <p:strVal val="#ppt_h"/>
                                          </p:val>
                                        </p:tav>
                                      </p:tavLst>
                                    </p:anim>
                                    <p:anim calcmode="lin" valueType="num">
                                      <p:cBhvr>
                                        <p:cTn id="88" dur="1000" fill="hold"/>
                                        <p:tgtEl>
                                          <p:spTgt spid="20"/>
                                        </p:tgtEl>
                                        <p:attrNameLst>
                                          <p:attrName>style.rotation</p:attrName>
                                        </p:attrNameLst>
                                      </p:cBhvr>
                                      <p:tavLst>
                                        <p:tav tm="0">
                                          <p:val>
                                            <p:fltVal val="90"/>
                                          </p:val>
                                        </p:tav>
                                        <p:tav tm="100000">
                                          <p:val>
                                            <p:fltVal val="0"/>
                                          </p:val>
                                        </p:tav>
                                      </p:tavLst>
                                    </p:anim>
                                    <p:animEffect transition="in" filter="fade">
                                      <p:cBhvr>
                                        <p:cTn id="8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10" grpId="0" animBg="1"/>
      <p:bldP spid="11" grpId="0" animBg="1"/>
      <p:bldP spid="12"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artoon of a person holding a baby&#10;&#10;Description automatically generated">
            <a:extLst>
              <a:ext uri="{FF2B5EF4-FFF2-40B4-BE49-F238E27FC236}">
                <a16:creationId xmlns:a16="http://schemas.microsoft.com/office/drawing/2014/main" id="{88C7F085-CDF2-3E67-71AB-AA967CEABC82}"/>
              </a:ext>
            </a:extLst>
          </p:cNvPr>
          <p:cNvPicPr>
            <a:picLocks noChangeAspect="1"/>
          </p:cNvPicPr>
          <p:nvPr/>
        </p:nvPicPr>
        <p:blipFill>
          <a:blip r:embed="rId2">
            <a:extLst>
              <a:ext uri="{28A0092B-C50C-407E-A947-70E740481C1C}">
                <a14:useLocalDpi xmlns:a14="http://schemas.microsoft.com/office/drawing/2010/main" val="0"/>
              </a:ext>
            </a:extLst>
          </a:blip>
          <a:srcRect t="26088" r="-1" b="-1"/>
          <a:stretch/>
        </p:blipFill>
        <p:spPr>
          <a:xfrm>
            <a:off x="20" y="10"/>
            <a:ext cx="6105116" cy="4191736"/>
          </a:xfrm>
          <a:custGeom>
            <a:avLst/>
            <a:gdLst/>
            <a:ahLst/>
            <a:cxnLst/>
            <a:rect l="l" t="t" r="r" b="b"/>
            <a:pathLst>
              <a:path w="6105136" h="4191746">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007468" y="4190779"/>
                  <a:pt x="1790648" y="4201115"/>
                  <a:pt x="1535079" y="4190306"/>
                </a:cubicBez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pic>
      <p:pic>
        <p:nvPicPr>
          <p:cNvPr id="7" name="Picture 6" descr="A person and child sitting on a rock by water&#10;&#10;Description automatically generated">
            <a:extLst>
              <a:ext uri="{FF2B5EF4-FFF2-40B4-BE49-F238E27FC236}">
                <a16:creationId xmlns:a16="http://schemas.microsoft.com/office/drawing/2014/main" id="{F009A5A4-56F1-B0E2-FB7D-A4EC8FA3D96D}"/>
              </a:ext>
            </a:extLst>
          </p:cNvPr>
          <p:cNvPicPr>
            <a:picLocks noChangeAspect="1"/>
          </p:cNvPicPr>
          <p:nvPr/>
        </p:nvPicPr>
        <p:blipFill rotWithShape="1">
          <a:blip r:embed="rId3">
            <a:extLst>
              <a:ext uri="{28A0092B-C50C-407E-A947-70E740481C1C}">
                <a14:useLocalDpi xmlns:a14="http://schemas.microsoft.com/office/drawing/2010/main" val="0"/>
              </a:ext>
            </a:extLst>
          </a:blip>
          <a:srcRect l="-1237" t="17110" r="1239" b="32981"/>
          <a:stretch/>
        </p:blipFill>
        <p:spPr>
          <a:xfrm>
            <a:off x="462420" y="4304418"/>
            <a:ext cx="5414116" cy="2553582"/>
          </a:xfrm>
          <a:custGeom>
            <a:avLst/>
            <a:gdLst/>
            <a:ahLst/>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pic>
      <p:sp>
        <p:nvSpPr>
          <p:cNvPr id="4" name="TextBox 3">
            <a:extLst>
              <a:ext uri="{FF2B5EF4-FFF2-40B4-BE49-F238E27FC236}">
                <a16:creationId xmlns:a16="http://schemas.microsoft.com/office/drawing/2014/main" id="{FCF0409E-29A9-7365-0AED-8D9055F63596}"/>
              </a:ext>
            </a:extLst>
          </p:cNvPr>
          <p:cNvSpPr txBox="1"/>
          <p:nvPr/>
        </p:nvSpPr>
        <p:spPr>
          <a:xfrm>
            <a:off x="5967326" y="1267975"/>
            <a:ext cx="6098058" cy="1755930"/>
          </a:xfrm>
          <a:prstGeom prst="rect">
            <a:avLst/>
          </a:prstGeom>
          <a:noFill/>
        </p:spPr>
        <p:txBody>
          <a:bodyPr wrap="square">
            <a:spAutoFit/>
          </a:bodyPr>
          <a:lstStyle/>
          <a:p>
            <a:pPr>
              <a:lnSpc>
                <a:spcPct val="130000"/>
              </a:lnSpc>
              <a:spcAft>
                <a:spcPts val="1000"/>
              </a:spcAft>
            </a:pPr>
            <a:r>
              <a:rPr lang="en-US" sz="4000" b="1" dirty="0">
                <a:solidFill>
                  <a:srgbClr val="FF0000"/>
                </a:solidFill>
                <a:effectLst/>
                <a:latin typeface="#9Slide03 AmpleSoft Bold" panose="02000000000000000000" pitchFamily="2" charset="0"/>
                <a:ea typeface="Calibri" panose="020F0502020204030204" pitchFamily="34" charset="0"/>
              </a:rPr>
              <a:t>I. TÌM HIỂU CHUNG</a:t>
            </a:r>
            <a:endParaRPr lang="en-US" sz="4000" dirty="0">
              <a:effectLst/>
              <a:latin typeface="#9Slide03 AmpleSoft Bold" panose="02000000000000000000" pitchFamily="2" charset="0"/>
              <a:ea typeface="Calibri" panose="020F0502020204030204" pitchFamily="34" charset="0"/>
            </a:endParaRPr>
          </a:p>
          <a:p>
            <a:pPr algn="just">
              <a:lnSpc>
                <a:spcPct val="130000"/>
              </a:lnSpc>
            </a:pPr>
            <a:r>
              <a:rPr lang="en-US" sz="4000" b="1" dirty="0">
                <a:solidFill>
                  <a:srgbClr val="0070C0"/>
                </a:solidFill>
                <a:effectLst/>
                <a:latin typeface="#9Slide03 AmpleSoft Bold" panose="02000000000000000000" pitchFamily="2" charset="0"/>
                <a:ea typeface="Times New Roman" panose="02020603050405020304" pitchFamily="18" charset="0"/>
              </a:rPr>
              <a:t>2. </a:t>
            </a:r>
            <a:r>
              <a:rPr lang="en-US" sz="4000" b="1" dirty="0" err="1">
                <a:solidFill>
                  <a:srgbClr val="0070C0"/>
                </a:solidFill>
                <a:effectLst/>
                <a:latin typeface="#9Slide03 AmpleSoft Bold" panose="02000000000000000000" pitchFamily="2" charset="0"/>
                <a:ea typeface="Times New Roman" panose="02020603050405020304" pitchFamily="18" charset="0"/>
              </a:rPr>
              <a:t>Đọc</a:t>
            </a:r>
            <a:r>
              <a:rPr lang="en-US" sz="4000" b="1" dirty="0">
                <a:solidFill>
                  <a:srgbClr val="0070C0"/>
                </a:solidFill>
                <a:effectLst/>
                <a:latin typeface="#9Slide03 AmpleSoft Bold" panose="02000000000000000000" pitchFamily="2" charset="0"/>
                <a:ea typeface="Times New Roman" panose="02020603050405020304" pitchFamily="18" charset="0"/>
              </a:rPr>
              <a:t> </a:t>
            </a:r>
            <a:r>
              <a:rPr lang="en-US" sz="4000" b="1" dirty="0" err="1">
                <a:solidFill>
                  <a:srgbClr val="0070C0"/>
                </a:solidFill>
                <a:effectLst/>
                <a:latin typeface="#9Slide03 AmpleSoft Bold" panose="02000000000000000000" pitchFamily="2" charset="0"/>
                <a:ea typeface="Times New Roman" panose="02020603050405020304" pitchFamily="18" charset="0"/>
              </a:rPr>
              <a:t>văn</a:t>
            </a:r>
            <a:r>
              <a:rPr lang="en-US" sz="4000" b="1" dirty="0">
                <a:solidFill>
                  <a:srgbClr val="0070C0"/>
                </a:solidFill>
                <a:effectLst/>
                <a:latin typeface="#9Slide03 AmpleSoft Bold" panose="02000000000000000000" pitchFamily="2" charset="0"/>
                <a:ea typeface="Times New Roman" panose="02020603050405020304" pitchFamily="18" charset="0"/>
              </a:rPr>
              <a:t> </a:t>
            </a:r>
            <a:r>
              <a:rPr lang="en-US" sz="4000" b="1" dirty="0" err="1">
                <a:solidFill>
                  <a:srgbClr val="0070C0"/>
                </a:solidFill>
                <a:effectLst/>
                <a:latin typeface="#9Slide03 AmpleSoft Bold" panose="02000000000000000000" pitchFamily="2" charset="0"/>
                <a:ea typeface="Times New Roman" panose="02020603050405020304" pitchFamily="18" charset="0"/>
              </a:rPr>
              <a:t>bản</a:t>
            </a:r>
            <a:r>
              <a:rPr lang="en-US" sz="4000" b="1" dirty="0">
                <a:solidFill>
                  <a:srgbClr val="0070C0"/>
                </a:solidFill>
                <a:effectLst/>
                <a:latin typeface="#9Slide03 AmpleSoft Bold" panose="02000000000000000000" pitchFamily="2" charset="0"/>
                <a:ea typeface="Times New Roman" panose="02020603050405020304" pitchFamily="18" charset="0"/>
              </a:rPr>
              <a:t> </a:t>
            </a:r>
            <a:endParaRPr lang="en-US" sz="3600" dirty="0">
              <a:effectLst/>
              <a:latin typeface="#9Slide03 AmpleSoft Bold" panose="02000000000000000000" pitchFamily="2" charset="0"/>
              <a:ea typeface="Times New Roman" panose="02020603050405020304" pitchFamily="18" charset="0"/>
            </a:endParaRPr>
          </a:p>
        </p:txBody>
      </p:sp>
      <p:sp>
        <p:nvSpPr>
          <p:cNvPr id="3" name="TextBox 2">
            <a:extLst>
              <a:ext uri="{FF2B5EF4-FFF2-40B4-BE49-F238E27FC236}">
                <a16:creationId xmlns:a16="http://schemas.microsoft.com/office/drawing/2014/main" id="{08AC0821-EFFE-0795-AA17-5FB1E6B7824C}"/>
              </a:ext>
            </a:extLst>
          </p:cNvPr>
          <p:cNvSpPr txBox="1"/>
          <p:nvPr/>
        </p:nvSpPr>
        <p:spPr>
          <a:xfrm>
            <a:off x="6105136" y="4346831"/>
            <a:ext cx="6098058" cy="1211614"/>
          </a:xfrm>
          <a:prstGeom prst="rect">
            <a:avLst/>
          </a:prstGeom>
          <a:noFill/>
        </p:spPr>
        <p:txBody>
          <a:bodyPr wrap="square">
            <a:spAutoFit/>
          </a:bodyPr>
          <a:lstStyle/>
          <a:p>
            <a:pPr algn="just">
              <a:lnSpc>
                <a:spcPct val="130000"/>
              </a:lnSpc>
              <a:spcAft>
                <a:spcPts val="1000"/>
              </a:spcAft>
              <a:tabLst>
                <a:tab pos="1386840" algn="l"/>
              </a:tabLst>
            </a:pPr>
            <a:r>
              <a:rPr lang="en-US" sz="2800" b="1" dirty="0">
                <a:solidFill>
                  <a:srgbClr val="0070C0"/>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Đọc</a:t>
            </a:r>
            <a:endParaRPr lang="en-US" sz="2800" dirty="0">
              <a:effectLst/>
              <a:latin typeface="Times New Roman" panose="02020603050405020304" pitchFamily="18" charset="0"/>
              <a:ea typeface="Calibri" panose="020F0502020204030204" pitchFamily="34" charset="0"/>
            </a:endParaRPr>
          </a:p>
          <a:p>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Tìm</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hiểu</a:t>
            </a:r>
            <a:r>
              <a:rPr lang="en-US" sz="2800" dirty="0">
                <a:solidFill>
                  <a:srgbClr val="0D0D0D"/>
                </a:solidFill>
                <a:effectLst/>
                <a:latin typeface="Times New Roman" panose="02020603050405020304" pitchFamily="18" charset="0"/>
                <a:ea typeface="Calibri" panose="020F0502020204030204" pitchFamily="34" charset="0"/>
              </a:rPr>
              <a:t> chú thích </a:t>
            </a:r>
            <a:r>
              <a:rPr lang="en-US" sz="2800" baseline="30000" dirty="0">
                <a:solidFill>
                  <a:srgbClr val="0D0D0D"/>
                </a:solidFill>
                <a:effectLst/>
                <a:latin typeface="Times New Roman" panose="02020603050405020304" pitchFamily="18" charset="0"/>
                <a:ea typeface="Calibri" panose="020F0502020204030204" pitchFamily="34" charset="0"/>
              </a:rPr>
              <a:t>(1)</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từ</a:t>
            </a:r>
            <a:r>
              <a:rPr lang="en-US" sz="2800" dirty="0">
                <a:solidFill>
                  <a:srgbClr val="0D0D0D"/>
                </a:solidFill>
                <a:effectLst/>
                <a:latin typeface="Times New Roman" panose="02020603050405020304" pitchFamily="18" charset="0"/>
                <a:ea typeface="Calibri" panose="020F0502020204030204" pitchFamily="34" charset="0"/>
              </a:rPr>
              <a:t> </a:t>
            </a:r>
            <a:r>
              <a:rPr lang="en-US" sz="2800" dirty="0" err="1">
                <a:solidFill>
                  <a:srgbClr val="0D0D0D"/>
                </a:solidFill>
                <a:effectLst/>
                <a:latin typeface="Times New Roman" panose="02020603050405020304" pitchFamily="18" charset="0"/>
                <a:ea typeface="Calibri" panose="020F0502020204030204" pitchFamily="34" charset="0"/>
              </a:rPr>
              <a:t>khó</a:t>
            </a:r>
            <a:r>
              <a:rPr lang="en-US" sz="2800" dirty="0">
                <a:solidFill>
                  <a:srgbClr val="0D0D0D"/>
                </a:solidFill>
                <a:effectLst/>
                <a:latin typeface="Times New Roman" panose="02020603050405020304" pitchFamily="18" charset="0"/>
                <a:ea typeface="Calibri" panose="020F0502020204030204" pitchFamily="34" charset="0"/>
              </a:rPr>
              <a:t> </a:t>
            </a:r>
            <a:endParaRPr lang="en-US" sz="2800" dirty="0"/>
          </a:p>
        </p:txBody>
      </p:sp>
    </p:spTree>
    <p:extLst>
      <p:ext uri="{BB962C8B-B14F-4D97-AF65-F5344CB8AC3E}">
        <p14:creationId xmlns:p14="http://schemas.microsoft.com/office/powerpoint/2010/main" val="35194054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artoon of a person holding a baby&#10;&#10;Description automatically generated">
            <a:extLst>
              <a:ext uri="{FF2B5EF4-FFF2-40B4-BE49-F238E27FC236}">
                <a16:creationId xmlns:a16="http://schemas.microsoft.com/office/drawing/2014/main" id="{88C7F085-CDF2-3E67-71AB-AA967CEABC82}"/>
              </a:ext>
            </a:extLst>
          </p:cNvPr>
          <p:cNvPicPr>
            <a:picLocks noChangeAspect="1"/>
          </p:cNvPicPr>
          <p:nvPr/>
        </p:nvPicPr>
        <p:blipFill>
          <a:blip r:embed="rId2">
            <a:extLst>
              <a:ext uri="{28A0092B-C50C-407E-A947-70E740481C1C}">
                <a14:useLocalDpi xmlns:a14="http://schemas.microsoft.com/office/drawing/2010/main" val="0"/>
              </a:ext>
            </a:extLst>
          </a:blip>
          <a:srcRect t="26088" r="-1" b="-1"/>
          <a:stretch/>
        </p:blipFill>
        <p:spPr>
          <a:xfrm>
            <a:off x="20" y="10"/>
            <a:ext cx="6105116" cy="4191736"/>
          </a:xfrm>
          <a:custGeom>
            <a:avLst/>
            <a:gdLst/>
            <a:ahLst/>
            <a:cxnLst/>
            <a:rect l="l" t="t" r="r" b="b"/>
            <a:pathLst>
              <a:path w="6105136" h="4191746">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007468" y="4190779"/>
                  <a:pt x="1790648" y="4201115"/>
                  <a:pt x="1535079" y="4190306"/>
                </a:cubicBez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pic>
      <p:pic>
        <p:nvPicPr>
          <p:cNvPr id="7" name="Picture 6" descr="A person and child sitting on a rock by water&#10;&#10;Description automatically generated">
            <a:extLst>
              <a:ext uri="{FF2B5EF4-FFF2-40B4-BE49-F238E27FC236}">
                <a16:creationId xmlns:a16="http://schemas.microsoft.com/office/drawing/2014/main" id="{F009A5A4-56F1-B0E2-FB7D-A4EC8FA3D96D}"/>
              </a:ext>
            </a:extLst>
          </p:cNvPr>
          <p:cNvPicPr>
            <a:picLocks noChangeAspect="1"/>
          </p:cNvPicPr>
          <p:nvPr/>
        </p:nvPicPr>
        <p:blipFill rotWithShape="1">
          <a:blip r:embed="rId3">
            <a:extLst>
              <a:ext uri="{28A0092B-C50C-407E-A947-70E740481C1C}">
                <a14:useLocalDpi xmlns:a14="http://schemas.microsoft.com/office/drawing/2010/main" val="0"/>
              </a:ext>
            </a:extLst>
          </a:blip>
          <a:srcRect l="-1237" t="17110" r="1239" b="32981"/>
          <a:stretch/>
        </p:blipFill>
        <p:spPr>
          <a:xfrm>
            <a:off x="462420" y="4304418"/>
            <a:ext cx="5414116" cy="2553582"/>
          </a:xfrm>
          <a:custGeom>
            <a:avLst/>
            <a:gdLst/>
            <a:ahLst/>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pic>
      <p:sp>
        <p:nvSpPr>
          <p:cNvPr id="4" name="TextBox 3">
            <a:extLst>
              <a:ext uri="{FF2B5EF4-FFF2-40B4-BE49-F238E27FC236}">
                <a16:creationId xmlns:a16="http://schemas.microsoft.com/office/drawing/2014/main" id="{FCF0409E-29A9-7365-0AED-8D9055F63596}"/>
              </a:ext>
            </a:extLst>
          </p:cNvPr>
          <p:cNvSpPr txBox="1"/>
          <p:nvPr/>
        </p:nvSpPr>
        <p:spPr>
          <a:xfrm>
            <a:off x="5967326" y="1267975"/>
            <a:ext cx="6098058" cy="2005677"/>
          </a:xfrm>
          <a:prstGeom prst="rect">
            <a:avLst/>
          </a:prstGeom>
          <a:noFill/>
        </p:spPr>
        <p:txBody>
          <a:bodyPr wrap="square">
            <a:spAutoFit/>
          </a:bodyPr>
          <a:lstStyle/>
          <a:p>
            <a:pPr>
              <a:lnSpc>
                <a:spcPct val="130000"/>
              </a:lnSpc>
              <a:spcAft>
                <a:spcPts val="1000"/>
              </a:spcAft>
            </a:pPr>
            <a:r>
              <a:rPr lang="en-US" sz="4000" b="1" dirty="0">
                <a:solidFill>
                  <a:srgbClr val="FF0000"/>
                </a:solidFill>
                <a:effectLst/>
                <a:latin typeface="#9Slide03 AmpleSoft Bold" panose="02000000000000000000" pitchFamily="2" charset="0"/>
                <a:ea typeface="Calibri" panose="020F0502020204030204" pitchFamily="34" charset="0"/>
              </a:rPr>
              <a:t>I. TÌM HIỂU CHUNG</a:t>
            </a:r>
            <a:endParaRPr lang="en-US" sz="4000" dirty="0">
              <a:effectLst/>
              <a:latin typeface="#9Slide03 AmpleSoft Bold" panose="02000000000000000000" pitchFamily="2" charset="0"/>
              <a:ea typeface="Calibri" panose="020F0502020204030204" pitchFamily="34" charset="0"/>
            </a:endParaRPr>
          </a:p>
          <a:p>
            <a:r>
              <a:rPr lang="vi-VN" sz="3200" b="1" dirty="0">
                <a:solidFill>
                  <a:srgbClr val="0070C0"/>
                </a:solidFill>
                <a:latin typeface="#9Slide03 AmpleSoft Bold" panose="02000000000000000000" pitchFamily="2" charset="0"/>
              </a:rPr>
              <a:t>3. T</a:t>
            </a:r>
            <a:r>
              <a:rPr lang="en-US" sz="3200" b="1" dirty="0" err="1">
                <a:solidFill>
                  <a:srgbClr val="0070C0"/>
                </a:solidFill>
                <a:latin typeface="#9Slide03 AmpleSoft Bold" panose="02000000000000000000" pitchFamily="2" charset="0"/>
              </a:rPr>
              <a:t>ìm</a:t>
            </a:r>
            <a:r>
              <a:rPr lang="en-US" sz="3200" b="1" dirty="0">
                <a:solidFill>
                  <a:srgbClr val="0070C0"/>
                </a:solidFill>
                <a:latin typeface="#9Slide03 AmpleSoft Bold" panose="02000000000000000000" pitchFamily="2" charset="0"/>
              </a:rPr>
              <a:t> </a:t>
            </a:r>
            <a:r>
              <a:rPr lang="en-US" sz="3200" b="1" dirty="0" err="1">
                <a:solidFill>
                  <a:srgbClr val="0070C0"/>
                </a:solidFill>
                <a:latin typeface="#9Slide03 AmpleSoft Bold" panose="02000000000000000000" pitchFamily="2" charset="0"/>
              </a:rPr>
              <a:t>hiểu</a:t>
            </a:r>
            <a:r>
              <a:rPr lang="en-US" sz="3200" b="1" dirty="0">
                <a:solidFill>
                  <a:srgbClr val="0070C0"/>
                </a:solidFill>
                <a:latin typeface="#9Slide03 AmpleSoft Bold" panose="02000000000000000000" pitchFamily="2" charset="0"/>
              </a:rPr>
              <a:t> </a:t>
            </a:r>
            <a:r>
              <a:rPr lang="en-US" sz="3200" b="1" dirty="0" err="1">
                <a:solidFill>
                  <a:srgbClr val="0070C0"/>
                </a:solidFill>
                <a:latin typeface="#9Slide03 AmpleSoft Bold" panose="02000000000000000000" pitchFamily="2" charset="0"/>
              </a:rPr>
              <a:t>chung</a:t>
            </a:r>
            <a:r>
              <a:rPr lang="en-US" sz="3200" b="1" dirty="0">
                <a:solidFill>
                  <a:srgbClr val="0070C0"/>
                </a:solidFill>
                <a:latin typeface="#9Slide03 AmpleSoft Bold" panose="02000000000000000000" pitchFamily="2" charset="0"/>
              </a:rPr>
              <a:t> về t</a:t>
            </a:r>
            <a:r>
              <a:rPr lang="vi-VN" sz="3200" b="1" dirty="0">
                <a:solidFill>
                  <a:srgbClr val="0070C0"/>
                </a:solidFill>
                <a:latin typeface="#9Slide03 AmpleSoft Bold" panose="02000000000000000000" pitchFamily="2" charset="0"/>
              </a:rPr>
              <a:t>ác giả </a:t>
            </a:r>
            <a:r>
              <a:rPr lang="en-US" sz="3200" b="1" dirty="0" err="1">
                <a:solidFill>
                  <a:srgbClr val="0070C0"/>
                </a:solidFill>
                <a:latin typeface="#9Slide03 AmpleSoft Bold" panose="02000000000000000000" pitchFamily="2" charset="0"/>
              </a:rPr>
              <a:t>và</a:t>
            </a:r>
            <a:r>
              <a:rPr lang="en-US" sz="3200" b="1" dirty="0">
                <a:solidFill>
                  <a:srgbClr val="0070C0"/>
                </a:solidFill>
                <a:latin typeface="#9Slide03 AmpleSoft Bold" panose="02000000000000000000" pitchFamily="2" charset="0"/>
              </a:rPr>
              <a:t> </a:t>
            </a:r>
            <a:r>
              <a:rPr lang="en-US" sz="3200" b="1" dirty="0" err="1">
                <a:solidFill>
                  <a:srgbClr val="0070C0"/>
                </a:solidFill>
                <a:latin typeface="#9Slide03 AmpleSoft Bold" panose="02000000000000000000" pitchFamily="2" charset="0"/>
              </a:rPr>
              <a:t>văn</a:t>
            </a:r>
            <a:r>
              <a:rPr lang="en-US" sz="3200" b="1" dirty="0">
                <a:solidFill>
                  <a:srgbClr val="0070C0"/>
                </a:solidFill>
                <a:latin typeface="#9Slide03 AmpleSoft Bold" panose="02000000000000000000" pitchFamily="2" charset="0"/>
              </a:rPr>
              <a:t> </a:t>
            </a:r>
            <a:r>
              <a:rPr lang="en-US" sz="3200" b="1" dirty="0" err="1">
                <a:solidFill>
                  <a:srgbClr val="0070C0"/>
                </a:solidFill>
                <a:latin typeface="#9Slide03 AmpleSoft Bold" panose="02000000000000000000" pitchFamily="2" charset="0"/>
              </a:rPr>
              <a:t>bản</a:t>
            </a:r>
            <a:r>
              <a:rPr lang="en-US" sz="3200" b="1" dirty="0">
                <a:solidFill>
                  <a:srgbClr val="0070C0"/>
                </a:solidFill>
                <a:latin typeface="#9Slide03 AmpleSoft Bold" panose="02000000000000000000" pitchFamily="2" charset="0"/>
              </a:rPr>
              <a:t> </a:t>
            </a:r>
            <a:endParaRPr lang="en-US" sz="3200" dirty="0">
              <a:solidFill>
                <a:srgbClr val="0070C0"/>
              </a:solidFill>
              <a:latin typeface="#9Slide03 AmpleSoft Bold" panose="02000000000000000000" pitchFamily="2" charset="0"/>
            </a:endParaRPr>
          </a:p>
        </p:txBody>
      </p:sp>
    </p:spTree>
    <p:extLst>
      <p:ext uri="{BB962C8B-B14F-4D97-AF65-F5344CB8AC3E}">
        <p14:creationId xmlns:p14="http://schemas.microsoft.com/office/powerpoint/2010/main" val="1542225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D6CDDB5-644E-9E06-FC6A-B615158EA843}"/>
              </a:ext>
            </a:extLst>
          </p:cNvPr>
          <p:cNvSpPr txBox="1"/>
          <p:nvPr/>
        </p:nvSpPr>
        <p:spPr>
          <a:xfrm>
            <a:off x="1892321" y="559967"/>
            <a:ext cx="8882000" cy="646331"/>
          </a:xfrm>
          <a:prstGeom prst="rect">
            <a:avLst/>
          </a:prstGeom>
          <a:noFill/>
        </p:spPr>
        <p:txBody>
          <a:bodyPr wrap="square" rtlCol="0">
            <a:spAutoFit/>
          </a:bodyPr>
          <a:lstStyle/>
          <a:p>
            <a:r>
              <a:rPr lang="pt-BR" sz="3600" b="1" dirty="0">
                <a:solidFill>
                  <a:srgbClr val="FF0000"/>
                </a:solidFill>
                <a:effectLst/>
                <a:latin typeface="Times New Roman" panose="02020603050405020304" pitchFamily="18" charset="0"/>
                <a:ea typeface="Calibri" panose="020F0502020204030204" pitchFamily="34" charset="0"/>
              </a:rPr>
              <a:t>Phiếu học tập số 2: </a:t>
            </a:r>
            <a:r>
              <a:rPr lang="pt-BR" sz="3600" b="1" dirty="0">
                <a:solidFill>
                  <a:srgbClr val="0070C0"/>
                </a:solidFill>
                <a:effectLst/>
                <a:latin typeface="Times New Roman" panose="02020603050405020304" pitchFamily="18" charset="0"/>
                <a:ea typeface="Calibri" panose="020F0502020204030204" pitchFamily="34" charset="0"/>
              </a:rPr>
              <a:t>Tìm hiểu về văn bản</a:t>
            </a:r>
            <a:endParaRPr lang="en-US" sz="3600" dirty="0">
              <a:effectLst/>
              <a:latin typeface="Times New Roman" panose="02020603050405020304" pitchFamily="18" charset="0"/>
              <a:ea typeface="Calibri" panose="020F0502020204030204" pitchFamily="34" charset="0"/>
            </a:endParaRPr>
          </a:p>
        </p:txBody>
      </p:sp>
      <p:graphicFrame>
        <p:nvGraphicFramePr>
          <p:cNvPr id="2" name="Table 1">
            <a:extLst>
              <a:ext uri="{FF2B5EF4-FFF2-40B4-BE49-F238E27FC236}">
                <a16:creationId xmlns:a16="http://schemas.microsoft.com/office/drawing/2014/main" id="{6642026B-C7E4-6392-E34B-1BD88649DCF3}"/>
              </a:ext>
            </a:extLst>
          </p:cNvPr>
          <p:cNvGraphicFramePr>
            <a:graphicFrameLocks noGrp="1"/>
          </p:cNvGraphicFramePr>
          <p:nvPr>
            <p:extLst>
              <p:ext uri="{D42A27DB-BD31-4B8C-83A1-F6EECF244321}">
                <p14:modId xmlns:p14="http://schemas.microsoft.com/office/powerpoint/2010/main" val="11921375"/>
              </p:ext>
            </p:extLst>
          </p:nvPr>
        </p:nvGraphicFramePr>
        <p:xfrm>
          <a:off x="918373" y="2412597"/>
          <a:ext cx="10132832" cy="2893568"/>
        </p:xfrm>
        <a:graphic>
          <a:graphicData uri="http://schemas.openxmlformats.org/drawingml/2006/table">
            <a:tbl>
              <a:tblPr firstRow="1" firstCol="1" bandRow="1">
                <a:tableStyleId>{2D5ABB26-0587-4C30-8999-92F81FD0307C}</a:tableStyleId>
              </a:tblPr>
              <a:tblGrid>
                <a:gridCol w="4172611">
                  <a:extLst>
                    <a:ext uri="{9D8B030D-6E8A-4147-A177-3AD203B41FA5}">
                      <a16:colId xmlns:a16="http://schemas.microsoft.com/office/drawing/2014/main" val="1022656285"/>
                    </a:ext>
                  </a:extLst>
                </a:gridCol>
                <a:gridCol w="5960221">
                  <a:extLst>
                    <a:ext uri="{9D8B030D-6E8A-4147-A177-3AD203B41FA5}">
                      <a16:colId xmlns:a16="http://schemas.microsoft.com/office/drawing/2014/main" val="682575497"/>
                    </a:ext>
                  </a:extLst>
                </a:gridCol>
              </a:tblGrid>
              <a:tr h="0">
                <a:tc>
                  <a:txBody>
                    <a:bodyPr/>
                    <a:lstStyle/>
                    <a:p>
                      <a:pPr marR="57150">
                        <a:lnSpc>
                          <a:spcPct val="150000"/>
                        </a:lnSpc>
                        <a:spcAft>
                          <a:spcPts val="1000"/>
                        </a:spcAft>
                        <a:tabLst>
                          <a:tab pos="57150" algn="l"/>
                          <a:tab pos="152400" algn="l"/>
                        </a:tabLst>
                      </a:pPr>
                      <a:r>
                        <a:rPr lang="en-US" sz="2800" b="1" dirty="0" err="1">
                          <a:effectLst/>
                          <a:latin typeface="Times New Roman" panose="02020603050405020304" pitchFamily="18" charset="0"/>
                          <a:cs typeface="Times New Roman" panose="02020603050405020304" pitchFamily="18" charset="0"/>
                        </a:rPr>
                        <a:t>Thể</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loại</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57150" algn="ctr">
                        <a:lnSpc>
                          <a:spcPct val="130000"/>
                        </a:lnSpc>
                        <a:spcAft>
                          <a:spcPts val="1000"/>
                        </a:spcAft>
                        <a:tabLst>
                          <a:tab pos="57150" algn="l"/>
                          <a:tab pos="152400" algn="l"/>
                        </a:tabLst>
                      </a:pPr>
                      <a:r>
                        <a:rPr lang="en-US" sz="2800">
                          <a:effectLst/>
                          <a:latin typeface="Times New Roman" panose="02020603050405020304" pitchFamily="18"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01983951"/>
                  </a:ext>
                </a:extLst>
              </a:tr>
              <a:tr h="0">
                <a:tc>
                  <a:txBody>
                    <a:bodyPr/>
                    <a:lstStyle/>
                    <a:p>
                      <a:pPr marR="57150">
                        <a:lnSpc>
                          <a:spcPct val="150000"/>
                        </a:lnSpc>
                        <a:spcAft>
                          <a:spcPts val="1000"/>
                        </a:spcAft>
                        <a:tabLst>
                          <a:tab pos="57150" algn="l"/>
                          <a:tab pos="152400" algn="l"/>
                        </a:tabLst>
                      </a:pPr>
                      <a:r>
                        <a:rPr lang="en-US" sz="2800" b="1" dirty="0" err="1">
                          <a:effectLst/>
                          <a:latin typeface="Times New Roman" panose="02020603050405020304" pitchFamily="18" charset="0"/>
                          <a:cs typeface="Times New Roman" panose="02020603050405020304" pitchFamily="18" charset="0"/>
                        </a:rPr>
                        <a:t>Phương</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thức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biểu</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đạt</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chính</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1000"/>
                        </a:spcAft>
                      </a:pPr>
                      <a:r>
                        <a:rPr lang="en-US" sz="2800">
                          <a:effectLst/>
                          <a:latin typeface="Times New Roman" panose="02020603050405020304" pitchFamily="18"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34247248"/>
                  </a:ext>
                </a:extLst>
              </a:tr>
              <a:tr h="0">
                <a:tc>
                  <a:txBody>
                    <a:bodyPr/>
                    <a:lstStyle/>
                    <a:p>
                      <a:pPr marR="57150">
                        <a:lnSpc>
                          <a:spcPct val="150000"/>
                        </a:lnSpc>
                        <a:spcAft>
                          <a:spcPts val="1000"/>
                        </a:spcAft>
                        <a:tabLst>
                          <a:tab pos="57150" algn="l"/>
                          <a:tab pos="152400" algn="l"/>
                        </a:tabLst>
                      </a:pPr>
                      <a:r>
                        <a:rPr lang="en-US" sz="2800" b="1">
                          <a:effectLst/>
                          <a:latin typeface="Times New Roman" panose="02020603050405020304" pitchFamily="18" charset="0"/>
                          <a:cs typeface="Times New Roman" panose="02020603050405020304" pitchFamily="18" charset="0"/>
                        </a:rPr>
                        <a:t>Nhan đề</a:t>
                      </a:r>
                      <a:endParaRPr lang="en-US" sz="3200" b="1">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1000"/>
                        </a:spcAft>
                      </a:pPr>
                      <a:r>
                        <a:rPr lang="en-US" sz="2800">
                          <a:effectLst/>
                          <a:latin typeface="Times New Roman" panose="02020603050405020304" pitchFamily="18"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20170048"/>
                  </a:ext>
                </a:extLst>
              </a:tr>
              <a:tr h="0">
                <a:tc>
                  <a:txBody>
                    <a:bodyPr/>
                    <a:lstStyle/>
                    <a:p>
                      <a:pPr marR="57150">
                        <a:lnSpc>
                          <a:spcPct val="150000"/>
                        </a:lnSpc>
                        <a:spcAft>
                          <a:spcPts val="1000"/>
                        </a:spcAft>
                        <a:tabLst>
                          <a:tab pos="57150" algn="l"/>
                          <a:tab pos="152400" algn="l"/>
                        </a:tabLst>
                      </a:pPr>
                      <a:r>
                        <a:rPr lang="en-US" sz="2800" b="1" dirty="0" err="1">
                          <a:effectLst/>
                          <a:latin typeface="Times New Roman" panose="02020603050405020304" pitchFamily="18" charset="0"/>
                          <a:cs typeface="Times New Roman" panose="02020603050405020304" pitchFamily="18" charset="0"/>
                        </a:rPr>
                        <a:t>Bố</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cục</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văn</a:t>
                      </a:r>
                      <a:r>
                        <a:rPr lang="en-US" sz="2800" b="1" dirty="0">
                          <a:effectLst/>
                          <a:latin typeface="Times New Roman" panose="02020603050405020304" pitchFamily="18" charset="0"/>
                          <a:cs typeface="Times New Roman" panose="02020603050405020304" pitchFamily="18" charset="0"/>
                        </a:rPr>
                        <a:t> </a:t>
                      </a:r>
                      <a:r>
                        <a:rPr lang="en-US" sz="2800" b="1" dirty="0" err="1">
                          <a:effectLst/>
                          <a:latin typeface="Times New Roman" panose="02020603050405020304" pitchFamily="18" charset="0"/>
                          <a:cs typeface="Times New Roman" panose="02020603050405020304" pitchFamily="18" charset="0"/>
                        </a:rPr>
                        <a:t>bản</a:t>
                      </a:r>
                      <a:endParaRPr lang="en-US" sz="3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1000"/>
                        </a:spcAft>
                      </a:pPr>
                      <a:r>
                        <a:rPr lang="en-US" sz="2800" dirty="0">
                          <a:effectLst/>
                          <a:latin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48813414"/>
                  </a:ext>
                </a:extLst>
              </a:tr>
            </a:tbl>
          </a:graphicData>
        </a:graphic>
      </p:graphicFrame>
    </p:spTree>
    <p:extLst>
      <p:ext uri="{BB962C8B-B14F-4D97-AF65-F5344CB8AC3E}">
        <p14:creationId xmlns:p14="http://schemas.microsoft.com/office/powerpoint/2010/main" val="21909154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Content Placeholder 4" descr="A cartoon of a person and person&#10;&#10;Description automatically generated">
            <a:extLst>
              <a:ext uri="{FF2B5EF4-FFF2-40B4-BE49-F238E27FC236}">
                <a16:creationId xmlns:a16="http://schemas.microsoft.com/office/drawing/2014/main" id="{61A4621C-9EF8-BB20-4D8A-482BA1DF4A23}"/>
              </a:ext>
            </a:extLst>
          </p:cNvPr>
          <p:cNvPicPr>
            <a:picLocks noChangeAspect="1"/>
          </p:cNvPicPr>
          <p:nvPr/>
        </p:nvPicPr>
        <p:blipFill rotWithShape="1">
          <a:blip r:embed="rId2">
            <a:extLst>
              <a:ext uri="{28A0092B-C50C-407E-A947-70E740481C1C}">
                <a14:useLocalDpi xmlns:a14="http://schemas.microsoft.com/office/drawing/2010/main" val="0"/>
              </a:ext>
            </a:extLst>
          </a:blip>
          <a:srcRect l="-6845" t="-5784" r="12726" b="5783"/>
          <a:stretch/>
        </p:blipFill>
        <p:spPr>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9"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64F0350-FFEC-88D9-33D6-689D0B0CF6BA}"/>
              </a:ext>
            </a:extLst>
          </p:cNvPr>
          <p:cNvSpPr txBox="1"/>
          <p:nvPr/>
        </p:nvSpPr>
        <p:spPr>
          <a:xfrm>
            <a:off x="276862" y="921125"/>
            <a:ext cx="6098058" cy="2958502"/>
          </a:xfrm>
          <a:prstGeom prst="rect">
            <a:avLst/>
          </a:prstGeom>
          <a:noFill/>
        </p:spPr>
        <p:txBody>
          <a:bodyPr wrap="square">
            <a:spAutoFit/>
          </a:bodyPr>
          <a:lstStyle/>
          <a:p>
            <a:pPr algn="just">
              <a:lnSpc>
                <a:spcPct val="150000"/>
              </a:lnSpc>
            </a:pPr>
            <a:r>
              <a:rPr lang="en-US" sz="3200" b="1" dirty="0">
                <a:solidFill>
                  <a:srgbClr val="0D0D0D"/>
                </a:solidFill>
                <a:effectLst/>
                <a:latin typeface="Times New Roman" panose="02020603050405020304" pitchFamily="18" charset="0"/>
                <a:ea typeface="Times New Roman" panose="02020603050405020304" pitchFamily="18" charset="0"/>
              </a:rPr>
              <a:t>3.1. </a:t>
            </a:r>
            <a:r>
              <a:rPr lang="en-US" sz="3200" b="1" dirty="0" err="1">
                <a:solidFill>
                  <a:srgbClr val="0D0D0D"/>
                </a:solidFill>
                <a:effectLst/>
                <a:latin typeface="Times New Roman" panose="02020603050405020304" pitchFamily="18" charset="0"/>
                <a:ea typeface="Times New Roman" panose="02020603050405020304" pitchFamily="18" charset="0"/>
              </a:rPr>
              <a:t>Tác</a:t>
            </a:r>
            <a:r>
              <a:rPr lang="en-US" sz="3200" b="1" dirty="0">
                <a:solidFill>
                  <a:srgbClr val="0D0D0D"/>
                </a:solidFill>
                <a:effectLst/>
                <a:latin typeface="Times New Roman" panose="02020603050405020304" pitchFamily="18" charset="0"/>
                <a:ea typeface="Times New Roman" panose="02020603050405020304" pitchFamily="18" charset="0"/>
              </a:rPr>
              <a:t> </a:t>
            </a:r>
            <a:r>
              <a:rPr lang="en-US" sz="3200" b="1" dirty="0" err="1">
                <a:solidFill>
                  <a:srgbClr val="0D0D0D"/>
                </a:solidFill>
                <a:effectLst/>
                <a:latin typeface="Times New Roman" panose="02020603050405020304" pitchFamily="18" charset="0"/>
                <a:ea typeface="Times New Roman" panose="02020603050405020304" pitchFamily="18" charset="0"/>
              </a:rPr>
              <a:t>giả</a:t>
            </a:r>
            <a:r>
              <a:rPr lang="en-US" sz="3200" b="1" dirty="0">
                <a:solidFill>
                  <a:srgbClr val="0D0D0D"/>
                </a:solidFill>
                <a:effectLst/>
                <a:latin typeface="Times New Roman" panose="02020603050405020304" pitchFamily="18" charset="0"/>
                <a:ea typeface="Times New Roman" panose="02020603050405020304" pitchFamily="18" charset="0"/>
              </a:rPr>
              <a:t> </a:t>
            </a:r>
            <a:r>
              <a:rPr lang="vi-VN" sz="3200" b="1" dirty="0">
                <a:solidFill>
                  <a:srgbClr val="0D0D0D"/>
                </a:solidFill>
                <a:effectLst/>
                <a:latin typeface="Times New Roman" panose="02020603050405020304" pitchFamily="18" charset="0"/>
                <a:ea typeface="Times New Roman" panose="02020603050405020304" pitchFamily="18" charset="0"/>
              </a:rPr>
              <a:t>Nguyễn Đăng Na</a:t>
            </a:r>
            <a:endParaRPr lang="en-US" sz="2800" dirty="0">
              <a:effectLst/>
              <a:latin typeface="Times New Roman" panose="02020603050405020304" pitchFamily="18" charset="0"/>
              <a:ea typeface="Times New Roman" panose="02020603050405020304" pitchFamily="18" charset="0"/>
            </a:endParaRPr>
          </a:p>
          <a:p>
            <a:pPr marL="114300" indent="179705" algn="just">
              <a:lnSpc>
                <a:spcPct val="150000"/>
              </a:lnSpc>
              <a:tabLst>
                <a:tab pos="109855" algn="l"/>
              </a:tabLst>
            </a:pPr>
            <a:r>
              <a:rPr lang="en-US" sz="3200" dirty="0">
                <a:effectLst/>
                <a:latin typeface="Times New Roman" panose="02020603050405020304" pitchFamily="18" charset="0"/>
                <a:ea typeface="Times New Roman" panose="02020603050405020304" pitchFamily="18" charset="0"/>
              </a:rPr>
              <a:t> </a:t>
            </a:r>
            <a:r>
              <a:rPr lang="vi-VN" sz="3200" dirty="0">
                <a:effectLst/>
                <a:latin typeface="Times New Roman" panose="02020603050405020304" pitchFamily="18" charset="0"/>
                <a:ea typeface="Times New Roman" panose="02020603050405020304" pitchFamily="18" charset="0"/>
              </a:rPr>
              <a:t>Nguyễn Đăng Na (1942 - 2014) quê ở Đồng Tháp, là nhà nghiên cứu, phê bình văn học.</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061083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23C66ED-DBBF-12CA-7F5E-813E0E7D03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622"/>
            <a:ext cx="12192000" cy="6894986"/>
            <a:chOff x="0" y="-7622"/>
            <a:chExt cx="12192000" cy="6894986"/>
          </a:xfrm>
        </p:grpSpPr>
        <p:sp>
          <p:nvSpPr>
            <p:cNvPr id="11" name="Rectangle 10">
              <a:extLst>
                <a:ext uri="{FF2B5EF4-FFF2-40B4-BE49-F238E27FC236}">
                  <a16:creationId xmlns:a16="http://schemas.microsoft.com/office/drawing/2014/main" id="{E3002B52-2669-1ED7-2E0F-0627FC31DF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82E9EC0D-91EA-9D35-F655-335C580AB3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7770627C-B480-1145-72DC-5B59DBE04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9F81D39-93D1-019C-74DC-4710F53346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9127281" y="7060"/>
              <a:ext cx="3064320" cy="6872683"/>
            </a:xfrm>
            <a:prstGeom prst="rect">
              <a:avLst/>
            </a:prstGeom>
            <a:gradFill flip="none" rotWithShape="1">
              <a:gsLst>
                <a:gs pos="0">
                  <a:schemeClr val="accent2">
                    <a:alpha val="58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pic>
        <p:nvPicPr>
          <p:cNvPr id="5" name="Content Placeholder 4" descr="A small easel with a flower&#10;&#10;Description automatically generated">
            <a:extLst>
              <a:ext uri="{FF2B5EF4-FFF2-40B4-BE49-F238E27FC236}">
                <a16:creationId xmlns:a16="http://schemas.microsoft.com/office/drawing/2014/main" id="{BE9E7BE7-4769-C162-B404-262600D60A1F}"/>
              </a:ext>
            </a:extLst>
          </p:cNvPr>
          <p:cNvPicPr>
            <a:picLocks noGrp="1" noChangeAspect="1"/>
          </p:cNvPicPr>
          <p:nvPr>
            <p:ph idx="1"/>
          </p:nvPr>
        </p:nvPicPr>
        <p:blipFill>
          <a:blip r:embed="rId2">
            <a:alphaModFix amt="59000"/>
            <a:extLst>
              <a:ext uri="{28A0092B-C50C-407E-A947-70E740481C1C}">
                <a14:useLocalDpi xmlns:a14="http://schemas.microsoft.com/office/drawing/2010/main" val="0"/>
              </a:ext>
            </a:extLst>
          </a:blip>
          <a:srcRect t="33230" b="10279"/>
          <a:stretch/>
        </p:blipFill>
        <p:spPr>
          <a:xfrm>
            <a:off x="20" y="-7624"/>
            <a:ext cx="12191981" cy="6887365"/>
          </a:xfrm>
          <a:prstGeom prst="rect">
            <a:avLst/>
          </a:prstGeom>
        </p:spPr>
      </p:pic>
      <p:sp>
        <p:nvSpPr>
          <p:cNvPr id="7" name="TextBox 6">
            <a:extLst>
              <a:ext uri="{FF2B5EF4-FFF2-40B4-BE49-F238E27FC236}">
                <a16:creationId xmlns:a16="http://schemas.microsoft.com/office/drawing/2014/main" id="{2F9780FC-EB36-301C-8DB0-C8FEE566DB32}"/>
              </a:ext>
            </a:extLst>
          </p:cNvPr>
          <p:cNvSpPr txBox="1"/>
          <p:nvPr/>
        </p:nvSpPr>
        <p:spPr>
          <a:xfrm>
            <a:off x="3821635" y="1161788"/>
            <a:ext cx="6837806" cy="3385286"/>
          </a:xfrm>
          <a:prstGeom prst="rect">
            <a:avLst/>
          </a:prstGeom>
          <a:noFill/>
        </p:spPr>
        <p:txBody>
          <a:bodyPr wrap="square">
            <a:spAutoFit/>
          </a:bodyPr>
          <a:lstStyle/>
          <a:p>
            <a:pPr algn="just">
              <a:lnSpc>
                <a:spcPct val="115000"/>
              </a:lnSpc>
              <a:spcAft>
                <a:spcPts val="1000"/>
              </a:spcAft>
              <a:tabLst>
                <a:tab pos="57150" algn="l"/>
              </a:tabLst>
            </a:pP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Người</a:t>
            </a: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đọc</a:t>
            </a: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phải</a:t>
            </a: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tự</a:t>
            </a: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mình</a:t>
            </a: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khám</a:t>
            </a: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phá</a:t>
            </a: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bộ</a:t>
            </a: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mã</a:t>
            </a: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nằm</a:t>
            </a: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ngay</a:t>
            </a: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trong</a:t>
            </a: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văn</a:t>
            </a: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bản</a:t>
            </a: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và</a:t>
            </a: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hoạt</a:t>
            </a: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động</a:t>
            </a: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này</a:t>
            </a: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tương</a:t>
            </a: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đương</a:t>
            </a: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với</a:t>
            </a:r>
            <a:r>
              <a:rPr lang="en-US" sz="3600" b="1" dirty="0">
                <a:solidFill>
                  <a:schemeClr val="bg1"/>
                </a:solidFill>
                <a:effectLst/>
                <a:latin typeface="#9Slide05 Fourth Medium" panose="00000600000000000000" pitchFamily="2" charset="0"/>
                <a:ea typeface="Calibri" panose="020F0502020204030204" pitchFamily="34" charset="0"/>
              </a:rPr>
              <a:t> việc họ </a:t>
            </a:r>
            <a:r>
              <a:rPr lang="en-US" sz="3600" b="1" dirty="0" err="1">
                <a:solidFill>
                  <a:schemeClr val="bg1"/>
                </a:solidFill>
                <a:effectLst/>
                <a:latin typeface="#9Slide05 Fourth Medium" panose="00000600000000000000" pitchFamily="2" charset="0"/>
                <a:ea typeface="Calibri" panose="020F0502020204030204" pitchFamily="34" charset="0"/>
              </a:rPr>
              <a:t>đem</a:t>
            </a:r>
            <a:r>
              <a:rPr lang="en-US" sz="3600" b="1" dirty="0">
                <a:solidFill>
                  <a:schemeClr val="bg1"/>
                </a:solidFill>
                <a:effectLst/>
                <a:latin typeface="#9Slide05 Fourth Medium" panose="00000600000000000000" pitchFamily="2" charset="0"/>
                <a:ea typeface="Calibri" panose="020F0502020204030204" pitchFamily="34" charset="0"/>
              </a:rPr>
              <a:t> lại ý </a:t>
            </a:r>
            <a:r>
              <a:rPr lang="en-US" sz="3600" b="1" dirty="0" err="1">
                <a:solidFill>
                  <a:schemeClr val="bg1"/>
                </a:solidFill>
                <a:effectLst/>
                <a:latin typeface="#9Slide05 Fourth Medium" panose="00000600000000000000" pitchFamily="2" charset="0"/>
                <a:ea typeface="Calibri" panose="020F0502020204030204" pitchFamily="34" charset="0"/>
              </a:rPr>
              <a:t>nghĩa</a:t>
            </a: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cho</a:t>
            </a: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văn</a:t>
            </a:r>
            <a:r>
              <a:rPr lang="en-US" sz="3600" b="1" dirty="0">
                <a:solidFill>
                  <a:schemeClr val="bg1"/>
                </a:solidFill>
                <a:effectLst/>
                <a:latin typeface="#9Slide05 Fourth Medium" panose="00000600000000000000" pitchFamily="2" charset="0"/>
                <a:ea typeface="Calibri" panose="020F0502020204030204" pitchFamily="34" charset="0"/>
              </a:rPr>
              <a:t> </a:t>
            </a:r>
            <a:r>
              <a:rPr lang="en-US" sz="3600" b="1" dirty="0" err="1">
                <a:solidFill>
                  <a:schemeClr val="bg1"/>
                </a:solidFill>
                <a:effectLst/>
                <a:latin typeface="#9Slide05 Fourth Medium" panose="00000600000000000000" pitchFamily="2" charset="0"/>
                <a:ea typeface="Calibri" panose="020F0502020204030204" pitchFamily="34" charset="0"/>
              </a:rPr>
              <a:t>bản</a:t>
            </a:r>
            <a:r>
              <a:rPr lang="en-US" sz="3600" b="1" dirty="0">
                <a:solidFill>
                  <a:schemeClr val="bg1"/>
                </a:solidFill>
                <a:effectLst/>
                <a:latin typeface="#9Slide05 Fourth Medium" panose="00000600000000000000" pitchFamily="2" charset="0"/>
                <a:ea typeface="Calibri" panose="020F0502020204030204" pitchFamily="34" charset="0"/>
              </a:rPr>
              <a:t>.</a:t>
            </a:r>
            <a:endParaRPr lang="en-US" sz="3600" b="1" dirty="0">
              <a:solidFill>
                <a:schemeClr val="bg1"/>
              </a:solidFill>
              <a:latin typeface="#9Slide05 Fourth Medium" panose="00000600000000000000" pitchFamily="2" charset="0"/>
              <a:ea typeface="Calibri" panose="020F0502020204030204" pitchFamily="34" charset="0"/>
            </a:endParaRPr>
          </a:p>
          <a:p>
            <a:pPr algn="just">
              <a:lnSpc>
                <a:spcPct val="115000"/>
              </a:lnSpc>
              <a:spcAft>
                <a:spcPts val="1000"/>
              </a:spcAft>
              <a:tabLst>
                <a:tab pos="57150" algn="l"/>
              </a:tabLst>
            </a:pPr>
            <a:r>
              <a:rPr lang="en-US" sz="3600" dirty="0">
                <a:effectLst/>
                <a:latin typeface="#9Slide05 Fourth Medium" panose="00000600000000000000" pitchFamily="2" charset="0"/>
                <a:ea typeface="Calibri" panose="020F0502020204030204" pitchFamily="34" charset="0"/>
              </a:rPr>
              <a:t> </a:t>
            </a:r>
            <a:r>
              <a:rPr lang="en-US" sz="3600" dirty="0" err="1">
                <a:effectLst/>
                <a:latin typeface="#9Slide05 Fourth Medium" panose="00000600000000000000" pitchFamily="2" charset="0"/>
                <a:ea typeface="Calibri" panose="020F0502020204030204" pitchFamily="34" charset="0"/>
              </a:rPr>
              <a:t>Uốp</a:t>
            </a:r>
            <a:r>
              <a:rPr lang="en-US" sz="3600" dirty="0">
                <a:effectLst/>
                <a:latin typeface="#9Slide05 Fourth Medium" panose="00000600000000000000" pitchFamily="2" charset="0"/>
                <a:ea typeface="Calibri" panose="020F0502020204030204" pitchFamily="34" charset="0"/>
              </a:rPr>
              <a:t>-</a:t>
            </a:r>
            <a:r>
              <a:rPr lang="en-US" sz="3600" dirty="0" err="1">
                <a:effectLst/>
                <a:latin typeface="#9Slide05 Fourth Medium" panose="00000600000000000000" pitchFamily="2" charset="0"/>
                <a:ea typeface="Calibri" panose="020F0502020204030204" pitchFamily="34" charset="0"/>
              </a:rPr>
              <a:t>phờ</a:t>
            </a:r>
            <a:r>
              <a:rPr lang="en-US" sz="3600" dirty="0">
                <a:effectLst/>
                <a:latin typeface="#9Slide05 Fourth Medium" panose="00000600000000000000" pitchFamily="2" charset="0"/>
                <a:ea typeface="Calibri" panose="020F0502020204030204" pitchFamily="34" charset="0"/>
              </a:rPr>
              <a:t>-gang I-</a:t>
            </a:r>
            <a:r>
              <a:rPr lang="en-US" sz="3600" dirty="0" err="1">
                <a:effectLst/>
                <a:latin typeface="#9Slide05 Fourth Medium" panose="00000600000000000000" pitchFamily="2" charset="0"/>
                <a:ea typeface="Calibri" panose="020F0502020204030204" pitchFamily="34" charset="0"/>
              </a:rPr>
              <a:t>dơ</a:t>
            </a:r>
            <a:r>
              <a:rPr lang="en-US" sz="3600" dirty="0">
                <a:effectLst/>
                <a:latin typeface="#9Slide05 Fourth Medium" panose="00000600000000000000" pitchFamily="2" charset="0"/>
                <a:ea typeface="Calibri" panose="020F0502020204030204" pitchFamily="34" charset="0"/>
              </a:rPr>
              <a:t> (Wolfgang </a:t>
            </a:r>
            <a:r>
              <a:rPr lang="en-US" sz="3600" dirty="0" err="1">
                <a:effectLst/>
                <a:latin typeface="#9Slide05 Fourth Medium" panose="00000600000000000000" pitchFamily="2" charset="0"/>
                <a:ea typeface="Calibri" panose="020F0502020204030204" pitchFamily="34" charset="0"/>
              </a:rPr>
              <a:t>Iser</a:t>
            </a:r>
            <a:r>
              <a:rPr lang="en-US" sz="3600" dirty="0">
                <a:effectLst/>
                <a:latin typeface="#9Slide05 Fourth Medium" panose="00000600000000000000" pitchFamily="2" charset="0"/>
                <a:ea typeface="Calibri" panose="020F0502020204030204" pitchFamily="34" charset="0"/>
              </a:rPr>
              <a:t>) </a:t>
            </a:r>
            <a:endParaRPr lang="en-US" sz="3600" dirty="0">
              <a:latin typeface="#9Slide05 Fourth Medium" panose="00000600000000000000" pitchFamily="2" charset="0"/>
            </a:endParaRPr>
          </a:p>
        </p:txBody>
      </p:sp>
    </p:spTree>
    <p:extLst>
      <p:ext uri="{BB962C8B-B14F-4D97-AF65-F5344CB8AC3E}">
        <p14:creationId xmlns:p14="http://schemas.microsoft.com/office/powerpoint/2010/main" val="1687036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Content Placeholder 4" descr="A cartoon of a person and person&#10;&#10;Description automatically generated">
            <a:extLst>
              <a:ext uri="{FF2B5EF4-FFF2-40B4-BE49-F238E27FC236}">
                <a16:creationId xmlns:a16="http://schemas.microsoft.com/office/drawing/2014/main" id="{61A4621C-9EF8-BB20-4D8A-482BA1DF4A23}"/>
              </a:ext>
            </a:extLst>
          </p:cNvPr>
          <p:cNvPicPr>
            <a:picLocks noChangeAspect="1"/>
          </p:cNvPicPr>
          <p:nvPr/>
        </p:nvPicPr>
        <p:blipFill rotWithShape="1">
          <a:blip r:embed="rId2">
            <a:extLst>
              <a:ext uri="{28A0092B-C50C-407E-A947-70E740481C1C}">
                <a14:useLocalDpi xmlns:a14="http://schemas.microsoft.com/office/drawing/2010/main" val="0"/>
              </a:ext>
            </a:extLst>
          </a:blip>
          <a:srcRect l="-6845" t="-5784" r="12726" b="5783"/>
          <a:stretch/>
        </p:blipFill>
        <p:spPr>
          <a:xfrm>
            <a:off x="7145943" y="392421"/>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9"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64F0350-FFEC-88D9-33D6-689D0B0CF6BA}"/>
              </a:ext>
            </a:extLst>
          </p:cNvPr>
          <p:cNvSpPr txBox="1"/>
          <p:nvPr/>
        </p:nvSpPr>
        <p:spPr>
          <a:xfrm>
            <a:off x="320162" y="507468"/>
            <a:ext cx="7118605" cy="5831853"/>
          </a:xfrm>
          <a:prstGeom prst="rect">
            <a:avLst/>
          </a:prstGeom>
          <a:noFill/>
        </p:spPr>
        <p:txBody>
          <a:bodyPr wrap="square">
            <a:spAutoFit/>
          </a:bodyPr>
          <a:lstStyle/>
          <a:p>
            <a:pPr>
              <a:lnSpc>
                <a:spcPct val="150000"/>
              </a:lnSpc>
            </a:pPr>
            <a:r>
              <a:rPr lang="vi-VN" sz="2800" dirty="0">
                <a:solidFill>
                  <a:srgbClr val="FF0000"/>
                </a:solidFill>
                <a:latin typeface="Times New Roman" panose="02020603050405020304" pitchFamily="18" charset="0"/>
                <a:cs typeface="Times New Roman" panose="02020603050405020304" pitchFamily="18" charset="0"/>
              </a:rPr>
              <a:t> </a:t>
            </a:r>
            <a:r>
              <a:rPr lang="en-US" sz="2800" b="1" dirty="0">
                <a:solidFill>
                  <a:srgbClr val="FF0000"/>
                </a:solidFill>
                <a:latin typeface="Times New Roman" panose="02020603050405020304" pitchFamily="18" charset="0"/>
                <a:cs typeface="Times New Roman" panose="02020603050405020304" pitchFamily="18" charset="0"/>
              </a:rPr>
              <a:t>3.2. Văn </a:t>
            </a:r>
            <a:r>
              <a:rPr lang="en-US" sz="2800" b="1" dirty="0" err="1">
                <a:solidFill>
                  <a:srgbClr val="FF0000"/>
                </a:solidFill>
                <a:latin typeface="Times New Roman" panose="02020603050405020304" pitchFamily="18" charset="0"/>
                <a:cs typeface="Times New Roman" panose="02020603050405020304" pitchFamily="18" charset="0"/>
              </a:rPr>
              <a:t>bản</a:t>
            </a:r>
            <a:r>
              <a:rPr lang="en-US" sz="2800" b="1" dirty="0">
                <a:solidFill>
                  <a:srgbClr val="FF0000"/>
                </a:solidFill>
                <a:latin typeface="Times New Roman" panose="02020603050405020304" pitchFamily="18" charset="0"/>
                <a:cs typeface="Times New Roman" panose="02020603050405020304" pitchFamily="18" charset="0"/>
              </a:rPr>
              <a:t> </a:t>
            </a:r>
            <a:r>
              <a:rPr lang="de-DE" sz="2800" b="1" i="1" dirty="0">
                <a:solidFill>
                  <a:srgbClr val="FF0000"/>
                </a:solidFill>
                <a:latin typeface="Times New Roman" panose="02020603050405020304" pitchFamily="18" charset="0"/>
                <a:cs typeface="Times New Roman" panose="02020603050405020304" pitchFamily="18" charset="0"/>
              </a:rPr>
              <a:t>Người con gái Nam Xương – một bi kịch của con người</a:t>
            </a:r>
            <a:endParaRPr lang="en-US" sz="2800" dirty="0">
              <a:solidFill>
                <a:srgbClr val="FF0000"/>
              </a:solidFill>
              <a:latin typeface="Times New Roman" panose="02020603050405020304" pitchFamily="18" charset="0"/>
              <a:cs typeface="Times New Roman" panose="02020603050405020304" pitchFamily="18" charset="0"/>
            </a:endParaRPr>
          </a:p>
          <a:p>
            <a:pPr>
              <a:lnSpc>
                <a:spcPct val="150000"/>
              </a:lnSpc>
            </a:pPr>
            <a:r>
              <a:rPr lang="en-US" sz="2800" b="1" dirty="0">
                <a:latin typeface="Times New Roman" panose="02020603050405020304" pitchFamily="18" charset="0"/>
                <a:cs typeface="Times New Roman" panose="02020603050405020304" pitchFamily="18" charset="0"/>
              </a:rPr>
              <a:t>a.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loại</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về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học</a:t>
            </a:r>
          </a:p>
          <a:p>
            <a:pPr>
              <a:lnSpc>
                <a:spcPct val="150000"/>
              </a:lnSpc>
            </a:pPr>
            <a:r>
              <a:rPr lang="en-US" sz="2800" b="1" dirty="0">
                <a:latin typeface="Times New Roman" panose="02020603050405020304" pitchFamily="18" charset="0"/>
                <a:cs typeface="Times New Roman" panose="02020603050405020304" pitchFamily="18" charset="0"/>
              </a:rPr>
              <a:t>b. </a:t>
            </a:r>
            <a:r>
              <a:rPr lang="en-US" sz="2800" b="1" dirty="0" err="1">
                <a:latin typeface="Times New Roman" panose="02020603050405020304" pitchFamily="18" charset="0"/>
                <a:cs typeface="Times New Roman" panose="02020603050405020304" pitchFamily="18" charset="0"/>
              </a:rPr>
              <a:t>Phương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thức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biểu</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đạt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chính</a:t>
            </a:r>
            <a:r>
              <a:rPr lang="en-US" sz="2800" b="1" dirty="0">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p>
          <a:p>
            <a:pPr>
              <a:lnSpc>
                <a:spcPct val="150000"/>
              </a:lnSpc>
            </a:pPr>
            <a:r>
              <a:rPr lang="vi-VN" sz="2800" b="1" dirty="0">
                <a:latin typeface="Times New Roman" panose="02020603050405020304" pitchFamily="18" charset="0"/>
                <a:cs typeface="Times New Roman" panose="02020603050405020304" pitchFamily="18" charset="0"/>
              </a:rPr>
              <a:t>c.</a:t>
            </a:r>
            <a:r>
              <a:rPr lang="vi-VN"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Nhan </a:t>
            </a:r>
            <a:r>
              <a:rPr lang="en-US" sz="2800" b="1"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Tên tác phẩm </a:t>
            </a:r>
            <a:r>
              <a:rPr lang="vi-VN" sz="2800" i="1" dirty="0">
                <a:latin typeface="Times New Roman" panose="02020603050405020304" pitchFamily="18" charset="0"/>
                <a:cs typeface="Times New Roman" panose="02020603050405020304" pitchFamily="18" charset="0"/>
              </a:rPr>
              <a:t>Nam Xương nữ tử truyện</a:t>
            </a:r>
            <a:r>
              <a:rPr lang="vi-VN" sz="2800" dirty="0">
                <a:latin typeface="Times New Roman" panose="02020603050405020304" pitchFamily="18" charset="0"/>
                <a:cs typeface="Times New Roman" panose="02020603050405020304" pitchFamily="18" charset="0"/>
              </a:rPr>
              <a:t> của Nguyễn Dữ đã được tác giả bài viết dịch là </a:t>
            </a:r>
            <a:r>
              <a:rPr lang="vi-VN" sz="2800" i="1" dirty="0">
                <a:latin typeface="Times New Roman" panose="02020603050405020304" pitchFamily="18" charset="0"/>
                <a:cs typeface="Times New Roman" panose="02020603050405020304" pitchFamily="18" charset="0"/>
              </a:rPr>
              <a:t>Người con gái Nam Xương,</a:t>
            </a:r>
            <a:r>
              <a:rPr lang="vi-VN" sz="2800" dirty="0">
                <a:latin typeface="Times New Roman" panose="02020603050405020304" pitchFamily="18" charset="0"/>
                <a:cs typeface="Times New Roman" panose="02020603050405020304" pitchFamily="18" charset="0"/>
              </a:rPr>
              <a:t> khác với cách dịch ở bài 1 </a:t>
            </a:r>
            <a:r>
              <a:rPr lang="vi-VN" sz="2800" i="1" dirty="0">
                <a:latin typeface="Times New Roman" panose="02020603050405020304" pitchFamily="18" charset="0"/>
                <a:cs typeface="Times New Roman" panose="02020603050405020304" pitchFamily="18" charset="0"/>
              </a:rPr>
              <a:t>(Chuyện người con gái Nam Xương).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08388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5" name="Content Placeholder 4" descr="A cartoon of a person and person&#10;&#10;Description automatically generated">
            <a:extLst>
              <a:ext uri="{FF2B5EF4-FFF2-40B4-BE49-F238E27FC236}">
                <a16:creationId xmlns:a16="http://schemas.microsoft.com/office/drawing/2014/main" id="{61A4621C-9EF8-BB20-4D8A-482BA1DF4A23}"/>
              </a:ext>
            </a:extLst>
          </p:cNvPr>
          <p:cNvPicPr>
            <a:picLocks noChangeAspect="1"/>
          </p:cNvPicPr>
          <p:nvPr/>
        </p:nvPicPr>
        <p:blipFill rotWithShape="1">
          <a:blip r:embed="rId2">
            <a:extLst>
              <a:ext uri="{28A0092B-C50C-407E-A947-70E740481C1C}">
                <a14:useLocalDpi xmlns:a14="http://schemas.microsoft.com/office/drawing/2010/main" val="0"/>
              </a:ext>
            </a:extLst>
          </a:blip>
          <a:srcRect l="-6845" t="-5784" r="12726" b="5783"/>
          <a:stretch/>
        </p:blipFill>
        <p:spPr>
          <a:xfrm>
            <a:off x="7145943" y="392421"/>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p:spPr>
      </p:pic>
      <p:sp>
        <p:nvSpPr>
          <p:cNvPr id="29"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31"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A64F0350-FFEC-88D9-33D6-689D0B0CF6BA}"/>
              </a:ext>
            </a:extLst>
          </p:cNvPr>
          <p:cNvSpPr txBox="1"/>
          <p:nvPr/>
        </p:nvSpPr>
        <p:spPr>
          <a:xfrm>
            <a:off x="152320" y="213611"/>
            <a:ext cx="7118605" cy="6251968"/>
          </a:xfrm>
          <a:prstGeom prst="rect">
            <a:avLst/>
          </a:prstGeom>
          <a:noFill/>
        </p:spPr>
        <p:txBody>
          <a:bodyPr wrap="square">
            <a:spAutoFit/>
          </a:bodyPr>
          <a:lstStyle/>
          <a:p>
            <a:pPr algn="just">
              <a:lnSpc>
                <a:spcPct val="120000"/>
              </a:lnSpc>
            </a:pPr>
            <a:r>
              <a:rPr lang="en-US" sz="2800" b="1" dirty="0">
                <a:solidFill>
                  <a:srgbClr val="FF0000"/>
                </a:solidFill>
                <a:latin typeface="Times New Roman" panose="02020603050405020304" pitchFamily="18" charset="0"/>
                <a:cs typeface="Times New Roman" panose="02020603050405020304" pitchFamily="18" charset="0"/>
              </a:rPr>
              <a:t>d. </a:t>
            </a:r>
            <a:r>
              <a:rPr lang="en-US" sz="2800" b="1" dirty="0" err="1">
                <a:solidFill>
                  <a:srgbClr val="FF0000"/>
                </a:solidFill>
                <a:latin typeface="Times New Roman" panose="02020603050405020304" pitchFamily="18" charset="0"/>
                <a:cs typeface="Times New Roman" panose="02020603050405020304" pitchFamily="18" charset="0"/>
              </a:rPr>
              <a:t>Bố</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cục</a:t>
            </a:r>
            <a:r>
              <a:rPr lang="en-US" sz="2800"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gồm</a:t>
            </a:r>
            <a:r>
              <a:rPr lang="en-US" sz="2800" b="1" dirty="0">
                <a:solidFill>
                  <a:srgbClr val="FF0000"/>
                </a:solidFill>
                <a:latin typeface="Times New Roman" panose="02020603050405020304" pitchFamily="18" charset="0"/>
                <a:cs typeface="Times New Roman" panose="02020603050405020304" pitchFamily="18" charset="0"/>
              </a:rPr>
              <a:t> 5 </a:t>
            </a:r>
            <a:r>
              <a:rPr lang="en-US" sz="2800" b="1" dirty="0" err="1">
                <a:solidFill>
                  <a:srgbClr val="FF0000"/>
                </a:solidFill>
                <a:latin typeface="Times New Roman" panose="02020603050405020304" pitchFamily="18" charset="0"/>
                <a:cs typeface="Times New Roman" panose="02020603050405020304" pitchFamily="18" charset="0"/>
              </a:rPr>
              <a:t>phần</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theo</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đánh</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số</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của</a:t>
            </a:r>
            <a:r>
              <a:rPr lang="en-US" sz="2800" dirty="0">
                <a:solidFill>
                  <a:srgbClr val="FF0000"/>
                </a:solidFill>
                <a:latin typeface="Times New Roman" panose="02020603050405020304" pitchFamily="18" charset="0"/>
                <a:cs typeface="Times New Roman" panose="02020603050405020304" pitchFamily="18" charset="0"/>
              </a:rPr>
              <a:t> SHS):</a:t>
            </a:r>
          </a:p>
          <a:p>
            <a:pPr marL="457200" indent="-457200" algn="just">
              <a:lnSpc>
                <a:spcPct val="120000"/>
              </a:lnSpc>
              <a:buClr>
                <a:srgbClr val="FF0000"/>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Phần (1)</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Giới thiệu khái quát về truyện </a:t>
            </a:r>
            <a:r>
              <a:rPr lang="vi-VN" sz="2800" i="1" dirty="0">
                <a:latin typeface="Times New Roman" panose="02020603050405020304" pitchFamily="18" charset="0"/>
                <a:cs typeface="Times New Roman" panose="02020603050405020304" pitchFamily="18" charset="0"/>
              </a:rPr>
              <a:t>Người con gái Nam Xương </a:t>
            </a:r>
            <a:r>
              <a:rPr lang="vi-VN" sz="2800" dirty="0">
                <a:latin typeface="Times New Roman" panose="02020603050405020304" pitchFamily="18" charset="0"/>
                <a:cs typeface="Times New Roman" panose="02020603050405020304" pitchFamily="18" charset="0"/>
              </a:rPr>
              <a:t>và nàng Vũ Thị Thiết.</a:t>
            </a:r>
            <a:endParaRPr lang="en-US" sz="2800" dirty="0">
              <a:latin typeface="Times New Roman" panose="02020603050405020304" pitchFamily="18" charset="0"/>
              <a:cs typeface="Times New Roman" panose="02020603050405020304" pitchFamily="18" charset="0"/>
            </a:endParaRPr>
          </a:p>
          <a:p>
            <a:pPr marL="457200" indent="-457200" algn="just">
              <a:lnSpc>
                <a:spcPct val="120000"/>
              </a:lnSpc>
              <a:buClr>
                <a:srgbClr val="FF0000"/>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Phần (2): Khái quát về cuộc đời bi kịch của nhân vật Vũ Nương. </a:t>
            </a:r>
            <a:endParaRPr lang="en-US" sz="2800" dirty="0">
              <a:latin typeface="Times New Roman" panose="02020603050405020304" pitchFamily="18" charset="0"/>
              <a:cs typeface="Times New Roman" panose="02020603050405020304" pitchFamily="18" charset="0"/>
            </a:endParaRPr>
          </a:p>
          <a:p>
            <a:pPr marL="457200" indent="-457200" algn="just">
              <a:lnSpc>
                <a:spcPct val="120000"/>
              </a:lnSpc>
              <a:buClr>
                <a:srgbClr val="FF0000"/>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Phần (3): Phân tích nguyên nhân gây nên bi kịch của Vũ Nương.</a:t>
            </a:r>
            <a:endParaRPr lang="en-US" sz="2800" dirty="0">
              <a:latin typeface="Times New Roman" panose="02020603050405020304" pitchFamily="18" charset="0"/>
              <a:cs typeface="Times New Roman" panose="02020603050405020304" pitchFamily="18" charset="0"/>
            </a:endParaRPr>
          </a:p>
          <a:p>
            <a:pPr marL="457200" indent="-457200" algn="just">
              <a:lnSpc>
                <a:spcPct val="120000"/>
              </a:lnSpc>
              <a:buClr>
                <a:srgbClr val="FF0000"/>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Phần (4): Phân tích sự kết hợp giữa yếu tố hiện thực và kì ảo trong tác phẩm.</a:t>
            </a:r>
            <a:endParaRPr lang="en-US" sz="2800" dirty="0">
              <a:latin typeface="Times New Roman" panose="02020603050405020304" pitchFamily="18" charset="0"/>
              <a:cs typeface="Times New Roman" panose="02020603050405020304" pitchFamily="18" charset="0"/>
            </a:endParaRPr>
          </a:p>
          <a:p>
            <a:pPr marL="457200" indent="-457200" algn="just">
              <a:lnSpc>
                <a:spcPct val="120000"/>
              </a:lnSpc>
              <a:buClr>
                <a:srgbClr val="FF0000"/>
              </a:buClr>
              <a:buFont typeface="Wingdings" panose="05000000000000000000" pitchFamily="2" charset="2"/>
              <a:buChar char="ü"/>
            </a:pPr>
            <a:r>
              <a:rPr lang="en-US" sz="2800" dirty="0" err="1">
                <a:latin typeface="Times New Roman" panose="02020603050405020304" pitchFamily="18" charset="0"/>
                <a:cs typeface="Times New Roman" panose="02020603050405020304" pitchFamily="18" charset="0"/>
              </a:rPr>
              <a:t>Phần</a:t>
            </a:r>
            <a:r>
              <a:rPr lang="en-US" sz="2800" dirty="0">
                <a:latin typeface="Times New Roman" panose="02020603050405020304" pitchFamily="18" charset="0"/>
                <a:cs typeface="Times New Roman" panose="02020603050405020304" pitchFamily="18" charset="0"/>
              </a:rPr>
              <a:t> (5): </a:t>
            </a:r>
            <a:r>
              <a:rPr lang="en-US" sz="2800" dirty="0" err="1">
                <a:latin typeface="Times New Roman" panose="02020603050405020304" pitchFamily="18" charset="0"/>
                <a:cs typeface="Times New Roman" panose="02020603050405020304" pitchFamily="18" charset="0"/>
              </a:rPr>
              <a:t>Khẳng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bạn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8785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barn(inVertical)">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artoon of a person holding a baby&#10;&#10;Description automatically generated">
            <a:extLst>
              <a:ext uri="{FF2B5EF4-FFF2-40B4-BE49-F238E27FC236}">
                <a16:creationId xmlns:a16="http://schemas.microsoft.com/office/drawing/2014/main" id="{88C7F085-CDF2-3E67-71AB-AA967CEABC82}"/>
              </a:ext>
            </a:extLst>
          </p:cNvPr>
          <p:cNvPicPr>
            <a:picLocks noChangeAspect="1"/>
          </p:cNvPicPr>
          <p:nvPr/>
        </p:nvPicPr>
        <p:blipFill>
          <a:blip r:embed="rId2">
            <a:extLst>
              <a:ext uri="{28A0092B-C50C-407E-A947-70E740481C1C}">
                <a14:useLocalDpi xmlns:a14="http://schemas.microsoft.com/office/drawing/2010/main" val="0"/>
              </a:ext>
            </a:extLst>
          </a:blip>
          <a:srcRect t="26088" r="-1" b="-1"/>
          <a:stretch/>
        </p:blipFill>
        <p:spPr>
          <a:xfrm>
            <a:off x="20" y="10"/>
            <a:ext cx="6105116" cy="4191736"/>
          </a:xfrm>
          <a:custGeom>
            <a:avLst/>
            <a:gdLst/>
            <a:ahLst/>
            <a:cxnLst/>
            <a:rect l="l" t="t" r="r" b="b"/>
            <a:pathLst>
              <a:path w="6105136" h="4191746">
                <a:moveTo>
                  <a:pt x="0" y="0"/>
                </a:moveTo>
                <a:lnTo>
                  <a:pt x="5607799" y="0"/>
                </a:lnTo>
                <a:lnTo>
                  <a:pt x="5571513" y="27327"/>
                </a:lnTo>
                <a:cubicBezTo>
                  <a:pt x="5516855" y="89886"/>
                  <a:pt x="5497833" y="180727"/>
                  <a:pt x="5456712" y="261788"/>
                </a:cubicBezTo>
                <a:cubicBezTo>
                  <a:pt x="5516289" y="304550"/>
                  <a:pt x="5587520" y="313948"/>
                  <a:pt x="5651844" y="341674"/>
                </a:cubicBezTo>
                <a:cubicBezTo>
                  <a:pt x="5718760" y="370809"/>
                  <a:pt x="5718760" y="392425"/>
                  <a:pt x="5663501" y="477009"/>
                </a:cubicBezTo>
                <a:cubicBezTo>
                  <a:pt x="5807259" y="495339"/>
                  <a:pt x="5807259" y="495339"/>
                  <a:pt x="5762794" y="628324"/>
                </a:cubicBezTo>
                <a:cubicBezTo>
                  <a:pt x="5883243" y="640542"/>
                  <a:pt x="5962676" y="703511"/>
                  <a:pt x="5981237" y="841197"/>
                </a:cubicBezTo>
                <a:cubicBezTo>
                  <a:pt x="5990305" y="907926"/>
                  <a:pt x="6044700" y="939409"/>
                  <a:pt x="6105136" y="984052"/>
                </a:cubicBezTo>
                <a:cubicBezTo>
                  <a:pt x="6030022" y="1027286"/>
                  <a:pt x="5979081" y="1117509"/>
                  <a:pt x="5891443" y="1022115"/>
                </a:cubicBezTo>
                <a:cubicBezTo>
                  <a:pt x="5859498" y="987342"/>
                  <a:pt x="5862517" y="1031513"/>
                  <a:pt x="5858202" y="1044202"/>
                </a:cubicBezTo>
                <a:cubicBezTo>
                  <a:pt x="5847842" y="1075215"/>
                  <a:pt x="5869424" y="1095893"/>
                  <a:pt x="5883673" y="1119387"/>
                </a:cubicBezTo>
                <a:cubicBezTo>
                  <a:pt x="5897486" y="1142885"/>
                  <a:pt x="5913893" y="1167789"/>
                  <a:pt x="5917778" y="1194108"/>
                </a:cubicBezTo>
                <a:cubicBezTo>
                  <a:pt x="5920365" y="1212434"/>
                  <a:pt x="5907848" y="1239216"/>
                  <a:pt x="5894034" y="1252846"/>
                </a:cubicBezTo>
                <a:cubicBezTo>
                  <a:pt x="5821506" y="1324743"/>
                  <a:pt x="5864677" y="1486396"/>
                  <a:pt x="5727393" y="1507074"/>
                </a:cubicBezTo>
                <a:cubicBezTo>
                  <a:pt x="5665659" y="1516469"/>
                  <a:pt x="5635872" y="1575680"/>
                  <a:pt x="5590543" y="1608104"/>
                </a:cubicBezTo>
                <a:cubicBezTo>
                  <a:pt x="5432970" y="1721355"/>
                  <a:pt x="5327632" y="1867030"/>
                  <a:pt x="5278850" y="2067214"/>
                </a:cubicBezTo>
                <a:cubicBezTo>
                  <a:pt x="5265468" y="2122664"/>
                  <a:pt x="5214092" y="2167309"/>
                  <a:pt x="5180851" y="2216179"/>
                </a:cubicBezTo>
                <a:cubicBezTo>
                  <a:pt x="5196826" y="2251892"/>
                  <a:pt x="5284029" y="2174826"/>
                  <a:pt x="5253380" y="2268808"/>
                </a:cubicBezTo>
                <a:cubicBezTo>
                  <a:pt x="5230067" y="2339298"/>
                  <a:pt x="5170490" y="2383001"/>
                  <a:pt x="5114368" y="2424825"/>
                </a:cubicBezTo>
                <a:cubicBezTo>
                  <a:pt x="5050475" y="2472284"/>
                  <a:pt x="4979676" y="2510347"/>
                  <a:pt x="4950749" y="2598221"/>
                </a:cubicBezTo>
                <a:cubicBezTo>
                  <a:pt x="4944706" y="2617020"/>
                  <a:pt x="4925279" y="2636755"/>
                  <a:pt x="4908013" y="2644276"/>
                </a:cubicBezTo>
                <a:cubicBezTo>
                  <a:pt x="4007468" y="4190779"/>
                  <a:pt x="1790648" y="4201115"/>
                  <a:pt x="1535079" y="4190306"/>
                </a:cubicBezTo>
                <a:cubicBezTo>
                  <a:pt x="1225543" y="4176680"/>
                  <a:pt x="932844" y="4081285"/>
                  <a:pt x="645760" y="3962397"/>
                </a:cubicBezTo>
                <a:cubicBezTo>
                  <a:pt x="524448" y="3912117"/>
                  <a:pt x="411775" y="3840689"/>
                  <a:pt x="293915" y="3785239"/>
                </a:cubicBezTo>
                <a:cubicBezTo>
                  <a:pt x="212539" y="3746940"/>
                  <a:pt x="140444" y="3691254"/>
                  <a:pt x="68403" y="3637448"/>
                </a:cubicBezTo>
                <a:lnTo>
                  <a:pt x="0" y="3589272"/>
                </a:lnTo>
                <a:close/>
              </a:path>
            </a:pathLst>
          </a:custGeom>
        </p:spPr>
      </p:pic>
      <p:pic>
        <p:nvPicPr>
          <p:cNvPr id="7" name="Picture 6" descr="A person and child sitting on a rock by water&#10;&#10;Description automatically generated">
            <a:extLst>
              <a:ext uri="{FF2B5EF4-FFF2-40B4-BE49-F238E27FC236}">
                <a16:creationId xmlns:a16="http://schemas.microsoft.com/office/drawing/2014/main" id="{F009A5A4-56F1-B0E2-FB7D-A4EC8FA3D96D}"/>
              </a:ext>
            </a:extLst>
          </p:cNvPr>
          <p:cNvPicPr>
            <a:picLocks noChangeAspect="1"/>
          </p:cNvPicPr>
          <p:nvPr/>
        </p:nvPicPr>
        <p:blipFill rotWithShape="1">
          <a:blip r:embed="rId3">
            <a:extLst>
              <a:ext uri="{28A0092B-C50C-407E-A947-70E740481C1C}">
                <a14:useLocalDpi xmlns:a14="http://schemas.microsoft.com/office/drawing/2010/main" val="0"/>
              </a:ext>
            </a:extLst>
          </a:blip>
          <a:srcRect l="-1237" t="17110" r="1239" b="32981"/>
          <a:stretch/>
        </p:blipFill>
        <p:spPr>
          <a:xfrm>
            <a:off x="462420" y="4304418"/>
            <a:ext cx="5414116" cy="2553582"/>
          </a:xfrm>
          <a:custGeom>
            <a:avLst/>
            <a:gdLst/>
            <a:ahLst/>
            <a:cxnLst/>
            <a:rect l="l" t="t" r="r" b="b"/>
            <a:pathLst>
              <a:path w="5414116" h="2553582">
                <a:moveTo>
                  <a:pt x="158526" y="1316979"/>
                </a:moveTo>
                <a:lnTo>
                  <a:pt x="156754" y="1330318"/>
                </a:lnTo>
                <a:lnTo>
                  <a:pt x="150357" y="1343402"/>
                </a:lnTo>
                <a:cubicBezTo>
                  <a:pt x="148595" y="1346671"/>
                  <a:pt x="147784" y="1347597"/>
                  <a:pt x="148224" y="1345403"/>
                </a:cubicBezTo>
                <a:cubicBezTo>
                  <a:pt x="148536" y="1343890"/>
                  <a:pt x="150150" y="1339188"/>
                  <a:pt x="152759" y="1332109"/>
                </a:cubicBezTo>
                <a:close/>
                <a:moveTo>
                  <a:pt x="183999" y="1247985"/>
                </a:moveTo>
                <a:lnTo>
                  <a:pt x="185425" y="1249095"/>
                </a:lnTo>
                <a:lnTo>
                  <a:pt x="177909" y="1267545"/>
                </a:lnTo>
                <a:cubicBezTo>
                  <a:pt x="172543" y="1280910"/>
                  <a:pt x="167559" y="1293511"/>
                  <a:pt x="163267" y="1304542"/>
                </a:cubicBezTo>
                <a:lnTo>
                  <a:pt x="158526" y="1316979"/>
                </a:lnTo>
                <a:lnTo>
                  <a:pt x="160096" y="1305161"/>
                </a:lnTo>
                <a:cubicBezTo>
                  <a:pt x="166154" y="1273946"/>
                  <a:pt x="174799" y="1251295"/>
                  <a:pt x="183999" y="1247985"/>
                </a:cubicBezTo>
                <a:close/>
                <a:moveTo>
                  <a:pt x="2747400" y="406"/>
                </a:moveTo>
                <a:cubicBezTo>
                  <a:pt x="3035071" y="-4281"/>
                  <a:pt x="3341945" y="31161"/>
                  <a:pt x="3649095" y="133697"/>
                </a:cubicBezTo>
                <a:cubicBezTo>
                  <a:pt x="3849864" y="200721"/>
                  <a:pt x="4603144" y="576730"/>
                  <a:pt x="4698157" y="641897"/>
                </a:cubicBezTo>
                <a:cubicBezTo>
                  <a:pt x="4795794" y="709015"/>
                  <a:pt x="4865356" y="805949"/>
                  <a:pt x="4969229" y="864848"/>
                </a:cubicBezTo>
                <a:cubicBezTo>
                  <a:pt x="5024230" y="895855"/>
                  <a:pt x="5072076" y="940214"/>
                  <a:pt x="5031717" y="1024948"/>
                </a:cubicBezTo>
                <a:cubicBezTo>
                  <a:pt x="5020170" y="1048963"/>
                  <a:pt x="5029183" y="1072811"/>
                  <a:pt x="5057014" y="1071682"/>
                </a:cubicBezTo>
                <a:cubicBezTo>
                  <a:pt x="5109680" y="1069387"/>
                  <a:pt x="5118666" y="1110271"/>
                  <a:pt x="5135838" y="1143392"/>
                </a:cubicBezTo>
                <a:cubicBezTo>
                  <a:pt x="5166252" y="1202027"/>
                  <a:pt x="5193622" y="1263285"/>
                  <a:pt x="5266156" y="1289064"/>
                </a:cubicBezTo>
                <a:cubicBezTo>
                  <a:pt x="5238324" y="1323279"/>
                  <a:pt x="5215649" y="1311585"/>
                  <a:pt x="5195858" y="1298567"/>
                </a:cubicBezTo>
                <a:cubicBezTo>
                  <a:pt x="5143669" y="1263879"/>
                  <a:pt x="5093474" y="1226987"/>
                  <a:pt x="5041179" y="1192607"/>
                </a:cubicBezTo>
                <a:cubicBezTo>
                  <a:pt x="5007224" y="1170236"/>
                  <a:pt x="4975133" y="1142623"/>
                  <a:pt x="4918135" y="1145234"/>
                </a:cubicBezTo>
                <a:cubicBezTo>
                  <a:pt x="4935797" y="1231274"/>
                  <a:pt x="5007025" y="1262427"/>
                  <a:pt x="5060171" y="1300349"/>
                </a:cubicBezTo>
                <a:cubicBezTo>
                  <a:pt x="5126536" y="1347737"/>
                  <a:pt x="5152263" y="1413621"/>
                  <a:pt x="5184421" y="1487704"/>
                </a:cubicBezTo>
                <a:cubicBezTo>
                  <a:pt x="5122415" y="1489134"/>
                  <a:pt x="5103753" y="1435610"/>
                  <a:pt x="5058648" y="1427657"/>
                </a:cubicBezTo>
                <a:cubicBezTo>
                  <a:pt x="5053296" y="1435084"/>
                  <a:pt x="5045346" y="1445577"/>
                  <a:pt x="5045794" y="1446015"/>
                </a:cubicBezTo>
                <a:cubicBezTo>
                  <a:pt x="5106451" y="1496737"/>
                  <a:pt x="5117537" y="1568193"/>
                  <a:pt x="5101767" y="1647359"/>
                </a:cubicBezTo>
                <a:cubicBezTo>
                  <a:pt x="5093584" y="1688209"/>
                  <a:pt x="5115626" y="1706770"/>
                  <a:pt x="5135030" y="1731061"/>
                </a:cubicBezTo>
                <a:cubicBezTo>
                  <a:pt x="5203090" y="1816944"/>
                  <a:pt x="5278566" y="1897224"/>
                  <a:pt x="5321944" y="2003361"/>
                </a:cubicBezTo>
                <a:cubicBezTo>
                  <a:pt x="5239878" y="1971324"/>
                  <a:pt x="5191106" y="1897335"/>
                  <a:pt x="5107240" y="1850840"/>
                </a:cubicBezTo>
                <a:cubicBezTo>
                  <a:pt x="5146549" y="1965041"/>
                  <a:pt x="5224816" y="2036621"/>
                  <a:pt x="5290952" y="2116036"/>
                </a:cubicBezTo>
                <a:cubicBezTo>
                  <a:pt x="5321198" y="2152238"/>
                  <a:pt x="5345753" y="2195120"/>
                  <a:pt x="5388446" y="2220887"/>
                </a:cubicBezTo>
                <a:cubicBezTo>
                  <a:pt x="5403552" y="2230128"/>
                  <a:pt x="5428090" y="2247608"/>
                  <a:pt x="5403992" y="2273010"/>
                </a:cubicBezTo>
                <a:cubicBezTo>
                  <a:pt x="5383871" y="2294002"/>
                  <a:pt x="5363583" y="2281535"/>
                  <a:pt x="5345240" y="2269525"/>
                </a:cubicBezTo>
                <a:cubicBezTo>
                  <a:pt x="5301305" y="2240459"/>
                  <a:pt x="5249677" y="2227961"/>
                  <a:pt x="5181971" y="2212341"/>
                </a:cubicBezTo>
                <a:cubicBezTo>
                  <a:pt x="5210776" y="2304349"/>
                  <a:pt x="5323140" y="2305426"/>
                  <a:pt x="5342451" y="2399541"/>
                </a:cubicBezTo>
                <a:cubicBezTo>
                  <a:pt x="5276493" y="2399374"/>
                  <a:pt x="5240279" y="2358756"/>
                  <a:pt x="5193127" y="2341296"/>
                </a:cubicBezTo>
                <a:cubicBezTo>
                  <a:pt x="5150483" y="2325566"/>
                  <a:pt x="5134316" y="2337131"/>
                  <a:pt x="5128778" y="2384953"/>
                </a:cubicBezTo>
                <a:cubicBezTo>
                  <a:pt x="5120098" y="2459440"/>
                  <a:pt x="5082689" y="2490060"/>
                  <a:pt x="5024779" y="2455361"/>
                </a:cubicBezTo>
                <a:cubicBezTo>
                  <a:pt x="4971160" y="2423009"/>
                  <a:pt x="4955618" y="2448088"/>
                  <a:pt x="4957119" y="2492221"/>
                </a:cubicBezTo>
                <a:cubicBezTo>
                  <a:pt x="4957659" y="2508307"/>
                  <a:pt x="4955422" y="2522819"/>
                  <a:pt x="4951208" y="2536243"/>
                </a:cubicBezTo>
                <a:lnTo>
                  <a:pt x="4942986" y="2553582"/>
                </a:lnTo>
                <a:lnTo>
                  <a:pt x="0" y="2553582"/>
                </a:lnTo>
                <a:lnTo>
                  <a:pt x="10415" y="2540282"/>
                </a:lnTo>
                <a:cubicBezTo>
                  <a:pt x="21321" y="2529317"/>
                  <a:pt x="34083" y="2520126"/>
                  <a:pt x="50390" y="2514109"/>
                </a:cubicBezTo>
                <a:cubicBezTo>
                  <a:pt x="60150" y="2510393"/>
                  <a:pt x="69288" y="2504190"/>
                  <a:pt x="78593" y="2498362"/>
                </a:cubicBezTo>
                <a:cubicBezTo>
                  <a:pt x="79663" y="2490260"/>
                  <a:pt x="77016" y="2483287"/>
                  <a:pt x="68604" y="2478966"/>
                </a:cubicBezTo>
                <a:cubicBezTo>
                  <a:pt x="15119" y="2451323"/>
                  <a:pt x="33815" y="2412284"/>
                  <a:pt x="51592" y="2367344"/>
                </a:cubicBezTo>
                <a:cubicBezTo>
                  <a:pt x="73482" y="2311677"/>
                  <a:pt x="117178" y="2293901"/>
                  <a:pt x="167239" y="2281968"/>
                </a:cubicBezTo>
                <a:cubicBezTo>
                  <a:pt x="184333" y="2277976"/>
                  <a:pt x="204809" y="2283134"/>
                  <a:pt x="218700" y="2261009"/>
                </a:cubicBezTo>
                <a:cubicBezTo>
                  <a:pt x="202945" y="2233233"/>
                  <a:pt x="167661" y="2244301"/>
                  <a:pt x="144260" y="2232104"/>
                </a:cubicBezTo>
                <a:cubicBezTo>
                  <a:pt x="124982" y="2221882"/>
                  <a:pt x="89225" y="2216464"/>
                  <a:pt x="132450" y="2182200"/>
                </a:cubicBezTo>
                <a:cubicBezTo>
                  <a:pt x="145069" y="2172139"/>
                  <a:pt x="138401" y="2161211"/>
                  <a:pt x="128269" y="2157485"/>
                </a:cubicBezTo>
                <a:cubicBezTo>
                  <a:pt x="45771" y="2128357"/>
                  <a:pt x="114856" y="2054401"/>
                  <a:pt x="102768" y="2004430"/>
                </a:cubicBezTo>
                <a:cubicBezTo>
                  <a:pt x="99143" y="1990876"/>
                  <a:pt x="114661" y="1971808"/>
                  <a:pt x="128485" y="1969383"/>
                </a:cubicBezTo>
                <a:cubicBezTo>
                  <a:pt x="216478" y="1953355"/>
                  <a:pt x="255260" y="1875600"/>
                  <a:pt x="316632" y="1814867"/>
                </a:cubicBezTo>
                <a:cubicBezTo>
                  <a:pt x="286607" y="1778049"/>
                  <a:pt x="240843" y="1760915"/>
                  <a:pt x="204084" y="1732869"/>
                </a:cubicBezTo>
                <a:cubicBezTo>
                  <a:pt x="165873" y="1703815"/>
                  <a:pt x="170805" y="1689937"/>
                  <a:pt x="227085" y="1644378"/>
                </a:cubicBezTo>
                <a:cubicBezTo>
                  <a:pt x="135002" y="1609983"/>
                  <a:pt x="135002" y="1609983"/>
                  <a:pt x="194840" y="1531510"/>
                </a:cubicBezTo>
                <a:cubicBezTo>
                  <a:pt x="155738" y="1518118"/>
                  <a:pt x="147268" y="1431235"/>
                  <a:pt x="153201" y="1357062"/>
                </a:cubicBezTo>
                <a:lnTo>
                  <a:pt x="156754" y="1330318"/>
                </a:lnTo>
                <a:lnTo>
                  <a:pt x="158203" y="1327353"/>
                </a:lnTo>
                <a:cubicBezTo>
                  <a:pt x="164944" y="1313010"/>
                  <a:pt x="174305" y="1292418"/>
                  <a:pt x="183908" y="1271808"/>
                </a:cubicBezTo>
                <a:lnTo>
                  <a:pt x="192178" y="1254359"/>
                </a:lnTo>
                <a:lnTo>
                  <a:pt x="197963" y="1258870"/>
                </a:lnTo>
                <a:cubicBezTo>
                  <a:pt x="201319" y="1265759"/>
                  <a:pt x="204343" y="1269123"/>
                  <a:pt x="207082" y="1270177"/>
                </a:cubicBezTo>
                <a:cubicBezTo>
                  <a:pt x="215301" y="1273335"/>
                  <a:pt x="220953" y="1255680"/>
                  <a:pt x="225258" y="1249926"/>
                </a:cubicBezTo>
                <a:cubicBezTo>
                  <a:pt x="239225" y="1231830"/>
                  <a:pt x="229470" y="1215162"/>
                  <a:pt x="225383" y="1197822"/>
                </a:cubicBezTo>
                <a:cubicBezTo>
                  <a:pt x="223809" y="1191435"/>
                  <a:pt x="212069" y="1213060"/>
                  <a:pt x="198195" y="1241661"/>
                </a:cubicBezTo>
                <a:lnTo>
                  <a:pt x="192178" y="1254359"/>
                </a:lnTo>
                <a:lnTo>
                  <a:pt x="185425" y="1249095"/>
                </a:lnTo>
                <a:lnTo>
                  <a:pt x="194847" y="1225969"/>
                </a:lnTo>
                <a:cubicBezTo>
                  <a:pt x="218144" y="1169629"/>
                  <a:pt x="242658" y="1113997"/>
                  <a:pt x="248781" y="1110761"/>
                </a:cubicBezTo>
                <a:cubicBezTo>
                  <a:pt x="313786" y="1076283"/>
                  <a:pt x="321395" y="965784"/>
                  <a:pt x="418181" y="974220"/>
                </a:cubicBezTo>
                <a:cubicBezTo>
                  <a:pt x="461819" y="977818"/>
                  <a:pt x="495215" y="944914"/>
                  <a:pt x="532987" y="931088"/>
                </a:cubicBezTo>
                <a:cubicBezTo>
                  <a:pt x="664440" y="883526"/>
                  <a:pt x="768295" y="806734"/>
                  <a:pt x="846702" y="686183"/>
                </a:cubicBezTo>
                <a:cubicBezTo>
                  <a:pt x="868484" y="652881"/>
                  <a:pt x="913166" y="632329"/>
                  <a:pt x="946487" y="606427"/>
                </a:cubicBezTo>
                <a:cubicBezTo>
                  <a:pt x="943857" y="580742"/>
                  <a:pt x="867909" y="616319"/>
                  <a:pt x="909859" y="561037"/>
                </a:cubicBezTo>
                <a:cubicBezTo>
                  <a:pt x="941546" y="519374"/>
                  <a:pt x="991572" y="500749"/>
                  <a:pt x="1038549" y="483076"/>
                </a:cubicBezTo>
                <a:cubicBezTo>
                  <a:pt x="1092404" y="463016"/>
                  <a:pt x="1148626" y="449861"/>
                  <a:pt x="1187871" y="397948"/>
                </a:cubicBezTo>
                <a:cubicBezTo>
                  <a:pt x="1194206" y="389666"/>
                  <a:pt x="1884389" y="14461"/>
                  <a:pt x="2747400" y="406"/>
                </a:cubicBezTo>
                <a:close/>
              </a:path>
            </a:pathLst>
          </a:custGeom>
        </p:spPr>
      </p:pic>
      <p:sp>
        <p:nvSpPr>
          <p:cNvPr id="4" name="TextBox 3">
            <a:extLst>
              <a:ext uri="{FF2B5EF4-FFF2-40B4-BE49-F238E27FC236}">
                <a16:creationId xmlns:a16="http://schemas.microsoft.com/office/drawing/2014/main" id="{FCF0409E-29A9-7365-0AED-8D9055F63596}"/>
              </a:ext>
            </a:extLst>
          </p:cNvPr>
          <p:cNvSpPr txBox="1"/>
          <p:nvPr/>
        </p:nvSpPr>
        <p:spPr>
          <a:xfrm>
            <a:off x="5042611" y="1824029"/>
            <a:ext cx="6098058" cy="4074320"/>
          </a:xfrm>
          <a:prstGeom prst="rect">
            <a:avLst/>
          </a:prstGeom>
          <a:noFill/>
        </p:spPr>
        <p:txBody>
          <a:bodyPr wrap="square">
            <a:spAutoFit/>
          </a:bodyPr>
          <a:lstStyle/>
          <a:p>
            <a:pPr algn="ctr">
              <a:lnSpc>
                <a:spcPct val="130000"/>
              </a:lnSpc>
              <a:spcAft>
                <a:spcPts val="1000"/>
              </a:spcAft>
            </a:pPr>
            <a:r>
              <a:rPr lang="en-US" sz="6600" b="1" dirty="0">
                <a:solidFill>
                  <a:srgbClr val="FF0000"/>
                </a:solidFill>
                <a:effectLst/>
                <a:latin typeface="#9Slide03 AmpleSoft Bold" panose="02000000000000000000" pitchFamily="2" charset="0"/>
                <a:ea typeface="Calibri" panose="020F0502020204030204" pitchFamily="34" charset="0"/>
              </a:rPr>
              <a:t>II. KHÁM PHÁ VĂN BẢN </a:t>
            </a:r>
            <a:endParaRPr lang="en-US" sz="6600" dirty="0">
              <a:effectLst/>
              <a:latin typeface="#9Slide03 AmpleSoft Bold" panose="02000000000000000000" pitchFamily="2" charset="0"/>
              <a:ea typeface="Calibri" panose="020F0502020204030204" pitchFamily="34" charset="0"/>
            </a:endParaRPr>
          </a:p>
          <a:p>
            <a:pPr algn="ctr">
              <a:lnSpc>
                <a:spcPct val="130000"/>
              </a:lnSpc>
            </a:pPr>
            <a:r>
              <a:rPr lang="en-US" sz="6600" b="1" dirty="0">
                <a:solidFill>
                  <a:srgbClr val="0070C0"/>
                </a:solidFill>
                <a:effectLst/>
                <a:latin typeface="#9Slide03 AmpleSoft Bold" panose="02000000000000000000" pitchFamily="2" charset="0"/>
                <a:ea typeface="Times New Roman" panose="02020603050405020304" pitchFamily="18" charset="0"/>
              </a:rPr>
              <a:t> </a:t>
            </a:r>
            <a:endParaRPr lang="en-US" sz="6000" dirty="0">
              <a:effectLst/>
              <a:latin typeface="#9Slide03 AmpleSoft Bold" panose="02000000000000000000" pitchFamily="2" charset="0"/>
              <a:ea typeface="Times New Roman" panose="02020603050405020304" pitchFamily="18" charset="0"/>
            </a:endParaRPr>
          </a:p>
        </p:txBody>
      </p:sp>
    </p:spTree>
    <p:extLst>
      <p:ext uri="{BB962C8B-B14F-4D97-AF65-F5344CB8AC3E}">
        <p14:creationId xmlns:p14="http://schemas.microsoft.com/office/powerpoint/2010/main" val="4044235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barn(inVertical)">
                                      <p:cBhvr>
                                        <p:cTn id="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AC0749D4-5D79-415F-A4FE-C04AA9FAF6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a:extLst>
              <a:ext uri="{FF2B5EF4-FFF2-40B4-BE49-F238E27FC236}">
                <a16:creationId xmlns:a16="http://schemas.microsoft.com/office/drawing/2014/main" id="{E8C1EE2C-97A4-4801-8BC8-9D18F259B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1999" cy="6858000"/>
          </a:xfrm>
          <a:prstGeom prst="rect">
            <a:avLst/>
          </a:pr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descr="A person and child sitting on a rock by water&#10;&#10;Description automatically generated">
            <a:extLst>
              <a:ext uri="{FF2B5EF4-FFF2-40B4-BE49-F238E27FC236}">
                <a16:creationId xmlns:a16="http://schemas.microsoft.com/office/drawing/2014/main" id="{F009A5A4-56F1-B0E2-FB7D-A4EC8FA3D96D}"/>
              </a:ext>
            </a:extLst>
          </p:cNvPr>
          <p:cNvPicPr>
            <a:picLocks noChangeAspect="1"/>
          </p:cNvPicPr>
          <p:nvPr/>
        </p:nvPicPr>
        <p:blipFill>
          <a:blip r:embed="rId2">
            <a:extLst>
              <a:ext uri="{28A0092B-C50C-407E-A947-70E740481C1C}">
                <a14:useLocalDpi xmlns:a14="http://schemas.microsoft.com/office/drawing/2010/main" val="0"/>
              </a:ext>
            </a:extLst>
          </a:blip>
          <a:srcRect t="14075" b="2989"/>
          <a:stretch/>
        </p:blipFill>
        <p:spPr>
          <a:xfrm>
            <a:off x="20" y="10"/>
            <a:ext cx="6095980" cy="4777732"/>
          </a:xfrm>
          <a:custGeom>
            <a:avLst/>
            <a:gdLst/>
            <a:ahLst/>
            <a:cxnLst/>
            <a:rect l="l" t="t" r="r" b="b"/>
            <a:pathLst>
              <a:path w="6096000" h="4777742">
                <a:moveTo>
                  <a:pt x="0" y="0"/>
                </a:moveTo>
                <a:lnTo>
                  <a:pt x="6096000" y="0"/>
                </a:lnTo>
                <a:lnTo>
                  <a:pt x="6096000" y="4777742"/>
                </a:lnTo>
                <a:lnTo>
                  <a:pt x="6067110" y="4773054"/>
                </a:lnTo>
                <a:cubicBezTo>
                  <a:pt x="6055069" y="4772257"/>
                  <a:pt x="6042963" y="4771677"/>
                  <a:pt x="6032848" y="4768862"/>
                </a:cubicBezTo>
                <a:cubicBezTo>
                  <a:pt x="6012619" y="4763231"/>
                  <a:pt x="5991471" y="4755713"/>
                  <a:pt x="5975856" y="4751678"/>
                </a:cubicBezTo>
                <a:cubicBezTo>
                  <a:pt x="5946385" y="4744300"/>
                  <a:pt x="5938143" y="4740617"/>
                  <a:pt x="5920410" y="4737737"/>
                </a:cubicBezTo>
                <a:cubicBezTo>
                  <a:pt x="5902677" y="4734858"/>
                  <a:pt x="5883840" y="4734501"/>
                  <a:pt x="5869459" y="4734403"/>
                </a:cubicBezTo>
                <a:cubicBezTo>
                  <a:pt x="5855079" y="4734305"/>
                  <a:pt x="5852140" y="4739700"/>
                  <a:pt x="5834127" y="4737148"/>
                </a:cubicBezTo>
                <a:cubicBezTo>
                  <a:pt x="5804874" y="4729435"/>
                  <a:pt x="5807796" y="4730400"/>
                  <a:pt x="5771966" y="4726150"/>
                </a:cubicBezTo>
                <a:lnTo>
                  <a:pt x="5680977" y="4726617"/>
                </a:lnTo>
                <a:lnTo>
                  <a:pt x="5650557" y="4723904"/>
                </a:lnTo>
                <a:cubicBezTo>
                  <a:pt x="5639802" y="4725929"/>
                  <a:pt x="5629047" y="4714121"/>
                  <a:pt x="5618294" y="4716145"/>
                </a:cubicBezTo>
                <a:lnTo>
                  <a:pt x="5567600" y="4712292"/>
                </a:lnTo>
                <a:cubicBezTo>
                  <a:pt x="5545229" y="4692374"/>
                  <a:pt x="5541151" y="4712551"/>
                  <a:pt x="5525295" y="4707303"/>
                </a:cubicBezTo>
                <a:cubicBezTo>
                  <a:pt x="5498062" y="4696523"/>
                  <a:pt x="5492452" y="4697563"/>
                  <a:pt x="5464966" y="4687718"/>
                </a:cubicBezTo>
                <a:cubicBezTo>
                  <a:pt x="5451160" y="4689453"/>
                  <a:pt x="5436112" y="4684365"/>
                  <a:pt x="5422637" y="4687843"/>
                </a:cubicBezTo>
                <a:lnTo>
                  <a:pt x="5385596" y="4686184"/>
                </a:lnTo>
                <a:lnTo>
                  <a:pt x="5347417" y="4690023"/>
                </a:lnTo>
                <a:lnTo>
                  <a:pt x="5307450" y="4701204"/>
                </a:lnTo>
                <a:cubicBezTo>
                  <a:pt x="5291923" y="4701949"/>
                  <a:pt x="5275426" y="4700974"/>
                  <a:pt x="5257509" y="4697243"/>
                </a:cubicBezTo>
                <a:cubicBezTo>
                  <a:pt x="5243483" y="4695263"/>
                  <a:pt x="5222121" y="4694006"/>
                  <a:pt x="5205681" y="4681108"/>
                </a:cubicBezTo>
                <a:cubicBezTo>
                  <a:pt x="5189241" y="4668210"/>
                  <a:pt x="5066582" y="4656956"/>
                  <a:pt x="5066665" y="4656732"/>
                </a:cubicBezTo>
                <a:cubicBezTo>
                  <a:pt x="5036013" y="4653433"/>
                  <a:pt x="5037516" y="4666066"/>
                  <a:pt x="5021767" y="4667463"/>
                </a:cubicBezTo>
                <a:cubicBezTo>
                  <a:pt x="5006018" y="4668859"/>
                  <a:pt x="4997883" y="4663456"/>
                  <a:pt x="4972175" y="4665113"/>
                </a:cubicBezTo>
                <a:cubicBezTo>
                  <a:pt x="4946467" y="4666771"/>
                  <a:pt x="4895264" y="4676890"/>
                  <a:pt x="4867522" y="4677409"/>
                </a:cubicBezTo>
                <a:cubicBezTo>
                  <a:pt x="4847198" y="4677652"/>
                  <a:pt x="4846533" y="4665718"/>
                  <a:pt x="4824459" y="4661311"/>
                </a:cubicBezTo>
                <a:cubicBezTo>
                  <a:pt x="4802946" y="4676275"/>
                  <a:pt x="4746723" y="4640980"/>
                  <a:pt x="4748119" y="4662282"/>
                </a:cubicBezTo>
                <a:cubicBezTo>
                  <a:pt x="4696376" y="4649495"/>
                  <a:pt x="4704934" y="4651568"/>
                  <a:pt x="4681435" y="4656529"/>
                </a:cubicBezTo>
                <a:lnTo>
                  <a:pt x="4655641" y="4662947"/>
                </a:lnTo>
                <a:lnTo>
                  <a:pt x="4568774" y="4659157"/>
                </a:lnTo>
                <a:lnTo>
                  <a:pt x="4561567" y="4664296"/>
                </a:lnTo>
                <a:lnTo>
                  <a:pt x="4544039" y="4665425"/>
                </a:lnTo>
                <a:lnTo>
                  <a:pt x="4537547" y="4666124"/>
                </a:lnTo>
                <a:lnTo>
                  <a:pt x="4533521" y="4663656"/>
                </a:lnTo>
                <a:cubicBezTo>
                  <a:pt x="4531131" y="4662547"/>
                  <a:pt x="4529356" y="4662473"/>
                  <a:pt x="4528079" y="4664277"/>
                </a:cubicBezTo>
                <a:cubicBezTo>
                  <a:pt x="4527877" y="4665254"/>
                  <a:pt x="4527677" y="4666231"/>
                  <a:pt x="4527476" y="4667208"/>
                </a:cubicBezTo>
                <a:lnTo>
                  <a:pt x="4493203" y="4670897"/>
                </a:lnTo>
                <a:lnTo>
                  <a:pt x="4246811" y="4676399"/>
                </a:lnTo>
                <a:cubicBezTo>
                  <a:pt x="4137387" y="4710859"/>
                  <a:pt x="4001444" y="4666072"/>
                  <a:pt x="3880688" y="4677902"/>
                </a:cubicBezTo>
                <a:cubicBezTo>
                  <a:pt x="3854349" y="4668373"/>
                  <a:pt x="3867024" y="4694267"/>
                  <a:pt x="3804472" y="4706612"/>
                </a:cubicBezTo>
                <a:cubicBezTo>
                  <a:pt x="3769790" y="4699764"/>
                  <a:pt x="3709689" y="4672031"/>
                  <a:pt x="3671141" y="4669214"/>
                </a:cubicBezTo>
                <a:cubicBezTo>
                  <a:pt x="3634430" y="4661806"/>
                  <a:pt x="3632993" y="4657630"/>
                  <a:pt x="3609792" y="4651280"/>
                </a:cubicBezTo>
                <a:cubicBezTo>
                  <a:pt x="3586591" y="4644931"/>
                  <a:pt x="3596838" y="4646444"/>
                  <a:pt x="3550675" y="4644949"/>
                </a:cubicBezTo>
                <a:cubicBezTo>
                  <a:pt x="3513195" y="4640338"/>
                  <a:pt x="3398385" y="4630109"/>
                  <a:pt x="3362699" y="4629669"/>
                </a:cubicBezTo>
                <a:cubicBezTo>
                  <a:pt x="3327014" y="4629229"/>
                  <a:pt x="3350265" y="4628980"/>
                  <a:pt x="3317820" y="4628473"/>
                </a:cubicBezTo>
                <a:cubicBezTo>
                  <a:pt x="3291761" y="4635373"/>
                  <a:pt x="3220279" y="4625153"/>
                  <a:pt x="3202541" y="4611353"/>
                </a:cubicBezTo>
                <a:cubicBezTo>
                  <a:pt x="3176498" y="4608414"/>
                  <a:pt x="3173034" y="4597692"/>
                  <a:pt x="3165095" y="4593183"/>
                </a:cubicBezTo>
                <a:cubicBezTo>
                  <a:pt x="3157156" y="4588674"/>
                  <a:pt x="3151440" y="4597640"/>
                  <a:pt x="3142614" y="4593521"/>
                </a:cubicBezTo>
                <a:cubicBezTo>
                  <a:pt x="3133788" y="4589402"/>
                  <a:pt x="3119786" y="4585666"/>
                  <a:pt x="3108607" y="4586122"/>
                </a:cubicBezTo>
                <a:cubicBezTo>
                  <a:pt x="3097429" y="4586579"/>
                  <a:pt x="3083057" y="4584832"/>
                  <a:pt x="3060172" y="4583967"/>
                </a:cubicBezTo>
                <a:cubicBezTo>
                  <a:pt x="3037288" y="4583102"/>
                  <a:pt x="3008898" y="4580847"/>
                  <a:pt x="2971297" y="4580934"/>
                </a:cubicBezTo>
                <a:cubicBezTo>
                  <a:pt x="2936460" y="4577753"/>
                  <a:pt x="2952539" y="4581456"/>
                  <a:pt x="2872577" y="4576652"/>
                </a:cubicBezTo>
                <a:cubicBezTo>
                  <a:pt x="2845447" y="4572221"/>
                  <a:pt x="2833971" y="4557733"/>
                  <a:pt x="2814205" y="4559580"/>
                </a:cubicBezTo>
                <a:cubicBezTo>
                  <a:pt x="2790909" y="4543112"/>
                  <a:pt x="2768526" y="4546849"/>
                  <a:pt x="2754311" y="4545459"/>
                </a:cubicBezTo>
                <a:cubicBezTo>
                  <a:pt x="2740096" y="4544070"/>
                  <a:pt x="2737019" y="4543662"/>
                  <a:pt x="2723224" y="4546010"/>
                </a:cubicBezTo>
                <a:cubicBezTo>
                  <a:pt x="2709430" y="4548359"/>
                  <a:pt x="2687410" y="4554101"/>
                  <a:pt x="2672793" y="4554314"/>
                </a:cubicBezTo>
                <a:cubicBezTo>
                  <a:pt x="2658176" y="4554527"/>
                  <a:pt x="2649574" y="4546685"/>
                  <a:pt x="2635521" y="4547286"/>
                </a:cubicBezTo>
                <a:cubicBezTo>
                  <a:pt x="2621467" y="4547887"/>
                  <a:pt x="2621767" y="4560245"/>
                  <a:pt x="2588471" y="4557919"/>
                </a:cubicBezTo>
                <a:lnTo>
                  <a:pt x="2439275" y="4540387"/>
                </a:lnTo>
                <a:cubicBezTo>
                  <a:pt x="2417784" y="4540194"/>
                  <a:pt x="2396292" y="4546221"/>
                  <a:pt x="2374801" y="4546028"/>
                </a:cubicBezTo>
                <a:cubicBezTo>
                  <a:pt x="2331700" y="4546603"/>
                  <a:pt x="2372806" y="4559122"/>
                  <a:pt x="2318618" y="4550990"/>
                </a:cubicBezTo>
                <a:cubicBezTo>
                  <a:pt x="2264430" y="4533528"/>
                  <a:pt x="2150787" y="4518120"/>
                  <a:pt x="2084135" y="4520400"/>
                </a:cubicBezTo>
                <a:lnTo>
                  <a:pt x="2010848" y="4500404"/>
                </a:lnTo>
                <a:lnTo>
                  <a:pt x="1962215" y="4501400"/>
                </a:lnTo>
                <a:lnTo>
                  <a:pt x="1926990" y="4495570"/>
                </a:lnTo>
                <a:cubicBezTo>
                  <a:pt x="1909127" y="4479452"/>
                  <a:pt x="1902510" y="4484082"/>
                  <a:pt x="1884649" y="4474880"/>
                </a:cubicBezTo>
                <a:cubicBezTo>
                  <a:pt x="1864462" y="4463930"/>
                  <a:pt x="1869383" y="4485922"/>
                  <a:pt x="1816219" y="4470938"/>
                </a:cubicBezTo>
                <a:cubicBezTo>
                  <a:pt x="1786214" y="4478916"/>
                  <a:pt x="1794086" y="4458547"/>
                  <a:pt x="1768335" y="4471096"/>
                </a:cubicBezTo>
                <a:cubicBezTo>
                  <a:pt x="1756010" y="4466078"/>
                  <a:pt x="1737157" y="4463295"/>
                  <a:pt x="1725889" y="4456707"/>
                </a:cubicBezTo>
                <a:lnTo>
                  <a:pt x="1704987" y="4453275"/>
                </a:lnTo>
                <a:lnTo>
                  <a:pt x="1678857" y="4447221"/>
                </a:lnTo>
                <a:lnTo>
                  <a:pt x="1674568" y="4435925"/>
                </a:lnTo>
                <a:lnTo>
                  <a:pt x="1634075" y="4429269"/>
                </a:lnTo>
                <a:cubicBezTo>
                  <a:pt x="1619699" y="4424763"/>
                  <a:pt x="1607040" y="4412316"/>
                  <a:pt x="1588492" y="4411465"/>
                </a:cubicBezTo>
                <a:cubicBezTo>
                  <a:pt x="1548666" y="4404488"/>
                  <a:pt x="1441540" y="4396830"/>
                  <a:pt x="1402240" y="4391911"/>
                </a:cubicBezTo>
                <a:cubicBezTo>
                  <a:pt x="1362940" y="4386992"/>
                  <a:pt x="1383536" y="4385271"/>
                  <a:pt x="1352691" y="4381952"/>
                </a:cubicBezTo>
                <a:cubicBezTo>
                  <a:pt x="1322602" y="4385447"/>
                  <a:pt x="1230331" y="4373936"/>
                  <a:pt x="1213419" y="4358161"/>
                </a:cubicBezTo>
                <a:cubicBezTo>
                  <a:pt x="1194291" y="4352958"/>
                  <a:pt x="1171642" y="4355246"/>
                  <a:pt x="1163347" y="4339486"/>
                </a:cubicBezTo>
                <a:cubicBezTo>
                  <a:pt x="1149374" y="4320060"/>
                  <a:pt x="1081104" y="4339702"/>
                  <a:pt x="1091517" y="4319884"/>
                </a:cubicBezTo>
                <a:cubicBezTo>
                  <a:pt x="1067291" y="4326517"/>
                  <a:pt x="1046078" y="4319455"/>
                  <a:pt x="1025956" y="4309010"/>
                </a:cubicBezTo>
                <a:lnTo>
                  <a:pt x="1004286" y="4296626"/>
                </a:lnTo>
                <a:lnTo>
                  <a:pt x="983819" y="4298478"/>
                </a:lnTo>
                <a:cubicBezTo>
                  <a:pt x="974051" y="4282658"/>
                  <a:pt x="953984" y="4293628"/>
                  <a:pt x="939204" y="4282411"/>
                </a:cubicBezTo>
                <a:lnTo>
                  <a:pt x="915836" y="4272323"/>
                </a:lnTo>
                <a:lnTo>
                  <a:pt x="899731" y="4266965"/>
                </a:lnTo>
                <a:lnTo>
                  <a:pt x="893886" y="4264715"/>
                </a:lnTo>
                <a:lnTo>
                  <a:pt x="889021" y="4266066"/>
                </a:lnTo>
                <a:cubicBezTo>
                  <a:pt x="886286" y="4266531"/>
                  <a:pt x="884573" y="4266166"/>
                  <a:pt x="884135" y="4264147"/>
                </a:cubicBezTo>
                <a:lnTo>
                  <a:pt x="884818" y="4261224"/>
                </a:lnTo>
                <a:lnTo>
                  <a:pt x="820228" y="4266638"/>
                </a:lnTo>
                <a:lnTo>
                  <a:pt x="788402" y="4263209"/>
                </a:lnTo>
                <a:cubicBezTo>
                  <a:pt x="756573" y="4279518"/>
                  <a:pt x="718864" y="4245871"/>
                  <a:pt x="687574" y="4276905"/>
                </a:cubicBezTo>
                <a:lnTo>
                  <a:pt x="556383" y="4277125"/>
                </a:lnTo>
                <a:lnTo>
                  <a:pt x="497122" y="4273689"/>
                </a:lnTo>
                <a:cubicBezTo>
                  <a:pt x="484020" y="4279519"/>
                  <a:pt x="445941" y="4269992"/>
                  <a:pt x="454008" y="4273811"/>
                </a:cubicBezTo>
                <a:lnTo>
                  <a:pt x="394229" y="4278215"/>
                </a:lnTo>
                <a:lnTo>
                  <a:pt x="386356" y="4282251"/>
                </a:lnTo>
                <a:lnTo>
                  <a:pt x="383576" y="4284364"/>
                </a:lnTo>
                <a:lnTo>
                  <a:pt x="370039" y="4285533"/>
                </a:lnTo>
                <a:cubicBezTo>
                  <a:pt x="361618" y="4289428"/>
                  <a:pt x="359083" y="4297501"/>
                  <a:pt x="350141" y="4300911"/>
                </a:cubicBezTo>
                <a:cubicBezTo>
                  <a:pt x="345670" y="4302616"/>
                  <a:pt x="339596" y="4303155"/>
                  <a:pt x="330385" y="4301424"/>
                </a:cubicBezTo>
                <a:cubicBezTo>
                  <a:pt x="329804" y="4289693"/>
                  <a:pt x="314374" y="4293109"/>
                  <a:pt x="297835" y="4297065"/>
                </a:cubicBezTo>
                <a:lnTo>
                  <a:pt x="282816" y="4299894"/>
                </a:lnTo>
                <a:lnTo>
                  <a:pt x="281368" y="4300653"/>
                </a:lnTo>
                <a:lnTo>
                  <a:pt x="280684" y="4300295"/>
                </a:lnTo>
                <a:lnTo>
                  <a:pt x="273908" y="4301571"/>
                </a:lnTo>
                <a:cubicBezTo>
                  <a:pt x="266799" y="4301990"/>
                  <a:pt x="261129" y="4300718"/>
                  <a:pt x="258614" y="4295926"/>
                </a:cubicBezTo>
                <a:cubicBezTo>
                  <a:pt x="242516" y="4327823"/>
                  <a:pt x="214979" y="4309338"/>
                  <a:pt x="182068" y="4323284"/>
                </a:cubicBezTo>
                <a:cubicBezTo>
                  <a:pt x="157942" y="4332898"/>
                  <a:pt x="153812" y="4326151"/>
                  <a:pt x="128666" y="4331122"/>
                </a:cubicBezTo>
                <a:cubicBezTo>
                  <a:pt x="77925" y="4373333"/>
                  <a:pt x="87445" y="4341355"/>
                  <a:pt x="21563" y="4371972"/>
                </a:cubicBezTo>
                <a:lnTo>
                  <a:pt x="0" y="4383632"/>
                </a:lnTo>
                <a:close/>
              </a:path>
            </a:pathLst>
          </a:custGeom>
        </p:spPr>
      </p:pic>
      <p:pic>
        <p:nvPicPr>
          <p:cNvPr id="5" name="Content Placeholder 4" descr="A cartoon of a person holding a baby&#10;&#10;Description automatically generated">
            <a:extLst>
              <a:ext uri="{FF2B5EF4-FFF2-40B4-BE49-F238E27FC236}">
                <a16:creationId xmlns:a16="http://schemas.microsoft.com/office/drawing/2014/main" id="{88C7F085-CDF2-3E67-71AB-AA967CEABC82}"/>
              </a:ext>
            </a:extLst>
          </p:cNvPr>
          <p:cNvPicPr>
            <a:picLocks noGrp="1" noChangeAspect="1"/>
          </p:cNvPicPr>
          <p:nvPr>
            <p:ph idx="1"/>
          </p:nvPr>
        </p:nvPicPr>
        <p:blipFill>
          <a:blip r:embed="rId3">
            <a:extLst>
              <a:ext uri="{28A0092B-C50C-407E-A947-70E740481C1C}">
                <a14:useLocalDpi xmlns:a14="http://schemas.microsoft.com/office/drawing/2010/main" val="0"/>
              </a:ext>
            </a:extLst>
          </a:blip>
          <a:srcRect t="3660" r="-1" b="-1"/>
          <a:stretch/>
        </p:blipFill>
        <p:spPr>
          <a:xfrm>
            <a:off x="6096000" y="15322"/>
            <a:ext cx="6096000" cy="5455552"/>
          </a:xfrm>
          <a:custGeom>
            <a:avLst/>
            <a:gdLst/>
            <a:ahLst/>
            <a:cxnLst/>
            <a:rect l="l" t="t" r="r" b="b"/>
            <a:pathLst>
              <a:path w="6096000" h="5455552">
                <a:moveTo>
                  <a:pt x="0" y="0"/>
                </a:moveTo>
                <a:lnTo>
                  <a:pt x="8632" y="2126"/>
                </a:lnTo>
                <a:cubicBezTo>
                  <a:pt x="71597" y="8644"/>
                  <a:pt x="52747" y="11892"/>
                  <a:pt x="102111" y="11566"/>
                </a:cubicBezTo>
                <a:cubicBezTo>
                  <a:pt x="107032" y="11203"/>
                  <a:pt x="116450" y="20386"/>
                  <a:pt x="135511" y="18109"/>
                </a:cubicBezTo>
                <a:cubicBezTo>
                  <a:pt x="165681" y="22040"/>
                  <a:pt x="149025" y="33094"/>
                  <a:pt x="187668" y="36734"/>
                </a:cubicBezTo>
                <a:cubicBezTo>
                  <a:pt x="184095" y="40156"/>
                  <a:pt x="221954" y="38461"/>
                  <a:pt x="225602" y="50611"/>
                </a:cubicBezTo>
                <a:cubicBezTo>
                  <a:pt x="242020" y="54481"/>
                  <a:pt x="267241" y="57744"/>
                  <a:pt x="286175" y="59952"/>
                </a:cubicBezTo>
                <a:cubicBezTo>
                  <a:pt x="314543" y="65902"/>
                  <a:pt x="328665" y="72319"/>
                  <a:pt x="332857" y="76558"/>
                </a:cubicBezTo>
                <a:cubicBezTo>
                  <a:pt x="361257" y="83289"/>
                  <a:pt x="358186" y="84500"/>
                  <a:pt x="395478" y="98782"/>
                </a:cubicBezTo>
                <a:cubicBezTo>
                  <a:pt x="417363" y="93652"/>
                  <a:pt x="436168" y="104748"/>
                  <a:pt x="445328" y="114882"/>
                </a:cubicBezTo>
                <a:cubicBezTo>
                  <a:pt x="470101" y="124482"/>
                  <a:pt x="523910" y="147405"/>
                  <a:pt x="559300" y="150440"/>
                </a:cubicBezTo>
                <a:cubicBezTo>
                  <a:pt x="613422" y="149710"/>
                  <a:pt x="598278" y="160982"/>
                  <a:pt x="622357" y="169552"/>
                </a:cubicBezTo>
                <a:cubicBezTo>
                  <a:pt x="641101" y="180205"/>
                  <a:pt x="638493" y="171007"/>
                  <a:pt x="658054" y="184474"/>
                </a:cubicBezTo>
                <a:lnTo>
                  <a:pt x="694284" y="200095"/>
                </a:lnTo>
                <a:lnTo>
                  <a:pt x="737979" y="224556"/>
                </a:lnTo>
                <a:lnTo>
                  <a:pt x="747981" y="231280"/>
                </a:lnTo>
                <a:cubicBezTo>
                  <a:pt x="753111" y="231304"/>
                  <a:pt x="756366" y="231723"/>
                  <a:pt x="758445" y="232460"/>
                </a:cubicBezTo>
                <a:cubicBezTo>
                  <a:pt x="758496" y="232559"/>
                  <a:pt x="758549" y="232658"/>
                  <a:pt x="758600" y="232757"/>
                </a:cubicBezTo>
                <a:lnTo>
                  <a:pt x="773364" y="235718"/>
                </a:lnTo>
                <a:cubicBezTo>
                  <a:pt x="790479" y="236082"/>
                  <a:pt x="824818" y="262048"/>
                  <a:pt x="841072" y="261356"/>
                </a:cubicBezTo>
                <a:cubicBezTo>
                  <a:pt x="848247" y="277811"/>
                  <a:pt x="845053" y="250444"/>
                  <a:pt x="872404" y="265382"/>
                </a:cubicBezTo>
                <a:cubicBezTo>
                  <a:pt x="884596" y="267374"/>
                  <a:pt x="889722" y="269394"/>
                  <a:pt x="899938" y="270925"/>
                </a:cubicBezTo>
                <a:cubicBezTo>
                  <a:pt x="900079" y="271345"/>
                  <a:pt x="933560" y="274145"/>
                  <a:pt x="933701" y="274565"/>
                </a:cubicBezTo>
                <a:lnTo>
                  <a:pt x="958104" y="278658"/>
                </a:lnTo>
                <a:lnTo>
                  <a:pt x="963678" y="280729"/>
                </a:lnTo>
                <a:lnTo>
                  <a:pt x="996167" y="277529"/>
                </a:lnTo>
                <a:lnTo>
                  <a:pt x="1012387" y="277350"/>
                </a:lnTo>
                <a:lnTo>
                  <a:pt x="1018139" y="274257"/>
                </a:lnTo>
                <a:cubicBezTo>
                  <a:pt x="1023705" y="272608"/>
                  <a:pt x="1030840" y="272419"/>
                  <a:pt x="1041488" y="275538"/>
                </a:cubicBezTo>
                <a:lnTo>
                  <a:pt x="1043729" y="276831"/>
                </a:lnTo>
                <a:lnTo>
                  <a:pt x="1076532" y="271239"/>
                </a:lnTo>
                <a:cubicBezTo>
                  <a:pt x="1083544" y="269462"/>
                  <a:pt x="1111552" y="278849"/>
                  <a:pt x="1117458" y="275294"/>
                </a:cubicBezTo>
                <a:cubicBezTo>
                  <a:pt x="1173364" y="280135"/>
                  <a:pt x="1207569" y="263603"/>
                  <a:pt x="1275827" y="275029"/>
                </a:cubicBezTo>
                <a:cubicBezTo>
                  <a:pt x="1321519" y="279616"/>
                  <a:pt x="1347196" y="279519"/>
                  <a:pt x="1376683" y="283128"/>
                </a:cubicBezTo>
                <a:cubicBezTo>
                  <a:pt x="1406170" y="286737"/>
                  <a:pt x="1433752" y="293140"/>
                  <a:pt x="1452749" y="296685"/>
                </a:cubicBezTo>
                <a:cubicBezTo>
                  <a:pt x="1471746" y="300230"/>
                  <a:pt x="1466619" y="301895"/>
                  <a:pt x="1490664" y="304401"/>
                </a:cubicBezTo>
                <a:cubicBezTo>
                  <a:pt x="1514709" y="306907"/>
                  <a:pt x="1573675" y="305000"/>
                  <a:pt x="1597021" y="311721"/>
                </a:cubicBezTo>
                <a:cubicBezTo>
                  <a:pt x="1622238" y="311037"/>
                  <a:pt x="1625537" y="322069"/>
                  <a:pt x="1639314" y="320753"/>
                </a:cubicBezTo>
                <a:cubicBezTo>
                  <a:pt x="1710549" y="337224"/>
                  <a:pt x="1769892" y="334296"/>
                  <a:pt x="1856583" y="331628"/>
                </a:cubicBezTo>
                <a:cubicBezTo>
                  <a:pt x="1913730" y="336509"/>
                  <a:pt x="1912698" y="339285"/>
                  <a:pt x="1937745" y="342098"/>
                </a:cubicBezTo>
                <a:cubicBezTo>
                  <a:pt x="1945390" y="344925"/>
                  <a:pt x="1949181" y="335092"/>
                  <a:pt x="1956068" y="338984"/>
                </a:cubicBezTo>
                <a:lnTo>
                  <a:pt x="1991434" y="344183"/>
                </a:lnTo>
                <a:lnTo>
                  <a:pt x="2017399" y="354323"/>
                </a:lnTo>
                <a:lnTo>
                  <a:pt x="2041804" y="360756"/>
                </a:lnTo>
                <a:lnTo>
                  <a:pt x="2071138" y="363487"/>
                </a:lnTo>
                <a:cubicBezTo>
                  <a:pt x="2080124" y="365903"/>
                  <a:pt x="2080713" y="373697"/>
                  <a:pt x="2092557" y="373570"/>
                </a:cubicBezTo>
                <a:cubicBezTo>
                  <a:pt x="2128517" y="378742"/>
                  <a:pt x="2193287" y="383225"/>
                  <a:pt x="2242182" y="388922"/>
                </a:cubicBezTo>
                <a:cubicBezTo>
                  <a:pt x="2266404" y="385527"/>
                  <a:pt x="2301142" y="392029"/>
                  <a:pt x="2311187" y="401718"/>
                </a:cubicBezTo>
                <a:cubicBezTo>
                  <a:pt x="2323182" y="404413"/>
                  <a:pt x="2352098" y="404462"/>
                  <a:pt x="2363765" y="402554"/>
                </a:cubicBezTo>
                <a:cubicBezTo>
                  <a:pt x="2374121" y="402833"/>
                  <a:pt x="2375999" y="406521"/>
                  <a:pt x="2389759" y="407955"/>
                </a:cubicBezTo>
                <a:cubicBezTo>
                  <a:pt x="2404778" y="411334"/>
                  <a:pt x="2437354" y="427346"/>
                  <a:pt x="2451497" y="432353"/>
                </a:cubicBezTo>
                <a:cubicBezTo>
                  <a:pt x="2465640" y="437360"/>
                  <a:pt x="2451256" y="432175"/>
                  <a:pt x="2474615" y="437995"/>
                </a:cubicBezTo>
                <a:cubicBezTo>
                  <a:pt x="2482949" y="439979"/>
                  <a:pt x="2481204" y="447714"/>
                  <a:pt x="2499122" y="451403"/>
                </a:cubicBezTo>
                <a:cubicBezTo>
                  <a:pt x="2517041" y="455093"/>
                  <a:pt x="2557176" y="459358"/>
                  <a:pt x="2582126" y="460132"/>
                </a:cubicBezTo>
                <a:cubicBezTo>
                  <a:pt x="2610000" y="447613"/>
                  <a:pt x="2600233" y="464657"/>
                  <a:pt x="2651203" y="448902"/>
                </a:cubicBezTo>
                <a:cubicBezTo>
                  <a:pt x="2652514" y="450917"/>
                  <a:pt x="2673343" y="450050"/>
                  <a:pt x="2694692" y="451398"/>
                </a:cubicBezTo>
                <a:cubicBezTo>
                  <a:pt x="2716041" y="452746"/>
                  <a:pt x="2761501" y="464041"/>
                  <a:pt x="2779298" y="456988"/>
                </a:cubicBezTo>
                <a:lnTo>
                  <a:pt x="2936306" y="456249"/>
                </a:lnTo>
                <a:lnTo>
                  <a:pt x="3026435" y="468085"/>
                </a:lnTo>
                <a:cubicBezTo>
                  <a:pt x="3057775" y="469980"/>
                  <a:pt x="3063039" y="478620"/>
                  <a:pt x="3083171" y="475230"/>
                </a:cubicBezTo>
                <a:cubicBezTo>
                  <a:pt x="3117108" y="477415"/>
                  <a:pt x="3095622" y="493457"/>
                  <a:pt x="3134778" y="480540"/>
                </a:cubicBezTo>
                <a:cubicBezTo>
                  <a:pt x="3124076" y="494276"/>
                  <a:pt x="3153178" y="476814"/>
                  <a:pt x="3173314" y="487873"/>
                </a:cubicBezTo>
                <a:cubicBezTo>
                  <a:pt x="3201556" y="479719"/>
                  <a:pt x="3230591" y="489990"/>
                  <a:pt x="3247734" y="491186"/>
                </a:cubicBezTo>
                <a:cubicBezTo>
                  <a:pt x="3264877" y="492382"/>
                  <a:pt x="3251612" y="496143"/>
                  <a:pt x="3276172" y="495050"/>
                </a:cubicBezTo>
                <a:lnTo>
                  <a:pt x="3310856" y="500586"/>
                </a:lnTo>
                <a:cubicBezTo>
                  <a:pt x="3309045" y="496015"/>
                  <a:pt x="3314063" y="497362"/>
                  <a:pt x="3327824" y="498077"/>
                </a:cubicBezTo>
                <a:lnTo>
                  <a:pt x="3364782" y="494003"/>
                </a:lnTo>
                <a:lnTo>
                  <a:pt x="3390144" y="498112"/>
                </a:lnTo>
                <a:cubicBezTo>
                  <a:pt x="3393544" y="497973"/>
                  <a:pt x="3417720" y="493499"/>
                  <a:pt x="3417235" y="489988"/>
                </a:cubicBezTo>
                <a:cubicBezTo>
                  <a:pt x="3443685" y="504716"/>
                  <a:pt x="3446332" y="495464"/>
                  <a:pt x="3473455" y="491710"/>
                </a:cubicBezTo>
                <a:cubicBezTo>
                  <a:pt x="3496710" y="493093"/>
                  <a:pt x="3476665" y="493558"/>
                  <a:pt x="3532861" y="495298"/>
                </a:cubicBezTo>
                <a:cubicBezTo>
                  <a:pt x="3554737" y="511467"/>
                  <a:pt x="3539011" y="483579"/>
                  <a:pt x="3581951" y="506221"/>
                </a:cubicBezTo>
                <a:cubicBezTo>
                  <a:pt x="3584053" y="504456"/>
                  <a:pt x="3610563" y="506075"/>
                  <a:pt x="3624438" y="507850"/>
                </a:cubicBezTo>
                <a:cubicBezTo>
                  <a:pt x="3638313" y="509625"/>
                  <a:pt x="3650849" y="507462"/>
                  <a:pt x="3665204" y="516874"/>
                </a:cubicBezTo>
                <a:cubicBezTo>
                  <a:pt x="3675692" y="519769"/>
                  <a:pt x="3656949" y="515532"/>
                  <a:pt x="3689747" y="520459"/>
                </a:cubicBezTo>
                <a:cubicBezTo>
                  <a:pt x="3722545" y="525386"/>
                  <a:pt x="3829449" y="542068"/>
                  <a:pt x="3861993" y="546434"/>
                </a:cubicBezTo>
                <a:cubicBezTo>
                  <a:pt x="3894537" y="550800"/>
                  <a:pt x="3871648" y="553364"/>
                  <a:pt x="3885009" y="553797"/>
                </a:cubicBezTo>
                <a:cubicBezTo>
                  <a:pt x="3898370" y="554230"/>
                  <a:pt x="3927139" y="547164"/>
                  <a:pt x="3942159" y="549034"/>
                </a:cubicBezTo>
                <a:cubicBezTo>
                  <a:pt x="3961015" y="550940"/>
                  <a:pt x="3963811" y="558241"/>
                  <a:pt x="3975129" y="557872"/>
                </a:cubicBezTo>
                <a:cubicBezTo>
                  <a:pt x="3985593" y="547655"/>
                  <a:pt x="3996704" y="547768"/>
                  <a:pt x="4014830" y="553964"/>
                </a:cubicBezTo>
                <a:cubicBezTo>
                  <a:pt x="4048643" y="556748"/>
                  <a:pt x="4048670" y="546238"/>
                  <a:pt x="4081323" y="547753"/>
                </a:cubicBezTo>
                <a:cubicBezTo>
                  <a:pt x="4095652" y="547174"/>
                  <a:pt x="4103318" y="550468"/>
                  <a:pt x="4127224" y="547194"/>
                </a:cubicBezTo>
                <a:cubicBezTo>
                  <a:pt x="4144245" y="547892"/>
                  <a:pt x="4178444" y="549648"/>
                  <a:pt x="4201489" y="539366"/>
                </a:cubicBezTo>
                <a:cubicBezTo>
                  <a:pt x="4226484" y="538057"/>
                  <a:pt x="4208332" y="537593"/>
                  <a:pt x="4235612" y="540183"/>
                </a:cubicBezTo>
                <a:cubicBezTo>
                  <a:pt x="4268938" y="540701"/>
                  <a:pt x="4282810" y="534470"/>
                  <a:pt x="4302068" y="535952"/>
                </a:cubicBezTo>
                <a:cubicBezTo>
                  <a:pt x="4314608" y="531697"/>
                  <a:pt x="4300406" y="536768"/>
                  <a:pt x="4348604" y="531427"/>
                </a:cubicBezTo>
                <a:cubicBezTo>
                  <a:pt x="4367706" y="540886"/>
                  <a:pt x="4384046" y="527950"/>
                  <a:pt x="4400391" y="529988"/>
                </a:cubicBezTo>
                <a:cubicBezTo>
                  <a:pt x="4426313" y="528954"/>
                  <a:pt x="4490025" y="529067"/>
                  <a:pt x="4513659" y="527603"/>
                </a:cubicBezTo>
                <a:cubicBezTo>
                  <a:pt x="4537293" y="526139"/>
                  <a:pt x="4512137" y="523958"/>
                  <a:pt x="4542198" y="521206"/>
                </a:cubicBezTo>
                <a:cubicBezTo>
                  <a:pt x="4597566" y="533455"/>
                  <a:pt x="4628464" y="511410"/>
                  <a:pt x="4684502" y="508712"/>
                </a:cubicBezTo>
                <a:cubicBezTo>
                  <a:pt x="4718519" y="491640"/>
                  <a:pt x="4742626" y="509374"/>
                  <a:pt x="4779821" y="496309"/>
                </a:cubicBezTo>
                <a:cubicBezTo>
                  <a:pt x="4804992" y="492314"/>
                  <a:pt x="4808648" y="496131"/>
                  <a:pt x="4822825" y="494266"/>
                </a:cubicBezTo>
                <a:cubicBezTo>
                  <a:pt x="4837002" y="492401"/>
                  <a:pt x="4852992" y="487905"/>
                  <a:pt x="4864884" y="485118"/>
                </a:cubicBezTo>
                <a:cubicBezTo>
                  <a:pt x="4871249" y="488756"/>
                  <a:pt x="4920720" y="482346"/>
                  <a:pt x="4919578" y="477542"/>
                </a:cubicBezTo>
                <a:cubicBezTo>
                  <a:pt x="4926928" y="479188"/>
                  <a:pt x="4947247" y="485560"/>
                  <a:pt x="4949541" y="477954"/>
                </a:cubicBezTo>
                <a:cubicBezTo>
                  <a:pt x="4987069" y="477873"/>
                  <a:pt x="5008152" y="476806"/>
                  <a:pt x="5040980" y="486944"/>
                </a:cubicBezTo>
                <a:cubicBezTo>
                  <a:pt x="5064311" y="490721"/>
                  <a:pt x="5048016" y="488694"/>
                  <a:pt x="5062537" y="491091"/>
                </a:cubicBezTo>
                <a:cubicBezTo>
                  <a:pt x="5077058" y="493488"/>
                  <a:pt x="5101248" y="489194"/>
                  <a:pt x="5124930" y="488624"/>
                </a:cubicBezTo>
                <a:cubicBezTo>
                  <a:pt x="5148941" y="488756"/>
                  <a:pt x="5176916" y="492838"/>
                  <a:pt x="5194697" y="494266"/>
                </a:cubicBezTo>
                <a:cubicBezTo>
                  <a:pt x="5212478" y="495694"/>
                  <a:pt x="5216720" y="495351"/>
                  <a:pt x="5231615" y="497193"/>
                </a:cubicBezTo>
                <a:cubicBezTo>
                  <a:pt x="5256471" y="493743"/>
                  <a:pt x="5277358" y="495561"/>
                  <a:pt x="5295973" y="502936"/>
                </a:cubicBezTo>
                <a:cubicBezTo>
                  <a:pt x="5310458" y="504829"/>
                  <a:pt x="5303034" y="509138"/>
                  <a:pt x="5313760" y="510935"/>
                </a:cubicBezTo>
                <a:cubicBezTo>
                  <a:pt x="5324486" y="512732"/>
                  <a:pt x="5331325" y="504608"/>
                  <a:pt x="5360330" y="506574"/>
                </a:cubicBezTo>
                <a:cubicBezTo>
                  <a:pt x="5370649" y="506971"/>
                  <a:pt x="5370304" y="514592"/>
                  <a:pt x="5392341" y="515697"/>
                </a:cubicBezTo>
                <a:cubicBezTo>
                  <a:pt x="5414378" y="516802"/>
                  <a:pt x="5502983" y="521559"/>
                  <a:pt x="5535415" y="522731"/>
                </a:cubicBezTo>
                <a:cubicBezTo>
                  <a:pt x="5567847" y="523903"/>
                  <a:pt x="5554717" y="520685"/>
                  <a:pt x="5570264" y="520350"/>
                </a:cubicBezTo>
                <a:cubicBezTo>
                  <a:pt x="5585811" y="520015"/>
                  <a:pt x="5604204" y="511612"/>
                  <a:pt x="5628698" y="520719"/>
                </a:cubicBezTo>
                <a:cubicBezTo>
                  <a:pt x="5647020" y="515874"/>
                  <a:pt x="5647491" y="526993"/>
                  <a:pt x="5667807" y="529861"/>
                </a:cubicBezTo>
                <a:cubicBezTo>
                  <a:pt x="5679016" y="533919"/>
                  <a:pt x="5693046" y="532742"/>
                  <a:pt x="5702300" y="535541"/>
                </a:cubicBezTo>
                <a:cubicBezTo>
                  <a:pt x="5711554" y="538340"/>
                  <a:pt x="5718870" y="538844"/>
                  <a:pt x="5725716" y="541891"/>
                </a:cubicBezTo>
                <a:cubicBezTo>
                  <a:pt x="5732562" y="544938"/>
                  <a:pt x="5734643" y="551045"/>
                  <a:pt x="5743374" y="553823"/>
                </a:cubicBezTo>
                <a:cubicBezTo>
                  <a:pt x="5752105" y="556601"/>
                  <a:pt x="5765759" y="561491"/>
                  <a:pt x="5775722" y="563322"/>
                </a:cubicBezTo>
                <a:cubicBezTo>
                  <a:pt x="5785685" y="565153"/>
                  <a:pt x="5784173" y="562319"/>
                  <a:pt x="5803154" y="564811"/>
                </a:cubicBezTo>
                <a:cubicBezTo>
                  <a:pt x="5834093" y="570132"/>
                  <a:pt x="5861956" y="573987"/>
                  <a:pt x="5896753" y="573511"/>
                </a:cubicBezTo>
                <a:cubicBezTo>
                  <a:pt x="5903276" y="583218"/>
                  <a:pt x="5913663" y="578812"/>
                  <a:pt x="5927554" y="573675"/>
                </a:cubicBezTo>
                <a:cubicBezTo>
                  <a:pt x="5953522" y="580755"/>
                  <a:pt x="5997380" y="586240"/>
                  <a:pt x="6041802" y="602069"/>
                </a:cubicBezTo>
                <a:cubicBezTo>
                  <a:pt x="6060710" y="611771"/>
                  <a:pt x="6064884" y="613437"/>
                  <a:pt x="6078434" y="616108"/>
                </a:cubicBezTo>
                <a:lnTo>
                  <a:pt x="6096000" y="619448"/>
                </a:lnTo>
                <a:lnTo>
                  <a:pt x="6096000" y="5455552"/>
                </a:lnTo>
                <a:lnTo>
                  <a:pt x="6069997" y="5451207"/>
                </a:lnTo>
                <a:cubicBezTo>
                  <a:pt x="6053823" y="5455294"/>
                  <a:pt x="6044686" y="5455132"/>
                  <a:pt x="6037984" y="5444964"/>
                </a:cubicBezTo>
                <a:cubicBezTo>
                  <a:pt x="5998377" y="5442843"/>
                  <a:pt x="5957550" y="5417208"/>
                  <a:pt x="5932185" y="5429303"/>
                </a:cubicBezTo>
                <a:cubicBezTo>
                  <a:pt x="5933795" y="5407890"/>
                  <a:pt x="5919598" y="5415926"/>
                  <a:pt x="5891978" y="5410773"/>
                </a:cubicBezTo>
                <a:cubicBezTo>
                  <a:pt x="5872223" y="5404775"/>
                  <a:pt x="5829555" y="5392164"/>
                  <a:pt x="5813654" y="5386399"/>
                </a:cubicBezTo>
                <a:cubicBezTo>
                  <a:pt x="5797753" y="5380634"/>
                  <a:pt x="5785570" y="5384842"/>
                  <a:pt x="5769613" y="5379294"/>
                </a:cubicBezTo>
                <a:cubicBezTo>
                  <a:pt x="5776777" y="5360980"/>
                  <a:pt x="5681621" y="5373475"/>
                  <a:pt x="5717914" y="5360029"/>
                </a:cubicBezTo>
                <a:cubicBezTo>
                  <a:pt x="5690732" y="5349118"/>
                  <a:pt x="5700727" y="5354575"/>
                  <a:pt x="5686355" y="5359511"/>
                </a:cubicBezTo>
                <a:cubicBezTo>
                  <a:pt x="5652173" y="5354756"/>
                  <a:pt x="5649150" y="5353330"/>
                  <a:pt x="5609707" y="5357833"/>
                </a:cubicBezTo>
                <a:cubicBezTo>
                  <a:pt x="5592195" y="5357127"/>
                  <a:pt x="5585993" y="5354659"/>
                  <a:pt x="5570413" y="5353209"/>
                </a:cubicBezTo>
                <a:cubicBezTo>
                  <a:pt x="5554833" y="5351759"/>
                  <a:pt x="5546238" y="5352814"/>
                  <a:pt x="5516227" y="5349136"/>
                </a:cubicBezTo>
                <a:cubicBezTo>
                  <a:pt x="5492490" y="5344525"/>
                  <a:pt x="5475257" y="5345814"/>
                  <a:pt x="5456088" y="5343158"/>
                </a:cubicBezTo>
                <a:cubicBezTo>
                  <a:pt x="5436918" y="5340503"/>
                  <a:pt x="5425237" y="5336331"/>
                  <a:pt x="5401214" y="5333202"/>
                </a:cubicBezTo>
                <a:cubicBezTo>
                  <a:pt x="5380590" y="5324458"/>
                  <a:pt x="5302803" y="5345416"/>
                  <a:pt x="5287223" y="5319212"/>
                </a:cubicBezTo>
                <a:cubicBezTo>
                  <a:pt x="5230819" y="5324494"/>
                  <a:pt x="5214860" y="5313910"/>
                  <a:pt x="5168498" y="5309267"/>
                </a:cubicBezTo>
                <a:cubicBezTo>
                  <a:pt x="5123665" y="5304413"/>
                  <a:pt x="5118021" y="5307363"/>
                  <a:pt x="5071189" y="5294765"/>
                </a:cubicBezTo>
                <a:cubicBezTo>
                  <a:pt x="5034607" y="5282205"/>
                  <a:pt x="5014978" y="5278240"/>
                  <a:pt x="4972297" y="5275521"/>
                </a:cubicBezTo>
                <a:cubicBezTo>
                  <a:pt x="4969126" y="5282935"/>
                  <a:pt x="4918210" y="5268072"/>
                  <a:pt x="4909975" y="5265882"/>
                </a:cubicBezTo>
                <a:cubicBezTo>
                  <a:pt x="4910918" y="5270758"/>
                  <a:pt x="4884027" y="5272900"/>
                  <a:pt x="4877057" y="5268795"/>
                </a:cubicBezTo>
                <a:cubicBezTo>
                  <a:pt x="4815399" y="5271659"/>
                  <a:pt x="4796579" y="5290311"/>
                  <a:pt x="4750368" y="5280515"/>
                </a:cubicBezTo>
                <a:cubicBezTo>
                  <a:pt x="4714297" y="5280446"/>
                  <a:pt x="4716019" y="5289985"/>
                  <a:pt x="4664197" y="5289876"/>
                </a:cubicBezTo>
                <a:cubicBezTo>
                  <a:pt x="4642396" y="5294034"/>
                  <a:pt x="4648926" y="5285802"/>
                  <a:pt x="4621801" y="5286109"/>
                </a:cubicBezTo>
                <a:cubicBezTo>
                  <a:pt x="4587181" y="5303707"/>
                  <a:pt x="4550367" y="5292240"/>
                  <a:pt x="4501450" y="5291718"/>
                </a:cubicBezTo>
                <a:cubicBezTo>
                  <a:pt x="4441618" y="5290413"/>
                  <a:pt x="4391602" y="5297669"/>
                  <a:pt x="4339538" y="5289896"/>
                </a:cubicBezTo>
                <a:cubicBezTo>
                  <a:pt x="4320399" y="5296143"/>
                  <a:pt x="4294824" y="5304547"/>
                  <a:pt x="4273798" y="5293687"/>
                </a:cubicBezTo>
                <a:cubicBezTo>
                  <a:pt x="4218595" y="5295417"/>
                  <a:pt x="4225039" y="5300366"/>
                  <a:pt x="4204001" y="5294046"/>
                </a:cubicBezTo>
                <a:cubicBezTo>
                  <a:pt x="4162118" y="5296469"/>
                  <a:pt x="4168874" y="5290927"/>
                  <a:pt x="4131013" y="5287923"/>
                </a:cubicBezTo>
                <a:cubicBezTo>
                  <a:pt x="4100184" y="5283304"/>
                  <a:pt x="4115521" y="5283729"/>
                  <a:pt x="4087000" y="5283169"/>
                </a:cubicBezTo>
                <a:cubicBezTo>
                  <a:pt x="4060034" y="5291706"/>
                  <a:pt x="4041568" y="5281154"/>
                  <a:pt x="4034328" y="5278941"/>
                </a:cubicBezTo>
                <a:cubicBezTo>
                  <a:pt x="4008845" y="5280382"/>
                  <a:pt x="3971113" y="5268624"/>
                  <a:pt x="3975385" y="5283804"/>
                </a:cubicBezTo>
                <a:cubicBezTo>
                  <a:pt x="3939593" y="5263231"/>
                  <a:pt x="3940927" y="5284115"/>
                  <a:pt x="3902682" y="5278816"/>
                </a:cubicBezTo>
                <a:cubicBezTo>
                  <a:pt x="3882526" y="5271283"/>
                  <a:pt x="3856417" y="5267233"/>
                  <a:pt x="3843763" y="5276642"/>
                </a:cubicBezTo>
                <a:cubicBezTo>
                  <a:pt x="3766863" y="5264696"/>
                  <a:pt x="3813381" y="5261088"/>
                  <a:pt x="3734981" y="5248544"/>
                </a:cubicBezTo>
                <a:cubicBezTo>
                  <a:pt x="3694311" y="5242227"/>
                  <a:pt x="3633976" y="5239795"/>
                  <a:pt x="3602355" y="5230777"/>
                </a:cubicBezTo>
                <a:cubicBezTo>
                  <a:pt x="3570735" y="5221759"/>
                  <a:pt x="3562983" y="5225833"/>
                  <a:pt x="3538517" y="5219315"/>
                </a:cubicBezTo>
                <a:cubicBezTo>
                  <a:pt x="3514052" y="5212798"/>
                  <a:pt x="3482747" y="5212305"/>
                  <a:pt x="3463058" y="5208965"/>
                </a:cubicBezTo>
                <a:cubicBezTo>
                  <a:pt x="3443369" y="5205624"/>
                  <a:pt x="3422900" y="5197673"/>
                  <a:pt x="3420380" y="5199276"/>
                </a:cubicBezTo>
                <a:cubicBezTo>
                  <a:pt x="3380714" y="5190779"/>
                  <a:pt x="3368868" y="5201274"/>
                  <a:pt x="3345184" y="5183516"/>
                </a:cubicBezTo>
                <a:cubicBezTo>
                  <a:pt x="3324916" y="5181274"/>
                  <a:pt x="3320333" y="5179327"/>
                  <a:pt x="3298771" y="5178904"/>
                </a:cubicBezTo>
                <a:cubicBezTo>
                  <a:pt x="3277209" y="5178481"/>
                  <a:pt x="3245843" y="5181014"/>
                  <a:pt x="3215809" y="5180977"/>
                </a:cubicBezTo>
                <a:cubicBezTo>
                  <a:pt x="3184688" y="5182696"/>
                  <a:pt x="3183910" y="5199151"/>
                  <a:pt x="3154917" y="5182487"/>
                </a:cubicBezTo>
                <a:cubicBezTo>
                  <a:pt x="3155210" y="5186026"/>
                  <a:pt x="3140142" y="5187176"/>
                  <a:pt x="3136265" y="5187060"/>
                </a:cubicBezTo>
                <a:lnTo>
                  <a:pt x="3105563" y="5188768"/>
                </a:lnTo>
                <a:lnTo>
                  <a:pt x="3102974" y="5183180"/>
                </a:lnTo>
                <a:cubicBezTo>
                  <a:pt x="3091506" y="5180875"/>
                  <a:pt x="3071814" y="5186387"/>
                  <a:pt x="3060354" y="5187376"/>
                </a:cubicBezTo>
                <a:lnTo>
                  <a:pt x="3034213" y="5189113"/>
                </a:lnTo>
                <a:lnTo>
                  <a:pt x="3024272" y="5188328"/>
                </a:lnTo>
                <a:lnTo>
                  <a:pt x="3020033" y="5188388"/>
                </a:lnTo>
                <a:lnTo>
                  <a:pt x="3009083" y="5184215"/>
                </a:lnTo>
                <a:cubicBezTo>
                  <a:pt x="2998901" y="5183170"/>
                  <a:pt x="2991286" y="5176456"/>
                  <a:pt x="2985198" y="5175435"/>
                </a:cubicBezTo>
                <a:cubicBezTo>
                  <a:pt x="2979110" y="5174414"/>
                  <a:pt x="2977314" y="5182166"/>
                  <a:pt x="2972552" y="5178092"/>
                </a:cubicBezTo>
                <a:cubicBezTo>
                  <a:pt x="2978585" y="5175121"/>
                  <a:pt x="2969122" y="5172700"/>
                  <a:pt x="2964948" y="5170542"/>
                </a:cubicBezTo>
                <a:lnTo>
                  <a:pt x="2927081" y="5167883"/>
                </a:lnTo>
                <a:cubicBezTo>
                  <a:pt x="2881315" y="5170765"/>
                  <a:pt x="2897505" y="5157632"/>
                  <a:pt x="2883507" y="5165948"/>
                </a:cubicBezTo>
                <a:cubicBezTo>
                  <a:pt x="2848802" y="5172562"/>
                  <a:pt x="2841183" y="5172540"/>
                  <a:pt x="2828808" y="5171024"/>
                </a:cubicBezTo>
                <a:cubicBezTo>
                  <a:pt x="2789723" y="5176358"/>
                  <a:pt x="2783598" y="5178552"/>
                  <a:pt x="2733350" y="5182954"/>
                </a:cubicBezTo>
                <a:cubicBezTo>
                  <a:pt x="2705294" y="5195484"/>
                  <a:pt x="2697276" y="5196299"/>
                  <a:pt x="2676026" y="5201528"/>
                </a:cubicBezTo>
                <a:cubicBezTo>
                  <a:pt x="2649850" y="5209688"/>
                  <a:pt x="2656777" y="5215631"/>
                  <a:pt x="2624966" y="5219503"/>
                </a:cubicBezTo>
                <a:cubicBezTo>
                  <a:pt x="2608822" y="5223802"/>
                  <a:pt x="2596717" y="5233960"/>
                  <a:pt x="2586657" y="5237693"/>
                </a:cubicBezTo>
                <a:cubicBezTo>
                  <a:pt x="2576598" y="5241426"/>
                  <a:pt x="2572560" y="5240215"/>
                  <a:pt x="2555604" y="5242950"/>
                </a:cubicBezTo>
                <a:cubicBezTo>
                  <a:pt x="2544327" y="5242024"/>
                  <a:pt x="2507818" y="5241999"/>
                  <a:pt x="2501014" y="5243732"/>
                </a:cubicBezTo>
                <a:cubicBezTo>
                  <a:pt x="2481627" y="5253849"/>
                  <a:pt x="2464234" y="5242512"/>
                  <a:pt x="2430333" y="5242347"/>
                </a:cubicBezTo>
                <a:lnTo>
                  <a:pt x="2390297" y="5243718"/>
                </a:lnTo>
                <a:cubicBezTo>
                  <a:pt x="2383025" y="5238323"/>
                  <a:pt x="2325738" y="5236407"/>
                  <a:pt x="2321676" y="5229096"/>
                </a:cubicBezTo>
                <a:cubicBezTo>
                  <a:pt x="2300682" y="5221752"/>
                  <a:pt x="2300605" y="5203239"/>
                  <a:pt x="2268081" y="5196194"/>
                </a:cubicBezTo>
                <a:cubicBezTo>
                  <a:pt x="2250549" y="5189151"/>
                  <a:pt x="2260291" y="5206888"/>
                  <a:pt x="2216485" y="5186836"/>
                </a:cubicBezTo>
                <a:cubicBezTo>
                  <a:pt x="2176812" y="5155811"/>
                  <a:pt x="2009284" y="5133290"/>
                  <a:pt x="2001494" y="5079343"/>
                </a:cubicBezTo>
                <a:cubicBezTo>
                  <a:pt x="1930452" y="5061834"/>
                  <a:pt x="1990088" y="5062662"/>
                  <a:pt x="1894629" y="5047832"/>
                </a:cubicBezTo>
                <a:cubicBezTo>
                  <a:pt x="1809963" y="5035276"/>
                  <a:pt x="1557661" y="5013588"/>
                  <a:pt x="1500237" y="4994679"/>
                </a:cubicBezTo>
                <a:cubicBezTo>
                  <a:pt x="1422590" y="4985100"/>
                  <a:pt x="1462550" y="4984560"/>
                  <a:pt x="1428745" y="4990358"/>
                </a:cubicBezTo>
                <a:cubicBezTo>
                  <a:pt x="1371818" y="4998904"/>
                  <a:pt x="1368586" y="4981591"/>
                  <a:pt x="1331117" y="4982813"/>
                </a:cubicBezTo>
                <a:cubicBezTo>
                  <a:pt x="1275392" y="4969813"/>
                  <a:pt x="1167811" y="4963517"/>
                  <a:pt x="1094400" y="4949677"/>
                </a:cubicBezTo>
                <a:cubicBezTo>
                  <a:pt x="1032555" y="4940283"/>
                  <a:pt x="1020613" y="4926459"/>
                  <a:pt x="960420" y="4921601"/>
                </a:cubicBezTo>
                <a:cubicBezTo>
                  <a:pt x="926461" y="4913284"/>
                  <a:pt x="907935" y="4932317"/>
                  <a:pt x="890651" y="4899776"/>
                </a:cubicBezTo>
                <a:cubicBezTo>
                  <a:pt x="868932" y="4886871"/>
                  <a:pt x="828943" y="4886321"/>
                  <a:pt x="792786" y="4879490"/>
                </a:cubicBezTo>
                <a:cubicBezTo>
                  <a:pt x="774601" y="4877972"/>
                  <a:pt x="755410" y="4883422"/>
                  <a:pt x="715957" y="4873155"/>
                </a:cubicBezTo>
                <a:cubicBezTo>
                  <a:pt x="685950" y="4865367"/>
                  <a:pt x="651097" y="4849744"/>
                  <a:pt x="647625" y="4870967"/>
                </a:cubicBezTo>
                <a:cubicBezTo>
                  <a:pt x="617175" y="4843306"/>
                  <a:pt x="628363" y="4862320"/>
                  <a:pt x="588833" y="4861867"/>
                </a:cubicBezTo>
                <a:cubicBezTo>
                  <a:pt x="485840" y="4832827"/>
                  <a:pt x="444489" y="4851587"/>
                  <a:pt x="366769" y="4836563"/>
                </a:cubicBezTo>
                <a:cubicBezTo>
                  <a:pt x="347086" y="4818158"/>
                  <a:pt x="343282" y="4863016"/>
                  <a:pt x="293285" y="4819988"/>
                </a:cubicBezTo>
                <a:cubicBezTo>
                  <a:pt x="289569" y="4822136"/>
                  <a:pt x="267030" y="4799681"/>
                  <a:pt x="251789" y="4793960"/>
                </a:cubicBezTo>
                <a:cubicBezTo>
                  <a:pt x="236548" y="4788239"/>
                  <a:pt x="215411" y="4786648"/>
                  <a:pt x="201835" y="4785664"/>
                </a:cubicBezTo>
                <a:cubicBezTo>
                  <a:pt x="188258" y="4784679"/>
                  <a:pt x="186209" y="4788050"/>
                  <a:pt x="170329" y="4788050"/>
                </a:cubicBezTo>
                <a:cubicBezTo>
                  <a:pt x="154448" y="4788050"/>
                  <a:pt x="132774" y="4775085"/>
                  <a:pt x="103478" y="4797957"/>
                </a:cubicBezTo>
                <a:cubicBezTo>
                  <a:pt x="89551" y="4796239"/>
                  <a:pt x="97852" y="4783571"/>
                  <a:pt x="86767" y="4777747"/>
                </a:cubicBezTo>
                <a:cubicBezTo>
                  <a:pt x="81225" y="4774835"/>
                  <a:pt x="72809" y="4772046"/>
                  <a:pt x="63762" y="4769537"/>
                </a:cubicBezTo>
                <a:lnTo>
                  <a:pt x="37001" y="4763022"/>
                </a:lnTo>
                <a:lnTo>
                  <a:pt x="37482" y="4761597"/>
                </a:lnTo>
                <a:cubicBezTo>
                  <a:pt x="35277" y="4760236"/>
                  <a:pt x="31697" y="4759001"/>
                  <a:pt x="30394" y="4758901"/>
                </a:cubicBezTo>
                <a:cubicBezTo>
                  <a:pt x="29091" y="4758801"/>
                  <a:pt x="30066" y="4759837"/>
                  <a:pt x="36971" y="4763015"/>
                </a:cubicBezTo>
                <a:lnTo>
                  <a:pt x="37001" y="4763022"/>
                </a:lnTo>
                <a:lnTo>
                  <a:pt x="36315" y="4765055"/>
                </a:lnTo>
                <a:cubicBezTo>
                  <a:pt x="32115" y="4765663"/>
                  <a:pt x="22886" y="4765389"/>
                  <a:pt x="4975" y="4763227"/>
                </a:cubicBezTo>
                <a:lnTo>
                  <a:pt x="0" y="4762420"/>
                </a:lnTo>
                <a:close/>
              </a:path>
            </a:pathLst>
          </a:custGeom>
        </p:spPr>
      </p:pic>
      <p:sp>
        <p:nvSpPr>
          <p:cNvPr id="4" name="TextBox 3">
            <a:extLst>
              <a:ext uri="{FF2B5EF4-FFF2-40B4-BE49-F238E27FC236}">
                <a16:creationId xmlns:a16="http://schemas.microsoft.com/office/drawing/2014/main" id="{37B50CBF-490D-94BE-280E-9D7B07E0A862}"/>
              </a:ext>
            </a:extLst>
          </p:cNvPr>
          <p:cNvSpPr txBox="1"/>
          <p:nvPr/>
        </p:nvSpPr>
        <p:spPr>
          <a:xfrm>
            <a:off x="775386" y="5163460"/>
            <a:ext cx="7367716" cy="1308820"/>
          </a:xfrm>
          <a:prstGeom prst="rect">
            <a:avLst/>
          </a:prstGeom>
          <a:noFill/>
        </p:spPr>
        <p:txBody>
          <a:bodyPr wrap="square">
            <a:spAutoFit/>
          </a:bodyPr>
          <a:lstStyle/>
          <a:p>
            <a:pPr marR="91440" algn="ctr">
              <a:lnSpc>
                <a:spcPct val="130000"/>
              </a:lnSpc>
              <a:spcAft>
                <a:spcPts val="1000"/>
              </a:spcAft>
            </a:pPr>
            <a:r>
              <a:rPr lang="en-US" sz="3200" b="1" dirty="0">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 1. </a:t>
            </a:r>
            <a:r>
              <a:rPr lang="en-US" sz="3200" b="1" dirty="0" err="1">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Cách</a:t>
            </a:r>
            <a:r>
              <a:rPr lang="en-US" sz="3200" b="1" dirty="0">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 </a:t>
            </a:r>
            <a:r>
              <a:rPr lang="en-US" sz="3200" b="1" dirty="0" err="1">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nêu</a:t>
            </a:r>
            <a:r>
              <a:rPr lang="en-US" sz="3200" b="1" dirty="0">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 </a:t>
            </a:r>
            <a:r>
              <a:rPr lang="en-US" sz="3200" b="1" dirty="0" err="1">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vấn</a:t>
            </a:r>
            <a:r>
              <a:rPr lang="en-US" sz="3200" b="1" dirty="0">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 </a:t>
            </a:r>
            <a:r>
              <a:rPr lang="en-US" sz="3200" b="1" dirty="0" err="1">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đề</a:t>
            </a:r>
            <a:r>
              <a:rPr lang="en-US" sz="3200" b="1" dirty="0">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 </a:t>
            </a:r>
            <a:r>
              <a:rPr lang="en-US" sz="3200" b="1" dirty="0" err="1">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của</a:t>
            </a:r>
            <a:r>
              <a:rPr lang="en-US" sz="3200" b="1" dirty="0">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 </a:t>
            </a:r>
            <a:r>
              <a:rPr lang="en-US" sz="3200" b="1" dirty="0" err="1">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tác</a:t>
            </a:r>
            <a:r>
              <a:rPr lang="en-US" sz="3200" b="1" dirty="0">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 </a:t>
            </a:r>
            <a:r>
              <a:rPr lang="en-US" sz="3200" b="1" dirty="0" err="1">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giả</a:t>
            </a:r>
            <a:r>
              <a:rPr lang="en-US" sz="3200" b="1" dirty="0">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 </a:t>
            </a:r>
            <a:r>
              <a:rPr lang="en-US" sz="3200" b="1" dirty="0" err="1">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trong</a:t>
            </a:r>
            <a:r>
              <a:rPr lang="en-US" sz="3200" b="1" dirty="0">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 </a:t>
            </a:r>
            <a:r>
              <a:rPr lang="en-US" sz="3200" b="1" dirty="0" err="1">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phần</a:t>
            </a:r>
            <a:r>
              <a:rPr lang="en-US" sz="3200" b="1" dirty="0">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 </a:t>
            </a:r>
            <a:r>
              <a:rPr lang="en-US" sz="3200" b="1" dirty="0" err="1">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mở</a:t>
            </a:r>
            <a:r>
              <a:rPr lang="en-US" sz="3200" b="1" dirty="0">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 </a:t>
            </a:r>
            <a:r>
              <a:rPr lang="en-US" sz="3200" b="1" dirty="0" err="1">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rPr>
              <a:t>đầu</a:t>
            </a:r>
            <a:endParaRPr lang="en-US" sz="3200" dirty="0">
              <a:solidFill>
                <a:srgbClr val="FF0000"/>
              </a:solidFill>
              <a:effectLst/>
              <a:latin typeface="#9Slide03 AmpleSoft Bold"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0509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a person holding a baby&#10;&#10;Description automatically generated">
            <a:extLst>
              <a:ext uri="{FF2B5EF4-FFF2-40B4-BE49-F238E27FC236}">
                <a16:creationId xmlns:a16="http://schemas.microsoft.com/office/drawing/2014/main" id="{82915159-087B-9C5F-4767-26FC142157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0609" y="864587"/>
            <a:ext cx="3126406" cy="29042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a:extLst>
              <a:ext uri="{FF2B5EF4-FFF2-40B4-BE49-F238E27FC236}">
                <a16:creationId xmlns:a16="http://schemas.microsoft.com/office/drawing/2014/main" id="{32842B13-F03E-21C7-6E24-BADD2D38E375}"/>
              </a:ext>
            </a:extLst>
          </p:cNvPr>
          <p:cNvSpPr txBox="1"/>
          <p:nvPr/>
        </p:nvSpPr>
        <p:spPr>
          <a:xfrm>
            <a:off x="484984" y="623072"/>
            <a:ext cx="7967037" cy="4795223"/>
          </a:xfrm>
          <a:prstGeom prst="rect">
            <a:avLst/>
          </a:prstGeom>
          <a:noFill/>
        </p:spPr>
        <p:txBody>
          <a:bodyPr wrap="square">
            <a:spAutoFit/>
          </a:bodyPr>
          <a:lstStyle/>
          <a:p>
            <a:pPr marR="91440" algn="just">
              <a:lnSpc>
                <a:spcPct val="150000"/>
              </a:lnSpc>
              <a:spcAft>
                <a:spcPts val="1000"/>
              </a:spcAft>
            </a:pPr>
            <a:r>
              <a:rPr lang="en-US" sz="2800" b="1" dirty="0">
                <a:solidFill>
                  <a:srgbClr val="0070C0"/>
                </a:solidFill>
                <a:effectLst/>
                <a:latin typeface="Times New Roman" panose="02020603050405020304" pitchFamily="18" charset="0"/>
                <a:ea typeface="Calibri" panose="020F0502020204030204" pitchFamily="34" charset="0"/>
              </a:rPr>
              <a:t>1. </a:t>
            </a:r>
            <a:r>
              <a:rPr lang="en-US" sz="2800" b="1" dirty="0" err="1">
                <a:solidFill>
                  <a:srgbClr val="0070C0"/>
                </a:solidFill>
                <a:effectLst/>
                <a:latin typeface="Times New Roman" panose="02020603050405020304" pitchFamily="18" charset="0"/>
                <a:ea typeface="Calibri" panose="020F0502020204030204" pitchFamily="34" charset="0"/>
              </a:rPr>
              <a:t>Cách</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nêu</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vấn</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đề</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của</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tác</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giả</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trong</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phần</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mở</a:t>
            </a:r>
            <a:r>
              <a:rPr lang="en-US" sz="2800" b="1" dirty="0">
                <a:solidFill>
                  <a:srgbClr val="0070C0"/>
                </a:solidFill>
                <a:effectLst/>
                <a:latin typeface="Times New Roman" panose="02020603050405020304" pitchFamily="18" charset="0"/>
                <a:ea typeface="Calibri" panose="020F0502020204030204" pitchFamily="34" charset="0"/>
              </a:rPr>
              <a:t> </a:t>
            </a:r>
            <a:r>
              <a:rPr lang="en-US" sz="2800" b="1" dirty="0" err="1">
                <a:solidFill>
                  <a:srgbClr val="0070C0"/>
                </a:solidFill>
                <a:effectLst/>
                <a:latin typeface="Times New Roman" panose="02020603050405020304" pitchFamily="18" charset="0"/>
                <a:ea typeface="Calibri" panose="020F0502020204030204" pitchFamily="34" charset="0"/>
              </a:rPr>
              <a:t>đầu</a:t>
            </a:r>
            <a:endParaRPr lang="en-US" sz="2800" dirty="0">
              <a:effectLst/>
              <a:latin typeface="Times New Roman" panose="02020603050405020304" pitchFamily="18" charset="0"/>
              <a:ea typeface="Calibri" panose="020F0502020204030204" pitchFamily="34" charset="0"/>
            </a:endParaRPr>
          </a:p>
          <a:p>
            <a:pPr marL="457200" lvl="0" indent="-457200" algn="just">
              <a:lnSpc>
                <a:spcPct val="150000"/>
              </a:lnSpc>
              <a:buClr>
                <a:srgbClr val="FF0000"/>
              </a:buClr>
              <a:buSzPct val="100000"/>
              <a:buFont typeface="Wingdings" panose="05000000000000000000" pitchFamily="2" charset="2"/>
              <a:buChar char="ü"/>
              <a:tabLst>
                <a:tab pos="118745" algn="l"/>
              </a:tabLst>
            </a:pPr>
            <a:r>
              <a:rPr lang="vi-VN" sz="2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Luận đề của VB: Vấn đề bi kịch của con người trong tác phẩm </a:t>
            </a:r>
            <a:r>
              <a:rPr lang="vi-VN" sz="2800" i="1"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rPr>
              <a:t>Người con gái Nam Xương.</a:t>
            </a:r>
            <a:endParaRPr lang="en-US" sz="2800" u="none" strike="noStrike" spc="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marR="91440" indent="-457200" algn="just">
              <a:lnSpc>
                <a:spcPct val="150000"/>
              </a:lnSpc>
              <a:spcAft>
                <a:spcPts val="1000"/>
              </a:spcAft>
              <a:buClr>
                <a:srgbClr val="FF0000"/>
              </a:buClr>
              <a:buFont typeface="Wingdings" panose="05000000000000000000" pitchFamily="2" charset="2"/>
              <a:buChar char="ü"/>
            </a:pPr>
            <a:r>
              <a:rPr lang="en-US" sz="2800" dirty="0" err="1">
                <a:effectLst/>
                <a:latin typeface="Times New Roman" panose="02020603050405020304" pitchFamily="18" charset="0"/>
                <a:ea typeface="Calibri" panose="020F0502020204030204" pitchFamily="34" charset="0"/>
              </a:rPr>
              <a:t>Tác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giới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thiệu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truyện</a:t>
            </a:r>
            <a:r>
              <a:rPr lang="en-US" sz="2800" dirty="0">
                <a:effectLst/>
                <a:latin typeface="Times New Roman" panose="02020603050405020304" pitchFamily="18" charset="0"/>
                <a:ea typeface="Calibri" panose="020F0502020204030204" pitchFamily="34" charset="0"/>
              </a:rPr>
              <a:t> </a:t>
            </a:r>
            <a:r>
              <a:rPr lang="en-US" sz="2800" i="1" dirty="0" err="1">
                <a:effectLst/>
                <a:latin typeface="Times New Roman" panose="02020603050405020304" pitchFamily="18" charset="0"/>
                <a:ea typeface="Calibri" panose="020F0502020204030204" pitchFamily="34" charset="0"/>
              </a:rPr>
              <a:t>Người</a:t>
            </a:r>
            <a:r>
              <a:rPr lang="en-US" sz="2800" i="1" dirty="0">
                <a:effectLst/>
                <a:latin typeface="Times New Roman" panose="02020603050405020304" pitchFamily="18" charset="0"/>
                <a:ea typeface="Calibri" panose="020F0502020204030204" pitchFamily="34" charset="0"/>
              </a:rPr>
              <a:t> con </a:t>
            </a:r>
            <a:r>
              <a:rPr lang="en-US" sz="2800" i="1" dirty="0" err="1">
                <a:effectLst/>
                <a:latin typeface="Times New Roman" panose="02020603050405020304" pitchFamily="18" charset="0"/>
                <a:ea typeface="Calibri" panose="020F0502020204030204" pitchFamily="34" charset="0"/>
              </a:rPr>
              <a:t>gái</a:t>
            </a:r>
            <a:r>
              <a:rPr lang="en-US" sz="2800" i="1" dirty="0">
                <a:effectLst/>
                <a:latin typeface="Times New Roman" panose="02020603050405020304" pitchFamily="18" charset="0"/>
                <a:ea typeface="Calibri" panose="020F0502020204030204" pitchFamily="34" charset="0"/>
              </a:rPr>
              <a:t> Nam </a:t>
            </a:r>
            <a:r>
              <a:rPr lang="en-US" sz="2800" i="1" dirty="0" err="1">
                <a:effectLst/>
                <a:latin typeface="Times New Roman" panose="02020603050405020304" pitchFamily="18" charset="0"/>
                <a:ea typeface="Calibri" panose="020F0502020204030204" pitchFamily="34" charset="0"/>
              </a:rPr>
              <a:t>Xương</a:t>
            </a:r>
            <a:r>
              <a:rPr lang="en-US" sz="2800" i="1" dirty="0">
                <a:effectLst/>
                <a:latin typeface="Times New Roman" panose="02020603050405020304" pitchFamily="18" charset="0"/>
                <a:ea typeface="Calibri" panose="020F0502020204030204" pitchFamily="34" charset="0"/>
              </a:rPr>
              <a: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nhân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vật</a:t>
            </a:r>
            <a:r>
              <a:rPr lang="en-US" sz="2800" dirty="0">
                <a:effectLst/>
                <a:latin typeface="Times New Roman" panose="02020603050405020304" pitchFamily="18" charset="0"/>
                <a:ea typeface="Calibri" panose="020F0502020204030204" pitchFamily="34" charset="0"/>
              </a:rPr>
              <a:t> Vũ </a:t>
            </a:r>
            <a:r>
              <a:rPr lang="en-US" sz="2800" dirty="0" err="1">
                <a:effectLst/>
                <a:latin typeface="Times New Roman" panose="02020603050405020304" pitchFamily="18" charset="0"/>
                <a:ea typeface="Calibri" panose="020F0502020204030204" pitchFamily="34" charset="0"/>
              </a:rPr>
              <a:t>Thị</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Thiết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sau</a:t>
            </a:r>
            <a:r>
              <a:rPr lang="en-US" sz="2800" dirty="0">
                <a:effectLst/>
                <a:latin typeface="Times New Roman" panose="02020603050405020304" pitchFamily="18" charset="0"/>
                <a:ea typeface="Calibri" panose="020F0502020204030204" pitchFamily="34" charset="0"/>
              </a:rPr>
              <a:t> đó </a:t>
            </a:r>
            <a:r>
              <a:rPr lang="en-US" sz="2800" dirty="0" err="1">
                <a:effectLst/>
                <a:latin typeface="Times New Roman" panose="02020603050405020304" pitchFamily="18" charset="0"/>
                <a:ea typeface="Calibri" panose="020F0502020204030204" pitchFamily="34" charset="0"/>
              </a:rPr>
              <a:t>nêu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vấn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đề</a:t>
            </a:r>
            <a:r>
              <a:rPr lang="en-US" sz="2800" dirty="0">
                <a:effectLst/>
                <a:latin typeface="Times New Roman" panose="02020603050405020304" pitchFamily="18" charset="0"/>
                <a:ea typeface="Calibri" panose="020F0502020204030204" pitchFamily="34" charset="0"/>
              </a:rPr>
              <a:t> cần </a:t>
            </a:r>
            <a:r>
              <a:rPr lang="en-US" sz="2800" dirty="0" err="1">
                <a:effectLst/>
                <a:latin typeface="Times New Roman" panose="02020603050405020304" pitchFamily="18" charset="0"/>
                <a:ea typeface="Calibri" panose="020F0502020204030204" pitchFamily="34" charset="0"/>
              </a:rPr>
              <a:t>bàn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luận</a:t>
            </a:r>
            <a:r>
              <a:rPr lang="en-US" sz="2800" dirty="0">
                <a:effectLst/>
                <a:latin typeface="Times New Roman" panose="02020603050405020304" pitchFamily="18" charset="0"/>
                <a:ea typeface="Calibri" panose="020F0502020204030204" pitchFamily="34" charset="0"/>
              </a:rPr>
              <a:t>. </a:t>
            </a:r>
          </a:p>
          <a:p>
            <a:pPr marR="91440" algn="just">
              <a:lnSpc>
                <a:spcPct val="150000"/>
              </a:lnSpc>
              <a:spcAft>
                <a:spcPts val="1000"/>
              </a:spcAft>
            </a:pPr>
            <a:r>
              <a:rPr lang="en-US" sz="2800" dirty="0">
                <a:solidFill>
                  <a:srgbClr val="FF0000"/>
                </a:solidFill>
                <a:effectLst/>
                <a:latin typeface="Times New Roman" panose="02020603050405020304" pitchFamily="18" charset="0"/>
                <a:ea typeface="Calibri" panose="020F0502020204030204" pitchFamily="34" charset="0"/>
                <a:sym typeface="Wingdings" panose="05000000000000000000" pitchFamily="2" charset="2"/>
              </a:rPr>
              <a:t></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Cách</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nêu</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vấn</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đề</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trực</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tiếp</a:t>
            </a:r>
            <a:r>
              <a:rPr lang="en-US" sz="2800" dirty="0">
                <a:solidFill>
                  <a:srgbClr val="FF0000"/>
                </a:solidFill>
                <a:effectLst/>
                <a:latin typeface="Times New Roman" panose="02020603050405020304" pitchFamily="18" charset="0"/>
                <a:ea typeface="Calibri" panose="020F0502020204030204" pitchFamily="34" charset="0"/>
              </a:rPr>
              <a:t>. </a:t>
            </a:r>
          </a:p>
        </p:txBody>
      </p:sp>
    </p:spTree>
    <p:extLst>
      <p:ext uri="{BB962C8B-B14F-4D97-AF65-F5344CB8AC3E}">
        <p14:creationId xmlns:p14="http://schemas.microsoft.com/office/powerpoint/2010/main" val="1350387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arn(inVertic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fade">
                                      <p:cBhvr>
                                        <p:cTn id="17" dur="1000"/>
                                        <p:tgtEl>
                                          <p:spTgt spid="7">
                                            <p:txEl>
                                              <p:pRg st="3" end="3"/>
                                            </p:txEl>
                                          </p:spTgt>
                                        </p:tgtEl>
                                      </p:cBhvr>
                                    </p:animEffect>
                                    <p:anim calcmode="lin" valueType="num">
                                      <p:cBhvr>
                                        <p:cTn id="18"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a person holding a baby&#10;&#10;Description automatically generated">
            <a:extLst>
              <a:ext uri="{FF2B5EF4-FFF2-40B4-BE49-F238E27FC236}">
                <a16:creationId xmlns:a16="http://schemas.microsoft.com/office/drawing/2014/main" id="{82915159-087B-9C5F-4767-26FC142157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0609" y="864587"/>
            <a:ext cx="3126406" cy="29042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a:extLst>
              <a:ext uri="{FF2B5EF4-FFF2-40B4-BE49-F238E27FC236}">
                <a16:creationId xmlns:a16="http://schemas.microsoft.com/office/drawing/2014/main" id="{32842B13-F03E-21C7-6E24-BADD2D38E375}"/>
              </a:ext>
            </a:extLst>
          </p:cNvPr>
          <p:cNvSpPr txBox="1"/>
          <p:nvPr/>
        </p:nvSpPr>
        <p:spPr>
          <a:xfrm>
            <a:off x="484984" y="623072"/>
            <a:ext cx="7967037" cy="1828386"/>
          </a:xfrm>
          <a:prstGeom prst="rect">
            <a:avLst/>
          </a:prstGeom>
          <a:noFill/>
        </p:spPr>
        <p:txBody>
          <a:bodyPr wrap="square">
            <a:spAutoFit/>
          </a:bodyPr>
          <a:lstStyle/>
          <a:p>
            <a:pPr marR="91440" algn="just">
              <a:lnSpc>
                <a:spcPct val="150000"/>
              </a:lnSpc>
              <a:spcAft>
                <a:spcPts val="1000"/>
              </a:spcAft>
            </a:pPr>
            <a:r>
              <a:rPr lang="en-US" sz="4000" i="1" dirty="0" err="1">
                <a:solidFill>
                  <a:srgbClr val="FF0000"/>
                </a:solidFill>
                <a:latin typeface="Times New Roman" panose="02020603050405020304" pitchFamily="18" charset="0"/>
                <a:cs typeface="Times New Roman" panose="02020603050405020304" pitchFamily="18" charset="0"/>
              </a:rPr>
              <a:t>Từ</a:t>
            </a:r>
            <a:r>
              <a:rPr lang="en-US" sz="4000" i="1" dirty="0">
                <a:solidFill>
                  <a:srgbClr val="FF0000"/>
                </a:solidFill>
                <a:latin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cs typeface="Times New Roman" panose="02020603050405020304" pitchFamily="18" charset="0"/>
              </a:rPr>
              <a:t>luận</a:t>
            </a:r>
            <a:r>
              <a:rPr lang="en-US" sz="4000" i="1" dirty="0">
                <a:solidFill>
                  <a:srgbClr val="FF0000"/>
                </a:solidFill>
                <a:latin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cs typeface="Times New Roman" panose="02020603050405020304" pitchFamily="18" charset="0"/>
              </a:rPr>
              <a:t>đề</a:t>
            </a:r>
            <a:r>
              <a:rPr lang="en-US" sz="4000" i="1" dirty="0">
                <a:solidFill>
                  <a:srgbClr val="FF0000"/>
                </a:solidFill>
                <a:latin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cs typeface="Times New Roman" panose="02020603050405020304" pitchFamily="18" charset="0"/>
              </a:rPr>
              <a:t>tác</a:t>
            </a:r>
            <a:r>
              <a:rPr lang="en-US" sz="4000" i="1" dirty="0">
                <a:solidFill>
                  <a:srgbClr val="FF0000"/>
                </a:solidFill>
                <a:latin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cs typeface="Times New Roman" panose="02020603050405020304" pitchFamily="18" charset="0"/>
              </a:rPr>
              <a:t>giả</a:t>
            </a:r>
            <a:r>
              <a:rPr lang="en-US" sz="4000" i="1" dirty="0">
                <a:solidFill>
                  <a:srgbClr val="FF0000"/>
                </a:solidFill>
                <a:latin typeface="Times New Roman" panose="02020603050405020304" pitchFamily="18" charset="0"/>
                <a:cs typeface="Times New Roman" panose="02020603050405020304" pitchFamily="18" charset="0"/>
              </a:rPr>
              <a:t> đã </a:t>
            </a:r>
            <a:r>
              <a:rPr lang="en-US" sz="4000" i="1" dirty="0" err="1">
                <a:solidFill>
                  <a:srgbClr val="FF0000"/>
                </a:solidFill>
                <a:latin typeface="Times New Roman" panose="02020603050405020304" pitchFamily="18" charset="0"/>
                <a:cs typeface="Times New Roman" panose="02020603050405020304" pitchFamily="18" charset="0"/>
              </a:rPr>
              <a:t>triển</a:t>
            </a:r>
            <a:r>
              <a:rPr lang="en-US" sz="4000" i="1" dirty="0">
                <a:solidFill>
                  <a:srgbClr val="FF0000"/>
                </a:solidFill>
                <a:latin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cs typeface="Times New Roman" panose="02020603050405020304" pitchFamily="18" charset="0"/>
              </a:rPr>
              <a:t>khai</a:t>
            </a:r>
            <a:r>
              <a:rPr lang="en-US" sz="4000" i="1" dirty="0">
                <a:solidFill>
                  <a:srgbClr val="FF0000"/>
                </a:solidFill>
                <a:latin typeface="Times New Roman" panose="02020603050405020304" pitchFamily="18" charset="0"/>
                <a:cs typeface="Times New Roman" panose="02020603050405020304" pitchFamily="18" charset="0"/>
              </a:rPr>
              <a:t> các </a:t>
            </a:r>
            <a:r>
              <a:rPr lang="en-US" sz="4000" i="1" dirty="0" err="1">
                <a:solidFill>
                  <a:srgbClr val="FF0000"/>
                </a:solidFill>
                <a:latin typeface="Times New Roman" panose="02020603050405020304" pitchFamily="18" charset="0"/>
                <a:cs typeface="Times New Roman" panose="02020603050405020304" pitchFamily="18" charset="0"/>
              </a:rPr>
              <a:t>luận</a:t>
            </a:r>
            <a:r>
              <a:rPr lang="en-US" sz="4000" i="1" dirty="0">
                <a:solidFill>
                  <a:srgbClr val="FF0000"/>
                </a:solidFill>
                <a:latin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cs typeface="Times New Roman" panose="02020603050405020304" pitchFamily="18" charset="0"/>
              </a:rPr>
              <a:t>điểm</a:t>
            </a:r>
            <a:r>
              <a:rPr lang="en-US" sz="4000" i="1" dirty="0">
                <a:solidFill>
                  <a:srgbClr val="FF0000"/>
                </a:solidFill>
                <a:latin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cs typeface="Times New Roman" panose="02020603050405020304" pitchFamily="18" charset="0"/>
              </a:rPr>
              <a:t>theo</a:t>
            </a:r>
            <a:r>
              <a:rPr lang="en-US" sz="4000" i="1" dirty="0">
                <a:solidFill>
                  <a:srgbClr val="FF0000"/>
                </a:solidFill>
                <a:latin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cs typeface="Times New Roman" panose="02020603050405020304" pitchFamily="18" charset="0"/>
              </a:rPr>
              <a:t>trình</a:t>
            </a:r>
            <a:r>
              <a:rPr lang="en-US" sz="4000" i="1" dirty="0">
                <a:solidFill>
                  <a:srgbClr val="FF0000"/>
                </a:solidFill>
                <a:latin typeface="Times New Roman" panose="02020603050405020304" pitchFamily="18" charset="0"/>
                <a:cs typeface="Times New Roman" panose="02020603050405020304" pitchFamily="18" charset="0"/>
              </a:rPr>
              <a:t> </a:t>
            </a:r>
            <a:r>
              <a:rPr lang="en-US" sz="4000" i="1" dirty="0" err="1">
                <a:solidFill>
                  <a:srgbClr val="FF0000"/>
                </a:solidFill>
                <a:latin typeface="Times New Roman" panose="02020603050405020304" pitchFamily="18" charset="0"/>
                <a:cs typeface="Times New Roman" panose="02020603050405020304" pitchFamily="18" charset="0"/>
              </a:rPr>
              <a:t>tự</a:t>
            </a:r>
            <a:r>
              <a:rPr lang="en-US" sz="4000" i="1" dirty="0">
                <a:solidFill>
                  <a:srgbClr val="FF0000"/>
                </a:solidFill>
                <a:latin typeface="Times New Roman" panose="02020603050405020304" pitchFamily="18" charset="0"/>
                <a:cs typeface="Times New Roman" panose="02020603050405020304" pitchFamily="18" charset="0"/>
              </a:rPr>
              <a:t> nào?</a:t>
            </a:r>
            <a:endParaRPr lang="en-US" sz="5400" i="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75924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a person holding a baby&#10;&#10;Description automatically generated">
            <a:extLst>
              <a:ext uri="{FF2B5EF4-FFF2-40B4-BE49-F238E27FC236}">
                <a16:creationId xmlns:a16="http://schemas.microsoft.com/office/drawing/2014/main" id="{82915159-087B-9C5F-4767-26FC142157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0609" y="864587"/>
            <a:ext cx="3126406" cy="29042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a:extLst>
              <a:ext uri="{FF2B5EF4-FFF2-40B4-BE49-F238E27FC236}">
                <a16:creationId xmlns:a16="http://schemas.microsoft.com/office/drawing/2014/main" id="{32842B13-F03E-21C7-6E24-BADD2D38E375}"/>
              </a:ext>
            </a:extLst>
          </p:cNvPr>
          <p:cNvSpPr txBox="1"/>
          <p:nvPr/>
        </p:nvSpPr>
        <p:spPr>
          <a:xfrm>
            <a:off x="484984" y="623072"/>
            <a:ext cx="7967037" cy="5174493"/>
          </a:xfrm>
          <a:prstGeom prst="rect">
            <a:avLst/>
          </a:prstGeom>
          <a:noFill/>
        </p:spPr>
        <p:txBody>
          <a:bodyPr wrap="square">
            <a:spAutoFit/>
          </a:bodyPr>
          <a:lstStyle/>
          <a:p>
            <a:pPr algn="just">
              <a:lnSpc>
                <a:spcPct val="150000"/>
              </a:lnSpc>
            </a:pPr>
            <a:r>
              <a:rPr lang="en-US" sz="3200" b="1" dirty="0">
                <a:solidFill>
                  <a:srgbClr val="FF0000"/>
                </a:solidFill>
                <a:latin typeface="Times New Roman" panose="02020603050405020304" pitchFamily="18" charset="0"/>
                <a:cs typeface="Times New Roman" panose="02020603050405020304" pitchFamily="18" charset="0"/>
              </a:rPr>
              <a:t>2. Hệ </a:t>
            </a:r>
            <a:r>
              <a:rPr lang="en-US" sz="3200" b="1" dirty="0" err="1">
                <a:solidFill>
                  <a:srgbClr val="FF0000"/>
                </a:solidFill>
                <a:latin typeface="Times New Roman" panose="02020603050405020304" pitchFamily="18" charset="0"/>
                <a:cs typeface="Times New Roman" panose="02020603050405020304" pitchFamily="18" charset="0"/>
              </a:rPr>
              <a:t>thống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luận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điểm</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trình</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tự</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triển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khai</a:t>
            </a:r>
            <a:endParaRPr lang="en-US" sz="3200" dirty="0">
              <a:solidFill>
                <a:srgbClr val="FF0000"/>
              </a:solidFill>
              <a:latin typeface="Times New Roman" panose="02020603050405020304" pitchFamily="18" charset="0"/>
              <a:cs typeface="Times New Roman" panose="02020603050405020304" pitchFamily="18" charset="0"/>
            </a:endParaRPr>
          </a:p>
          <a:p>
            <a:pPr algn="just">
              <a:lnSpc>
                <a:spcPct val="150000"/>
              </a:lnSpc>
            </a:pP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Ngoài</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b="1"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Mở</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đầu</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(1) </a:t>
            </a:r>
            <a:r>
              <a:rPr lang="en-US" sz="3200" dirty="0" err="1">
                <a:latin typeface="Times New Roman" panose="02020603050405020304" pitchFamily="18" charset="0"/>
                <a:cs typeface="Times New Roman" panose="02020603050405020304" pitchFamily="18" charset="0"/>
              </a:rPr>
              <a:t>và</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Kết</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thúc</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(5), các </a:t>
            </a:r>
            <a:r>
              <a:rPr lang="en-US" sz="3200" dirty="0" err="1">
                <a:latin typeface="Times New Roman" panose="02020603050405020304" pitchFamily="18" charset="0"/>
                <a:cs typeface="Times New Roman" panose="02020603050405020304" pitchFamily="18" charset="0"/>
              </a:rPr>
              <a:t>luận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điểm</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trong</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văn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bản</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được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tổ</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chức</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theo</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trình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tự</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sau</a:t>
            </a:r>
            <a:r>
              <a:rPr lang="en-US" sz="3200" dirty="0">
                <a:latin typeface="Times New Roman" panose="02020603050405020304" pitchFamily="18" charset="0"/>
                <a:cs typeface="Times New Roman" panose="02020603050405020304" pitchFamily="18" charset="0"/>
              </a:rPr>
              <a:t>:</a:t>
            </a:r>
          </a:p>
          <a:p>
            <a:pPr marL="457200" indent="-457200" algn="just">
              <a:lnSpc>
                <a:spcPct val="150000"/>
              </a:lnSpc>
              <a:buClr>
                <a:srgbClr val="FF0000"/>
              </a:buClr>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 Nhận </a:t>
            </a:r>
            <a:r>
              <a:rPr lang="en-US" sz="3200" dirty="0" err="1">
                <a:latin typeface="Times New Roman" panose="02020603050405020304" pitchFamily="18" charset="0"/>
                <a:cs typeface="Times New Roman" panose="02020603050405020304" pitchFamily="18" charset="0"/>
              </a:rPr>
              <a:t>diện</a:t>
            </a:r>
            <a:r>
              <a:rPr lang="en-US" sz="3200" dirty="0">
                <a:latin typeface="Times New Roman" panose="02020603050405020304" pitchFamily="18" charset="0"/>
                <a:cs typeface="Times New Roman" panose="02020603050405020304" pitchFamily="18" charset="0"/>
              </a:rPr>
              <a:t> bi </a:t>
            </a:r>
            <a:r>
              <a:rPr lang="en-US" sz="3200" dirty="0" err="1">
                <a:latin typeface="Times New Roman" panose="02020603050405020304" pitchFamily="18" charset="0"/>
                <a:cs typeface="Times New Roman" panose="02020603050405020304" pitchFamily="18" charset="0"/>
              </a:rPr>
              <a:t>kịch</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của</a:t>
            </a:r>
            <a:r>
              <a:rPr lang="en-US" sz="3200" dirty="0">
                <a:latin typeface="Times New Roman" panose="02020603050405020304" pitchFamily="18" charset="0"/>
                <a:cs typeface="Times New Roman" panose="02020603050405020304" pitchFamily="18" charset="0"/>
              </a:rPr>
              <a:t> Vũ </a:t>
            </a:r>
            <a:r>
              <a:rPr lang="en-US" sz="3200" dirty="0" err="1">
                <a:latin typeface="Times New Roman" panose="02020603050405020304" pitchFamily="18" charset="0"/>
                <a:cs typeface="Times New Roman" panose="02020603050405020304" pitchFamily="18" charset="0"/>
              </a:rPr>
              <a:t>Nương</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(2) </a:t>
            </a:r>
          </a:p>
          <a:p>
            <a:pPr marL="457200" indent="-457200" algn="just">
              <a:lnSpc>
                <a:spcPct val="150000"/>
              </a:lnSpc>
              <a:buClr>
                <a:srgbClr val="FF0000"/>
              </a:buClr>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Lí</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giải</a:t>
            </a:r>
            <a:r>
              <a:rPr lang="en-US" sz="3200" dirty="0">
                <a:latin typeface="Times New Roman" panose="02020603050405020304" pitchFamily="18" charset="0"/>
                <a:cs typeface="Times New Roman" panose="02020603050405020304" pitchFamily="18" charset="0"/>
              </a:rPr>
              <a:t> bi </a:t>
            </a:r>
            <a:r>
              <a:rPr lang="en-US" sz="3200" dirty="0" err="1">
                <a:latin typeface="Times New Roman" panose="02020603050405020304" pitchFamily="18" charset="0"/>
                <a:cs typeface="Times New Roman" panose="02020603050405020304" pitchFamily="18" charset="0"/>
              </a:rPr>
              <a:t>kịch</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(3) </a:t>
            </a:r>
          </a:p>
          <a:p>
            <a:pPr marL="457200" indent="-457200" algn="just">
              <a:lnSpc>
                <a:spcPct val="150000"/>
              </a:lnSpc>
              <a:buClr>
                <a:srgbClr val="FF0000"/>
              </a:buClr>
              <a:buFont typeface="Wingdings" panose="05000000000000000000" pitchFamily="2" charset="2"/>
              <a:buChar char="ü"/>
            </a:pP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Hoá</a:t>
            </a:r>
            <a:r>
              <a:rPr lang="en-US" sz="3200" dirty="0">
                <a:latin typeface="Times New Roman" panose="02020603050405020304" pitchFamily="18" charset="0"/>
                <a:cs typeface="Times New Roman" panose="02020603050405020304" pitchFamily="18" charset="0"/>
              </a:rPr>
              <a:t> </a:t>
            </a:r>
            <a:r>
              <a:rPr lang="en-US" sz="3200" dirty="0" err="1">
                <a:latin typeface="Times New Roman" panose="02020603050405020304" pitchFamily="18" charset="0"/>
                <a:cs typeface="Times New Roman" panose="02020603050405020304" pitchFamily="18" charset="0"/>
              </a:rPr>
              <a:t>giải</a:t>
            </a:r>
            <a:r>
              <a:rPr lang="en-US" sz="3200" dirty="0">
                <a:latin typeface="Times New Roman" panose="02020603050405020304" pitchFamily="18" charset="0"/>
                <a:cs typeface="Times New Roman" panose="02020603050405020304" pitchFamily="18" charset="0"/>
              </a:rPr>
              <a:t> bi </a:t>
            </a:r>
            <a:r>
              <a:rPr lang="en-US" sz="3200" dirty="0" err="1">
                <a:latin typeface="Times New Roman" panose="02020603050405020304" pitchFamily="18" charset="0"/>
                <a:cs typeface="Times New Roman" panose="02020603050405020304" pitchFamily="18" charset="0"/>
              </a:rPr>
              <a:t>kịch</a:t>
            </a:r>
            <a:r>
              <a:rPr lang="en-US" sz="3200" dirty="0">
                <a:latin typeface="Times New Roman" panose="02020603050405020304" pitchFamily="18" charset="0"/>
                <a:cs typeface="Times New Roman" panose="02020603050405020304" pitchFamily="18" charset="0"/>
              </a:rPr>
              <a:t> - </a:t>
            </a:r>
            <a:r>
              <a:rPr lang="en-US" sz="3200" dirty="0" err="1">
                <a:latin typeface="Times New Roman" panose="02020603050405020304" pitchFamily="18" charset="0"/>
                <a:cs typeface="Times New Roman" panose="02020603050405020304" pitchFamily="18" charset="0"/>
              </a:rPr>
              <a:t>phần</a:t>
            </a:r>
            <a:r>
              <a:rPr lang="en-US" sz="3200" dirty="0">
                <a:latin typeface="Times New Roman" panose="02020603050405020304" pitchFamily="18" charset="0"/>
                <a:cs typeface="Times New Roman" panose="02020603050405020304" pitchFamily="18" charset="0"/>
              </a:rPr>
              <a:t> (4)</a:t>
            </a:r>
            <a:endParaRPr lang="en-US" sz="44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76640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p:cTn id="17" dur="1000" fill="hold"/>
                                        <p:tgtEl>
                                          <p:spTgt spid="7">
                                            <p:txEl>
                                              <p:pRg st="2" end="2"/>
                                            </p:txEl>
                                          </p:spTgt>
                                        </p:tgtEl>
                                        <p:attrNameLst>
                                          <p:attrName>ppt_w</p:attrName>
                                        </p:attrNameLst>
                                      </p:cBhvr>
                                      <p:tavLst>
                                        <p:tav tm="0">
                                          <p:val>
                                            <p:fltVal val="0"/>
                                          </p:val>
                                        </p:tav>
                                        <p:tav tm="100000">
                                          <p:val>
                                            <p:strVal val="#ppt_w"/>
                                          </p:val>
                                        </p:tav>
                                      </p:tavLst>
                                    </p:anim>
                                    <p:anim calcmode="lin" valueType="num">
                                      <p:cBhvr>
                                        <p:cTn id="18" dur="1000" fill="hold"/>
                                        <p:tgtEl>
                                          <p:spTgt spid="7">
                                            <p:txEl>
                                              <p:pRg st="2" end="2"/>
                                            </p:txEl>
                                          </p:spTgt>
                                        </p:tgtEl>
                                        <p:attrNameLst>
                                          <p:attrName>ppt_h</p:attrName>
                                        </p:attrNameLst>
                                      </p:cBhvr>
                                      <p:tavLst>
                                        <p:tav tm="0">
                                          <p:val>
                                            <p:fltVal val="0"/>
                                          </p:val>
                                        </p:tav>
                                        <p:tav tm="100000">
                                          <p:val>
                                            <p:strVal val="#ppt_h"/>
                                          </p:val>
                                        </p:tav>
                                      </p:tavLst>
                                    </p:anim>
                                    <p:anim calcmode="lin" valueType="num">
                                      <p:cBhvr>
                                        <p:cTn id="19" dur="1000" fill="hold"/>
                                        <p:tgtEl>
                                          <p:spTgt spid="7">
                                            <p:txEl>
                                              <p:pRg st="2" end="2"/>
                                            </p:txEl>
                                          </p:spTgt>
                                        </p:tgtEl>
                                        <p:attrNameLst>
                                          <p:attrName>style.rotation</p:attrName>
                                        </p:attrNameLst>
                                      </p:cBhvr>
                                      <p:tavLst>
                                        <p:tav tm="0">
                                          <p:val>
                                            <p:fltVal val="90"/>
                                          </p:val>
                                        </p:tav>
                                        <p:tav tm="100000">
                                          <p:val>
                                            <p:fltVal val="0"/>
                                          </p:val>
                                        </p:tav>
                                      </p:tavLst>
                                    </p:anim>
                                    <p:animEffect transition="in" filter="fade">
                                      <p:cBhvr>
                                        <p:cTn id="20" dur="1000"/>
                                        <p:tgtEl>
                                          <p:spTgt spid="7">
                                            <p:txEl>
                                              <p:pRg st="2" end="2"/>
                                            </p:txEl>
                                          </p:spTgt>
                                        </p:tgtEl>
                                      </p:cBhvr>
                                    </p:animEffect>
                                  </p:childTnLst>
                                </p:cTn>
                              </p:par>
                              <p:par>
                                <p:cTn id="21" presetID="31" presetClass="entr" presetSubtype="0" fill="hold" nodeType="withEffect">
                                  <p:stCondLst>
                                    <p:cond delay="0"/>
                                  </p:stCondLst>
                                  <p:childTnLst>
                                    <p:set>
                                      <p:cBhvr>
                                        <p:cTn id="22" dur="1" fill="hold">
                                          <p:stCondLst>
                                            <p:cond delay="0"/>
                                          </p:stCondLst>
                                        </p:cTn>
                                        <p:tgtEl>
                                          <p:spTgt spid="7">
                                            <p:txEl>
                                              <p:pRg st="3" end="3"/>
                                            </p:txEl>
                                          </p:spTgt>
                                        </p:tgtEl>
                                        <p:attrNameLst>
                                          <p:attrName>style.visibility</p:attrName>
                                        </p:attrNameLst>
                                      </p:cBhvr>
                                      <p:to>
                                        <p:strVal val="visible"/>
                                      </p:to>
                                    </p:set>
                                    <p:anim calcmode="lin" valueType="num">
                                      <p:cBhvr>
                                        <p:cTn id="23" dur="10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4" dur="1000" fill="hold"/>
                                        <p:tgtEl>
                                          <p:spTgt spid="7">
                                            <p:txEl>
                                              <p:pRg st="3" end="3"/>
                                            </p:txEl>
                                          </p:spTgt>
                                        </p:tgtEl>
                                        <p:attrNameLst>
                                          <p:attrName>ppt_h</p:attrName>
                                        </p:attrNameLst>
                                      </p:cBhvr>
                                      <p:tavLst>
                                        <p:tav tm="0">
                                          <p:val>
                                            <p:fltVal val="0"/>
                                          </p:val>
                                        </p:tav>
                                        <p:tav tm="100000">
                                          <p:val>
                                            <p:strVal val="#ppt_h"/>
                                          </p:val>
                                        </p:tav>
                                      </p:tavLst>
                                    </p:anim>
                                    <p:anim calcmode="lin" valueType="num">
                                      <p:cBhvr>
                                        <p:cTn id="25" dur="1000" fill="hold"/>
                                        <p:tgtEl>
                                          <p:spTgt spid="7">
                                            <p:txEl>
                                              <p:pRg st="3" end="3"/>
                                            </p:txEl>
                                          </p:spTgt>
                                        </p:tgtEl>
                                        <p:attrNameLst>
                                          <p:attrName>style.rotation</p:attrName>
                                        </p:attrNameLst>
                                      </p:cBhvr>
                                      <p:tavLst>
                                        <p:tav tm="0">
                                          <p:val>
                                            <p:fltVal val="90"/>
                                          </p:val>
                                        </p:tav>
                                        <p:tav tm="100000">
                                          <p:val>
                                            <p:fltVal val="0"/>
                                          </p:val>
                                        </p:tav>
                                      </p:tavLst>
                                    </p:anim>
                                    <p:animEffect transition="in" filter="fade">
                                      <p:cBhvr>
                                        <p:cTn id="26" dur="1000"/>
                                        <p:tgtEl>
                                          <p:spTgt spid="7">
                                            <p:txEl>
                                              <p:pRg st="3" end="3"/>
                                            </p:txEl>
                                          </p:spTgt>
                                        </p:tgtEl>
                                      </p:cBhvr>
                                    </p:animEffect>
                                  </p:childTnLst>
                                </p:cTn>
                              </p:par>
                              <p:par>
                                <p:cTn id="27" presetID="31" presetClass="entr" presetSubtype="0" fill="hold" nodeType="withEffect">
                                  <p:stCondLst>
                                    <p:cond delay="0"/>
                                  </p:stCondLst>
                                  <p:childTnLst>
                                    <p:set>
                                      <p:cBhvr>
                                        <p:cTn id="28" dur="1" fill="hold">
                                          <p:stCondLst>
                                            <p:cond delay="0"/>
                                          </p:stCondLst>
                                        </p:cTn>
                                        <p:tgtEl>
                                          <p:spTgt spid="7">
                                            <p:txEl>
                                              <p:pRg st="4" end="4"/>
                                            </p:txEl>
                                          </p:spTgt>
                                        </p:tgtEl>
                                        <p:attrNameLst>
                                          <p:attrName>style.visibility</p:attrName>
                                        </p:attrNameLst>
                                      </p:cBhvr>
                                      <p:to>
                                        <p:strVal val="visible"/>
                                      </p:to>
                                    </p:set>
                                    <p:anim calcmode="lin" valueType="num">
                                      <p:cBhvr>
                                        <p:cTn id="29" dur="1000" fill="hold"/>
                                        <p:tgtEl>
                                          <p:spTgt spid="7">
                                            <p:txEl>
                                              <p:pRg st="4" end="4"/>
                                            </p:txEl>
                                          </p:spTgt>
                                        </p:tgtEl>
                                        <p:attrNameLst>
                                          <p:attrName>ppt_w</p:attrName>
                                        </p:attrNameLst>
                                      </p:cBhvr>
                                      <p:tavLst>
                                        <p:tav tm="0">
                                          <p:val>
                                            <p:fltVal val="0"/>
                                          </p:val>
                                        </p:tav>
                                        <p:tav tm="100000">
                                          <p:val>
                                            <p:strVal val="#ppt_w"/>
                                          </p:val>
                                        </p:tav>
                                      </p:tavLst>
                                    </p:anim>
                                    <p:anim calcmode="lin" valueType="num">
                                      <p:cBhvr>
                                        <p:cTn id="30" dur="1000" fill="hold"/>
                                        <p:tgtEl>
                                          <p:spTgt spid="7">
                                            <p:txEl>
                                              <p:pRg st="4" end="4"/>
                                            </p:txEl>
                                          </p:spTgt>
                                        </p:tgtEl>
                                        <p:attrNameLst>
                                          <p:attrName>ppt_h</p:attrName>
                                        </p:attrNameLst>
                                      </p:cBhvr>
                                      <p:tavLst>
                                        <p:tav tm="0">
                                          <p:val>
                                            <p:fltVal val="0"/>
                                          </p:val>
                                        </p:tav>
                                        <p:tav tm="100000">
                                          <p:val>
                                            <p:strVal val="#ppt_h"/>
                                          </p:val>
                                        </p:tav>
                                      </p:tavLst>
                                    </p:anim>
                                    <p:anim calcmode="lin" valueType="num">
                                      <p:cBhvr>
                                        <p:cTn id="31" dur="1000" fill="hold"/>
                                        <p:tgtEl>
                                          <p:spTgt spid="7">
                                            <p:txEl>
                                              <p:pRg st="4" end="4"/>
                                            </p:txEl>
                                          </p:spTgt>
                                        </p:tgtEl>
                                        <p:attrNameLst>
                                          <p:attrName>style.rotation</p:attrName>
                                        </p:attrNameLst>
                                      </p:cBhvr>
                                      <p:tavLst>
                                        <p:tav tm="0">
                                          <p:val>
                                            <p:fltVal val="90"/>
                                          </p:val>
                                        </p:tav>
                                        <p:tav tm="100000">
                                          <p:val>
                                            <p:fltVal val="0"/>
                                          </p:val>
                                        </p:tav>
                                      </p:tavLst>
                                    </p:anim>
                                    <p:animEffect transition="in" filter="fade">
                                      <p:cBhvr>
                                        <p:cTn id="32" dur="10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and child sitting on a rock by water&#10;&#10;Description automatically generated">
            <a:extLst>
              <a:ext uri="{FF2B5EF4-FFF2-40B4-BE49-F238E27FC236}">
                <a16:creationId xmlns:a16="http://schemas.microsoft.com/office/drawing/2014/main" id="{F009A5A4-56F1-B0E2-FB7D-A4EC8FA3D96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25207" r="1" b="14122"/>
          <a:stretch/>
        </p:blipFill>
        <p:spPr>
          <a:xfrm>
            <a:off x="1860024" y="1"/>
            <a:ext cx="3674754" cy="2106932"/>
          </a:xfrm>
          <a:custGeom>
            <a:avLst/>
            <a:gdLst/>
            <a:ahLst/>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pic>
        <p:nvPicPr>
          <p:cNvPr id="5" name="Content Placeholder 4" descr="A cartoon of a person holding a baby&#10;&#10;Description automatically generated">
            <a:extLst>
              <a:ext uri="{FF2B5EF4-FFF2-40B4-BE49-F238E27FC236}">
                <a16:creationId xmlns:a16="http://schemas.microsoft.com/office/drawing/2014/main" id="{88C7F085-CDF2-3E67-71AB-AA967CEABC82}"/>
              </a:ext>
            </a:extLst>
          </p:cNvPr>
          <p:cNvPicPr>
            <a:picLocks noChangeAspect="1"/>
          </p:cNvPicPr>
          <p:nvPr/>
        </p:nvPicPr>
        <p:blipFill>
          <a:blip r:embed="rId3">
            <a:extLst>
              <a:ext uri="{28A0092B-C50C-407E-A947-70E740481C1C}">
                <a14:useLocalDpi xmlns:a14="http://schemas.microsoft.com/office/drawing/2010/main" val="0"/>
              </a:ext>
            </a:extLst>
          </a:blip>
          <a:srcRect t="15067" r="-1" b="-1"/>
          <a:stretch/>
        </p:blipFill>
        <p:spPr>
          <a:xfrm>
            <a:off x="20" y="3074630"/>
            <a:ext cx="4792654" cy="3781268"/>
          </a:xfrm>
          <a:custGeom>
            <a:avLst/>
            <a:gdLst/>
            <a:ahLst/>
            <a:cxnLst/>
            <a:rect l="l" t="t" r="r" b="b"/>
            <a:pathLst>
              <a:path w="4792674" h="3781268">
                <a:moveTo>
                  <a:pt x="2238059" y="0"/>
                </a:moveTo>
                <a:cubicBezTo>
                  <a:pt x="3648934" y="0"/>
                  <a:pt x="4792674" y="1143740"/>
                  <a:pt x="4792674" y="2554615"/>
                </a:cubicBezTo>
                <a:cubicBezTo>
                  <a:pt x="4792674" y="2995514"/>
                  <a:pt x="4680980" y="3410325"/>
                  <a:pt x="4484346" y="3772297"/>
                </a:cubicBezTo>
                <a:lnTo>
                  <a:pt x="4478895" y="3781268"/>
                </a:lnTo>
                <a:lnTo>
                  <a:pt x="0" y="3781268"/>
                </a:lnTo>
                <a:lnTo>
                  <a:pt x="0" y="1323391"/>
                </a:lnTo>
                <a:lnTo>
                  <a:pt x="119732" y="1126306"/>
                </a:lnTo>
                <a:cubicBezTo>
                  <a:pt x="578815" y="446774"/>
                  <a:pt x="1356262" y="0"/>
                  <a:pt x="2238059" y="0"/>
                </a:cubicBezTo>
                <a:close/>
              </a:path>
            </a:pathLst>
          </a:custGeom>
        </p:spPr>
      </p:pic>
      <p:sp>
        <p:nvSpPr>
          <p:cNvPr id="4" name="TextBox 3">
            <a:extLst>
              <a:ext uri="{FF2B5EF4-FFF2-40B4-BE49-F238E27FC236}">
                <a16:creationId xmlns:a16="http://schemas.microsoft.com/office/drawing/2014/main" id="{F54C454D-F7E6-4119-1789-22D1B052F5C0}"/>
              </a:ext>
            </a:extLst>
          </p:cNvPr>
          <p:cNvSpPr txBox="1"/>
          <p:nvPr/>
        </p:nvSpPr>
        <p:spPr>
          <a:xfrm>
            <a:off x="4621427" y="1266214"/>
            <a:ext cx="7225921" cy="4342214"/>
          </a:xfrm>
          <a:prstGeom prst="rect">
            <a:avLst/>
          </a:prstGeom>
          <a:noFill/>
        </p:spPr>
        <p:txBody>
          <a:bodyPr wrap="square">
            <a:spAutoFit/>
          </a:bodyPr>
          <a:lstStyle/>
          <a:p>
            <a:pPr marL="0" marR="0" lvl="0" indent="0" algn="just" defTabSz="914400" rtl="0" eaLnBrk="1" fontAlgn="auto" latinLnBrk="0" hangingPunct="1">
              <a:lnSpc>
                <a:spcPct val="130000"/>
              </a:lnSpc>
              <a:spcBef>
                <a:spcPts val="0"/>
              </a:spcBef>
              <a:spcAft>
                <a:spcPts val="1000"/>
              </a:spcAft>
              <a:buClrTx/>
              <a:buSzTx/>
              <a:buFontTx/>
              <a:buNone/>
              <a:tabLst>
                <a:tab pos="1386840" algn="l"/>
              </a:tabLst>
              <a:defRPr/>
            </a:pP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mn-cs"/>
              </a:rPr>
              <a:t>3. Quan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panose="02020609040205080304" pitchFamily="49" charset="-128"/>
                <a:cs typeface="+mn-cs"/>
              </a:rPr>
              <a:t>điểm</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panose="02020609040205080304" pitchFamily="49" charset="-128"/>
                <a:cs typeface="+mn-cs"/>
              </a:rPr>
              <a:t>cách</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panose="02020609040205080304" pitchFamily="49" charset="-128"/>
                <a:cs typeface="+mn-cs"/>
              </a:rPr>
              <a:t>đánh</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mn-cs"/>
              </a:rPr>
              <a:t> giá,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panose="02020609040205080304" pitchFamily="49" charset="-128"/>
                <a:cs typeface="+mn-cs"/>
              </a:rPr>
              <a:t>lí</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panose="02020609040205080304" pitchFamily="49" charset="-128"/>
                <a:cs typeface="+mn-cs"/>
              </a:rPr>
              <a:t>giải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panose="02020609040205080304" pitchFamily="49" charset="-128"/>
                <a:cs typeface="+mn-cs"/>
              </a:rPr>
              <a:t>của</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panose="02020609040205080304" pitchFamily="49" charset="-128"/>
                <a:cs typeface="+mn-cs"/>
              </a:rPr>
              <a:t>tác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panose="02020609040205080304" pitchFamily="49" charset="-128"/>
                <a:cs typeface="+mn-cs"/>
              </a:rPr>
              <a:t>giả</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mn-cs"/>
              </a:rPr>
              <a:t> về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panose="02020609040205080304" pitchFamily="49" charset="-128"/>
                <a:cs typeface="+mn-cs"/>
              </a:rPr>
              <a:t>nội</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mn-cs"/>
              </a:rPr>
              <a:t> dung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panose="02020609040205080304" pitchFamily="49" charset="-128"/>
                <a:cs typeface="+mn-cs"/>
              </a:rPr>
              <a:t>và</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panose="02020609040205080304" pitchFamily="49" charset="-128"/>
                <a:cs typeface="+mn-cs"/>
              </a:rPr>
              <a:t>nghệ</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panose="02020609040205080304" pitchFamily="49" charset="-128"/>
                <a:cs typeface="+mn-cs"/>
              </a:rPr>
              <a:t>thuật</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panose="02020609040205080304" pitchFamily="49" charset="-128"/>
                <a:cs typeface="+mn-cs"/>
              </a:rPr>
              <a:t>tác</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mn-cs"/>
              </a:rPr>
              <a:t>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panose="02020609040205080304" pitchFamily="49" charset="-128"/>
                <a:cs typeface="+mn-cs"/>
              </a:rPr>
              <a:t>phẩm</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mn-cs"/>
              </a:rPr>
              <a:t> </a:t>
            </a:r>
            <a:r>
              <a:rPr kumimoji="0" lang="en-US" sz="2800" b="1" i="1" u="none" strike="noStrike" kern="1200" cap="none" spc="0" normalizeH="0" baseline="0" noProof="0" dirty="0" err="1">
                <a:ln>
                  <a:noFill/>
                </a:ln>
                <a:solidFill>
                  <a:srgbClr val="0070C0"/>
                </a:solidFill>
                <a:effectLst/>
                <a:uLnTx/>
                <a:uFillTx/>
                <a:latin typeface="Times New Roman" panose="02020603050405020304" pitchFamily="18" charset="0"/>
                <a:ea typeface="MS Mincho" panose="02020609040205080304" pitchFamily="49" charset="-128"/>
                <a:cs typeface="+mn-cs"/>
              </a:rPr>
              <a:t>Người</a:t>
            </a:r>
            <a:r>
              <a:rPr kumimoji="0" lang="en-US" sz="2800" b="1" i="1"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mn-cs"/>
              </a:rPr>
              <a:t> con </a:t>
            </a:r>
            <a:r>
              <a:rPr kumimoji="0" lang="en-US" sz="2800" b="1" i="1" u="none" strike="noStrike" kern="1200" cap="none" spc="0" normalizeH="0" baseline="0" noProof="0" dirty="0" err="1">
                <a:ln>
                  <a:noFill/>
                </a:ln>
                <a:solidFill>
                  <a:srgbClr val="0070C0"/>
                </a:solidFill>
                <a:effectLst/>
                <a:uLnTx/>
                <a:uFillTx/>
                <a:latin typeface="Times New Roman" panose="02020603050405020304" pitchFamily="18" charset="0"/>
                <a:ea typeface="MS Mincho" panose="02020609040205080304" pitchFamily="49" charset="-128"/>
                <a:cs typeface="+mn-cs"/>
              </a:rPr>
              <a:t>gái</a:t>
            </a:r>
            <a:r>
              <a:rPr kumimoji="0" lang="en-US" sz="2800" b="1" i="1"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mn-cs"/>
              </a:rPr>
              <a:t> Nam </a:t>
            </a:r>
            <a:r>
              <a:rPr kumimoji="0" lang="en-US" sz="2800" b="1" i="1" u="none" strike="noStrike" kern="1200" cap="none" spc="0" normalizeH="0" baseline="0" noProof="0" dirty="0" err="1">
                <a:ln>
                  <a:noFill/>
                </a:ln>
                <a:solidFill>
                  <a:srgbClr val="0070C0"/>
                </a:solidFill>
                <a:effectLst/>
                <a:uLnTx/>
                <a:uFillTx/>
                <a:latin typeface="Times New Roman" panose="02020603050405020304" pitchFamily="18" charset="0"/>
                <a:ea typeface="MS Mincho" panose="02020609040205080304" pitchFamily="49" charset="-128"/>
                <a:cs typeface="+mn-cs"/>
              </a:rPr>
              <a:t>Xương</a:t>
            </a:r>
            <a:r>
              <a:rPr kumimoji="0" lang="en-US" sz="2800" b="1" i="1"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mn-cs"/>
              </a:rPr>
              <a:t> – </a:t>
            </a:r>
            <a:r>
              <a:rPr kumimoji="0" lang="en-US" sz="2800" b="1" i="0" u="none" strike="noStrike" kern="1200" cap="none" spc="0" normalizeH="0" baseline="0" noProof="0" dirty="0" err="1">
                <a:ln>
                  <a:noFill/>
                </a:ln>
                <a:solidFill>
                  <a:srgbClr val="0070C0"/>
                </a:solidFill>
                <a:effectLst/>
                <a:uLnTx/>
                <a:uFillTx/>
                <a:latin typeface="Times New Roman" panose="02020603050405020304" pitchFamily="18" charset="0"/>
                <a:ea typeface="MS Mincho" panose="02020609040205080304" pitchFamily="49" charset="-128"/>
                <a:cs typeface="+mn-cs"/>
              </a:rPr>
              <a:t>phần</a:t>
            </a:r>
            <a:r>
              <a:rPr kumimoji="0" lang="en-US" sz="2800" b="1" i="0" u="none" strike="noStrike" kern="1200" cap="none" spc="0" normalizeH="0" baseline="0" noProof="0" dirty="0">
                <a:ln>
                  <a:noFill/>
                </a:ln>
                <a:solidFill>
                  <a:srgbClr val="0070C0"/>
                </a:solidFill>
                <a:effectLst/>
                <a:uLnTx/>
                <a:uFillTx/>
                <a:latin typeface="Times New Roman" panose="02020603050405020304" pitchFamily="18" charset="0"/>
                <a:ea typeface="MS Mincho" panose="02020609040205080304" pitchFamily="49" charset="-128"/>
                <a:cs typeface="+mn-cs"/>
              </a:rPr>
              <a:t> (2), (3), (4)</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457200" marR="91440" lvl="0" indent="-457200" algn="just" defTabSz="914400" rtl="0" eaLnBrk="1" fontAlgn="auto" latinLnBrk="0" hangingPunct="1">
              <a:lnSpc>
                <a:spcPct val="130000"/>
              </a:lnSpc>
              <a:spcBef>
                <a:spcPts val="0"/>
              </a:spcBef>
              <a:spcAft>
                <a:spcPts val="1000"/>
              </a:spcAft>
              <a:buClr>
                <a:srgbClr val="FF0000"/>
              </a:buClr>
              <a:buSzTx/>
              <a:buFont typeface="Wingdings" panose="05000000000000000000" pitchFamily="2" charset="2"/>
              <a:buChar char="ü"/>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Luận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điểm</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1: </a:t>
            </a:r>
            <a:r>
              <a:rPr kumimoji="0" lang="en-US" sz="2800" b="0"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Nhận </a:t>
            </a:r>
            <a:r>
              <a:rPr kumimoji="0" lang="en-US" sz="2800" b="0"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diện</a:t>
            </a:r>
            <a:r>
              <a:rPr kumimoji="0" lang="en-US" sz="2800" b="0"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bi </a:t>
            </a:r>
            <a:r>
              <a:rPr kumimoji="0" lang="en-US" sz="2800" b="0"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kịch</a:t>
            </a:r>
            <a:r>
              <a:rPr kumimoji="0" lang="en-US" sz="2800" b="0"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của</a:t>
            </a:r>
            <a:r>
              <a:rPr kumimoji="0" lang="en-US" sz="2800" b="0"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Vũ </a:t>
            </a:r>
            <a:r>
              <a:rPr kumimoji="0" lang="en-US" sz="2800" b="0"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Nương</a:t>
            </a:r>
            <a:r>
              <a:rPr kumimoji="0" lang="en-US" sz="2800" b="0"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 </a:t>
            </a:r>
            <a:r>
              <a:rPr kumimoji="0" lang="en-US" sz="2800" b="0"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phần</a:t>
            </a:r>
            <a:r>
              <a:rPr kumimoji="0" lang="en-US" sz="2800" b="0"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(2)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457200" marR="0" lvl="0" indent="-457200" algn="just" defTabSz="914400" rtl="0" eaLnBrk="1" fontAlgn="auto" latinLnBrk="0" hangingPunct="1">
              <a:lnSpc>
                <a:spcPct val="130000"/>
              </a:lnSpc>
              <a:spcBef>
                <a:spcPts val="0"/>
              </a:spcBef>
              <a:spcAft>
                <a:spcPts val="1000"/>
              </a:spcAft>
              <a:buClr>
                <a:srgbClr val="FF0000"/>
              </a:buClr>
              <a:buSzTx/>
              <a:buFont typeface="Wingdings" panose="05000000000000000000" pitchFamily="2" charset="2"/>
              <a:buChar char="ü"/>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Luận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điểm</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2: </a:t>
            </a:r>
            <a:r>
              <a:rPr kumimoji="0" lang="en-US" sz="2800" b="0"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Lí</a:t>
            </a:r>
            <a:r>
              <a:rPr kumimoji="0" lang="en-US" sz="2800" b="0"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giải</a:t>
            </a:r>
            <a:r>
              <a:rPr kumimoji="0" lang="en-US" sz="2800" b="0"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bi </a:t>
            </a:r>
            <a:r>
              <a:rPr kumimoji="0" lang="en-US" sz="2800" b="0"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kịch</a:t>
            </a:r>
            <a:r>
              <a:rPr kumimoji="0" lang="en-US" sz="2800" b="0"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 </a:t>
            </a:r>
            <a:r>
              <a:rPr kumimoji="0" lang="en-US" sz="2800" b="0"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phần</a:t>
            </a:r>
            <a:r>
              <a:rPr kumimoji="0" lang="en-US" sz="2800" b="0"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(3)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457200" marR="0" lvl="0" indent="-457200" algn="just" defTabSz="914400" rtl="0" eaLnBrk="1" fontAlgn="auto" latinLnBrk="0" hangingPunct="1">
              <a:lnSpc>
                <a:spcPct val="130000"/>
              </a:lnSpc>
              <a:spcBef>
                <a:spcPts val="0"/>
              </a:spcBef>
              <a:spcAft>
                <a:spcPts val="1000"/>
              </a:spcAft>
              <a:buClr>
                <a:srgbClr val="FF0000"/>
              </a:buClr>
              <a:buSzTx/>
              <a:buFont typeface="Wingdings" panose="05000000000000000000" pitchFamily="2" charset="2"/>
              <a:buChar char="ü"/>
              <a:tabLst/>
              <a:defRPr/>
            </a:pP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Luận</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imes New Roman" panose="02020603050405020304" pitchFamily="18" charset="0"/>
                <a:cs typeface="+mn-cs"/>
              </a:rPr>
              <a:t>điểm</a:t>
            </a:r>
            <a:r>
              <a:rPr kumimoji="0" 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imes New Roman" panose="02020603050405020304" pitchFamily="18" charset="0"/>
                <a:cs typeface="+mn-cs"/>
              </a:rPr>
              <a:t> 3: </a:t>
            </a:r>
            <a:r>
              <a:rPr kumimoji="0" lang="en-US" sz="2800" b="0"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Hoá</a:t>
            </a:r>
            <a:r>
              <a:rPr kumimoji="0" lang="en-US" sz="2800" b="0"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giải</a:t>
            </a:r>
            <a:r>
              <a:rPr kumimoji="0" lang="en-US" sz="2800" b="0"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bi </a:t>
            </a:r>
            <a:r>
              <a:rPr kumimoji="0" lang="en-US" sz="2800" b="0"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kịch</a:t>
            </a:r>
            <a:r>
              <a:rPr kumimoji="0" lang="en-US" sz="2800" b="0"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 </a:t>
            </a:r>
            <a:r>
              <a:rPr kumimoji="0" lang="en-US" sz="2800" b="0" i="0" u="none" strike="noStrike" kern="1200" cap="none" spc="0" normalizeH="0" baseline="0" noProof="0" dirty="0" err="1">
                <a:ln>
                  <a:noFill/>
                </a:ln>
                <a:solidFill>
                  <a:srgbClr val="7030A0"/>
                </a:solidFill>
                <a:effectLst/>
                <a:uLnTx/>
                <a:uFillTx/>
                <a:latin typeface="Times New Roman" panose="02020603050405020304" pitchFamily="18" charset="0"/>
                <a:ea typeface="Calibri" panose="020F0502020204030204" pitchFamily="34" charset="0"/>
                <a:cs typeface="+mn-cs"/>
              </a:rPr>
              <a:t>phần</a:t>
            </a:r>
            <a:r>
              <a:rPr kumimoji="0" lang="en-US" sz="2800" b="0" i="0" u="none" strike="noStrike" kern="1200" cap="none" spc="0" normalizeH="0" baseline="0" noProof="0" dirty="0">
                <a:ln>
                  <a:noFill/>
                </a:ln>
                <a:solidFill>
                  <a:srgbClr val="7030A0"/>
                </a:solidFill>
                <a:effectLst/>
                <a:uLnTx/>
                <a:uFillTx/>
                <a:latin typeface="Times New Roman" panose="02020603050405020304" pitchFamily="18" charset="0"/>
                <a:ea typeface="Calibri" panose="020F0502020204030204" pitchFamily="34" charset="0"/>
                <a:cs typeface="+mn-cs"/>
              </a:rPr>
              <a:t> (4)</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3937162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barn(inVertical)">
                                      <p:cBhvr>
                                        <p:cTn id="15" dur="500"/>
                                        <p:tgtEl>
                                          <p:spTgt spid="4">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4">
                                            <p:txEl>
                                              <p:pRg st="3" end="3"/>
                                            </p:txEl>
                                          </p:spTgt>
                                        </p:tgtEl>
                                        <p:attrNameLst>
                                          <p:attrName>style.visibility</p:attrName>
                                        </p:attrNameLst>
                                      </p:cBhvr>
                                      <p:to>
                                        <p:strVal val="visible"/>
                                      </p:to>
                                    </p:set>
                                    <p:animEffect transition="in" filter="barn(inVertical)">
                                      <p:cBhvr>
                                        <p:cTn id="18"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Content Placeholder 4" descr="A cartoon of a person holding a baby&#10;&#10;Description automatically generated">
            <a:extLst>
              <a:ext uri="{FF2B5EF4-FFF2-40B4-BE49-F238E27FC236}">
                <a16:creationId xmlns:a16="http://schemas.microsoft.com/office/drawing/2014/main" id="{EF5C0848-5135-0D8C-0609-E9CA7C390EF4}"/>
              </a:ext>
            </a:extLst>
          </p:cNvPr>
          <p:cNvPicPr>
            <a:picLocks noChangeAspect="1"/>
          </p:cNvPicPr>
          <p:nvPr/>
        </p:nvPicPr>
        <p:blipFill>
          <a:blip r:embed="rId2">
            <a:extLst>
              <a:ext uri="{28A0092B-C50C-407E-A947-70E740481C1C}">
                <a14:useLocalDpi xmlns:a14="http://schemas.microsoft.com/office/drawing/2010/main" val="0"/>
              </a:ext>
            </a:extLst>
          </a:blip>
          <a:srcRect t="30296" r="2" b="1249"/>
          <a:stretch/>
        </p:blipFill>
        <p:spPr>
          <a:xfrm>
            <a:off x="20" y="-18829"/>
            <a:ext cx="5433960" cy="3455514"/>
          </a:xfrm>
          <a:prstGeom prst="rect">
            <a:avLst/>
          </a:prstGeom>
        </p:spPr>
      </p:pic>
      <p:pic>
        <p:nvPicPr>
          <p:cNvPr id="7" name="Picture 6" descr="A rectangular rectangle with black and red text&#10;&#10;Description automatically generated">
            <a:extLst>
              <a:ext uri="{FF2B5EF4-FFF2-40B4-BE49-F238E27FC236}">
                <a16:creationId xmlns:a16="http://schemas.microsoft.com/office/drawing/2014/main" id="{3F3E75D5-5A83-796F-D85C-4063842A41D3}"/>
              </a:ext>
            </a:extLst>
          </p:cNvPr>
          <p:cNvPicPr>
            <a:picLocks noChangeAspect="1"/>
          </p:cNvPicPr>
          <p:nvPr/>
        </p:nvPicPr>
        <p:blipFill>
          <a:blip r:embed="rId3">
            <a:extLst>
              <a:ext uri="{28A0092B-C50C-407E-A947-70E740481C1C}">
                <a14:useLocalDpi xmlns:a14="http://schemas.microsoft.com/office/drawing/2010/main" val="0"/>
              </a:ext>
            </a:extLst>
          </a:blip>
          <a:srcRect t="7554" r="2" b="2"/>
          <a:stretch/>
        </p:blipFill>
        <p:spPr>
          <a:xfrm>
            <a:off x="20" y="3421856"/>
            <a:ext cx="5433962" cy="3447832"/>
          </a:xfrm>
          <a:prstGeom prst="rect">
            <a:avLst/>
          </a:prstGeom>
        </p:spPr>
      </p:pic>
      <p:grpSp>
        <p:nvGrpSpPr>
          <p:cNvPr id="14" name="Group 13">
            <a:extLst>
              <a:ext uri="{FF2B5EF4-FFF2-40B4-BE49-F238E27FC236}">
                <a16:creationId xmlns:a16="http://schemas.microsoft.com/office/drawing/2014/main" id="{923615DC-F5A3-677C-DB79-DA387F11FC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15" name="Rectangle 14">
              <a:extLst>
                <a:ext uri="{FF2B5EF4-FFF2-40B4-BE49-F238E27FC236}">
                  <a16:creationId xmlns:a16="http://schemas.microsoft.com/office/drawing/2014/main" id="{BCB2E658-9767-8805-2BCB-63F4F3AECE4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EA709A9-EE8C-7D2E-43D2-E8A342BA0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27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314DEB33-A45A-5C05-26CC-C2C51EA39388}"/>
              </a:ext>
            </a:extLst>
          </p:cNvPr>
          <p:cNvSpPr txBox="1"/>
          <p:nvPr/>
        </p:nvSpPr>
        <p:spPr>
          <a:xfrm>
            <a:off x="6326658" y="333632"/>
            <a:ext cx="4315501" cy="584775"/>
          </a:xfrm>
          <a:prstGeom prst="rect">
            <a:avLst/>
          </a:prstGeom>
          <a:noFill/>
        </p:spPr>
        <p:txBody>
          <a:bodyPr wrap="square" rtlCol="0">
            <a:spAutoFit/>
          </a:bodyPr>
          <a:lstStyle/>
          <a:p>
            <a:pPr algn="just"/>
            <a:r>
              <a:rPr lang="en-US" sz="3200" b="1" dirty="0">
                <a:solidFill>
                  <a:srgbClr val="FF0000"/>
                </a:solidFill>
                <a:latin typeface="#9Slide03 AmpleSoft Bold" panose="02000000000000000000" pitchFamily="2" charset="0"/>
              </a:rPr>
              <a:t>HOẠT ĐỘNG NHÓM</a:t>
            </a:r>
          </a:p>
        </p:txBody>
      </p:sp>
      <p:sp>
        <p:nvSpPr>
          <p:cNvPr id="10" name="TextBox 9">
            <a:extLst>
              <a:ext uri="{FF2B5EF4-FFF2-40B4-BE49-F238E27FC236}">
                <a16:creationId xmlns:a16="http://schemas.microsoft.com/office/drawing/2014/main" id="{9189A895-8A04-FFA3-21C7-2CA00DAAD4EE}"/>
              </a:ext>
            </a:extLst>
          </p:cNvPr>
          <p:cNvSpPr txBox="1"/>
          <p:nvPr/>
        </p:nvSpPr>
        <p:spPr>
          <a:xfrm>
            <a:off x="5557548" y="1329698"/>
            <a:ext cx="6493379" cy="4774127"/>
          </a:xfrm>
          <a:prstGeom prst="rect">
            <a:avLst/>
          </a:prstGeom>
          <a:noFill/>
        </p:spPr>
        <p:txBody>
          <a:bodyPr wrap="square">
            <a:spAutoFit/>
          </a:bodyPr>
          <a:lstStyle/>
          <a:p>
            <a:pPr marL="457200" indent="-457200" algn="just">
              <a:lnSpc>
                <a:spcPct val="130000"/>
              </a:lnSpc>
              <a:spcAft>
                <a:spcPts val="1000"/>
              </a:spcAft>
              <a:buClr>
                <a:srgbClr val="FF0000"/>
              </a:buClr>
              <a:buFont typeface="Wingdings" panose="05000000000000000000" pitchFamily="2" charset="2"/>
              <a:buChar char="ü"/>
            </a:pPr>
            <a:r>
              <a:rPr lang="en-US" sz="2800"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Nhóm</a:t>
            </a:r>
            <a:r>
              <a:rPr lang="en-US" sz="2800" b="1" dirty="0">
                <a:effectLst/>
                <a:latin typeface="Times New Roman" panose="02020603050405020304" pitchFamily="18" charset="0"/>
                <a:ea typeface="Times New Roman" panose="02020603050405020304" pitchFamily="18" charset="0"/>
              </a:rPr>
              <a:t> 1,2 : </a:t>
            </a:r>
            <a:r>
              <a:rPr lang="en-US" sz="2800" b="1" dirty="0" err="1">
                <a:solidFill>
                  <a:srgbClr val="7030A0"/>
                </a:solidFill>
                <a:effectLst/>
                <a:latin typeface="Times New Roman" panose="02020603050405020304" pitchFamily="18" charset="0"/>
                <a:ea typeface="Times New Roman" panose="02020603050405020304" pitchFamily="18" charset="0"/>
              </a:rPr>
              <a:t>Tìm</a:t>
            </a:r>
            <a:r>
              <a:rPr lang="en-US" sz="2800" b="1" dirty="0">
                <a:solidFill>
                  <a:srgbClr val="7030A0"/>
                </a:solidFill>
                <a:effectLst/>
                <a:latin typeface="Times New Roman" panose="02020603050405020304" pitchFamily="18" charset="0"/>
                <a:ea typeface="Times New Roman" panose="02020603050405020304" pitchFamily="18" charset="0"/>
              </a:rPr>
              <a:t> </a:t>
            </a:r>
            <a:r>
              <a:rPr lang="en-US" sz="2800" b="1" dirty="0" err="1">
                <a:solidFill>
                  <a:srgbClr val="7030A0"/>
                </a:solidFill>
                <a:effectLst/>
                <a:latin typeface="Times New Roman" panose="02020603050405020304" pitchFamily="18" charset="0"/>
                <a:ea typeface="Times New Roman" panose="02020603050405020304" pitchFamily="18" charset="0"/>
              </a:rPr>
              <a:t>hiểu</a:t>
            </a:r>
            <a:r>
              <a:rPr lang="en-US" sz="2800" b="1" dirty="0">
                <a:solidFill>
                  <a:srgbClr val="7030A0"/>
                </a:solidFill>
                <a:effectLst/>
                <a:latin typeface="Times New Roman" panose="02020603050405020304" pitchFamily="18" charset="0"/>
                <a:ea typeface="Times New Roman" panose="02020603050405020304" pitchFamily="18" charset="0"/>
              </a:rPr>
              <a:t> </a:t>
            </a:r>
            <a:r>
              <a:rPr lang="en-US" sz="2800" b="1" dirty="0" err="1">
                <a:solidFill>
                  <a:srgbClr val="7030A0"/>
                </a:solidFill>
                <a:effectLst/>
                <a:latin typeface="Times New Roman" panose="02020603050405020304" pitchFamily="18" charset="0"/>
                <a:ea typeface="Times New Roman" panose="02020603050405020304" pitchFamily="18" charset="0"/>
              </a:rPr>
              <a:t>luận</a:t>
            </a:r>
            <a:r>
              <a:rPr lang="en-US" sz="2800" b="1" dirty="0">
                <a:solidFill>
                  <a:srgbClr val="7030A0"/>
                </a:solidFill>
                <a:effectLst/>
                <a:latin typeface="Times New Roman" panose="02020603050405020304" pitchFamily="18" charset="0"/>
                <a:ea typeface="Times New Roman" panose="02020603050405020304" pitchFamily="18" charset="0"/>
              </a:rPr>
              <a:t> </a:t>
            </a:r>
            <a:r>
              <a:rPr lang="en-US" sz="2800" b="1" dirty="0" err="1">
                <a:solidFill>
                  <a:srgbClr val="7030A0"/>
                </a:solidFill>
                <a:effectLst/>
                <a:latin typeface="Times New Roman" panose="02020603050405020304" pitchFamily="18" charset="0"/>
                <a:ea typeface="Times New Roman" panose="02020603050405020304" pitchFamily="18" charset="0"/>
              </a:rPr>
              <a:t>điểm</a:t>
            </a:r>
            <a:r>
              <a:rPr lang="en-US" sz="2800" b="1" dirty="0">
                <a:solidFill>
                  <a:srgbClr val="7030A0"/>
                </a:solidFill>
                <a:effectLst/>
                <a:latin typeface="Times New Roman" panose="02020603050405020304" pitchFamily="18" charset="0"/>
                <a:ea typeface="Times New Roman" panose="02020603050405020304" pitchFamily="18" charset="0"/>
              </a:rPr>
              <a:t> 1: </a:t>
            </a:r>
            <a:r>
              <a:rPr lang="en-US" sz="2800" dirty="0">
                <a:solidFill>
                  <a:srgbClr val="7030A0"/>
                </a:solidFill>
                <a:effectLst/>
                <a:latin typeface="Times New Roman" panose="02020603050405020304" pitchFamily="18" charset="0"/>
                <a:ea typeface="Calibri" panose="020F0502020204030204" pitchFamily="34" charset="0"/>
              </a:rPr>
              <a:t>Nhận </a:t>
            </a:r>
            <a:r>
              <a:rPr lang="en-US" sz="2800" dirty="0" err="1">
                <a:solidFill>
                  <a:srgbClr val="7030A0"/>
                </a:solidFill>
                <a:effectLst/>
                <a:latin typeface="Times New Roman" panose="02020603050405020304" pitchFamily="18" charset="0"/>
                <a:ea typeface="Calibri" panose="020F0502020204030204" pitchFamily="34" charset="0"/>
              </a:rPr>
              <a:t>diện</a:t>
            </a:r>
            <a:r>
              <a:rPr lang="en-US" sz="2800" dirty="0">
                <a:solidFill>
                  <a:srgbClr val="7030A0"/>
                </a:solidFill>
                <a:effectLst/>
                <a:latin typeface="Times New Roman" panose="02020603050405020304" pitchFamily="18" charset="0"/>
                <a:ea typeface="Calibri" panose="020F0502020204030204" pitchFamily="34" charset="0"/>
              </a:rPr>
              <a:t> bi </a:t>
            </a:r>
            <a:r>
              <a:rPr lang="en-US" sz="2800" dirty="0" err="1">
                <a:solidFill>
                  <a:srgbClr val="7030A0"/>
                </a:solidFill>
                <a:effectLst/>
                <a:latin typeface="Times New Roman" panose="02020603050405020304" pitchFamily="18" charset="0"/>
                <a:ea typeface="Calibri" panose="020F0502020204030204" pitchFamily="34" charset="0"/>
              </a:rPr>
              <a:t>kịch</a:t>
            </a:r>
            <a:r>
              <a:rPr lang="en-US" sz="2800" dirty="0">
                <a:solidFill>
                  <a:srgbClr val="7030A0"/>
                </a:solidFill>
                <a:effectLst/>
                <a:latin typeface="Times New Roman" panose="02020603050405020304" pitchFamily="18" charset="0"/>
                <a:ea typeface="Calibri" panose="020F0502020204030204" pitchFamily="34" charset="0"/>
              </a:rPr>
              <a:t> </a:t>
            </a:r>
            <a:r>
              <a:rPr lang="en-US" sz="2800" dirty="0" err="1">
                <a:solidFill>
                  <a:srgbClr val="7030A0"/>
                </a:solidFill>
                <a:effectLst/>
                <a:latin typeface="Times New Roman" panose="02020603050405020304" pitchFamily="18" charset="0"/>
                <a:ea typeface="Calibri" panose="020F0502020204030204" pitchFamily="34" charset="0"/>
              </a:rPr>
              <a:t>của</a:t>
            </a:r>
            <a:r>
              <a:rPr lang="en-US" sz="2800" dirty="0">
                <a:solidFill>
                  <a:srgbClr val="7030A0"/>
                </a:solidFill>
                <a:effectLst/>
                <a:latin typeface="Times New Roman" panose="02020603050405020304" pitchFamily="18" charset="0"/>
                <a:ea typeface="Calibri" panose="020F0502020204030204" pitchFamily="34" charset="0"/>
              </a:rPr>
              <a:t> Vũ </a:t>
            </a:r>
            <a:r>
              <a:rPr lang="en-US" sz="2800" dirty="0" err="1">
                <a:solidFill>
                  <a:srgbClr val="7030A0"/>
                </a:solidFill>
                <a:effectLst/>
                <a:latin typeface="Times New Roman" panose="02020603050405020304" pitchFamily="18" charset="0"/>
                <a:ea typeface="Calibri" panose="020F0502020204030204" pitchFamily="34" charset="0"/>
              </a:rPr>
              <a:t>Nương</a:t>
            </a:r>
            <a:r>
              <a:rPr lang="en-US" sz="2800" dirty="0">
                <a:solidFill>
                  <a:srgbClr val="7030A0"/>
                </a:solidFill>
                <a:effectLst/>
                <a:latin typeface="Times New Roman" panose="02020603050405020304" pitchFamily="18" charset="0"/>
                <a:ea typeface="Calibri" panose="020F0502020204030204" pitchFamily="34" charset="0"/>
              </a:rPr>
              <a:t> - </a:t>
            </a:r>
            <a:r>
              <a:rPr lang="en-US" sz="2800" dirty="0" err="1">
                <a:solidFill>
                  <a:srgbClr val="7030A0"/>
                </a:solidFill>
                <a:effectLst/>
                <a:latin typeface="Times New Roman" panose="02020603050405020304" pitchFamily="18" charset="0"/>
                <a:ea typeface="Calibri" panose="020F0502020204030204" pitchFamily="34" charset="0"/>
              </a:rPr>
              <a:t>phần</a:t>
            </a:r>
            <a:r>
              <a:rPr lang="en-US" sz="2800" dirty="0">
                <a:solidFill>
                  <a:srgbClr val="7030A0"/>
                </a:solidFill>
                <a:effectLst/>
                <a:latin typeface="Times New Roman" panose="02020603050405020304" pitchFamily="18" charset="0"/>
                <a:ea typeface="Calibri" panose="020F0502020204030204" pitchFamily="34" charset="0"/>
              </a:rPr>
              <a:t> (2)</a:t>
            </a:r>
            <a:r>
              <a:rPr lang="en-US" sz="2800" dirty="0">
                <a:effectLst/>
                <a:latin typeface="Times New Roman" panose="02020603050405020304" pitchFamily="18" charset="0"/>
                <a:ea typeface="Calibri" panose="020F0502020204030204" pitchFamily="34" charset="0"/>
              </a:rPr>
              <a:t> </a:t>
            </a:r>
          </a:p>
          <a:p>
            <a:pPr marL="457200" indent="-457200" algn="just">
              <a:lnSpc>
                <a:spcPct val="130000"/>
              </a:lnSpc>
              <a:spcAft>
                <a:spcPts val="1000"/>
              </a:spcAft>
              <a:buClr>
                <a:srgbClr val="FF0000"/>
              </a:buClr>
              <a:buFont typeface="Wingdings" panose="05000000000000000000" pitchFamily="2" charset="2"/>
              <a:buChar char="ü"/>
            </a:pPr>
            <a:r>
              <a:rPr lang="en-US" sz="2800" b="1" dirty="0" err="1">
                <a:effectLst/>
                <a:latin typeface="Times New Roman" panose="02020603050405020304" pitchFamily="18" charset="0"/>
                <a:ea typeface="Times New Roman" panose="02020603050405020304" pitchFamily="18" charset="0"/>
              </a:rPr>
              <a:t>Nhóm</a:t>
            </a:r>
            <a:r>
              <a:rPr lang="en-US" sz="2800" b="1" dirty="0">
                <a:effectLst/>
                <a:latin typeface="Times New Roman" panose="02020603050405020304" pitchFamily="18" charset="0"/>
                <a:ea typeface="Times New Roman" panose="02020603050405020304" pitchFamily="18" charset="0"/>
              </a:rPr>
              <a:t> 3,4:</a:t>
            </a:r>
            <a:r>
              <a:rPr lang="en-US" sz="2800" b="1" dirty="0">
                <a:solidFill>
                  <a:srgbClr val="0070C0"/>
                </a:solidFill>
                <a:effectLst/>
                <a:latin typeface="Times New Roman" panose="02020603050405020304" pitchFamily="18" charset="0"/>
                <a:ea typeface="Times New Roman" panose="02020603050405020304" pitchFamily="18" charset="0"/>
              </a:rPr>
              <a:t> </a:t>
            </a:r>
            <a:r>
              <a:rPr lang="en-US" sz="2800" b="1" dirty="0" err="1">
                <a:solidFill>
                  <a:srgbClr val="7030A0"/>
                </a:solidFill>
                <a:effectLst/>
                <a:latin typeface="Times New Roman" panose="02020603050405020304" pitchFamily="18" charset="0"/>
                <a:ea typeface="Times New Roman" panose="02020603050405020304" pitchFamily="18" charset="0"/>
              </a:rPr>
              <a:t>Tìm</a:t>
            </a:r>
            <a:r>
              <a:rPr lang="en-US" sz="2800" b="1" dirty="0">
                <a:solidFill>
                  <a:srgbClr val="7030A0"/>
                </a:solidFill>
                <a:effectLst/>
                <a:latin typeface="Times New Roman" panose="02020603050405020304" pitchFamily="18" charset="0"/>
                <a:ea typeface="Times New Roman" panose="02020603050405020304" pitchFamily="18" charset="0"/>
              </a:rPr>
              <a:t> </a:t>
            </a:r>
            <a:r>
              <a:rPr lang="en-US" sz="2800" b="1" dirty="0" err="1">
                <a:solidFill>
                  <a:srgbClr val="7030A0"/>
                </a:solidFill>
                <a:effectLst/>
                <a:latin typeface="Times New Roman" panose="02020603050405020304" pitchFamily="18" charset="0"/>
                <a:ea typeface="Times New Roman" panose="02020603050405020304" pitchFamily="18" charset="0"/>
              </a:rPr>
              <a:t>hiểu</a:t>
            </a:r>
            <a:r>
              <a:rPr lang="en-US" sz="2800" b="1" dirty="0">
                <a:solidFill>
                  <a:srgbClr val="7030A0"/>
                </a:solidFill>
                <a:effectLst/>
                <a:latin typeface="Times New Roman" panose="02020603050405020304" pitchFamily="18" charset="0"/>
                <a:ea typeface="Times New Roman" panose="02020603050405020304" pitchFamily="18" charset="0"/>
              </a:rPr>
              <a:t> </a:t>
            </a:r>
            <a:r>
              <a:rPr lang="en-US" sz="2800" b="1" dirty="0" err="1">
                <a:solidFill>
                  <a:srgbClr val="7030A0"/>
                </a:solidFill>
                <a:effectLst/>
                <a:latin typeface="Times New Roman" panose="02020603050405020304" pitchFamily="18" charset="0"/>
                <a:ea typeface="Times New Roman" panose="02020603050405020304" pitchFamily="18" charset="0"/>
              </a:rPr>
              <a:t>luận</a:t>
            </a:r>
            <a:r>
              <a:rPr lang="en-US" sz="2800" b="1" dirty="0">
                <a:solidFill>
                  <a:srgbClr val="7030A0"/>
                </a:solidFill>
                <a:effectLst/>
                <a:latin typeface="Times New Roman" panose="02020603050405020304" pitchFamily="18" charset="0"/>
                <a:ea typeface="Times New Roman" panose="02020603050405020304" pitchFamily="18" charset="0"/>
              </a:rPr>
              <a:t> </a:t>
            </a:r>
            <a:r>
              <a:rPr lang="en-US" sz="2800" b="1" dirty="0" err="1">
                <a:solidFill>
                  <a:srgbClr val="7030A0"/>
                </a:solidFill>
                <a:effectLst/>
                <a:latin typeface="Times New Roman" panose="02020603050405020304" pitchFamily="18" charset="0"/>
                <a:ea typeface="Times New Roman" panose="02020603050405020304" pitchFamily="18" charset="0"/>
              </a:rPr>
              <a:t>điểm</a:t>
            </a:r>
            <a:r>
              <a:rPr lang="en-US" sz="2800" b="1" dirty="0">
                <a:solidFill>
                  <a:srgbClr val="7030A0"/>
                </a:solidFill>
                <a:effectLst/>
                <a:latin typeface="Times New Roman" panose="02020603050405020304" pitchFamily="18" charset="0"/>
                <a:ea typeface="Times New Roman" panose="02020603050405020304" pitchFamily="18" charset="0"/>
              </a:rPr>
              <a:t> 2: </a:t>
            </a:r>
            <a:r>
              <a:rPr lang="en-US" sz="2800" dirty="0" err="1">
                <a:solidFill>
                  <a:srgbClr val="7030A0"/>
                </a:solidFill>
                <a:effectLst/>
                <a:latin typeface="Times New Roman" panose="02020603050405020304" pitchFamily="18" charset="0"/>
                <a:ea typeface="Calibri" panose="020F0502020204030204" pitchFamily="34" charset="0"/>
              </a:rPr>
              <a:t>Lí</a:t>
            </a:r>
            <a:r>
              <a:rPr lang="en-US" sz="2800" dirty="0">
                <a:solidFill>
                  <a:srgbClr val="7030A0"/>
                </a:solidFill>
                <a:effectLst/>
                <a:latin typeface="Times New Roman" panose="02020603050405020304" pitchFamily="18" charset="0"/>
                <a:ea typeface="Calibri" panose="020F0502020204030204" pitchFamily="34" charset="0"/>
              </a:rPr>
              <a:t> </a:t>
            </a:r>
            <a:r>
              <a:rPr lang="en-US" sz="2800" dirty="0" err="1">
                <a:solidFill>
                  <a:srgbClr val="7030A0"/>
                </a:solidFill>
                <a:effectLst/>
                <a:latin typeface="Times New Roman" panose="02020603050405020304" pitchFamily="18" charset="0"/>
                <a:ea typeface="Calibri" panose="020F0502020204030204" pitchFamily="34" charset="0"/>
              </a:rPr>
              <a:t>giải</a:t>
            </a:r>
            <a:r>
              <a:rPr lang="en-US" sz="2800" dirty="0">
                <a:solidFill>
                  <a:srgbClr val="7030A0"/>
                </a:solidFill>
                <a:effectLst/>
                <a:latin typeface="Times New Roman" panose="02020603050405020304" pitchFamily="18" charset="0"/>
                <a:ea typeface="Calibri" panose="020F0502020204030204" pitchFamily="34" charset="0"/>
              </a:rPr>
              <a:t> bi </a:t>
            </a:r>
            <a:r>
              <a:rPr lang="en-US" sz="2800" dirty="0" err="1">
                <a:solidFill>
                  <a:srgbClr val="7030A0"/>
                </a:solidFill>
                <a:effectLst/>
                <a:latin typeface="Times New Roman" panose="02020603050405020304" pitchFamily="18" charset="0"/>
                <a:ea typeface="Calibri" panose="020F0502020204030204" pitchFamily="34" charset="0"/>
              </a:rPr>
              <a:t>kịch</a:t>
            </a:r>
            <a:r>
              <a:rPr lang="en-US" sz="2800" dirty="0">
                <a:solidFill>
                  <a:srgbClr val="7030A0"/>
                </a:solidFill>
                <a:effectLst/>
                <a:latin typeface="Times New Roman" panose="02020603050405020304" pitchFamily="18" charset="0"/>
                <a:ea typeface="Calibri" panose="020F0502020204030204" pitchFamily="34" charset="0"/>
              </a:rPr>
              <a:t> - </a:t>
            </a:r>
            <a:r>
              <a:rPr lang="en-US" sz="2800" dirty="0" err="1">
                <a:solidFill>
                  <a:srgbClr val="7030A0"/>
                </a:solidFill>
                <a:effectLst/>
                <a:latin typeface="Times New Roman" panose="02020603050405020304" pitchFamily="18" charset="0"/>
                <a:ea typeface="Calibri" panose="020F0502020204030204" pitchFamily="34" charset="0"/>
              </a:rPr>
              <a:t>phần</a:t>
            </a:r>
            <a:r>
              <a:rPr lang="en-US" sz="2800" dirty="0">
                <a:solidFill>
                  <a:srgbClr val="7030A0"/>
                </a:solidFill>
                <a:effectLst/>
                <a:latin typeface="Times New Roman" panose="02020603050405020304" pitchFamily="18" charset="0"/>
                <a:ea typeface="Calibri" panose="020F0502020204030204" pitchFamily="34" charset="0"/>
              </a:rPr>
              <a:t> (3) </a:t>
            </a:r>
            <a:endParaRPr lang="en-US" sz="2800" dirty="0">
              <a:effectLst/>
              <a:latin typeface="Times New Roman" panose="02020603050405020304" pitchFamily="18" charset="0"/>
              <a:ea typeface="Calibri" panose="020F0502020204030204" pitchFamily="34" charset="0"/>
            </a:endParaRPr>
          </a:p>
          <a:p>
            <a:pPr marL="457200" indent="-457200" algn="just">
              <a:lnSpc>
                <a:spcPct val="130000"/>
              </a:lnSpc>
              <a:spcAft>
                <a:spcPts val="1000"/>
              </a:spcAft>
              <a:buClr>
                <a:srgbClr val="FF0000"/>
              </a:buClr>
              <a:buFont typeface="Wingdings" panose="05000000000000000000" pitchFamily="2" charset="2"/>
              <a:buChar char="ü"/>
            </a:pPr>
            <a:r>
              <a:rPr lang="en-US" sz="2800" b="1" dirty="0" err="1">
                <a:effectLst/>
                <a:latin typeface="Times New Roman" panose="02020603050405020304" pitchFamily="18" charset="0"/>
                <a:ea typeface="Times New Roman" panose="02020603050405020304" pitchFamily="18" charset="0"/>
              </a:rPr>
              <a:t>Nhóm</a:t>
            </a:r>
            <a:r>
              <a:rPr lang="en-US" sz="2800" b="1" dirty="0">
                <a:effectLst/>
                <a:latin typeface="Times New Roman" panose="02020603050405020304" pitchFamily="18" charset="0"/>
                <a:ea typeface="Times New Roman" panose="02020603050405020304" pitchFamily="18" charset="0"/>
              </a:rPr>
              <a:t> 5,6:</a:t>
            </a:r>
            <a:r>
              <a:rPr lang="en-US" sz="2800" dirty="0">
                <a:effectLst/>
                <a:latin typeface="Times New Roman" panose="02020603050405020304" pitchFamily="18" charset="0"/>
                <a:ea typeface="Times New Roman" panose="02020603050405020304" pitchFamily="18" charset="0"/>
              </a:rPr>
              <a:t> </a:t>
            </a:r>
            <a:r>
              <a:rPr lang="en-US" sz="2800" b="1" dirty="0" err="1">
                <a:solidFill>
                  <a:srgbClr val="7030A0"/>
                </a:solidFill>
                <a:effectLst/>
                <a:latin typeface="Times New Roman" panose="02020603050405020304" pitchFamily="18" charset="0"/>
                <a:ea typeface="Times New Roman" panose="02020603050405020304" pitchFamily="18" charset="0"/>
              </a:rPr>
              <a:t>Tìm</a:t>
            </a:r>
            <a:r>
              <a:rPr lang="en-US" sz="2800" b="1" dirty="0">
                <a:solidFill>
                  <a:srgbClr val="7030A0"/>
                </a:solidFill>
                <a:effectLst/>
                <a:latin typeface="Times New Roman" panose="02020603050405020304" pitchFamily="18" charset="0"/>
                <a:ea typeface="Times New Roman" panose="02020603050405020304" pitchFamily="18" charset="0"/>
              </a:rPr>
              <a:t> </a:t>
            </a:r>
            <a:r>
              <a:rPr lang="en-US" sz="2800" b="1" dirty="0" err="1">
                <a:solidFill>
                  <a:srgbClr val="7030A0"/>
                </a:solidFill>
                <a:effectLst/>
                <a:latin typeface="Times New Roman" panose="02020603050405020304" pitchFamily="18" charset="0"/>
                <a:ea typeface="Times New Roman" panose="02020603050405020304" pitchFamily="18" charset="0"/>
              </a:rPr>
              <a:t>hiểu</a:t>
            </a:r>
            <a:r>
              <a:rPr lang="en-US" sz="2800" b="1" dirty="0">
                <a:solidFill>
                  <a:srgbClr val="7030A0"/>
                </a:solidFill>
                <a:effectLst/>
                <a:latin typeface="Times New Roman" panose="02020603050405020304" pitchFamily="18" charset="0"/>
                <a:ea typeface="Times New Roman" panose="02020603050405020304" pitchFamily="18" charset="0"/>
              </a:rPr>
              <a:t> </a:t>
            </a:r>
            <a:r>
              <a:rPr lang="en-US" sz="2800" b="1" dirty="0" err="1">
                <a:solidFill>
                  <a:srgbClr val="7030A0"/>
                </a:solidFill>
                <a:effectLst/>
                <a:latin typeface="Times New Roman" panose="02020603050405020304" pitchFamily="18" charset="0"/>
                <a:ea typeface="Times New Roman" panose="02020603050405020304" pitchFamily="18" charset="0"/>
              </a:rPr>
              <a:t>luận</a:t>
            </a:r>
            <a:r>
              <a:rPr lang="en-US" sz="2800" b="1" dirty="0">
                <a:solidFill>
                  <a:srgbClr val="7030A0"/>
                </a:solidFill>
                <a:effectLst/>
                <a:latin typeface="Times New Roman" panose="02020603050405020304" pitchFamily="18" charset="0"/>
                <a:ea typeface="Times New Roman" panose="02020603050405020304" pitchFamily="18" charset="0"/>
              </a:rPr>
              <a:t> </a:t>
            </a:r>
            <a:r>
              <a:rPr lang="en-US" sz="2800" b="1" dirty="0" err="1">
                <a:solidFill>
                  <a:srgbClr val="7030A0"/>
                </a:solidFill>
                <a:effectLst/>
                <a:latin typeface="Times New Roman" panose="02020603050405020304" pitchFamily="18" charset="0"/>
                <a:ea typeface="Times New Roman" panose="02020603050405020304" pitchFamily="18" charset="0"/>
              </a:rPr>
              <a:t>điểm</a:t>
            </a:r>
            <a:r>
              <a:rPr lang="en-US" sz="2800" b="1" dirty="0">
                <a:solidFill>
                  <a:srgbClr val="7030A0"/>
                </a:solidFill>
                <a:effectLst/>
                <a:latin typeface="Times New Roman" panose="02020603050405020304" pitchFamily="18" charset="0"/>
                <a:ea typeface="Times New Roman" panose="02020603050405020304" pitchFamily="18" charset="0"/>
              </a:rPr>
              <a:t> 3: </a:t>
            </a:r>
            <a:r>
              <a:rPr lang="en-US" sz="2800" dirty="0" err="1">
                <a:solidFill>
                  <a:srgbClr val="7030A0"/>
                </a:solidFill>
                <a:effectLst/>
                <a:latin typeface="Times New Roman" panose="02020603050405020304" pitchFamily="18" charset="0"/>
                <a:ea typeface="Calibri" panose="020F0502020204030204" pitchFamily="34" charset="0"/>
              </a:rPr>
              <a:t>Hoá</a:t>
            </a:r>
            <a:r>
              <a:rPr lang="en-US" sz="2800" dirty="0">
                <a:solidFill>
                  <a:srgbClr val="7030A0"/>
                </a:solidFill>
                <a:effectLst/>
                <a:latin typeface="Times New Roman" panose="02020603050405020304" pitchFamily="18" charset="0"/>
                <a:ea typeface="Calibri" panose="020F0502020204030204" pitchFamily="34" charset="0"/>
              </a:rPr>
              <a:t> </a:t>
            </a:r>
            <a:r>
              <a:rPr lang="en-US" sz="2800" dirty="0" err="1">
                <a:solidFill>
                  <a:srgbClr val="7030A0"/>
                </a:solidFill>
                <a:effectLst/>
                <a:latin typeface="Times New Roman" panose="02020603050405020304" pitchFamily="18" charset="0"/>
                <a:ea typeface="Calibri" panose="020F0502020204030204" pitchFamily="34" charset="0"/>
              </a:rPr>
              <a:t>giải</a:t>
            </a:r>
            <a:r>
              <a:rPr lang="en-US" sz="2800" dirty="0">
                <a:solidFill>
                  <a:srgbClr val="7030A0"/>
                </a:solidFill>
                <a:effectLst/>
                <a:latin typeface="Times New Roman" panose="02020603050405020304" pitchFamily="18" charset="0"/>
                <a:ea typeface="Calibri" panose="020F0502020204030204" pitchFamily="34" charset="0"/>
              </a:rPr>
              <a:t> bi </a:t>
            </a:r>
            <a:r>
              <a:rPr lang="en-US" sz="2800" dirty="0" err="1">
                <a:solidFill>
                  <a:srgbClr val="7030A0"/>
                </a:solidFill>
                <a:effectLst/>
                <a:latin typeface="Times New Roman" panose="02020603050405020304" pitchFamily="18" charset="0"/>
                <a:ea typeface="Calibri" panose="020F0502020204030204" pitchFamily="34" charset="0"/>
              </a:rPr>
              <a:t>kịch</a:t>
            </a:r>
            <a:r>
              <a:rPr lang="en-US" sz="2800" dirty="0">
                <a:solidFill>
                  <a:srgbClr val="7030A0"/>
                </a:solidFill>
                <a:effectLst/>
                <a:latin typeface="Times New Roman" panose="02020603050405020304" pitchFamily="18" charset="0"/>
                <a:ea typeface="Calibri" panose="020F0502020204030204" pitchFamily="34" charset="0"/>
              </a:rPr>
              <a:t> - </a:t>
            </a:r>
            <a:r>
              <a:rPr lang="en-US" sz="2800" dirty="0" err="1">
                <a:solidFill>
                  <a:srgbClr val="7030A0"/>
                </a:solidFill>
                <a:effectLst/>
                <a:latin typeface="Times New Roman" panose="02020603050405020304" pitchFamily="18" charset="0"/>
                <a:ea typeface="Calibri" panose="020F0502020204030204" pitchFamily="34" charset="0"/>
              </a:rPr>
              <a:t>phần</a:t>
            </a:r>
            <a:r>
              <a:rPr lang="en-US" sz="2800" dirty="0">
                <a:solidFill>
                  <a:srgbClr val="7030A0"/>
                </a:solidFill>
                <a:effectLst/>
                <a:latin typeface="Times New Roman" panose="02020603050405020304" pitchFamily="18" charset="0"/>
                <a:ea typeface="Calibri" panose="020F0502020204030204" pitchFamily="34" charset="0"/>
              </a:rPr>
              <a:t> (4) - </a:t>
            </a:r>
            <a:r>
              <a:rPr lang="en-US" sz="2800" dirty="0" err="1">
                <a:solidFill>
                  <a:srgbClr val="7030A0"/>
                </a:solidFill>
                <a:effectLst/>
                <a:latin typeface="Times New Roman" panose="02020603050405020304" pitchFamily="18" charset="0"/>
                <a:ea typeface="Calibri" panose="020F0502020204030204" pitchFamily="34" charset="0"/>
              </a:rPr>
              <a:t>phần</a:t>
            </a:r>
            <a:r>
              <a:rPr lang="en-US" sz="2800" dirty="0">
                <a:solidFill>
                  <a:srgbClr val="7030A0"/>
                </a:solidFill>
                <a:effectLst/>
                <a:latin typeface="Times New Roman" panose="02020603050405020304" pitchFamily="18" charset="0"/>
                <a:ea typeface="Calibri" panose="020F0502020204030204" pitchFamily="34" charset="0"/>
              </a:rPr>
              <a:t> (4) </a:t>
            </a:r>
            <a:r>
              <a:rPr lang="en-US" sz="2800" dirty="0" err="1">
                <a:solidFill>
                  <a:srgbClr val="7030A0"/>
                </a:solidFill>
                <a:effectLst/>
                <a:latin typeface="Times New Roman" panose="02020603050405020304" pitchFamily="18" charset="0"/>
                <a:ea typeface="Calibri" panose="020F0502020204030204" pitchFamily="34" charset="0"/>
              </a:rPr>
              <a:t>và</a:t>
            </a:r>
            <a:r>
              <a:rPr lang="en-US" sz="2800" dirty="0">
                <a:solidFill>
                  <a:srgbClr val="7030A0"/>
                </a:solidFill>
                <a:effectLst/>
                <a:latin typeface="Times New Roman" panose="02020603050405020304" pitchFamily="18" charset="0"/>
                <a:ea typeface="Calibri" panose="020F0502020204030204" pitchFamily="34" charset="0"/>
              </a:rPr>
              <a:t> </a:t>
            </a:r>
            <a:r>
              <a:rPr lang="en-US" sz="2800" b="1" dirty="0" err="1">
                <a:solidFill>
                  <a:srgbClr val="7030A0"/>
                </a:solidFill>
                <a:effectLst/>
                <a:latin typeface="Times New Roman" panose="02020603050405020304" pitchFamily="18" charset="0"/>
                <a:ea typeface="Calibri" panose="020F0502020204030204" pitchFamily="34" charset="0"/>
              </a:rPr>
              <a:t>tìm</a:t>
            </a:r>
            <a:r>
              <a:rPr lang="en-US" sz="2800" b="1" dirty="0">
                <a:solidFill>
                  <a:srgbClr val="7030A0"/>
                </a:solidFill>
                <a:effectLst/>
                <a:latin typeface="Times New Roman" panose="02020603050405020304" pitchFamily="18" charset="0"/>
                <a:ea typeface="Calibri" panose="020F0502020204030204" pitchFamily="34" charset="0"/>
              </a:rPr>
              <a:t> </a:t>
            </a:r>
            <a:r>
              <a:rPr lang="en-US" sz="2800" b="1" dirty="0" err="1">
                <a:solidFill>
                  <a:srgbClr val="7030A0"/>
                </a:solidFill>
                <a:effectLst/>
                <a:latin typeface="Times New Roman" panose="02020603050405020304" pitchFamily="18" charset="0"/>
                <a:ea typeface="Calibri" panose="020F0502020204030204" pitchFamily="34" charset="0"/>
              </a:rPr>
              <a:t>hiểu</a:t>
            </a:r>
            <a:r>
              <a:rPr lang="en-US" sz="2800" b="1" dirty="0">
                <a:solidFill>
                  <a:srgbClr val="7030A0"/>
                </a:solidFill>
                <a:effectLst/>
                <a:latin typeface="Times New Roman" panose="02020603050405020304" pitchFamily="18" charset="0"/>
                <a:ea typeface="Calibri" panose="020F0502020204030204" pitchFamily="34" charset="0"/>
              </a:rPr>
              <a:t> </a:t>
            </a:r>
            <a:r>
              <a:rPr lang="en-US" sz="2800" b="1" dirty="0" err="1">
                <a:solidFill>
                  <a:srgbClr val="7030A0"/>
                </a:solidFill>
                <a:effectLst/>
                <a:latin typeface="Times New Roman" panose="02020603050405020304" pitchFamily="18" charset="0"/>
                <a:ea typeface="Calibri" panose="020F0502020204030204" pitchFamily="34" charset="0"/>
              </a:rPr>
              <a:t>phần</a:t>
            </a:r>
            <a:r>
              <a:rPr lang="en-US" sz="2800" b="1" dirty="0">
                <a:solidFill>
                  <a:srgbClr val="7030A0"/>
                </a:solidFill>
                <a:effectLst/>
                <a:latin typeface="Times New Roman" panose="02020603050405020304" pitchFamily="18" charset="0"/>
                <a:ea typeface="Calibri" panose="020F0502020204030204" pitchFamily="34" charset="0"/>
              </a:rPr>
              <a:t> </a:t>
            </a:r>
            <a:r>
              <a:rPr lang="en-US" sz="2800" b="1" dirty="0" err="1">
                <a:solidFill>
                  <a:srgbClr val="7030A0"/>
                </a:solidFill>
                <a:effectLst/>
                <a:latin typeface="Times New Roman" panose="02020603050405020304" pitchFamily="18" charset="0"/>
                <a:ea typeface="Calibri" panose="020F0502020204030204" pitchFamily="34" charset="0"/>
              </a:rPr>
              <a:t>kết</a:t>
            </a:r>
            <a:r>
              <a:rPr lang="en-US" sz="2800" b="1" dirty="0">
                <a:solidFill>
                  <a:srgbClr val="7030A0"/>
                </a:solidFill>
                <a:effectLst/>
                <a:latin typeface="Times New Roman" panose="02020603050405020304" pitchFamily="18" charset="0"/>
                <a:ea typeface="Calibri" panose="020F0502020204030204" pitchFamily="34" charset="0"/>
              </a:rPr>
              <a:t> </a:t>
            </a:r>
            <a:r>
              <a:rPr lang="en-US" sz="2800" b="1" dirty="0" err="1">
                <a:solidFill>
                  <a:srgbClr val="7030A0"/>
                </a:solidFill>
                <a:effectLst/>
                <a:latin typeface="Times New Roman" panose="02020603050405020304" pitchFamily="18" charset="0"/>
                <a:ea typeface="Calibri" panose="020F0502020204030204" pitchFamily="34" charset="0"/>
              </a:rPr>
              <a:t>thúc</a:t>
            </a:r>
            <a:r>
              <a:rPr lang="en-US" sz="2800" b="1" dirty="0">
                <a:solidFill>
                  <a:srgbClr val="7030A0"/>
                </a:solidFill>
                <a:effectLst/>
                <a:latin typeface="Times New Roman" panose="02020603050405020304" pitchFamily="18" charset="0"/>
                <a:ea typeface="Calibri" panose="020F0502020204030204" pitchFamily="34" charset="0"/>
              </a:rPr>
              <a:t> </a:t>
            </a:r>
            <a:r>
              <a:rPr lang="en-US" sz="2800" b="1" dirty="0" err="1">
                <a:solidFill>
                  <a:srgbClr val="7030A0"/>
                </a:solidFill>
                <a:effectLst/>
                <a:latin typeface="Times New Roman" panose="02020603050405020304" pitchFamily="18" charset="0"/>
                <a:ea typeface="Calibri" panose="020F0502020204030204" pitchFamily="34" charset="0"/>
              </a:rPr>
              <a:t>bài</a:t>
            </a:r>
            <a:r>
              <a:rPr lang="en-US" sz="2800" b="1" dirty="0">
                <a:solidFill>
                  <a:srgbClr val="7030A0"/>
                </a:solidFill>
                <a:effectLst/>
                <a:latin typeface="Times New Roman" panose="02020603050405020304" pitchFamily="18" charset="0"/>
                <a:ea typeface="Calibri" panose="020F0502020204030204" pitchFamily="34" charset="0"/>
              </a:rPr>
              <a:t> viết –</a:t>
            </a:r>
            <a:r>
              <a:rPr lang="en-US" sz="2800" dirty="0">
                <a:solidFill>
                  <a:srgbClr val="7030A0"/>
                </a:solidFill>
                <a:effectLst/>
                <a:latin typeface="Times New Roman" panose="02020603050405020304" pitchFamily="18" charset="0"/>
                <a:ea typeface="Calibri" panose="020F0502020204030204" pitchFamily="34" charset="0"/>
              </a:rPr>
              <a:t> </a:t>
            </a:r>
            <a:r>
              <a:rPr lang="en-US" sz="2800" dirty="0" err="1">
                <a:solidFill>
                  <a:srgbClr val="7030A0"/>
                </a:solidFill>
                <a:effectLst/>
                <a:latin typeface="Times New Roman" panose="02020603050405020304" pitchFamily="18" charset="0"/>
                <a:ea typeface="Calibri" panose="020F0502020204030204" pitchFamily="34" charset="0"/>
              </a:rPr>
              <a:t>phần</a:t>
            </a:r>
            <a:r>
              <a:rPr lang="en-US" sz="2800" dirty="0">
                <a:solidFill>
                  <a:srgbClr val="7030A0"/>
                </a:solidFill>
                <a:effectLst/>
                <a:latin typeface="Times New Roman" panose="02020603050405020304" pitchFamily="18" charset="0"/>
                <a:ea typeface="Calibri" panose="020F0502020204030204" pitchFamily="34" charset="0"/>
              </a:rPr>
              <a:t> 5</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30734744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p:cTn id="12" dur="1000" fill="hold"/>
                                        <p:tgtEl>
                                          <p:spTgt spid="10"/>
                                        </p:tgtEl>
                                        <p:attrNameLst>
                                          <p:attrName>ppt_w</p:attrName>
                                        </p:attrNameLst>
                                      </p:cBhvr>
                                      <p:tavLst>
                                        <p:tav tm="0">
                                          <p:val>
                                            <p:fltVal val="0"/>
                                          </p:val>
                                        </p:tav>
                                        <p:tav tm="100000">
                                          <p:val>
                                            <p:strVal val="#ppt_w"/>
                                          </p:val>
                                        </p:tav>
                                      </p:tavLst>
                                    </p:anim>
                                    <p:anim calcmode="lin" valueType="num">
                                      <p:cBhvr>
                                        <p:cTn id="13" dur="1000" fill="hold"/>
                                        <p:tgtEl>
                                          <p:spTgt spid="10"/>
                                        </p:tgtEl>
                                        <p:attrNameLst>
                                          <p:attrName>ppt_h</p:attrName>
                                        </p:attrNameLst>
                                      </p:cBhvr>
                                      <p:tavLst>
                                        <p:tav tm="0">
                                          <p:val>
                                            <p:fltVal val="0"/>
                                          </p:val>
                                        </p:tav>
                                        <p:tav tm="100000">
                                          <p:val>
                                            <p:strVal val="#ppt_h"/>
                                          </p:val>
                                        </p:tav>
                                      </p:tavLst>
                                    </p:anim>
                                    <p:anim calcmode="lin" valueType="num">
                                      <p:cBhvr>
                                        <p:cTn id="14" dur="1000" fill="hold"/>
                                        <p:tgtEl>
                                          <p:spTgt spid="10"/>
                                        </p:tgtEl>
                                        <p:attrNameLst>
                                          <p:attrName>style.rotation</p:attrName>
                                        </p:attrNameLst>
                                      </p:cBhvr>
                                      <p:tavLst>
                                        <p:tav tm="0">
                                          <p:val>
                                            <p:fltVal val="90"/>
                                          </p:val>
                                        </p:tav>
                                        <p:tav tm="100000">
                                          <p:val>
                                            <p:fltVal val="0"/>
                                          </p:val>
                                        </p:tav>
                                      </p:tavLst>
                                    </p:anim>
                                    <p:animEffect transition="in" filter="fade">
                                      <p:cBhvr>
                                        <p:cTn id="15"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4" name="Table 3">
            <a:extLst>
              <a:ext uri="{FF2B5EF4-FFF2-40B4-BE49-F238E27FC236}">
                <a16:creationId xmlns:a16="http://schemas.microsoft.com/office/drawing/2014/main" id="{ED373F24-DA7B-F7D8-D1AF-3D02D3F9A77A}"/>
              </a:ext>
            </a:extLst>
          </p:cNvPr>
          <p:cNvGraphicFramePr>
            <a:graphicFrameLocks noGrp="1"/>
          </p:cNvGraphicFramePr>
          <p:nvPr/>
        </p:nvGraphicFramePr>
        <p:xfrm>
          <a:off x="1176679" y="915683"/>
          <a:ext cx="9838642" cy="5534489"/>
        </p:xfrm>
        <a:graphic>
          <a:graphicData uri="http://schemas.openxmlformats.org/drawingml/2006/table">
            <a:tbl>
              <a:tblPr firstRow="1" firstCol="1" bandRow="1">
                <a:tableStyleId>{3B4B98B0-60AC-42C2-AFA5-B58CD77FA1E5}</a:tableStyleId>
              </a:tblPr>
              <a:tblGrid>
                <a:gridCol w="4934436">
                  <a:extLst>
                    <a:ext uri="{9D8B030D-6E8A-4147-A177-3AD203B41FA5}">
                      <a16:colId xmlns:a16="http://schemas.microsoft.com/office/drawing/2014/main" val="345287644"/>
                    </a:ext>
                  </a:extLst>
                </a:gridCol>
                <a:gridCol w="4904206">
                  <a:extLst>
                    <a:ext uri="{9D8B030D-6E8A-4147-A177-3AD203B41FA5}">
                      <a16:colId xmlns:a16="http://schemas.microsoft.com/office/drawing/2014/main" val="3145907659"/>
                    </a:ext>
                  </a:extLst>
                </a:gridCol>
              </a:tblGrid>
              <a:tr h="1035859">
                <a:tc gridSpan="2">
                  <a:txBody>
                    <a:bodyPr/>
                    <a:lstStyle/>
                    <a:p>
                      <a:pPr algn="ctr">
                        <a:lnSpc>
                          <a:spcPct val="130000"/>
                        </a:lnSpc>
                        <a:spcAft>
                          <a:spcPts val="1000"/>
                        </a:spcAft>
                        <a:tabLst>
                          <a:tab pos="1386840" algn="l"/>
                        </a:tabLst>
                      </a:pPr>
                      <a:r>
                        <a:rPr lang="de-DE" sz="2800" dirty="0">
                          <a:solidFill>
                            <a:srgbClr val="FF0000"/>
                          </a:solidFill>
                          <a:effectLst/>
                          <a:latin typeface="Times New Roman" panose="02020603050405020304" pitchFamily="18" charset="0"/>
                          <a:cs typeface="Times New Roman" panose="02020603050405020304" pitchFamily="18" charset="0"/>
                        </a:rPr>
                        <a:t>Phiếu học tập 3.1: Nhóm 1, 2</a:t>
                      </a:r>
                      <a:endParaRPr lang="en-US" sz="2800" dirty="0">
                        <a:solidFill>
                          <a:srgbClr val="FF0000"/>
                        </a:solidFill>
                        <a:effectLst/>
                        <a:latin typeface="Times New Roman" panose="02020603050405020304" pitchFamily="18" charset="0"/>
                        <a:cs typeface="Times New Roman" panose="02020603050405020304" pitchFamily="18" charset="0"/>
                      </a:endParaRPr>
                    </a:p>
                    <a:p>
                      <a:pPr algn="ctr">
                        <a:lnSpc>
                          <a:spcPct val="130000"/>
                        </a:lnSpc>
                        <a:spcAft>
                          <a:spcPts val="1000"/>
                        </a:spcAft>
                        <a:tabLst>
                          <a:tab pos="1386840" algn="l"/>
                        </a:tabLst>
                      </a:pPr>
                      <a:r>
                        <a:rPr lang="en-US" sz="2800" dirty="0" err="1">
                          <a:solidFill>
                            <a:srgbClr val="FF0000"/>
                          </a:solidFill>
                          <a:effectLst/>
                          <a:latin typeface="Times New Roman" panose="02020603050405020304" pitchFamily="18" charset="0"/>
                          <a:cs typeface="Times New Roman" panose="02020603050405020304" pitchFamily="18" charset="0"/>
                        </a:rPr>
                        <a:t>Tìm</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hiểu</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luận</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điểm</a:t>
                      </a:r>
                      <a:r>
                        <a:rPr lang="en-US" sz="2800" dirty="0">
                          <a:solidFill>
                            <a:srgbClr val="FF0000"/>
                          </a:solidFill>
                          <a:effectLst/>
                          <a:latin typeface="Times New Roman" panose="02020603050405020304" pitchFamily="18" charset="0"/>
                          <a:cs typeface="Times New Roman" panose="02020603050405020304" pitchFamily="18" charset="0"/>
                        </a:rPr>
                        <a:t> 1: Nhận </a:t>
                      </a:r>
                      <a:r>
                        <a:rPr lang="en-US" sz="2800" dirty="0" err="1">
                          <a:solidFill>
                            <a:srgbClr val="FF0000"/>
                          </a:solidFill>
                          <a:effectLst/>
                          <a:latin typeface="Times New Roman" panose="02020603050405020304" pitchFamily="18" charset="0"/>
                          <a:cs typeface="Times New Roman" panose="02020603050405020304" pitchFamily="18" charset="0"/>
                        </a:rPr>
                        <a:t>diện</a:t>
                      </a:r>
                      <a:r>
                        <a:rPr lang="en-US" sz="2800" dirty="0">
                          <a:solidFill>
                            <a:srgbClr val="FF0000"/>
                          </a:solidFill>
                          <a:effectLst/>
                          <a:latin typeface="Times New Roman" panose="02020603050405020304" pitchFamily="18" charset="0"/>
                          <a:cs typeface="Times New Roman" panose="02020603050405020304" pitchFamily="18" charset="0"/>
                        </a:rPr>
                        <a:t> bi </a:t>
                      </a:r>
                      <a:r>
                        <a:rPr lang="en-US" sz="2800" dirty="0" err="1">
                          <a:solidFill>
                            <a:srgbClr val="FF0000"/>
                          </a:solidFill>
                          <a:effectLst/>
                          <a:latin typeface="Times New Roman" panose="02020603050405020304" pitchFamily="18" charset="0"/>
                          <a:cs typeface="Times New Roman" panose="02020603050405020304" pitchFamily="18" charset="0"/>
                        </a:rPr>
                        <a:t>kịch</a:t>
                      </a:r>
                      <a:r>
                        <a:rPr lang="en-US" sz="2800" dirty="0">
                          <a:solidFill>
                            <a:srgbClr val="FF0000"/>
                          </a:solidFill>
                          <a:effectLst/>
                          <a:latin typeface="Times New Roman" panose="02020603050405020304" pitchFamily="18" charset="0"/>
                          <a:cs typeface="Times New Roman" panose="02020603050405020304" pitchFamily="18" charset="0"/>
                        </a:rPr>
                        <a:t> </a:t>
                      </a:r>
                      <a:r>
                        <a:rPr lang="en-US" sz="2800" dirty="0" err="1">
                          <a:solidFill>
                            <a:srgbClr val="FF0000"/>
                          </a:solidFill>
                          <a:effectLst/>
                          <a:latin typeface="Times New Roman" panose="02020603050405020304" pitchFamily="18" charset="0"/>
                          <a:cs typeface="Times New Roman" panose="02020603050405020304" pitchFamily="18" charset="0"/>
                        </a:rPr>
                        <a:t>của</a:t>
                      </a:r>
                      <a:r>
                        <a:rPr lang="en-US" sz="2800" dirty="0">
                          <a:solidFill>
                            <a:srgbClr val="FF0000"/>
                          </a:solidFill>
                          <a:effectLst/>
                          <a:latin typeface="Times New Roman" panose="02020603050405020304" pitchFamily="18" charset="0"/>
                          <a:cs typeface="Times New Roman" panose="02020603050405020304" pitchFamily="18" charset="0"/>
                        </a:rPr>
                        <a:t> Vũ </a:t>
                      </a:r>
                      <a:r>
                        <a:rPr lang="en-US" sz="2800" dirty="0" err="1">
                          <a:solidFill>
                            <a:srgbClr val="FF0000"/>
                          </a:solidFill>
                          <a:effectLst/>
                          <a:latin typeface="Times New Roman" panose="02020603050405020304" pitchFamily="18" charset="0"/>
                          <a:cs typeface="Times New Roman" panose="02020603050405020304" pitchFamily="18" charset="0"/>
                        </a:rPr>
                        <a:t>Nương</a:t>
                      </a:r>
                      <a:r>
                        <a:rPr lang="en-US" sz="2800" dirty="0">
                          <a:solidFill>
                            <a:srgbClr val="FF0000"/>
                          </a:solidFill>
                          <a:effectLst/>
                          <a:latin typeface="Times New Roman" panose="02020603050405020304" pitchFamily="18" charset="0"/>
                          <a:cs typeface="Times New Roman" panose="02020603050405020304" pitchFamily="18" charset="0"/>
                        </a:rPr>
                        <a:t> - </a:t>
                      </a:r>
                      <a:r>
                        <a:rPr lang="en-US" sz="2800" dirty="0" err="1">
                          <a:solidFill>
                            <a:srgbClr val="FF0000"/>
                          </a:solidFill>
                          <a:effectLst/>
                          <a:latin typeface="Times New Roman" panose="02020603050405020304" pitchFamily="18" charset="0"/>
                          <a:cs typeface="Times New Roman" panose="02020603050405020304" pitchFamily="18" charset="0"/>
                        </a:rPr>
                        <a:t>phần</a:t>
                      </a:r>
                      <a:r>
                        <a:rPr lang="en-US" sz="2800" dirty="0">
                          <a:solidFill>
                            <a:srgbClr val="FF0000"/>
                          </a:solidFill>
                          <a:effectLst/>
                          <a:latin typeface="Times New Roman" panose="02020603050405020304" pitchFamily="18" charset="0"/>
                          <a:cs typeface="Times New Roman" panose="02020603050405020304" pitchFamily="18" charset="0"/>
                        </a:rPr>
                        <a:t> (2) </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108826" marR="1088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2219585952"/>
                  </a:ext>
                </a:extLst>
              </a:tr>
              <a:tr h="2118189">
                <a:tc gridSpan="2">
                  <a:txBody>
                    <a:bodyPr/>
                    <a:lstStyle/>
                    <a:p>
                      <a:pPr>
                        <a:lnSpc>
                          <a:spcPct val="130000"/>
                        </a:lnSpc>
                        <a:spcAft>
                          <a:spcPts val="1000"/>
                        </a:spcAft>
                        <a:tabLst>
                          <a:tab pos="1386840" algn="l"/>
                        </a:tabLst>
                      </a:pPr>
                      <a:r>
                        <a:rPr lang="de-DE" sz="2800" dirty="0">
                          <a:effectLst/>
                          <a:latin typeface="Times New Roman" panose="02020603050405020304" pitchFamily="18" charset="0"/>
                          <a:cs typeface="Times New Roman" panose="02020603050405020304" pitchFamily="18" charset="0"/>
                        </a:rPr>
                        <a:t>Yêu cầu: HS đọc phần (2) của văn bản và chỉ ra:</a:t>
                      </a:r>
                      <a:endParaRPr lang="en-US" sz="2800" dirty="0">
                        <a:effectLst/>
                        <a:latin typeface="Times New Roman" panose="02020603050405020304" pitchFamily="18" charset="0"/>
                        <a:cs typeface="Times New Roman" panose="02020603050405020304" pitchFamily="18" charset="0"/>
                      </a:endParaRPr>
                    </a:p>
                    <a:p>
                      <a:pPr algn="ctr">
                        <a:lnSpc>
                          <a:spcPct val="130000"/>
                        </a:lnSpc>
                        <a:spcAft>
                          <a:spcPts val="1000"/>
                        </a:spcAft>
                        <a:tabLst>
                          <a:tab pos="1386840" algn="l"/>
                        </a:tabLst>
                      </a:pPr>
                      <a:r>
                        <a:rPr lang="de-DE" sz="2800" dirty="0">
                          <a:effectLst/>
                          <a:latin typeface="Times New Roman" panose="02020603050405020304" pitchFamily="18" charset="0"/>
                          <a:cs typeface="Times New Roman" panose="02020603050405020304" pitchFamily="18" charset="0"/>
                        </a:rPr>
                        <a:t>Theo tác giả, bi kịch của Vũ Nương là gì?</a:t>
                      </a:r>
                      <a:endParaRPr lang="en-US" sz="2800" dirty="0">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r>
                        <a:rPr lang="de-DE"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8826" marR="1088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83118018"/>
                  </a:ext>
                </a:extLst>
              </a:tr>
              <a:tr h="425630">
                <a:tc>
                  <a:txBody>
                    <a:bodyPr/>
                    <a:lstStyle/>
                    <a:p>
                      <a:pPr algn="ctr">
                        <a:lnSpc>
                          <a:spcPct val="130000"/>
                        </a:lnSpc>
                        <a:spcAft>
                          <a:spcPts val="1000"/>
                        </a:spcAft>
                        <a:tabLst>
                          <a:tab pos="1386840" algn="l"/>
                        </a:tabLst>
                      </a:pPr>
                      <a:r>
                        <a:rPr lang="de-DE" sz="2800">
                          <a:effectLst/>
                          <a:latin typeface="Times New Roman" panose="02020603050405020304" pitchFamily="18" charset="0"/>
                          <a:cs typeface="Times New Roman" panose="02020603050405020304" pitchFamily="18" charset="0"/>
                        </a:rPr>
                        <a:t>Lí lẽ</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108826" marR="1088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1000"/>
                        </a:spcAft>
                        <a:tabLst>
                          <a:tab pos="1386840" algn="l"/>
                        </a:tabLst>
                      </a:pPr>
                      <a:r>
                        <a:rPr lang="de-DE" sz="2800">
                          <a:effectLst/>
                          <a:latin typeface="Times New Roman" panose="02020603050405020304" pitchFamily="18" charset="0"/>
                          <a:cs typeface="Times New Roman" panose="02020603050405020304" pitchFamily="18" charset="0"/>
                        </a:rPr>
                        <a:t>Bằng chứng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108826" marR="1088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44898915"/>
                  </a:ext>
                </a:extLst>
              </a:tr>
              <a:tr h="1035859">
                <a:tc>
                  <a:txBody>
                    <a:bodyPr/>
                    <a:lstStyle/>
                    <a:p>
                      <a:pPr algn="ctr">
                        <a:lnSpc>
                          <a:spcPct val="130000"/>
                        </a:lnSpc>
                        <a:spcAft>
                          <a:spcPts val="1000"/>
                        </a:spcAft>
                      </a:pPr>
                      <a:r>
                        <a:rPr lang="de-DE"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cs typeface="Times New Roman" panose="02020603050405020304" pitchFamily="18" charset="0"/>
                      </a:endParaRPr>
                    </a:p>
                    <a:p>
                      <a:pPr algn="ctr">
                        <a:lnSpc>
                          <a:spcPct val="130000"/>
                        </a:lnSpc>
                        <a:spcAft>
                          <a:spcPts val="1000"/>
                        </a:spcAft>
                        <a:tabLst>
                          <a:tab pos="1386840" algn="l"/>
                        </a:tabLst>
                      </a:pPr>
                      <a:r>
                        <a:rPr lang="de-DE"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108826" marR="1088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1000"/>
                        </a:spcAft>
                      </a:pPr>
                      <a:r>
                        <a:rPr lang="de-DE"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cs typeface="Times New Roman" panose="02020603050405020304" pitchFamily="18" charset="0"/>
                      </a:endParaRPr>
                    </a:p>
                    <a:p>
                      <a:pPr algn="ctr">
                        <a:lnSpc>
                          <a:spcPct val="130000"/>
                        </a:lnSpc>
                        <a:spcAft>
                          <a:spcPts val="1000"/>
                        </a:spcAft>
                      </a:pPr>
                      <a:r>
                        <a:rPr lang="de-DE" sz="2800" dirty="0">
                          <a:effectLst/>
                          <a:latin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08826" marR="10882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1141088"/>
                  </a:ext>
                </a:extLst>
              </a:tr>
            </a:tbl>
          </a:graphicData>
        </a:graphic>
      </p:graphicFrame>
    </p:spTree>
    <p:extLst>
      <p:ext uri="{BB962C8B-B14F-4D97-AF65-F5344CB8AC3E}">
        <p14:creationId xmlns:p14="http://schemas.microsoft.com/office/powerpoint/2010/main" val="168900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2215C6C6-E45C-4179-9FC1-E8A4C1D474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5FE9FE4C-C9E0-4C54-8010-EA9D29CD4D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1564726" y="1890469"/>
            <a:ext cx="5860051" cy="2079143"/>
            <a:chOff x="6081624" y="1998368"/>
            <a:chExt cx="5613457" cy="782175"/>
          </a:xfrm>
          <a:solidFill>
            <a:schemeClr val="accent4"/>
          </a:solidFill>
        </p:grpSpPr>
        <p:sp>
          <p:nvSpPr>
            <p:cNvPr id="30" name="Rectangle 29">
              <a:extLst>
                <a:ext uri="{FF2B5EF4-FFF2-40B4-BE49-F238E27FC236}">
                  <a16:creationId xmlns:a16="http://schemas.microsoft.com/office/drawing/2014/main" id="{56FAD6EF-0374-46BD-901E-E901DCA01F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11228040" y="2313027"/>
              <a:ext cx="781700" cy="1523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4847ABE-275E-4DCA-B164-A672D517F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flipV="1">
              <a:off x="6081624" y="1998844"/>
              <a:ext cx="5372968" cy="7816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Rectangle 32">
            <a:extLst>
              <a:ext uri="{FF2B5EF4-FFF2-40B4-BE49-F238E27FC236}">
                <a16:creationId xmlns:a16="http://schemas.microsoft.com/office/drawing/2014/main" id="{3776B14B-F2F4-4825-8DA8-8C7A0F2B3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528" y="466344"/>
            <a:ext cx="11111729" cy="591782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small white board next to small books&#10;&#10;Description automatically generated">
            <a:extLst>
              <a:ext uri="{FF2B5EF4-FFF2-40B4-BE49-F238E27FC236}">
                <a16:creationId xmlns:a16="http://schemas.microsoft.com/office/drawing/2014/main" id="{01A0F467-CB35-4E24-0725-29363D9DE178}"/>
              </a:ext>
            </a:extLst>
          </p:cNvPr>
          <p:cNvPicPr>
            <a:picLocks noChangeAspect="1"/>
          </p:cNvPicPr>
          <p:nvPr/>
        </p:nvPicPr>
        <p:blipFill>
          <a:blip r:embed="rId2">
            <a:extLst>
              <a:ext uri="{28A0092B-C50C-407E-A947-70E740481C1C}">
                <a14:useLocalDpi xmlns:a14="http://schemas.microsoft.com/office/drawing/2010/main" val="0"/>
              </a:ext>
            </a:extLst>
          </a:blip>
          <a:srcRect t="25937" b="22879"/>
          <a:stretch/>
        </p:blipFill>
        <p:spPr>
          <a:xfrm>
            <a:off x="838200" y="1532238"/>
            <a:ext cx="10628376" cy="4612530"/>
          </a:xfrm>
          <a:prstGeom prst="rect">
            <a:avLst/>
          </a:prstGeom>
        </p:spPr>
      </p:pic>
      <p:sp>
        <p:nvSpPr>
          <p:cNvPr id="7" name="TextBox 6">
            <a:extLst>
              <a:ext uri="{FF2B5EF4-FFF2-40B4-BE49-F238E27FC236}">
                <a16:creationId xmlns:a16="http://schemas.microsoft.com/office/drawing/2014/main" id="{19F019BE-20AD-FAB6-5D9F-C07C150FFA74}"/>
              </a:ext>
            </a:extLst>
          </p:cNvPr>
          <p:cNvSpPr txBox="1"/>
          <p:nvPr/>
        </p:nvSpPr>
        <p:spPr>
          <a:xfrm>
            <a:off x="2211860" y="260800"/>
            <a:ext cx="9654412" cy="750462"/>
          </a:xfrm>
          <a:prstGeom prst="rect">
            <a:avLst/>
          </a:prstGeom>
          <a:noFill/>
        </p:spPr>
        <p:txBody>
          <a:bodyPr wrap="square">
            <a:spAutoFit/>
          </a:bodyPr>
          <a:lstStyle/>
          <a:p>
            <a:pPr algn="ctr">
              <a:lnSpc>
                <a:spcPct val="130000"/>
              </a:lnSpc>
              <a:spcAft>
                <a:spcPts val="1000"/>
              </a:spcAft>
            </a:pPr>
            <a:r>
              <a:rPr lang="de-DE" sz="3600" b="1" dirty="0">
                <a:solidFill>
                  <a:srgbClr val="FF0000"/>
                </a:solidFill>
                <a:effectLst/>
                <a:latin typeface="#9Slide03 AmpleSoft Bold" panose="02000000000000000000" pitchFamily="2" charset="0"/>
                <a:ea typeface="Calibri" panose="020F0502020204030204" pitchFamily="34" charset="0"/>
              </a:rPr>
              <a:t> GIỚI THIỆU BÀI HỌC VÀ TRI THỨC NGỮ VĂN</a:t>
            </a:r>
            <a:endParaRPr lang="en-US" sz="3600" dirty="0">
              <a:effectLst/>
              <a:latin typeface="#9Slide03 AmpleSoft Bold" panose="02000000000000000000" pitchFamily="2" charset="0"/>
              <a:ea typeface="Calibri" panose="020F0502020204030204" pitchFamily="34" charset="0"/>
            </a:endParaRPr>
          </a:p>
        </p:txBody>
      </p:sp>
    </p:spTree>
    <p:extLst>
      <p:ext uri="{BB962C8B-B14F-4D97-AF65-F5344CB8AC3E}">
        <p14:creationId xmlns:p14="http://schemas.microsoft.com/office/powerpoint/2010/main" val="27819948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2" name="Table 1">
            <a:extLst>
              <a:ext uri="{FF2B5EF4-FFF2-40B4-BE49-F238E27FC236}">
                <a16:creationId xmlns:a16="http://schemas.microsoft.com/office/drawing/2014/main" id="{EF298142-9A61-686C-1B9B-58C644172750}"/>
              </a:ext>
            </a:extLst>
          </p:cNvPr>
          <p:cNvGraphicFramePr>
            <a:graphicFrameLocks noGrp="1"/>
          </p:cNvGraphicFramePr>
          <p:nvPr/>
        </p:nvGraphicFramePr>
        <p:xfrm>
          <a:off x="537663" y="377071"/>
          <a:ext cx="11195222" cy="6436996"/>
        </p:xfrm>
        <a:graphic>
          <a:graphicData uri="http://schemas.openxmlformats.org/drawingml/2006/table">
            <a:tbl>
              <a:tblPr firstRow="1" firstCol="1" bandRow="1">
                <a:tableStyleId>{D27102A9-8310-4765-A935-A1911B00CA55}</a:tableStyleId>
              </a:tblPr>
              <a:tblGrid>
                <a:gridCol w="11195222">
                  <a:extLst>
                    <a:ext uri="{9D8B030D-6E8A-4147-A177-3AD203B41FA5}">
                      <a16:colId xmlns:a16="http://schemas.microsoft.com/office/drawing/2014/main" val="1466554125"/>
                    </a:ext>
                  </a:extLst>
                </a:gridCol>
              </a:tblGrid>
              <a:tr h="0">
                <a:tc>
                  <a:txBody>
                    <a:bodyPr/>
                    <a:lstStyle/>
                    <a:p>
                      <a:pPr algn="ctr">
                        <a:lnSpc>
                          <a:spcPct val="130000"/>
                        </a:lnSpc>
                        <a:spcAft>
                          <a:spcPts val="1000"/>
                        </a:spcAft>
                        <a:tabLst>
                          <a:tab pos="1386840" algn="l"/>
                        </a:tabLst>
                      </a:pPr>
                      <a:r>
                        <a:rPr lang="de-DE" sz="2400" dirty="0">
                          <a:solidFill>
                            <a:srgbClr val="FF0000"/>
                          </a:solidFill>
                          <a:effectLst/>
                          <a:latin typeface="Times New Roman" panose="02020603050405020304" pitchFamily="18" charset="0"/>
                          <a:cs typeface="Times New Roman" panose="02020603050405020304" pitchFamily="18" charset="0"/>
                        </a:rPr>
                        <a:t>Phiếu học tập 3.2: Nhóm 3, 4</a:t>
                      </a:r>
                      <a:endParaRPr lang="en-US" sz="2800" dirty="0">
                        <a:solidFill>
                          <a:srgbClr val="FF0000"/>
                        </a:solidFill>
                        <a:effectLst/>
                        <a:latin typeface="Times New Roman" panose="02020603050405020304" pitchFamily="18" charset="0"/>
                        <a:cs typeface="Times New Roman" panose="02020603050405020304" pitchFamily="18" charset="0"/>
                      </a:endParaRPr>
                    </a:p>
                    <a:p>
                      <a:pPr algn="ctr">
                        <a:lnSpc>
                          <a:spcPct val="130000"/>
                        </a:lnSpc>
                        <a:spcAft>
                          <a:spcPts val="1000"/>
                        </a:spcAft>
                      </a:pPr>
                      <a:r>
                        <a:rPr lang="en-US" sz="2400" dirty="0" err="1">
                          <a:solidFill>
                            <a:srgbClr val="FF0000"/>
                          </a:solidFill>
                          <a:effectLst/>
                          <a:latin typeface="Times New Roman" panose="02020603050405020304" pitchFamily="18" charset="0"/>
                          <a:cs typeface="Times New Roman" panose="02020603050405020304" pitchFamily="18" charset="0"/>
                        </a:rPr>
                        <a:t>Luận</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điểm</a:t>
                      </a:r>
                      <a:r>
                        <a:rPr lang="en-US" sz="2400" dirty="0">
                          <a:solidFill>
                            <a:srgbClr val="FF0000"/>
                          </a:solidFill>
                          <a:effectLst/>
                          <a:latin typeface="Times New Roman" panose="02020603050405020304" pitchFamily="18" charset="0"/>
                          <a:cs typeface="Times New Roman" panose="02020603050405020304" pitchFamily="18" charset="0"/>
                        </a:rPr>
                        <a:t> 2: </a:t>
                      </a:r>
                      <a:r>
                        <a:rPr lang="en-US" sz="2400" dirty="0" err="1">
                          <a:solidFill>
                            <a:srgbClr val="FF0000"/>
                          </a:solidFill>
                          <a:effectLst/>
                          <a:latin typeface="Times New Roman" panose="02020603050405020304" pitchFamily="18" charset="0"/>
                          <a:cs typeface="Times New Roman" panose="02020603050405020304" pitchFamily="18" charset="0"/>
                        </a:rPr>
                        <a:t>Lí</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giải</a:t>
                      </a:r>
                      <a:r>
                        <a:rPr lang="en-US" sz="2400" dirty="0">
                          <a:solidFill>
                            <a:srgbClr val="FF0000"/>
                          </a:solidFill>
                          <a:effectLst/>
                          <a:latin typeface="Times New Roman" panose="02020603050405020304" pitchFamily="18" charset="0"/>
                          <a:cs typeface="Times New Roman" panose="02020603050405020304" pitchFamily="18" charset="0"/>
                        </a:rPr>
                        <a:t> bi </a:t>
                      </a:r>
                      <a:r>
                        <a:rPr lang="en-US" sz="2400" dirty="0" err="1">
                          <a:solidFill>
                            <a:srgbClr val="FF0000"/>
                          </a:solidFill>
                          <a:effectLst/>
                          <a:latin typeface="Times New Roman" panose="02020603050405020304" pitchFamily="18" charset="0"/>
                          <a:cs typeface="Times New Roman" panose="02020603050405020304" pitchFamily="18" charset="0"/>
                        </a:rPr>
                        <a:t>kịch</a:t>
                      </a:r>
                      <a:r>
                        <a:rPr lang="en-US" sz="2400" dirty="0">
                          <a:solidFill>
                            <a:srgbClr val="FF0000"/>
                          </a:solidFill>
                          <a:effectLst/>
                          <a:latin typeface="Times New Roman" panose="02020603050405020304" pitchFamily="18" charset="0"/>
                          <a:cs typeface="Times New Roman" panose="02020603050405020304" pitchFamily="18" charset="0"/>
                        </a:rPr>
                        <a:t> </a:t>
                      </a:r>
                      <a:r>
                        <a:rPr lang="en-US" sz="2400" dirty="0" err="1">
                          <a:solidFill>
                            <a:srgbClr val="FF0000"/>
                          </a:solidFill>
                          <a:effectLst/>
                          <a:latin typeface="Times New Roman" panose="02020603050405020304" pitchFamily="18" charset="0"/>
                          <a:cs typeface="Times New Roman" panose="02020603050405020304" pitchFamily="18" charset="0"/>
                        </a:rPr>
                        <a:t>của</a:t>
                      </a:r>
                      <a:r>
                        <a:rPr lang="en-US" sz="2400" dirty="0">
                          <a:solidFill>
                            <a:srgbClr val="FF0000"/>
                          </a:solidFill>
                          <a:effectLst/>
                          <a:latin typeface="Times New Roman" panose="02020603050405020304" pitchFamily="18" charset="0"/>
                          <a:cs typeface="Times New Roman" panose="02020603050405020304" pitchFamily="18" charset="0"/>
                        </a:rPr>
                        <a:t> Vũ </a:t>
                      </a:r>
                      <a:r>
                        <a:rPr lang="en-US" sz="2400" dirty="0" err="1">
                          <a:solidFill>
                            <a:srgbClr val="FF0000"/>
                          </a:solidFill>
                          <a:effectLst/>
                          <a:latin typeface="Times New Roman" panose="02020603050405020304" pitchFamily="18" charset="0"/>
                          <a:cs typeface="Times New Roman" panose="02020603050405020304" pitchFamily="18" charset="0"/>
                        </a:rPr>
                        <a:t>Nương</a:t>
                      </a:r>
                      <a:r>
                        <a:rPr lang="en-US" sz="2400" dirty="0">
                          <a:solidFill>
                            <a:srgbClr val="FF0000"/>
                          </a:solidFill>
                          <a:effectLst/>
                          <a:latin typeface="Times New Roman" panose="02020603050405020304" pitchFamily="18" charset="0"/>
                          <a:cs typeface="Times New Roman" panose="02020603050405020304" pitchFamily="18" charset="0"/>
                        </a:rPr>
                        <a:t> - </a:t>
                      </a:r>
                      <a:r>
                        <a:rPr lang="en-US" sz="2400" dirty="0" err="1">
                          <a:solidFill>
                            <a:srgbClr val="FF0000"/>
                          </a:solidFill>
                          <a:effectLst/>
                          <a:latin typeface="Times New Roman" panose="02020603050405020304" pitchFamily="18" charset="0"/>
                          <a:cs typeface="Times New Roman" panose="02020603050405020304" pitchFamily="18" charset="0"/>
                        </a:rPr>
                        <a:t>phần</a:t>
                      </a:r>
                      <a:r>
                        <a:rPr lang="en-US" sz="2400" dirty="0">
                          <a:solidFill>
                            <a:srgbClr val="FF0000"/>
                          </a:solidFill>
                          <a:effectLst/>
                          <a:latin typeface="Times New Roman" panose="02020603050405020304" pitchFamily="18" charset="0"/>
                          <a:cs typeface="Times New Roman" panose="02020603050405020304" pitchFamily="18" charset="0"/>
                        </a:rPr>
                        <a:t> (3)</a:t>
                      </a:r>
                      <a:endParaRPr lang="en-US" sz="28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75314381"/>
                  </a:ext>
                </a:extLst>
              </a:tr>
              <a:tr h="0">
                <a:tc>
                  <a:txBody>
                    <a:bodyPr/>
                    <a:lstStyle/>
                    <a:p>
                      <a:pPr>
                        <a:lnSpc>
                          <a:spcPct val="130000"/>
                        </a:lnSpc>
                        <a:spcAft>
                          <a:spcPts val="1000"/>
                        </a:spcAft>
                        <a:tabLst>
                          <a:tab pos="1386840" algn="l"/>
                        </a:tabLst>
                      </a:pPr>
                      <a:r>
                        <a:rPr lang="de-DE" sz="2400" b="0" dirty="0">
                          <a:effectLst/>
                          <a:latin typeface="Times New Roman" panose="02020603050405020304" pitchFamily="18" charset="0"/>
                          <a:cs typeface="Times New Roman" panose="02020603050405020304" pitchFamily="18" charset="0"/>
                        </a:rPr>
                        <a:t>Yêu cầu: HS đọc phần (3) của văn bản:</a:t>
                      </a:r>
                      <a:endParaRPr lang="en-US" sz="2800" b="0" dirty="0">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r>
                        <a:rPr lang="de-DE" sz="2400" b="0" dirty="0">
                          <a:effectLst/>
                          <a:latin typeface="Times New Roman" panose="02020603050405020304" pitchFamily="18" charset="0"/>
                          <a:cs typeface="Times New Roman" panose="02020603050405020304" pitchFamily="18" charset="0"/>
                        </a:rPr>
                        <a:t>- Hoàn thành bảng sau:</a:t>
                      </a:r>
                      <a:endParaRPr lang="en-US" sz="2800" b="0" dirty="0">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r>
                        <a:rPr lang="de-DE" sz="2400" b="0" dirty="0">
                          <a:effectLst/>
                          <a:latin typeface="Times New Roman" panose="02020603050405020304" pitchFamily="18" charset="0"/>
                          <a:cs typeface="Times New Roman" panose="02020603050405020304" pitchFamily="18" charset="0"/>
                        </a:rPr>
                        <a:t> </a:t>
                      </a:r>
                    </a:p>
                    <a:p>
                      <a:pPr>
                        <a:lnSpc>
                          <a:spcPct val="130000"/>
                        </a:lnSpc>
                        <a:spcAft>
                          <a:spcPts val="1000"/>
                        </a:spcAft>
                        <a:tabLst>
                          <a:tab pos="1386840" algn="l"/>
                        </a:tabLst>
                      </a:pPr>
                      <a:endParaRPr lang="en-US" sz="2800" b="0" dirty="0">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endParaRPr lang="en-US" sz="2800" b="0" dirty="0">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r>
                        <a:rPr lang="de-DE" sz="2400" b="0" dirty="0">
                          <a:effectLst/>
                          <a:latin typeface="Times New Roman" panose="02020603050405020304" pitchFamily="18" charset="0"/>
                          <a:cs typeface="Times New Roman" panose="02020603050405020304" pitchFamily="18" charset="0"/>
                        </a:rPr>
                        <a:t>- Nhận xét nghệ thuật lập luận của tác giả trong phần (3):</a:t>
                      </a:r>
                      <a:endParaRPr lang="en-US" sz="2800" b="0" dirty="0">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r>
                        <a:rPr lang="de-DE" sz="2400" b="0" dirty="0">
                          <a:effectLst/>
                          <a:latin typeface="Times New Roman" panose="02020603050405020304" pitchFamily="18" charset="0"/>
                          <a:cs typeface="Times New Roman" panose="02020603050405020304" pitchFamily="18" charset="0"/>
                        </a:rPr>
                        <a:t>+ </a:t>
                      </a:r>
                      <a:r>
                        <a:rPr lang="en-US" sz="2400" b="0" dirty="0">
                          <a:effectLst/>
                          <a:latin typeface="Times New Roman" panose="02020603050405020304" pitchFamily="18" charset="0"/>
                          <a:cs typeface="Times New Roman" panose="02020603050405020304" pitchFamily="18" charset="0"/>
                        </a:rPr>
                        <a:t>Chỉ </a:t>
                      </a:r>
                      <a:r>
                        <a:rPr lang="en-US" sz="2400" b="0" dirty="0" err="1">
                          <a:effectLst/>
                          <a:latin typeface="Times New Roman" panose="02020603050405020304" pitchFamily="18" charset="0"/>
                          <a:cs typeface="Times New Roman" panose="02020603050405020304" pitchFamily="18" charset="0"/>
                        </a:rPr>
                        <a:t>ra</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cách</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tác</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giả</a:t>
                      </a:r>
                      <a:r>
                        <a:rPr lang="en-US" sz="2400" b="0" dirty="0">
                          <a:effectLst/>
                          <a:latin typeface="Times New Roman" panose="02020603050405020304" pitchFamily="18" charset="0"/>
                          <a:cs typeface="Times New Roman" panose="02020603050405020304" pitchFamily="18" charset="0"/>
                        </a:rPr>
                        <a:t> làm </a:t>
                      </a:r>
                      <a:r>
                        <a:rPr lang="en-US" sz="2400" b="0" dirty="0" err="1">
                          <a:effectLst/>
                          <a:latin typeface="Times New Roman" panose="02020603050405020304" pitchFamily="18" charset="0"/>
                          <a:cs typeface="Times New Roman" panose="02020603050405020304" pitchFamily="18" charset="0"/>
                        </a:rPr>
                        <a:t>nổi</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bật</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nét</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độc</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đáo</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trong</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truyện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truyền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kì</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của</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Nguyễn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Dữ</a:t>
                      </a:r>
                      <a:endParaRPr lang="en-US" sz="2800" b="0" dirty="0">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r>
                        <a:rPr lang="de-DE"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Tìm</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câu</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văn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trực</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tiếp</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bàn</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luận</a:t>
                      </a:r>
                      <a:r>
                        <a:rPr lang="en-US" sz="2400" b="0" dirty="0">
                          <a:effectLst/>
                          <a:latin typeface="Times New Roman" panose="02020603050405020304" pitchFamily="18" charset="0"/>
                          <a:cs typeface="Times New Roman" panose="02020603050405020304" pitchFamily="18" charset="0"/>
                        </a:rPr>
                        <a:t>, làm </a:t>
                      </a:r>
                      <a:r>
                        <a:rPr lang="en-US" sz="2400" b="0" dirty="0" err="1">
                          <a:effectLst/>
                          <a:latin typeface="Times New Roman" panose="02020603050405020304" pitchFamily="18" charset="0"/>
                          <a:cs typeface="Times New Roman" panose="02020603050405020304" pitchFamily="18" charset="0"/>
                        </a:rPr>
                        <a:t>nổi</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bật</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nét</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độc</a:t>
                      </a:r>
                      <a:r>
                        <a:rPr lang="en-US" sz="2400" b="0" dirty="0">
                          <a:effectLst/>
                          <a:latin typeface="Times New Roman" panose="02020603050405020304" pitchFamily="18" charset="0"/>
                          <a:cs typeface="Times New Roman" panose="02020603050405020304" pitchFamily="18" charset="0"/>
                        </a:rPr>
                        <a:t> </a:t>
                      </a:r>
                      <a:r>
                        <a:rPr lang="en-US" sz="2400" b="0" dirty="0" err="1">
                          <a:effectLst/>
                          <a:latin typeface="Times New Roman" panose="02020603050405020304" pitchFamily="18" charset="0"/>
                          <a:cs typeface="Times New Roman" panose="02020603050405020304" pitchFamily="18" charset="0"/>
                        </a:rPr>
                        <a:t>đáo</a:t>
                      </a:r>
                      <a:r>
                        <a:rPr lang="en-US" sz="2400" b="0" dirty="0">
                          <a:effectLst/>
                          <a:latin typeface="Times New Roman" panose="02020603050405020304" pitchFamily="18" charset="0"/>
                          <a:cs typeface="Times New Roman" panose="02020603050405020304" pitchFamily="18" charset="0"/>
                        </a:rPr>
                        <a:t> đó.</a:t>
                      </a:r>
                      <a:endParaRPr lang="en-US" sz="2800" b="0" dirty="0">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r>
                        <a:rPr lang="de-DE" sz="2400" dirty="0">
                          <a:effectLst/>
                          <a:latin typeface="Times New Roman" panose="02020603050405020304" pitchFamily="18" charset="0"/>
                          <a:cs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32015748"/>
                  </a:ext>
                </a:extLst>
              </a:tr>
            </a:tbl>
          </a:graphicData>
        </a:graphic>
      </p:graphicFrame>
      <p:graphicFrame>
        <p:nvGraphicFramePr>
          <p:cNvPr id="3" name="Table 2">
            <a:extLst>
              <a:ext uri="{FF2B5EF4-FFF2-40B4-BE49-F238E27FC236}">
                <a16:creationId xmlns:a16="http://schemas.microsoft.com/office/drawing/2014/main" id="{F47B1616-1AB5-D733-1795-CA574B6D3884}"/>
              </a:ext>
            </a:extLst>
          </p:cNvPr>
          <p:cNvGraphicFramePr>
            <a:graphicFrameLocks noGrp="1"/>
          </p:cNvGraphicFramePr>
          <p:nvPr/>
        </p:nvGraphicFramePr>
        <p:xfrm>
          <a:off x="757980" y="2876105"/>
          <a:ext cx="10610236" cy="1331596"/>
        </p:xfrm>
        <a:graphic>
          <a:graphicData uri="http://schemas.openxmlformats.org/drawingml/2006/table">
            <a:tbl>
              <a:tblPr firstRow="1" firstCol="1" bandRow="1"/>
              <a:tblGrid>
                <a:gridCol w="3535986">
                  <a:extLst>
                    <a:ext uri="{9D8B030D-6E8A-4147-A177-3AD203B41FA5}">
                      <a16:colId xmlns:a16="http://schemas.microsoft.com/office/drawing/2014/main" val="1418443783"/>
                    </a:ext>
                  </a:extLst>
                </a:gridCol>
                <a:gridCol w="3537125">
                  <a:extLst>
                    <a:ext uri="{9D8B030D-6E8A-4147-A177-3AD203B41FA5}">
                      <a16:colId xmlns:a16="http://schemas.microsoft.com/office/drawing/2014/main" val="648793511"/>
                    </a:ext>
                  </a:extLst>
                </a:gridCol>
                <a:gridCol w="3537125">
                  <a:extLst>
                    <a:ext uri="{9D8B030D-6E8A-4147-A177-3AD203B41FA5}">
                      <a16:colId xmlns:a16="http://schemas.microsoft.com/office/drawing/2014/main" val="3623140655"/>
                    </a:ext>
                  </a:extLst>
                </a:gridCol>
              </a:tblGrid>
              <a:tr h="0">
                <a:tc>
                  <a:txBody>
                    <a:bodyPr/>
                    <a:lstStyle/>
                    <a:p>
                      <a:pPr algn="ctr">
                        <a:lnSpc>
                          <a:spcPct val="130000"/>
                        </a:lnSpc>
                        <a:spcAft>
                          <a:spcPts val="1000"/>
                        </a:spcAft>
                        <a:tabLst>
                          <a:tab pos="1386840" algn="l"/>
                        </a:tabLst>
                      </a:pPr>
                      <a:r>
                        <a:rPr lang="de-DE" sz="2400">
                          <a:solidFill>
                            <a:srgbClr val="0D0D0D"/>
                          </a:solidFill>
                          <a:effectLst/>
                          <a:latin typeface="Times New Roman" panose="02020603050405020304" pitchFamily="18" charset="0"/>
                          <a:ea typeface="Calibri" panose="020F0502020204030204" pitchFamily="34" charset="0"/>
                        </a:rPr>
                        <a:t>Nguyên nhân khiến Vũ Nương tự tử</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1000"/>
                        </a:spcAft>
                        <a:tabLst>
                          <a:tab pos="1386840" algn="l"/>
                        </a:tabLst>
                      </a:pPr>
                      <a:r>
                        <a:rPr lang="de-DE" sz="2400">
                          <a:solidFill>
                            <a:srgbClr val="0D0D0D"/>
                          </a:solidFill>
                          <a:effectLst/>
                          <a:latin typeface="Times New Roman" panose="02020603050405020304" pitchFamily="18" charset="0"/>
                          <a:ea typeface="Calibri" panose="020F0502020204030204" pitchFamily="34" charset="0"/>
                        </a:rPr>
                        <a:t>Cách lí giải của tác giả</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1000"/>
                        </a:spcAft>
                        <a:tabLst>
                          <a:tab pos="1386840" algn="l"/>
                        </a:tabLst>
                      </a:pPr>
                      <a:r>
                        <a:rPr lang="de-DE" sz="2400">
                          <a:solidFill>
                            <a:srgbClr val="0D0D0D"/>
                          </a:solidFill>
                          <a:effectLst/>
                          <a:latin typeface="Times New Roman" panose="02020603050405020304" pitchFamily="18" charset="0"/>
                          <a:ea typeface="Calibri" panose="020F0502020204030204" pitchFamily="34" charset="0"/>
                        </a:rPr>
                        <a:t>Đánh giá về cách lí giải của tác giả</a:t>
                      </a:r>
                      <a:endParaRPr lang="en-US" sz="280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693406580"/>
                  </a:ext>
                </a:extLst>
              </a:tr>
              <a:tr h="0">
                <a:tc>
                  <a:txBody>
                    <a:bodyPr/>
                    <a:lstStyle/>
                    <a:p>
                      <a:pPr algn="ctr">
                        <a:lnSpc>
                          <a:spcPct val="130000"/>
                        </a:lnSpc>
                        <a:spcAft>
                          <a:spcPts val="1000"/>
                        </a:spcAft>
                      </a:pPr>
                      <a:r>
                        <a:rPr lang="de-DE" sz="2400"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1000"/>
                        </a:spcAft>
                      </a:pPr>
                      <a:r>
                        <a:rPr lang="de-DE" sz="2400"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30000"/>
                        </a:lnSpc>
                        <a:spcAft>
                          <a:spcPts val="1000"/>
                        </a:spcAft>
                      </a:pPr>
                      <a:r>
                        <a:rPr lang="de-DE" sz="2400"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68142925"/>
                  </a:ext>
                </a:extLst>
              </a:tr>
            </a:tbl>
          </a:graphicData>
        </a:graphic>
      </p:graphicFrame>
    </p:spTree>
    <p:extLst>
      <p:ext uri="{BB962C8B-B14F-4D97-AF65-F5344CB8AC3E}">
        <p14:creationId xmlns:p14="http://schemas.microsoft.com/office/powerpoint/2010/main" val="7211693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aphicFrame>
        <p:nvGraphicFramePr>
          <p:cNvPr id="2" name="Table 1">
            <a:extLst>
              <a:ext uri="{FF2B5EF4-FFF2-40B4-BE49-F238E27FC236}">
                <a16:creationId xmlns:a16="http://schemas.microsoft.com/office/drawing/2014/main" id="{F9442FCE-5FB3-6359-6938-8BAB08BD2AC7}"/>
              </a:ext>
            </a:extLst>
          </p:cNvPr>
          <p:cNvGraphicFramePr>
            <a:graphicFrameLocks noGrp="1"/>
          </p:cNvGraphicFramePr>
          <p:nvPr/>
        </p:nvGraphicFramePr>
        <p:xfrm>
          <a:off x="407773" y="434824"/>
          <a:ext cx="11133438" cy="5944554"/>
        </p:xfrm>
        <a:graphic>
          <a:graphicData uri="http://schemas.openxmlformats.org/drawingml/2006/table">
            <a:tbl>
              <a:tblPr firstRow="1" firstCol="1" bandRow="1">
                <a:tableStyleId>{68D230F3-CF80-4859-8CE7-A43EE81993B5}</a:tableStyleId>
              </a:tblPr>
              <a:tblGrid>
                <a:gridCol w="8143103">
                  <a:extLst>
                    <a:ext uri="{9D8B030D-6E8A-4147-A177-3AD203B41FA5}">
                      <a16:colId xmlns:a16="http://schemas.microsoft.com/office/drawing/2014/main" val="2215806709"/>
                    </a:ext>
                  </a:extLst>
                </a:gridCol>
                <a:gridCol w="2990335">
                  <a:extLst>
                    <a:ext uri="{9D8B030D-6E8A-4147-A177-3AD203B41FA5}">
                      <a16:colId xmlns:a16="http://schemas.microsoft.com/office/drawing/2014/main" val="1004859879"/>
                    </a:ext>
                  </a:extLst>
                </a:gridCol>
              </a:tblGrid>
              <a:tr h="0">
                <a:tc gridSpan="2">
                  <a:txBody>
                    <a:bodyPr/>
                    <a:lstStyle/>
                    <a:p>
                      <a:pPr algn="ctr">
                        <a:lnSpc>
                          <a:spcPct val="130000"/>
                        </a:lnSpc>
                        <a:spcAft>
                          <a:spcPts val="1000"/>
                        </a:spcAft>
                        <a:tabLst>
                          <a:tab pos="1386840" algn="l"/>
                        </a:tabLst>
                      </a:pPr>
                      <a:r>
                        <a:rPr lang="de-DE" sz="2400" b="1" dirty="0">
                          <a:solidFill>
                            <a:srgbClr val="FF0000"/>
                          </a:solidFill>
                          <a:effectLst/>
                          <a:latin typeface="Times New Roman" panose="02020603050405020304" pitchFamily="18" charset="0"/>
                          <a:cs typeface="Times New Roman" panose="02020603050405020304" pitchFamily="18" charset="0"/>
                        </a:rPr>
                        <a:t>Phiếu học tập 3.3: Nhóm 5,6</a:t>
                      </a:r>
                      <a:endParaRPr lang="en-US" sz="2800" b="1" dirty="0">
                        <a:solidFill>
                          <a:srgbClr val="FF0000"/>
                        </a:solidFill>
                        <a:effectLst/>
                        <a:latin typeface="Times New Roman" panose="02020603050405020304" pitchFamily="18" charset="0"/>
                        <a:cs typeface="Times New Roman" panose="02020603050405020304" pitchFamily="18" charset="0"/>
                      </a:endParaRPr>
                    </a:p>
                    <a:p>
                      <a:pPr algn="ctr">
                        <a:lnSpc>
                          <a:spcPct val="130000"/>
                        </a:lnSpc>
                        <a:spcAft>
                          <a:spcPts val="1000"/>
                        </a:spcAft>
                        <a:tabLst>
                          <a:tab pos="1386840" algn="l"/>
                        </a:tabLst>
                      </a:pPr>
                      <a:r>
                        <a:rPr lang="en-US" sz="2400" b="1" dirty="0" err="1">
                          <a:solidFill>
                            <a:srgbClr val="FF0000"/>
                          </a:solidFill>
                          <a:effectLst/>
                          <a:latin typeface="Times New Roman" panose="02020603050405020304" pitchFamily="18" charset="0"/>
                          <a:cs typeface="Times New Roman" panose="02020603050405020304" pitchFamily="18" charset="0"/>
                        </a:rPr>
                        <a:t>Tìm</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hiểu</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phần</a:t>
                      </a:r>
                      <a:r>
                        <a:rPr lang="en-US" sz="2400" b="1" dirty="0">
                          <a:solidFill>
                            <a:srgbClr val="FF0000"/>
                          </a:solidFill>
                          <a:effectLst/>
                          <a:latin typeface="Times New Roman" panose="02020603050405020304" pitchFamily="18" charset="0"/>
                          <a:cs typeface="Times New Roman" panose="02020603050405020304" pitchFamily="18" charset="0"/>
                        </a:rPr>
                        <a:t> (4) </a:t>
                      </a:r>
                      <a:r>
                        <a:rPr lang="en-US" sz="2400" b="1" dirty="0" err="1">
                          <a:solidFill>
                            <a:srgbClr val="FF0000"/>
                          </a:solidFill>
                          <a:effectLst/>
                          <a:latin typeface="Times New Roman" panose="02020603050405020304" pitchFamily="18" charset="0"/>
                          <a:cs typeface="Times New Roman" panose="02020603050405020304" pitchFamily="18" charset="0"/>
                        </a:rPr>
                        <a:t>và</a:t>
                      </a:r>
                      <a:r>
                        <a:rPr lang="en-US" sz="2400" b="1" dirty="0">
                          <a:solidFill>
                            <a:srgbClr val="FF0000"/>
                          </a:solidFill>
                          <a:effectLst/>
                          <a:latin typeface="Times New Roman" panose="02020603050405020304" pitchFamily="18" charset="0"/>
                          <a:cs typeface="Times New Roman" panose="02020603050405020304" pitchFamily="18" charset="0"/>
                        </a:rPr>
                        <a:t> </a:t>
                      </a:r>
                      <a:r>
                        <a:rPr lang="en-US" sz="2400" b="1" dirty="0" err="1">
                          <a:solidFill>
                            <a:srgbClr val="FF0000"/>
                          </a:solidFill>
                          <a:effectLst/>
                          <a:latin typeface="Times New Roman" panose="02020603050405020304" pitchFamily="18" charset="0"/>
                          <a:cs typeface="Times New Roman" panose="02020603050405020304" pitchFamily="18" charset="0"/>
                        </a:rPr>
                        <a:t>phần</a:t>
                      </a:r>
                      <a:r>
                        <a:rPr lang="en-US" sz="2400" b="1" dirty="0">
                          <a:solidFill>
                            <a:srgbClr val="FF0000"/>
                          </a:solidFill>
                          <a:effectLst/>
                          <a:latin typeface="Times New Roman" panose="02020603050405020304" pitchFamily="18" charset="0"/>
                          <a:cs typeface="Times New Roman" panose="02020603050405020304" pitchFamily="18" charset="0"/>
                        </a:rPr>
                        <a:t> (5)</a:t>
                      </a:r>
                      <a:endParaRPr lang="en-US" sz="28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1045888647"/>
                  </a:ext>
                </a:extLst>
              </a:tr>
              <a:tr h="0">
                <a:tc>
                  <a:txBody>
                    <a:bodyPr/>
                    <a:lstStyle/>
                    <a:p>
                      <a:pPr>
                        <a:lnSpc>
                          <a:spcPct val="130000"/>
                        </a:lnSpc>
                        <a:spcAft>
                          <a:spcPts val="1000"/>
                        </a:spcAft>
                        <a:tabLst>
                          <a:tab pos="1386840" algn="l"/>
                        </a:tabLst>
                      </a:pPr>
                      <a:r>
                        <a:rPr lang="de-DE" sz="2400" b="0" dirty="0">
                          <a:effectLst/>
                          <a:latin typeface="Times New Roman" panose="02020603050405020304" pitchFamily="18" charset="0"/>
                          <a:cs typeface="Times New Roman" panose="02020603050405020304" pitchFamily="18" charset="0"/>
                        </a:rPr>
                        <a:t>- Trong phần (4), tác giả đã làm rõ những nét đặc sắc nào trong truyện truyền kì của Nguyễn Dữ? Chỉ ra các câu văn nêu khái quát nét đặc sắc ấy.</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1000"/>
                        </a:spcAft>
                      </a:pPr>
                      <a:r>
                        <a:rPr lang="de-DE" sz="2400" b="0">
                          <a:effectLst/>
                          <a:latin typeface="Times New Roman" panose="02020603050405020304" pitchFamily="18" charset="0"/>
                          <a:cs typeface="Times New Roman" panose="02020603050405020304" pitchFamily="18" charset="0"/>
                        </a:rPr>
                        <a:t>..........................................</a:t>
                      </a:r>
                      <a:endParaRPr lang="en-US" sz="2800" b="0">
                        <a:effectLst/>
                        <a:latin typeface="Times New Roman" panose="02020603050405020304" pitchFamily="18" charset="0"/>
                        <a:cs typeface="Times New Roman" panose="02020603050405020304" pitchFamily="18" charset="0"/>
                      </a:endParaRPr>
                    </a:p>
                    <a:p>
                      <a:pPr algn="ctr">
                        <a:lnSpc>
                          <a:spcPct val="130000"/>
                        </a:lnSpc>
                        <a:spcAft>
                          <a:spcPts val="1000"/>
                        </a:spcAft>
                        <a:tabLst>
                          <a:tab pos="1386840" algn="l"/>
                        </a:tabLst>
                      </a:pPr>
                      <a:r>
                        <a:rPr lang="de-DE" sz="2400" b="0">
                          <a:effectLst/>
                          <a:latin typeface="Times New Roman" panose="02020603050405020304" pitchFamily="18" charset="0"/>
                          <a:cs typeface="Times New Roman" panose="02020603050405020304" pitchFamily="18" charset="0"/>
                        </a:rPr>
                        <a:t>........................................</a:t>
                      </a:r>
                      <a:endParaRPr lang="en-US" sz="28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37515918"/>
                  </a:ext>
                </a:extLst>
              </a:tr>
              <a:tr h="0">
                <a:tc>
                  <a:txBody>
                    <a:bodyPr/>
                    <a:lstStyle/>
                    <a:p>
                      <a:pPr algn="just">
                        <a:lnSpc>
                          <a:spcPct val="130000"/>
                        </a:lnSpc>
                        <a:spcAft>
                          <a:spcPts val="1000"/>
                        </a:spcAft>
                        <a:tabLst>
                          <a:tab pos="1386840" algn="l"/>
                        </a:tabLst>
                      </a:pPr>
                      <a:r>
                        <a:rPr lang="de-DE" sz="2400" b="0">
                          <a:effectLst/>
                          <a:latin typeface="Times New Roman" panose="02020603050405020304" pitchFamily="18" charset="0"/>
                          <a:cs typeface="Times New Roman" panose="02020603050405020304" pitchFamily="18" charset="0"/>
                        </a:rPr>
                        <a:t>- Phần (5) có vai trò gì trong bài nghị luận? Câu văn nào giúp em xác định được vai trò ấy?</a:t>
                      </a:r>
                      <a:endParaRPr lang="en-US" sz="2800" b="0">
                        <a:effectLst/>
                        <a:latin typeface="Times New Roman" panose="02020603050405020304" pitchFamily="18" charset="0"/>
                        <a:cs typeface="Times New Roman" panose="02020603050405020304" pitchFamily="18" charset="0"/>
                      </a:endParaRPr>
                    </a:p>
                    <a:p>
                      <a:pPr marL="342900" lvl="0" indent="-342900" algn="just">
                        <a:lnSpc>
                          <a:spcPct val="130000"/>
                        </a:lnSpc>
                        <a:buClr>
                          <a:srgbClr val="231F20"/>
                        </a:buClr>
                        <a:buSzPts val="1200"/>
                        <a:buFont typeface="Symbol" panose="05050102010706020507" pitchFamily="18" charset="2"/>
                        <a:buChar char="-"/>
                        <a:tabLst>
                          <a:tab pos="133985" algn="l"/>
                        </a:tabLst>
                      </a:pPr>
                      <a:r>
                        <a:rPr lang="vi-VN" sz="2400" b="0" u="none" strike="noStrike" spc="0">
                          <a:effectLst/>
                          <a:latin typeface="Times New Roman" panose="02020603050405020304" pitchFamily="18" charset="0"/>
                          <a:cs typeface="Times New Roman" panose="02020603050405020304" pitchFamily="18" charset="0"/>
                        </a:rPr>
                        <a:t>Chỉ ra nghệ thuật lập luận của tác giả bài viết trong phần (5):</a:t>
                      </a:r>
                      <a:endParaRPr lang="en-US" sz="2400" b="0" u="none" strike="noStrike" spc="0">
                        <a:effectLst/>
                        <a:latin typeface="Times New Roman" panose="02020603050405020304" pitchFamily="18" charset="0"/>
                        <a:cs typeface="Times New Roman" panose="02020603050405020304" pitchFamily="18" charset="0"/>
                      </a:endParaRPr>
                    </a:p>
                    <a:p>
                      <a:pPr marL="114300" indent="179705" algn="just">
                        <a:lnSpc>
                          <a:spcPct val="130000"/>
                        </a:lnSpc>
                        <a:tabLst>
                          <a:tab pos="133985" algn="l"/>
                        </a:tabLst>
                      </a:pPr>
                      <a:r>
                        <a:rPr lang="vi-VN" sz="2400" b="0">
                          <a:effectLst/>
                          <a:latin typeface="Times New Roman" panose="02020603050405020304" pitchFamily="18" charset="0"/>
                          <a:cs typeface="Times New Roman" panose="02020603050405020304" pitchFamily="18" charset="0"/>
                        </a:rPr>
                        <a:t>+ Chỉ ra cách tác giả làm nổi bật nét độc đáo trong truyện truyền kì của Nguyễn Dữ.</a:t>
                      </a:r>
                      <a:endParaRPr lang="en-US" sz="2400" b="0">
                        <a:effectLst/>
                        <a:latin typeface="Times New Roman" panose="02020603050405020304" pitchFamily="18" charset="0"/>
                        <a:cs typeface="Times New Roman" panose="02020603050405020304" pitchFamily="18" charset="0"/>
                      </a:endParaRPr>
                    </a:p>
                    <a:p>
                      <a:pPr marL="114300" indent="179705" algn="just">
                        <a:lnSpc>
                          <a:spcPct val="130000"/>
                        </a:lnSpc>
                        <a:tabLst>
                          <a:tab pos="133985" algn="l"/>
                        </a:tabLst>
                      </a:pPr>
                      <a:r>
                        <a:rPr lang="vi-VN" sz="2400" b="0">
                          <a:effectLst/>
                          <a:latin typeface="Times New Roman" panose="02020603050405020304" pitchFamily="18" charset="0"/>
                          <a:cs typeface="Times New Roman" panose="02020603050405020304" pitchFamily="18" charset="0"/>
                        </a:rPr>
                        <a:t>+ Tìm câu văn trực tiếp bàn luận, làm nổi bật nét độc đáo đó.</a:t>
                      </a:r>
                      <a:endParaRPr lang="en-US" sz="2400" b="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spcAft>
                          <a:spcPts val="1000"/>
                        </a:spcAft>
                      </a:pPr>
                      <a:r>
                        <a:rPr lang="de-DE" sz="2400" b="0" dirty="0">
                          <a:effectLst/>
                          <a:latin typeface="Times New Roman" panose="02020603050405020304" pitchFamily="18" charset="0"/>
                          <a:cs typeface="Times New Roman" panose="02020603050405020304" pitchFamily="18" charset="0"/>
                        </a:rPr>
                        <a:t>........................................</a:t>
                      </a:r>
                      <a:endParaRPr lang="en-US" sz="2800" b="0" dirty="0">
                        <a:effectLst/>
                        <a:latin typeface="Times New Roman" panose="02020603050405020304" pitchFamily="18" charset="0"/>
                        <a:cs typeface="Times New Roman" panose="02020603050405020304" pitchFamily="18" charset="0"/>
                      </a:endParaRPr>
                    </a:p>
                    <a:p>
                      <a:pPr algn="ctr">
                        <a:lnSpc>
                          <a:spcPct val="130000"/>
                        </a:lnSpc>
                        <a:spcAft>
                          <a:spcPts val="1000"/>
                        </a:spcAft>
                        <a:tabLst>
                          <a:tab pos="1386840" algn="l"/>
                        </a:tabLst>
                      </a:pPr>
                      <a:r>
                        <a:rPr lang="de-DE" sz="2400" b="0" dirty="0">
                          <a:effectLst/>
                          <a:latin typeface="Times New Roman" panose="02020603050405020304" pitchFamily="18" charset="0"/>
                          <a:cs typeface="Times New Roman" panose="02020603050405020304" pitchFamily="18" charset="0"/>
                        </a:rPr>
                        <a:t>........................................</a:t>
                      </a:r>
                      <a:endParaRPr lang="en-US" sz="28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06289641"/>
                  </a:ext>
                </a:extLst>
              </a:tr>
            </a:tbl>
          </a:graphicData>
        </a:graphic>
      </p:graphicFrame>
    </p:spTree>
    <p:extLst>
      <p:ext uri="{BB962C8B-B14F-4D97-AF65-F5344CB8AC3E}">
        <p14:creationId xmlns:p14="http://schemas.microsoft.com/office/powerpoint/2010/main" val="10225116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and child sitting on a rock by water&#10;&#10;Description automatically generated">
            <a:extLst>
              <a:ext uri="{FF2B5EF4-FFF2-40B4-BE49-F238E27FC236}">
                <a16:creationId xmlns:a16="http://schemas.microsoft.com/office/drawing/2014/main" id="{F009A5A4-56F1-B0E2-FB7D-A4EC8FA3D96D}"/>
              </a:ext>
            </a:extLst>
          </p:cNvPr>
          <p:cNvPicPr>
            <a:picLocks noChangeAspect="1"/>
          </p:cNvPicPr>
          <p:nvPr/>
        </p:nvPicPr>
        <p:blipFill rotWithShape="1">
          <a:blip r:embed="rId2">
            <a:alphaModFix/>
            <a:extLst>
              <a:ext uri="{28A0092B-C50C-407E-A947-70E740481C1C}">
                <a14:useLocalDpi xmlns:a14="http://schemas.microsoft.com/office/drawing/2010/main" val="0"/>
              </a:ext>
            </a:extLst>
          </a:blip>
          <a:srcRect t="25207" r="1" b="14122"/>
          <a:stretch/>
        </p:blipFill>
        <p:spPr>
          <a:xfrm>
            <a:off x="1860024" y="1"/>
            <a:ext cx="3674754" cy="2106932"/>
          </a:xfrm>
          <a:custGeom>
            <a:avLst/>
            <a:gdLst/>
            <a:ahLst/>
            <a:cxnLst/>
            <a:rect l="l" t="t" r="r" b="b"/>
            <a:pathLst>
              <a:path w="3674754" h="2106932">
                <a:moveTo>
                  <a:pt x="21954" y="0"/>
                </a:moveTo>
                <a:lnTo>
                  <a:pt x="3652800" y="0"/>
                </a:lnTo>
                <a:lnTo>
                  <a:pt x="3665268" y="81694"/>
                </a:lnTo>
                <a:cubicBezTo>
                  <a:pt x="3671541" y="143461"/>
                  <a:pt x="3674754" y="206133"/>
                  <a:pt x="3674754" y="269555"/>
                </a:cubicBezTo>
                <a:cubicBezTo>
                  <a:pt x="3674754" y="1284311"/>
                  <a:pt x="2852132" y="2106932"/>
                  <a:pt x="1837377" y="2106932"/>
                </a:cubicBezTo>
                <a:cubicBezTo>
                  <a:pt x="822622" y="2106932"/>
                  <a:pt x="0" y="1284311"/>
                  <a:pt x="0" y="269555"/>
                </a:cubicBezTo>
                <a:cubicBezTo>
                  <a:pt x="0" y="206133"/>
                  <a:pt x="3214" y="143461"/>
                  <a:pt x="9486" y="81694"/>
                </a:cubicBezTo>
                <a:close/>
              </a:path>
            </a:pathLst>
          </a:custGeom>
          <a:effectLst>
            <a:softEdge rad="0"/>
          </a:effectLst>
        </p:spPr>
      </p:pic>
      <p:pic>
        <p:nvPicPr>
          <p:cNvPr id="5" name="Content Placeholder 4" descr="A cartoon of a person holding a baby&#10;&#10;Description automatically generated">
            <a:extLst>
              <a:ext uri="{FF2B5EF4-FFF2-40B4-BE49-F238E27FC236}">
                <a16:creationId xmlns:a16="http://schemas.microsoft.com/office/drawing/2014/main" id="{88C7F085-CDF2-3E67-71AB-AA967CEABC82}"/>
              </a:ext>
            </a:extLst>
          </p:cNvPr>
          <p:cNvPicPr>
            <a:picLocks noChangeAspect="1"/>
          </p:cNvPicPr>
          <p:nvPr/>
        </p:nvPicPr>
        <p:blipFill>
          <a:blip r:embed="rId3">
            <a:extLst>
              <a:ext uri="{28A0092B-C50C-407E-A947-70E740481C1C}">
                <a14:useLocalDpi xmlns:a14="http://schemas.microsoft.com/office/drawing/2010/main" val="0"/>
              </a:ext>
            </a:extLst>
          </a:blip>
          <a:srcRect t="15067" r="-1" b="-1"/>
          <a:stretch/>
        </p:blipFill>
        <p:spPr>
          <a:xfrm>
            <a:off x="20" y="3074630"/>
            <a:ext cx="4792654" cy="3781268"/>
          </a:xfrm>
          <a:custGeom>
            <a:avLst/>
            <a:gdLst/>
            <a:ahLst/>
            <a:cxnLst/>
            <a:rect l="l" t="t" r="r" b="b"/>
            <a:pathLst>
              <a:path w="4792674" h="3781268">
                <a:moveTo>
                  <a:pt x="2238059" y="0"/>
                </a:moveTo>
                <a:cubicBezTo>
                  <a:pt x="3648934" y="0"/>
                  <a:pt x="4792674" y="1143740"/>
                  <a:pt x="4792674" y="2554615"/>
                </a:cubicBezTo>
                <a:cubicBezTo>
                  <a:pt x="4792674" y="2995514"/>
                  <a:pt x="4680980" y="3410325"/>
                  <a:pt x="4484346" y="3772297"/>
                </a:cubicBezTo>
                <a:lnTo>
                  <a:pt x="4478895" y="3781268"/>
                </a:lnTo>
                <a:lnTo>
                  <a:pt x="0" y="3781268"/>
                </a:lnTo>
                <a:lnTo>
                  <a:pt x="0" y="1323391"/>
                </a:lnTo>
                <a:lnTo>
                  <a:pt x="119732" y="1126306"/>
                </a:lnTo>
                <a:cubicBezTo>
                  <a:pt x="578815" y="446774"/>
                  <a:pt x="1356262" y="0"/>
                  <a:pt x="2238059" y="0"/>
                </a:cubicBezTo>
                <a:close/>
              </a:path>
            </a:pathLst>
          </a:custGeom>
        </p:spPr>
      </p:pic>
      <p:sp>
        <p:nvSpPr>
          <p:cNvPr id="4" name="TextBox 3">
            <a:extLst>
              <a:ext uri="{FF2B5EF4-FFF2-40B4-BE49-F238E27FC236}">
                <a16:creationId xmlns:a16="http://schemas.microsoft.com/office/drawing/2014/main" id="{F54C454D-F7E6-4119-1789-22D1B052F5C0}"/>
              </a:ext>
            </a:extLst>
          </p:cNvPr>
          <p:cNvSpPr txBox="1"/>
          <p:nvPr/>
        </p:nvSpPr>
        <p:spPr>
          <a:xfrm>
            <a:off x="3417538" y="1697786"/>
            <a:ext cx="8313316" cy="2645340"/>
          </a:xfrm>
          <a:prstGeom prst="rect">
            <a:avLst/>
          </a:prstGeom>
          <a:noFill/>
        </p:spPr>
        <p:txBody>
          <a:bodyPr wrap="square">
            <a:spAutoFit/>
          </a:bodyPr>
          <a:lstStyle/>
          <a:p>
            <a:pPr algn="just">
              <a:lnSpc>
                <a:spcPct val="130000"/>
              </a:lnSpc>
              <a:spcAft>
                <a:spcPts val="1000"/>
              </a:spcAft>
              <a:tabLst>
                <a:tab pos="1386840" algn="l"/>
              </a:tabLst>
            </a:pPr>
            <a:r>
              <a:rPr lang="en-US" sz="3200" b="1" dirty="0">
                <a:solidFill>
                  <a:srgbClr val="0070C0"/>
                </a:solidFill>
                <a:effectLst/>
                <a:latin typeface="Times New Roman" panose="02020603050405020304" pitchFamily="18" charset="0"/>
                <a:ea typeface="MS Mincho" panose="02020609040205080304" pitchFamily="49" charset="-128"/>
              </a:rPr>
              <a:t>3. Quan </a:t>
            </a:r>
            <a:r>
              <a:rPr lang="en-US" sz="3200" b="1" dirty="0" err="1">
                <a:solidFill>
                  <a:srgbClr val="0070C0"/>
                </a:solidFill>
                <a:effectLst/>
                <a:latin typeface="Times New Roman" panose="02020603050405020304" pitchFamily="18" charset="0"/>
                <a:ea typeface="MS Mincho" panose="02020609040205080304" pitchFamily="49" charset="-128"/>
              </a:rPr>
              <a:t>điểm</a:t>
            </a:r>
            <a:r>
              <a:rPr lang="en-US" sz="3200" b="1" dirty="0">
                <a:solidFill>
                  <a:srgbClr val="0070C0"/>
                </a:solidFill>
                <a:effectLst/>
                <a:latin typeface="Times New Roman" panose="02020603050405020304" pitchFamily="18" charset="0"/>
                <a:ea typeface="MS Mincho" panose="02020609040205080304" pitchFamily="49" charset="-128"/>
              </a:rPr>
              <a:t>, </a:t>
            </a:r>
            <a:r>
              <a:rPr lang="en-US" sz="3200" b="1" dirty="0" err="1">
                <a:solidFill>
                  <a:srgbClr val="0070C0"/>
                </a:solidFill>
                <a:effectLst/>
                <a:latin typeface="Times New Roman" panose="02020603050405020304" pitchFamily="18" charset="0"/>
                <a:ea typeface="MS Mincho" panose="02020609040205080304" pitchFamily="49" charset="-128"/>
              </a:rPr>
              <a:t>cách</a:t>
            </a:r>
            <a:r>
              <a:rPr lang="en-US" sz="3200" b="1" dirty="0">
                <a:solidFill>
                  <a:srgbClr val="0070C0"/>
                </a:solidFill>
                <a:effectLst/>
                <a:latin typeface="Times New Roman" panose="02020603050405020304" pitchFamily="18" charset="0"/>
                <a:ea typeface="MS Mincho" panose="02020609040205080304" pitchFamily="49" charset="-128"/>
              </a:rPr>
              <a:t> </a:t>
            </a:r>
            <a:r>
              <a:rPr lang="en-US" sz="3200" b="1" dirty="0" err="1">
                <a:solidFill>
                  <a:srgbClr val="0070C0"/>
                </a:solidFill>
                <a:effectLst/>
                <a:latin typeface="Times New Roman" panose="02020603050405020304" pitchFamily="18" charset="0"/>
                <a:ea typeface="MS Mincho" panose="02020609040205080304" pitchFamily="49" charset="-128"/>
              </a:rPr>
              <a:t>đánh</a:t>
            </a:r>
            <a:r>
              <a:rPr lang="en-US" sz="3200" b="1" dirty="0">
                <a:solidFill>
                  <a:srgbClr val="0070C0"/>
                </a:solidFill>
                <a:effectLst/>
                <a:latin typeface="Times New Roman" panose="02020603050405020304" pitchFamily="18" charset="0"/>
                <a:ea typeface="MS Mincho" panose="02020609040205080304" pitchFamily="49" charset="-128"/>
              </a:rPr>
              <a:t> giá, </a:t>
            </a:r>
            <a:r>
              <a:rPr lang="en-US" sz="3200" b="1" dirty="0" err="1">
                <a:solidFill>
                  <a:srgbClr val="0070C0"/>
                </a:solidFill>
                <a:effectLst/>
                <a:latin typeface="Times New Roman" panose="02020603050405020304" pitchFamily="18" charset="0"/>
                <a:ea typeface="MS Mincho" panose="02020609040205080304" pitchFamily="49" charset="-128"/>
              </a:rPr>
              <a:t>lí</a:t>
            </a:r>
            <a:r>
              <a:rPr lang="en-US" sz="3200" b="1" dirty="0">
                <a:solidFill>
                  <a:srgbClr val="0070C0"/>
                </a:solidFill>
                <a:effectLst/>
                <a:latin typeface="Times New Roman" panose="02020603050405020304" pitchFamily="18" charset="0"/>
                <a:ea typeface="MS Mincho" panose="02020609040205080304" pitchFamily="49" charset="-128"/>
              </a:rPr>
              <a:t> </a:t>
            </a:r>
            <a:r>
              <a:rPr lang="en-US" sz="3200" b="1" dirty="0" err="1">
                <a:solidFill>
                  <a:srgbClr val="0070C0"/>
                </a:solidFill>
                <a:effectLst/>
                <a:latin typeface="Times New Roman" panose="02020603050405020304" pitchFamily="18" charset="0"/>
                <a:ea typeface="MS Mincho" panose="02020609040205080304" pitchFamily="49" charset="-128"/>
              </a:rPr>
              <a:t>giải</a:t>
            </a:r>
            <a:r>
              <a:rPr lang="en-US" sz="3200" b="1" dirty="0">
                <a:solidFill>
                  <a:srgbClr val="0070C0"/>
                </a:solidFill>
                <a:effectLst/>
                <a:latin typeface="Times New Roman" panose="02020603050405020304" pitchFamily="18" charset="0"/>
                <a:ea typeface="MS Mincho" panose="02020609040205080304" pitchFamily="49" charset="-128"/>
              </a:rPr>
              <a:t> </a:t>
            </a:r>
            <a:r>
              <a:rPr lang="en-US" sz="3200" b="1" dirty="0" err="1">
                <a:solidFill>
                  <a:srgbClr val="0070C0"/>
                </a:solidFill>
                <a:effectLst/>
                <a:latin typeface="Times New Roman" panose="02020603050405020304" pitchFamily="18" charset="0"/>
                <a:ea typeface="MS Mincho" panose="02020609040205080304" pitchFamily="49" charset="-128"/>
              </a:rPr>
              <a:t>của</a:t>
            </a:r>
            <a:r>
              <a:rPr lang="en-US" sz="3200" b="1" dirty="0">
                <a:solidFill>
                  <a:srgbClr val="0070C0"/>
                </a:solidFill>
                <a:effectLst/>
                <a:latin typeface="Times New Roman" panose="02020603050405020304" pitchFamily="18" charset="0"/>
                <a:ea typeface="MS Mincho" panose="02020609040205080304" pitchFamily="49" charset="-128"/>
              </a:rPr>
              <a:t> </a:t>
            </a:r>
            <a:r>
              <a:rPr lang="en-US" sz="3200" b="1" dirty="0" err="1">
                <a:solidFill>
                  <a:srgbClr val="0070C0"/>
                </a:solidFill>
                <a:effectLst/>
                <a:latin typeface="Times New Roman" panose="02020603050405020304" pitchFamily="18" charset="0"/>
                <a:ea typeface="MS Mincho" panose="02020609040205080304" pitchFamily="49" charset="-128"/>
              </a:rPr>
              <a:t>tác</a:t>
            </a:r>
            <a:r>
              <a:rPr lang="en-US" sz="3200" b="1" dirty="0">
                <a:solidFill>
                  <a:srgbClr val="0070C0"/>
                </a:solidFill>
                <a:effectLst/>
                <a:latin typeface="Times New Roman" panose="02020603050405020304" pitchFamily="18" charset="0"/>
                <a:ea typeface="MS Mincho" panose="02020609040205080304" pitchFamily="49" charset="-128"/>
              </a:rPr>
              <a:t> </a:t>
            </a:r>
            <a:r>
              <a:rPr lang="en-US" sz="3200" b="1" dirty="0" err="1">
                <a:solidFill>
                  <a:srgbClr val="0070C0"/>
                </a:solidFill>
                <a:effectLst/>
                <a:latin typeface="Times New Roman" panose="02020603050405020304" pitchFamily="18" charset="0"/>
                <a:ea typeface="MS Mincho" panose="02020609040205080304" pitchFamily="49" charset="-128"/>
              </a:rPr>
              <a:t>giả</a:t>
            </a:r>
            <a:r>
              <a:rPr lang="en-US" sz="3200" b="1" dirty="0">
                <a:solidFill>
                  <a:srgbClr val="0070C0"/>
                </a:solidFill>
                <a:effectLst/>
                <a:latin typeface="Times New Roman" panose="02020603050405020304" pitchFamily="18" charset="0"/>
                <a:ea typeface="MS Mincho" panose="02020609040205080304" pitchFamily="49" charset="-128"/>
              </a:rPr>
              <a:t> về </a:t>
            </a:r>
            <a:r>
              <a:rPr lang="en-US" sz="3200" b="1" dirty="0" err="1">
                <a:solidFill>
                  <a:srgbClr val="0070C0"/>
                </a:solidFill>
                <a:effectLst/>
                <a:latin typeface="Times New Roman" panose="02020603050405020304" pitchFamily="18" charset="0"/>
                <a:ea typeface="MS Mincho" panose="02020609040205080304" pitchFamily="49" charset="-128"/>
              </a:rPr>
              <a:t>nội</a:t>
            </a:r>
            <a:r>
              <a:rPr lang="en-US" sz="3200" b="1" dirty="0">
                <a:solidFill>
                  <a:srgbClr val="0070C0"/>
                </a:solidFill>
                <a:effectLst/>
                <a:latin typeface="Times New Roman" panose="02020603050405020304" pitchFamily="18" charset="0"/>
                <a:ea typeface="MS Mincho" panose="02020609040205080304" pitchFamily="49" charset="-128"/>
              </a:rPr>
              <a:t> dung </a:t>
            </a:r>
            <a:r>
              <a:rPr lang="en-US" sz="3200" b="1" dirty="0" err="1">
                <a:solidFill>
                  <a:srgbClr val="0070C0"/>
                </a:solidFill>
                <a:effectLst/>
                <a:latin typeface="Times New Roman" panose="02020603050405020304" pitchFamily="18" charset="0"/>
                <a:ea typeface="MS Mincho" panose="02020609040205080304" pitchFamily="49" charset="-128"/>
              </a:rPr>
              <a:t>và</a:t>
            </a:r>
            <a:r>
              <a:rPr lang="en-US" sz="3200" b="1" dirty="0">
                <a:solidFill>
                  <a:srgbClr val="0070C0"/>
                </a:solidFill>
                <a:effectLst/>
                <a:latin typeface="Times New Roman" panose="02020603050405020304" pitchFamily="18" charset="0"/>
                <a:ea typeface="MS Mincho" panose="02020609040205080304" pitchFamily="49" charset="-128"/>
              </a:rPr>
              <a:t> </a:t>
            </a:r>
            <a:r>
              <a:rPr lang="en-US" sz="3200" b="1" dirty="0" err="1">
                <a:solidFill>
                  <a:srgbClr val="0070C0"/>
                </a:solidFill>
                <a:effectLst/>
                <a:latin typeface="Times New Roman" panose="02020603050405020304" pitchFamily="18" charset="0"/>
                <a:ea typeface="MS Mincho" panose="02020609040205080304" pitchFamily="49" charset="-128"/>
              </a:rPr>
              <a:t>nghệ</a:t>
            </a:r>
            <a:r>
              <a:rPr lang="en-US" sz="3200" b="1" dirty="0">
                <a:solidFill>
                  <a:srgbClr val="0070C0"/>
                </a:solidFill>
                <a:effectLst/>
                <a:latin typeface="Times New Roman" panose="02020603050405020304" pitchFamily="18" charset="0"/>
                <a:ea typeface="MS Mincho" panose="02020609040205080304" pitchFamily="49" charset="-128"/>
              </a:rPr>
              <a:t> </a:t>
            </a:r>
            <a:r>
              <a:rPr lang="en-US" sz="3200" b="1" dirty="0" err="1">
                <a:solidFill>
                  <a:srgbClr val="0070C0"/>
                </a:solidFill>
                <a:effectLst/>
                <a:latin typeface="Times New Roman" panose="02020603050405020304" pitchFamily="18" charset="0"/>
                <a:ea typeface="MS Mincho" panose="02020609040205080304" pitchFamily="49" charset="-128"/>
              </a:rPr>
              <a:t>thuật</a:t>
            </a:r>
            <a:r>
              <a:rPr lang="en-US" sz="3200" b="1" dirty="0">
                <a:solidFill>
                  <a:srgbClr val="0070C0"/>
                </a:solidFill>
                <a:effectLst/>
                <a:latin typeface="Times New Roman" panose="02020603050405020304" pitchFamily="18" charset="0"/>
                <a:ea typeface="MS Mincho" panose="02020609040205080304" pitchFamily="49" charset="-128"/>
              </a:rPr>
              <a:t> </a:t>
            </a:r>
            <a:r>
              <a:rPr lang="en-US" sz="3200" b="1" dirty="0" err="1">
                <a:solidFill>
                  <a:srgbClr val="0070C0"/>
                </a:solidFill>
                <a:effectLst/>
                <a:latin typeface="Times New Roman" panose="02020603050405020304" pitchFamily="18" charset="0"/>
                <a:ea typeface="MS Mincho" panose="02020609040205080304" pitchFamily="49" charset="-128"/>
              </a:rPr>
              <a:t>tác</a:t>
            </a:r>
            <a:r>
              <a:rPr lang="en-US" sz="3200" b="1" dirty="0">
                <a:solidFill>
                  <a:srgbClr val="0070C0"/>
                </a:solidFill>
                <a:effectLst/>
                <a:latin typeface="Times New Roman" panose="02020603050405020304" pitchFamily="18" charset="0"/>
                <a:ea typeface="MS Mincho" panose="02020609040205080304" pitchFamily="49" charset="-128"/>
              </a:rPr>
              <a:t> </a:t>
            </a:r>
            <a:r>
              <a:rPr lang="en-US" sz="3200" b="1" dirty="0" err="1">
                <a:solidFill>
                  <a:srgbClr val="0070C0"/>
                </a:solidFill>
                <a:effectLst/>
                <a:latin typeface="Times New Roman" panose="02020603050405020304" pitchFamily="18" charset="0"/>
                <a:ea typeface="MS Mincho" panose="02020609040205080304" pitchFamily="49" charset="-128"/>
              </a:rPr>
              <a:t>phẩm</a:t>
            </a:r>
            <a:r>
              <a:rPr lang="en-US" sz="3200" b="1" dirty="0">
                <a:solidFill>
                  <a:srgbClr val="0070C0"/>
                </a:solidFill>
                <a:effectLst/>
                <a:latin typeface="Times New Roman" panose="02020603050405020304" pitchFamily="18" charset="0"/>
                <a:ea typeface="MS Mincho" panose="02020609040205080304" pitchFamily="49" charset="-128"/>
              </a:rPr>
              <a:t> </a:t>
            </a:r>
            <a:r>
              <a:rPr lang="en-US" sz="3200" b="1" i="1" dirty="0" err="1">
                <a:solidFill>
                  <a:srgbClr val="0070C0"/>
                </a:solidFill>
                <a:effectLst/>
                <a:latin typeface="Times New Roman" panose="02020603050405020304" pitchFamily="18" charset="0"/>
                <a:ea typeface="MS Mincho" panose="02020609040205080304" pitchFamily="49" charset="-128"/>
              </a:rPr>
              <a:t>Người</a:t>
            </a:r>
            <a:r>
              <a:rPr lang="en-US" sz="3200" b="1" i="1" dirty="0">
                <a:solidFill>
                  <a:srgbClr val="0070C0"/>
                </a:solidFill>
                <a:effectLst/>
                <a:latin typeface="Times New Roman" panose="02020603050405020304" pitchFamily="18" charset="0"/>
                <a:ea typeface="MS Mincho" panose="02020609040205080304" pitchFamily="49" charset="-128"/>
              </a:rPr>
              <a:t> con </a:t>
            </a:r>
            <a:r>
              <a:rPr lang="en-US" sz="3200" b="1" i="1" dirty="0" err="1">
                <a:solidFill>
                  <a:srgbClr val="0070C0"/>
                </a:solidFill>
                <a:effectLst/>
                <a:latin typeface="Times New Roman" panose="02020603050405020304" pitchFamily="18" charset="0"/>
                <a:ea typeface="MS Mincho" panose="02020609040205080304" pitchFamily="49" charset="-128"/>
              </a:rPr>
              <a:t>gái</a:t>
            </a:r>
            <a:r>
              <a:rPr lang="en-US" sz="3200" b="1" i="1" dirty="0">
                <a:solidFill>
                  <a:srgbClr val="0070C0"/>
                </a:solidFill>
                <a:effectLst/>
                <a:latin typeface="Times New Roman" panose="02020603050405020304" pitchFamily="18" charset="0"/>
                <a:ea typeface="MS Mincho" panose="02020609040205080304" pitchFamily="49" charset="-128"/>
              </a:rPr>
              <a:t> Nam </a:t>
            </a:r>
            <a:r>
              <a:rPr lang="en-US" sz="3200" b="1" i="1" dirty="0" err="1">
                <a:solidFill>
                  <a:srgbClr val="0070C0"/>
                </a:solidFill>
                <a:effectLst/>
                <a:latin typeface="Times New Roman" panose="02020603050405020304" pitchFamily="18" charset="0"/>
                <a:ea typeface="MS Mincho" panose="02020609040205080304" pitchFamily="49" charset="-128"/>
              </a:rPr>
              <a:t>Xương</a:t>
            </a:r>
            <a:r>
              <a:rPr lang="en-US" sz="3200" b="1" i="1" dirty="0">
                <a:solidFill>
                  <a:srgbClr val="0070C0"/>
                </a:solidFill>
                <a:effectLst/>
                <a:latin typeface="Times New Roman" panose="02020603050405020304" pitchFamily="18" charset="0"/>
                <a:ea typeface="MS Mincho" panose="02020609040205080304" pitchFamily="49" charset="-128"/>
              </a:rPr>
              <a:t> – </a:t>
            </a:r>
            <a:r>
              <a:rPr lang="en-US" sz="3200" b="1" dirty="0" err="1">
                <a:solidFill>
                  <a:srgbClr val="0070C0"/>
                </a:solidFill>
                <a:effectLst/>
                <a:latin typeface="Times New Roman" panose="02020603050405020304" pitchFamily="18" charset="0"/>
                <a:ea typeface="MS Mincho" panose="02020609040205080304" pitchFamily="49" charset="-128"/>
              </a:rPr>
              <a:t>phần</a:t>
            </a:r>
            <a:r>
              <a:rPr lang="en-US" sz="3200" b="1" dirty="0">
                <a:solidFill>
                  <a:srgbClr val="0070C0"/>
                </a:solidFill>
                <a:effectLst/>
                <a:latin typeface="Times New Roman" panose="02020603050405020304" pitchFamily="18" charset="0"/>
                <a:ea typeface="MS Mincho" panose="02020609040205080304" pitchFamily="49" charset="-128"/>
              </a:rPr>
              <a:t> (2), (3), (4)</a:t>
            </a:r>
            <a:endParaRPr lang="en-US" sz="3200" dirty="0">
              <a:effectLst/>
              <a:latin typeface="Times New Roman" panose="02020603050405020304" pitchFamily="18" charset="0"/>
              <a:ea typeface="Calibri" panose="020F0502020204030204" pitchFamily="34" charset="0"/>
            </a:endParaRPr>
          </a:p>
          <a:p>
            <a:pPr marR="91440" algn="just">
              <a:lnSpc>
                <a:spcPct val="130000"/>
              </a:lnSpc>
              <a:spcAft>
                <a:spcPts val="1000"/>
              </a:spcAft>
              <a:buClr>
                <a:srgbClr val="FF0000"/>
              </a:buClr>
            </a:pP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8495273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9AD28990-810C-87E7-3040-61D56923B95E}"/>
              </a:ext>
            </a:extLst>
          </p:cNvPr>
          <p:cNvGraphicFramePr>
            <a:graphicFrameLocks noGrp="1"/>
          </p:cNvGraphicFramePr>
          <p:nvPr>
            <p:extLst>
              <p:ext uri="{D42A27DB-BD31-4B8C-83A1-F6EECF244321}">
                <p14:modId xmlns:p14="http://schemas.microsoft.com/office/powerpoint/2010/main" val="3228427913"/>
              </p:ext>
            </p:extLst>
          </p:nvPr>
        </p:nvGraphicFramePr>
        <p:xfrm>
          <a:off x="643466" y="1453576"/>
          <a:ext cx="11268447" cy="5092381"/>
        </p:xfrm>
        <a:graphic>
          <a:graphicData uri="http://schemas.openxmlformats.org/drawingml/2006/table">
            <a:tbl>
              <a:tblPr firstRow="1" firstCol="1" bandRow="1"/>
              <a:tblGrid>
                <a:gridCol w="934089">
                  <a:extLst>
                    <a:ext uri="{9D8B030D-6E8A-4147-A177-3AD203B41FA5}">
                      <a16:colId xmlns:a16="http://schemas.microsoft.com/office/drawing/2014/main" val="660058741"/>
                    </a:ext>
                  </a:extLst>
                </a:gridCol>
                <a:gridCol w="6849753">
                  <a:extLst>
                    <a:ext uri="{9D8B030D-6E8A-4147-A177-3AD203B41FA5}">
                      <a16:colId xmlns:a16="http://schemas.microsoft.com/office/drawing/2014/main" val="1882109536"/>
                    </a:ext>
                  </a:extLst>
                </a:gridCol>
                <a:gridCol w="1482811">
                  <a:extLst>
                    <a:ext uri="{9D8B030D-6E8A-4147-A177-3AD203B41FA5}">
                      <a16:colId xmlns:a16="http://schemas.microsoft.com/office/drawing/2014/main" val="2751902908"/>
                    </a:ext>
                  </a:extLst>
                </a:gridCol>
                <a:gridCol w="2001794">
                  <a:extLst>
                    <a:ext uri="{9D8B030D-6E8A-4147-A177-3AD203B41FA5}">
                      <a16:colId xmlns:a16="http://schemas.microsoft.com/office/drawing/2014/main" val="1055005779"/>
                    </a:ext>
                  </a:extLst>
                </a:gridCol>
              </a:tblGrid>
              <a:tr h="839648">
                <a:tc>
                  <a:txBody>
                    <a:bodyPr/>
                    <a:lstStyle/>
                    <a:p>
                      <a:pPr algn="ctr" fontAlgn="ctr">
                        <a:lnSpc>
                          <a:spcPct val="130000"/>
                        </a:lnSpc>
                        <a:spcBef>
                          <a:spcPts val="0"/>
                        </a:spcBef>
                        <a:spcAft>
                          <a:spcPts val="1000"/>
                        </a:spcAft>
                      </a:pPr>
                      <a:r>
                        <a:rPr lang="vi-VN" sz="2800" b="1" i="0" u="none" strike="noStrike">
                          <a:solidFill>
                            <a:srgbClr val="000000"/>
                          </a:solidFill>
                          <a:effectLst/>
                          <a:latin typeface="Times New Roman" panose="02020603050405020304" pitchFamily="18" charset="0"/>
                          <a:ea typeface="Calibri" panose="020F0502020204030204" pitchFamily="34" charset="0"/>
                        </a:rPr>
                        <a:t>STT </a:t>
                      </a:r>
                      <a:endParaRPr lang="vi-VN"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fontAlgn="ctr">
                        <a:lnSpc>
                          <a:spcPct val="130000"/>
                        </a:lnSpc>
                        <a:spcBef>
                          <a:spcPts val="0"/>
                        </a:spcBef>
                        <a:spcAft>
                          <a:spcPts val="1000"/>
                        </a:spcAft>
                      </a:pPr>
                      <a:r>
                        <a:rPr lang="vi-VN" sz="2800" b="1" i="0" u="none" strike="noStrike" dirty="0">
                          <a:solidFill>
                            <a:srgbClr val="000000"/>
                          </a:solidFill>
                          <a:effectLst/>
                          <a:latin typeface="Times New Roman" panose="02020603050405020304" pitchFamily="18" charset="0"/>
                          <a:ea typeface="Calibri" panose="020F0502020204030204" pitchFamily="34" charset="0"/>
                        </a:rPr>
                        <a:t>Tiêu chí </a:t>
                      </a:r>
                      <a:endParaRPr lang="vi-VN" sz="2800" b="0" i="0" u="none" strike="noStrike" dirty="0">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fontAlgn="ctr">
                        <a:lnSpc>
                          <a:spcPct val="130000"/>
                        </a:lnSpc>
                        <a:spcBef>
                          <a:spcPts val="0"/>
                        </a:spcBef>
                        <a:spcAft>
                          <a:spcPts val="1000"/>
                        </a:spcAft>
                      </a:pPr>
                      <a:r>
                        <a:rPr lang="vi-VN" sz="2800" b="1" i="0" u="none" strike="noStrike">
                          <a:solidFill>
                            <a:srgbClr val="000000"/>
                          </a:solidFill>
                          <a:effectLst/>
                          <a:latin typeface="Times New Roman" panose="02020603050405020304" pitchFamily="18" charset="0"/>
                          <a:ea typeface="Calibri" panose="020F0502020204030204" pitchFamily="34" charset="0"/>
                        </a:rPr>
                        <a:t>Xuất hiện </a:t>
                      </a:r>
                      <a:endParaRPr lang="vi-VN"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tc>
                  <a:txBody>
                    <a:bodyPr/>
                    <a:lstStyle/>
                    <a:p>
                      <a:pPr algn="ctr" fontAlgn="ctr">
                        <a:lnSpc>
                          <a:spcPct val="130000"/>
                        </a:lnSpc>
                        <a:spcBef>
                          <a:spcPts val="0"/>
                        </a:spcBef>
                        <a:spcAft>
                          <a:spcPts val="1000"/>
                        </a:spcAft>
                      </a:pPr>
                      <a:r>
                        <a:rPr lang="vi-VN" sz="2800" b="1" i="0" u="none" strike="noStrike">
                          <a:solidFill>
                            <a:srgbClr val="000000"/>
                          </a:solidFill>
                          <a:effectLst/>
                          <a:latin typeface="Times New Roman" panose="02020603050405020304" pitchFamily="18" charset="0"/>
                          <a:ea typeface="Calibri" panose="020F0502020204030204" pitchFamily="34" charset="0"/>
                        </a:rPr>
                        <a:t>Không xuất</a:t>
                      </a:r>
                      <a:br>
                        <a:rPr lang="vi-VN" sz="2800" b="1" i="0" u="none" strike="noStrike">
                          <a:solidFill>
                            <a:srgbClr val="000000"/>
                          </a:solidFill>
                          <a:effectLst/>
                          <a:latin typeface="Times New Roman" panose="02020603050405020304" pitchFamily="18" charset="0"/>
                          <a:ea typeface="Calibri" panose="020F0502020204030204" pitchFamily="34" charset="0"/>
                        </a:rPr>
                      </a:br>
                      <a:r>
                        <a:rPr lang="vi-VN" sz="2800" b="1" i="0" u="none" strike="noStrike">
                          <a:solidFill>
                            <a:srgbClr val="000000"/>
                          </a:solidFill>
                          <a:effectLst/>
                          <a:latin typeface="Times New Roman" panose="02020603050405020304" pitchFamily="18" charset="0"/>
                          <a:ea typeface="Calibri" panose="020F0502020204030204" pitchFamily="34" charset="0"/>
                        </a:rPr>
                        <a:t>hiện</a:t>
                      </a:r>
                      <a:endParaRPr lang="vi-VN"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AF6"/>
                    </a:solidFill>
                  </a:tcPr>
                </a:tc>
                <a:extLst>
                  <a:ext uri="{0D108BD9-81ED-4DB2-BD59-A6C34878D82A}">
                    <a16:rowId xmlns:a16="http://schemas.microsoft.com/office/drawing/2014/main" val="3743218001"/>
                  </a:ext>
                </a:extLst>
              </a:tr>
              <a:tr h="454311">
                <a:tc>
                  <a:txBody>
                    <a:bodyPr/>
                    <a:lstStyle/>
                    <a:p>
                      <a:pPr algn="ctr" fontAlgn="ctr">
                        <a:lnSpc>
                          <a:spcPct val="130000"/>
                        </a:lnSpc>
                        <a:spcBef>
                          <a:spcPts val="0"/>
                        </a:spcBef>
                        <a:spcAft>
                          <a:spcPts val="1000"/>
                        </a:spcAft>
                      </a:pPr>
                      <a:r>
                        <a:rPr lang="en-US" sz="2800" b="1" i="0" u="none" strike="noStrike">
                          <a:effectLst/>
                          <a:latin typeface="Times New Roman" panose="02020603050405020304" pitchFamily="18" charset="0"/>
                          <a:ea typeface="Calibri" panose="020F0502020204030204" pitchFamily="34" charset="0"/>
                        </a:rPr>
                        <a:t>1</a:t>
                      </a:r>
                      <a:endParaRPr lang="en-US"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ctr">
                        <a:lnSpc>
                          <a:spcPct val="130000"/>
                        </a:lnSpc>
                        <a:spcBef>
                          <a:spcPts val="0"/>
                        </a:spcBef>
                        <a:spcAft>
                          <a:spcPts val="1000"/>
                        </a:spcAft>
                      </a:pPr>
                      <a:r>
                        <a:rPr lang="vi-VN" sz="2800" b="0" i="0" u="none" strike="noStrike">
                          <a:effectLst/>
                          <a:latin typeface="Times New Roman" panose="02020603050405020304" pitchFamily="18" charset="0"/>
                          <a:ea typeface="Calibri" panose="020F0502020204030204" pitchFamily="34" charset="0"/>
                        </a:rPr>
                        <a:t>Thể hiện nội dung sơ sài, nghèo nàn.</a:t>
                      </a:r>
                      <a:endParaRPr lang="vi-VN"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30000"/>
                        </a:lnSpc>
                        <a:spcBef>
                          <a:spcPts val="0"/>
                        </a:spcBef>
                        <a:spcAft>
                          <a:spcPts val="1000"/>
                        </a:spcAft>
                      </a:pPr>
                      <a:r>
                        <a:rPr lang="vi-VN" sz="2800" b="0" i="0" u="none" strike="noStrike">
                          <a:effectLst/>
                          <a:latin typeface="Times New Roman" panose="02020603050405020304" pitchFamily="18" charset="0"/>
                          <a:ea typeface="Calibri" panose="020F0502020204030204" pitchFamily="34" charset="0"/>
                        </a:rPr>
                        <a:t> </a:t>
                      </a:r>
                      <a:endParaRPr lang="vi-VN"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30000"/>
                        </a:lnSpc>
                        <a:spcBef>
                          <a:spcPts val="0"/>
                        </a:spcBef>
                        <a:spcAft>
                          <a:spcPts val="1000"/>
                        </a:spcAft>
                      </a:pPr>
                      <a:r>
                        <a:rPr lang="vi-VN" sz="2800" b="0" i="0" u="none" strike="noStrike">
                          <a:effectLst/>
                          <a:latin typeface="Times New Roman" panose="02020603050405020304" pitchFamily="18" charset="0"/>
                          <a:ea typeface="Calibri" panose="020F0502020204030204" pitchFamily="34" charset="0"/>
                        </a:rPr>
                        <a:t> </a:t>
                      </a:r>
                      <a:endParaRPr lang="vi-VN"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530788299"/>
                  </a:ext>
                </a:extLst>
              </a:tr>
              <a:tr h="454311">
                <a:tc>
                  <a:txBody>
                    <a:bodyPr/>
                    <a:lstStyle/>
                    <a:p>
                      <a:pPr algn="ctr" fontAlgn="ctr">
                        <a:lnSpc>
                          <a:spcPct val="130000"/>
                        </a:lnSpc>
                        <a:spcBef>
                          <a:spcPts val="0"/>
                        </a:spcBef>
                        <a:spcAft>
                          <a:spcPts val="1000"/>
                        </a:spcAft>
                      </a:pPr>
                      <a:r>
                        <a:rPr lang="en-US" sz="2800" b="1" i="0" u="none" strike="noStrike">
                          <a:effectLst/>
                          <a:latin typeface="Times New Roman" panose="02020603050405020304" pitchFamily="18" charset="0"/>
                          <a:ea typeface="Calibri" panose="020F0502020204030204" pitchFamily="34" charset="0"/>
                        </a:rPr>
                        <a:t>2</a:t>
                      </a:r>
                      <a:endParaRPr lang="en-US"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ctr">
                        <a:lnSpc>
                          <a:spcPct val="130000"/>
                        </a:lnSpc>
                        <a:spcBef>
                          <a:spcPts val="0"/>
                        </a:spcBef>
                        <a:spcAft>
                          <a:spcPts val="1000"/>
                        </a:spcAft>
                      </a:pPr>
                      <a:r>
                        <a:rPr lang="vi-VN" sz="2800" b="0" i="0" u="none" strike="noStrike" dirty="0">
                          <a:effectLst/>
                          <a:latin typeface="Times New Roman" panose="02020603050405020304" pitchFamily="18" charset="0"/>
                          <a:ea typeface="Calibri" panose="020F0502020204030204" pitchFamily="34" charset="0"/>
                        </a:rPr>
                        <a:t>Thể hiện được đúng đủ nội dung.</a:t>
                      </a:r>
                      <a:endParaRPr lang="vi-VN" sz="2800" b="0" i="0" u="none" strike="noStrike" dirty="0">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endParaRPr lang="en-US"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endParaRPr lang="en-US" sz="2800" b="0" i="0" u="none" strike="noStrike" dirty="0">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90444572"/>
                  </a:ext>
                </a:extLst>
              </a:tr>
              <a:tr h="454311">
                <a:tc>
                  <a:txBody>
                    <a:bodyPr/>
                    <a:lstStyle/>
                    <a:p>
                      <a:pPr algn="ctr" fontAlgn="ctr">
                        <a:lnSpc>
                          <a:spcPct val="130000"/>
                        </a:lnSpc>
                        <a:spcBef>
                          <a:spcPts val="0"/>
                        </a:spcBef>
                        <a:spcAft>
                          <a:spcPts val="1000"/>
                        </a:spcAft>
                      </a:pPr>
                      <a:r>
                        <a:rPr lang="en-US" sz="2800" b="1" i="0" u="none" strike="noStrike">
                          <a:effectLst/>
                          <a:latin typeface="Times New Roman" panose="02020603050405020304" pitchFamily="18" charset="0"/>
                          <a:ea typeface="Calibri" panose="020F0502020204030204" pitchFamily="34" charset="0"/>
                        </a:rPr>
                        <a:t>3</a:t>
                      </a:r>
                      <a:endParaRPr lang="en-US"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ctr">
                        <a:lnSpc>
                          <a:spcPct val="130000"/>
                        </a:lnSpc>
                        <a:spcBef>
                          <a:spcPts val="0"/>
                        </a:spcBef>
                        <a:spcAft>
                          <a:spcPts val="1000"/>
                        </a:spcAft>
                      </a:pPr>
                      <a:r>
                        <a:rPr lang="vi-VN" sz="2800" b="0" i="0" u="none" strike="noStrike">
                          <a:effectLst/>
                          <a:latin typeface="Times New Roman" panose="02020603050405020304" pitchFamily="18" charset="0"/>
                          <a:ea typeface="Calibri" panose="020F0502020204030204" pitchFamily="34" charset="0"/>
                        </a:rPr>
                        <a:t>Thể hiện được sâu sắc nội dung.</a:t>
                      </a:r>
                      <a:endParaRPr lang="vi-VN"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30000"/>
                        </a:lnSpc>
                        <a:spcBef>
                          <a:spcPts val="0"/>
                        </a:spcBef>
                        <a:spcAft>
                          <a:spcPts val="1000"/>
                        </a:spcAft>
                      </a:pPr>
                      <a:r>
                        <a:rPr lang="vi-VN" sz="2800" b="0" i="0" u="none" strike="noStrike">
                          <a:effectLst/>
                          <a:latin typeface="Times New Roman" panose="02020603050405020304" pitchFamily="18" charset="0"/>
                          <a:ea typeface="Calibri" panose="020F0502020204030204" pitchFamily="34" charset="0"/>
                        </a:rPr>
                        <a:t> </a:t>
                      </a:r>
                      <a:endParaRPr lang="vi-VN"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30000"/>
                        </a:lnSpc>
                        <a:spcBef>
                          <a:spcPts val="0"/>
                        </a:spcBef>
                        <a:spcAft>
                          <a:spcPts val="1000"/>
                        </a:spcAft>
                      </a:pPr>
                      <a:r>
                        <a:rPr lang="vi-VN" sz="2800" b="0" i="0" u="none" strike="noStrike">
                          <a:effectLst/>
                          <a:latin typeface="Times New Roman" panose="02020603050405020304" pitchFamily="18" charset="0"/>
                          <a:ea typeface="Calibri" panose="020F0502020204030204" pitchFamily="34" charset="0"/>
                        </a:rPr>
                        <a:t> </a:t>
                      </a:r>
                      <a:endParaRPr lang="vi-VN"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8274097"/>
                  </a:ext>
                </a:extLst>
              </a:tr>
              <a:tr h="454311">
                <a:tc>
                  <a:txBody>
                    <a:bodyPr/>
                    <a:lstStyle/>
                    <a:p>
                      <a:pPr algn="ctr" fontAlgn="ctr">
                        <a:lnSpc>
                          <a:spcPct val="130000"/>
                        </a:lnSpc>
                        <a:spcBef>
                          <a:spcPts val="0"/>
                        </a:spcBef>
                        <a:spcAft>
                          <a:spcPts val="1000"/>
                        </a:spcAft>
                      </a:pPr>
                      <a:r>
                        <a:rPr lang="en-US" sz="2800" b="1" i="0" u="none" strike="noStrike">
                          <a:effectLst/>
                          <a:latin typeface="Times New Roman" panose="02020603050405020304" pitchFamily="18" charset="0"/>
                          <a:ea typeface="Calibri" panose="020F0502020204030204" pitchFamily="34" charset="0"/>
                        </a:rPr>
                        <a:t>4</a:t>
                      </a:r>
                      <a:endParaRPr lang="en-US"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ctr">
                        <a:lnSpc>
                          <a:spcPct val="130000"/>
                        </a:lnSpc>
                        <a:spcBef>
                          <a:spcPts val="0"/>
                        </a:spcBef>
                        <a:spcAft>
                          <a:spcPts val="1000"/>
                        </a:spcAft>
                      </a:pPr>
                      <a:r>
                        <a:rPr lang="vi-VN" sz="2800" b="0" i="0" u="none" strike="noStrike">
                          <a:effectLst/>
                          <a:latin typeface="Times New Roman" panose="02020603050405020304" pitchFamily="18" charset="0"/>
                          <a:ea typeface="Calibri" panose="020F0502020204030204" pitchFamily="34" charset="0"/>
                        </a:rPr>
                        <a:t>Thuyết trình đơn điệu, kém hấp dẫn.</a:t>
                      </a:r>
                      <a:endParaRPr lang="vi-VN"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endParaRPr lang="en-US"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endParaRPr lang="en-US"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4210176"/>
                  </a:ext>
                </a:extLst>
              </a:tr>
              <a:tr h="454311">
                <a:tc>
                  <a:txBody>
                    <a:bodyPr/>
                    <a:lstStyle/>
                    <a:p>
                      <a:pPr algn="ctr" fontAlgn="ctr">
                        <a:lnSpc>
                          <a:spcPct val="130000"/>
                        </a:lnSpc>
                        <a:spcBef>
                          <a:spcPts val="0"/>
                        </a:spcBef>
                        <a:spcAft>
                          <a:spcPts val="1000"/>
                        </a:spcAft>
                      </a:pPr>
                      <a:r>
                        <a:rPr lang="en-US" sz="2800" b="1" i="0" u="none" strike="noStrike">
                          <a:effectLst/>
                          <a:latin typeface="Times New Roman" panose="02020603050405020304" pitchFamily="18" charset="0"/>
                          <a:ea typeface="Calibri" panose="020F0502020204030204" pitchFamily="34" charset="0"/>
                        </a:rPr>
                        <a:t>5</a:t>
                      </a:r>
                      <a:endParaRPr lang="en-US"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ctr">
                        <a:lnSpc>
                          <a:spcPct val="130000"/>
                        </a:lnSpc>
                        <a:spcBef>
                          <a:spcPts val="0"/>
                        </a:spcBef>
                        <a:spcAft>
                          <a:spcPts val="1000"/>
                        </a:spcAft>
                      </a:pPr>
                      <a:r>
                        <a:rPr lang="en-US" sz="2800" b="0" i="0" u="none" strike="noStrike">
                          <a:effectLst/>
                          <a:latin typeface="Times New Roman" panose="02020603050405020304" pitchFamily="18" charset="0"/>
                          <a:ea typeface="Calibri" panose="020F0502020204030204" pitchFamily="34" charset="0"/>
                        </a:rPr>
                        <a:t>Thuyết trình sinh động, hấp dẫn, thuyết phục.</a:t>
                      </a:r>
                      <a:endParaRPr lang="en-US"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30000"/>
                        </a:lnSpc>
                        <a:spcBef>
                          <a:spcPts val="0"/>
                        </a:spcBef>
                        <a:spcAft>
                          <a:spcPts val="1000"/>
                        </a:spcAft>
                      </a:pPr>
                      <a:r>
                        <a:rPr lang="vi-VN" sz="2800" b="0" i="0" u="none" strike="noStrike">
                          <a:effectLst/>
                          <a:latin typeface="Times New Roman" panose="02020603050405020304" pitchFamily="18" charset="0"/>
                          <a:ea typeface="Calibri" panose="020F0502020204030204" pitchFamily="34" charset="0"/>
                        </a:rPr>
                        <a:t> </a:t>
                      </a:r>
                      <a:endParaRPr lang="vi-VN"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lnSpc>
                          <a:spcPct val="130000"/>
                        </a:lnSpc>
                        <a:spcBef>
                          <a:spcPts val="0"/>
                        </a:spcBef>
                        <a:spcAft>
                          <a:spcPts val="1000"/>
                        </a:spcAft>
                      </a:pPr>
                      <a:r>
                        <a:rPr lang="vi-VN" sz="2800" b="0" i="0" u="none" strike="noStrike">
                          <a:effectLst/>
                          <a:latin typeface="Times New Roman" panose="02020603050405020304" pitchFamily="18" charset="0"/>
                          <a:ea typeface="Calibri" panose="020F0502020204030204" pitchFamily="34" charset="0"/>
                        </a:rPr>
                        <a:t> </a:t>
                      </a:r>
                      <a:endParaRPr lang="vi-VN"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90667135"/>
                  </a:ext>
                </a:extLst>
              </a:tr>
              <a:tr h="839648">
                <a:tc>
                  <a:txBody>
                    <a:bodyPr/>
                    <a:lstStyle/>
                    <a:p>
                      <a:pPr algn="ctr" fontAlgn="ctr">
                        <a:lnSpc>
                          <a:spcPct val="130000"/>
                        </a:lnSpc>
                        <a:spcBef>
                          <a:spcPts val="0"/>
                        </a:spcBef>
                        <a:spcAft>
                          <a:spcPts val="1000"/>
                        </a:spcAft>
                      </a:pPr>
                      <a:r>
                        <a:rPr lang="en-US" sz="2800" b="1" i="0" u="none" strike="noStrike">
                          <a:effectLst/>
                          <a:latin typeface="Times New Roman" panose="02020603050405020304" pitchFamily="18" charset="0"/>
                          <a:ea typeface="Calibri" panose="020F0502020204030204" pitchFamily="34" charset="0"/>
                        </a:rPr>
                        <a:t>6</a:t>
                      </a:r>
                      <a:endParaRPr lang="en-US"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ctr">
                        <a:lnSpc>
                          <a:spcPct val="130000"/>
                        </a:lnSpc>
                        <a:spcBef>
                          <a:spcPts val="0"/>
                        </a:spcBef>
                        <a:spcAft>
                          <a:spcPts val="1000"/>
                        </a:spcAft>
                      </a:pPr>
                      <a:r>
                        <a:rPr lang="vi-VN" sz="2800" b="0" i="0" u="none" strike="noStrike">
                          <a:effectLst/>
                          <a:latin typeface="Times New Roman" panose="02020603050405020304" pitchFamily="18" charset="0"/>
                          <a:ea typeface="Calibri" panose="020F0502020204030204" pitchFamily="34" charset="0"/>
                        </a:rPr>
                        <a:t>Cách thức thể hiện và nội dung hài hòa để lại ấn tượng sâu sắc với các bạn.</a:t>
                      </a:r>
                      <a:endParaRPr lang="vi-VN"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endParaRPr lang="en-US" sz="2800" b="0" i="0" u="none" strike="noStrike">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ctr">
                        <a:spcBef>
                          <a:spcPts val="0"/>
                        </a:spcBef>
                        <a:spcAft>
                          <a:spcPts val="0"/>
                        </a:spcAft>
                      </a:pPr>
                      <a:endParaRPr lang="en-US" sz="2800" b="0" i="0" u="none" strike="noStrike" dirty="0">
                        <a:effectLst/>
                        <a:latin typeface="Arial" panose="020B0604020202020204" pitchFamily="34" charset="0"/>
                      </a:endParaRPr>
                    </a:p>
                  </a:txBody>
                  <a:tcPr marL="102605" marR="102605" marT="14251"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71309105"/>
                  </a:ext>
                </a:extLst>
              </a:tr>
            </a:tbl>
          </a:graphicData>
        </a:graphic>
      </p:graphicFrame>
      <p:sp>
        <p:nvSpPr>
          <p:cNvPr id="6" name="TextBox 5">
            <a:extLst>
              <a:ext uri="{FF2B5EF4-FFF2-40B4-BE49-F238E27FC236}">
                <a16:creationId xmlns:a16="http://schemas.microsoft.com/office/drawing/2014/main" id="{71ABE3ED-286A-FE6A-792B-ECB017C5AC37}"/>
              </a:ext>
            </a:extLst>
          </p:cNvPr>
          <p:cNvSpPr txBox="1"/>
          <p:nvPr/>
        </p:nvSpPr>
        <p:spPr>
          <a:xfrm>
            <a:off x="1425971" y="122930"/>
            <a:ext cx="9739344" cy="1132939"/>
          </a:xfrm>
          <a:prstGeom prst="rect">
            <a:avLst/>
          </a:prstGeom>
          <a:noFill/>
        </p:spPr>
        <p:txBody>
          <a:bodyPr wrap="square">
            <a:spAutoFit/>
          </a:bodyPr>
          <a:lstStyle/>
          <a:p>
            <a:pPr algn="ctr">
              <a:lnSpc>
                <a:spcPct val="130000"/>
              </a:lnSpc>
              <a:spcAft>
                <a:spcPts val="1000"/>
              </a:spcAft>
            </a:pPr>
            <a:r>
              <a:rPr lang="vi-VN" sz="2400" b="1" dirty="0">
                <a:solidFill>
                  <a:srgbClr val="FF0000"/>
                </a:solidFill>
                <a:effectLst/>
                <a:latin typeface="Times New Roman" panose="02020603050405020304" pitchFamily="18" charset="0"/>
                <a:ea typeface="Times New Roman" panose="02020603050405020304" pitchFamily="18" charset="0"/>
              </a:rPr>
              <a:t>BẢNG KIỂM ĐÁNH GIÁ SẢN PHẨM </a:t>
            </a:r>
            <a:r>
              <a:rPr lang="en-US" sz="2400" b="1" dirty="0">
                <a:solidFill>
                  <a:srgbClr val="FF0000"/>
                </a:solidFill>
                <a:effectLst/>
                <a:latin typeface="Times New Roman" panose="02020603050405020304" pitchFamily="18" charset="0"/>
                <a:ea typeface="Times New Roman" panose="02020603050405020304" pitchFamily="18" charset="0"/>
              </a:rPr>
              <a:t>TRÌNH BÀY NỘI DUNG</a:t>
            </a:r>
          </a:p>
          <a:p>
            <a:pPr algn="ctr">
              <a:lnSpc>
                <a:spcPct val="130000"/>
              </a:lnSpc>
              <a:spcAft>
                <a:spcPts val="1000"/>
              </a:spcAft>
            </a:pPr>
            <a:r>
              <a:rPr lang="en-US" sz="2400" b="1" dirty="0">
                <a:solidFill>
                  <a:srgbClr val="FF0000"/>
                </a:solidFill>
                <a:effectLst/>
                <a:latin typeface="Times New Roman" panose="02020603050405020304" pitchFamily="18" charset="0"/>
                <a:ea typeface="Times New Roman" panose="02020603050405020304" pitchFamily="18" charset="0"/>
              </a:rPr>
              <a:t> THẢO LUẬN CỦA CÁC NHÓM</a:t>
            </a:r>
            <a:endParaRPr lang="en-US" sz="2400" dirty="0">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5034145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F63BE198-87BA-010F-6F5F-0C7036E387AC}"/>
              </a:ext>
            </a:extLst>
          </p:cNvPr>
          <p:cNvGraphicFramePr>
            <a:graphicFrameLocks noGrp="1"/>
          </p:cNvGraphicFramePr>
          <p:nvPr>
            <p:extLst>
              <p:ext uri="{D42A27DB-BD31-4B8C-83A1-F6EECF244321}">
                <p14:modId xmlns:p14="http://schemas.microsoft.com/office/powerpoint/2010/main" val="3810668518"/>
              </p:ext>
            </p:extLst>
          </p:nvPr>
        </p:nvGraphicFramePr>
        <p:xfrm>
          <a:off x="418071" y="1077935"/>
          <a:ext cx="11355858" cy="5855364"/>
        </p:xfrm>
        <a:graphic>
          <a:graphicData uri="http://schemas.openxmlformats.org/drawingml/2006/table">
            <a:tbl>
              <a:tblPr firstRow="1" firstCol="1" bandRow="1">
                <a:noFill/>
                <a:tableStyleId>{5C22544A-7EE6-4342-B048-85BDC9FD1C3A}</a:tableStyleId>
              </a:tblPr>
              <a:tblGrid>
                <a:gridCol w="2028567">
                  <a:extLst>
                    <a:ext uri="{9D8B030D-6E8A-4147-A177-3AD203B41FA5}">
                      <a16:colId xmlns:a16="http://schemas.microsoft.com/office/drawing/2014/main" val="4015261568"/>
                    </a:ext>
                  </a:extLst>
                </a:gridCol>
                <a:gridCol w="9327291">
                  <a:extLst>
                    <a:ext uri="{9D8B030D-6E8A-4147-A177-3AD203B41FA5}">
                      <a16:colId xmlns:a16="http://schemas.microsoft.com/office/drawing/2014/main" val="1614847613"/>
                    </a:ext>
                  </a:extLst>
                </a:gridCol>
              </a:tblGrid>
              <a:tr h="197253">
                <a:tc>
                  <a:txBody>
                    <a:bodyPr/>
                    <a:lstStyle/>
                    <a:p>
                      <a:pPr algn="ctr">
                        <a:lnSpc>
                          <a:spcPct val="130000"/>
                        </a:lnSpc>
                        <a:spcAft>
                          <a:spcPts val="1000"/>
                        </a:spcAft>
                        <a:tabLst>
                          <a:tab pos="1386840" algn="l"/>
                        </a:tabLst>
                      </a:pPr>
                      <a:r>
                        <a:rPr lang="en-US" sz="2800" b="1" cap="none" spc="0">
                          <a:solidFill>
                            <a:srgbClr val="0070C0"/>
                          </a:solidFill>
                          <a:effectLst/>
                          <a:latin typeface="Times New Roman" panose="02020603050405020304" pitchFamily="18" charset="0"/>
                          <a:cs typeface="Times New Roman" panose="02020603050405020304" pitchFamily="18" charset="0"/>
                        </a:rPr>
                        <a:t>Luận điểm </a:t>
                      </a:r>
                      <a:endParaRPr lang="en-US" sz="2800" b="1" cap="none" spc="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8362" marB="4180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30000"/>
                        </a:lnSpc>
                        <a:spcAft>
                          <a:spcPts val="1000"/>
                        </a:spcAft>
                        <a:tabLst>
                          <a:tab pos="1386840" algn="l"/>
                        </a:tabLst>
                      </a:pPr>
                      <a:r>
                        <a:rPr lang="en-US" sz="2800" b="1" cap="none" spc="0" dirty="0" err="1">
                          <a:solidFill>
                            <a:srgbClr val="0070C0"/>
                          </a:solidFill>
                          <a:effectLst/>
                          <a:latin typeface="Times New Roman" panose="02020603050405020304" pitchFamily="18" charset="0"/>
                          <a:cs typeface="Times New Roman" panose="02020603050405020304" pitchFamily="18" charset="0"/>
                        </a:rPr>
                        <a:t>Lí</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lẽ</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và</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bằng</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chứng</a:t>
                      </a:r>
                      <a:endParaRPr lang="en-US" sz="2800" b="1" cap="none" spc="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8362" marB="4180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981189"/>
                  </a:ext>
                </a:extLst>
              </a:tr>
              <a:tr h="987802">
                <a:tc rowSpan="2">
                  <a:txBody>
                    <a:bodyPr/>
                    <a:lstStyle/>
                    <a:p>
                      <a:pPr>
                        <a:lnSpc>
                          <a:spcPct val="130000"/>
                        </a:lnSpc>
                        <a:spcAft>
                          <a:spcPts val="1000"/>
                        </a:spcAft>
                        <a:tabLst>
                          <a:tab pos="1386840" algn="l"/>
                        </a:tabLst>
                      </a:pPr>
                      <a:r>
                        <a:rPr lang="en-US" sz="2800" b="0" cap="none" spc="0" dirty="0" err="1">
                          <a:solidFill>
                            <a:srgbClr val="0070C0"/>
                          </a:solidFill>
                          <a:effectLst/>
                          <a:latin typeface="Times New Roman" panose="02020603050405020304" pitchFamily="18" charset="0"/>
                          <a:cs typeface="Times New Roman" panose="02020603050405020304" pitchFamily="18" charset="0"/>
                        </a:rPr>
                        <a:t>Luận</a:t>
                      </a:r>
                      <a:r>
                        <a:rPr lang="en-US" sz="2800" b="0" cap="none" spc="0" dirty="0">
                          <a:solidFill>
                            <a:srgbClr val="0070C0"/>
                          </a:solidFill>
                          <a:effectLst/>
                          <a:latin typeface="Times New Roman" panose="02020603050405020304" pitchFamily="18" charset="0"/>
                          <a:cs typeface="Times New Roman" panose="02020603050405020304" pitchFamily="18" charset="0"/>
                        </a:rPr>
                        <a:t> </a:t>
                      </a:r>
                      <a:r>
                        <a:rPr lang="en-US" sz="2800" b="0" cap="none" spc="0" dirty="0" err="1">
                          <a:solidFill>
                            <a:srgbClr val="0070C0"/>
                          </a:solidFill>
                          <a:effectLst/>
                          <a:latin typeface="Times New Roman" panose="02020603050405020304" pitchFamily="18" charset="0"/>
                          <a:cs typeface="Times New Roman" panose="02020603050405020304" pitchFamily="18" charset="0"/>
                        </a:rPr>
                        <a:t>điểm</a:t>
                      </a:r>
                      <a:r>
                        <a:rPr lang="en-US" sz="2800" b="0" cap="none" spc="0" dirty="0">
                          <a:solidFill>
                            <a:srgbClr val="0070C0"/>
                          </a:solidFill>
                          <a:effectLst/>
                          <a:latin typeface="Times New Roman" panose="02020603050405020304" pitchFamily="18" charset="0"/>
                          <a:cs typeface="Times New Roman" panose="02020603050405020304" pitchFamily="18" charset="0"/>
                        </a:rPr>
                        <a:t> 1: Nhận </a:t>
                      </a:r>
                      <a:r>
                        <a:rPr lang="en-US" sz="2800" b="0" cap="none" spc="0" dirty="0" err="1">
                          <a:solidFill>
                            <a:srgbClr val="0070C0"/>
                          </a:solidFill>
                          <a:effectLst/>
                          <a:latin typeface="Times New Roman" panose="02020603050405020304" pitchFamily="18" charset="0"/>
                          <a:cs typeface="Times New Roman" panose="02020603050405020304" pitchFamily="18" charset="0"/>
                        </a:rPr>
                        <a:t>diện</a:t>
                      </a:r>
                      <a:r>
                        <a:rPr lang="en-US" sz="2800" b="0" cap="none" spc="0" dirty="0">
                          <a:solidFill>
                            <a:srgbClr val="0070C0"/>
                          </a:solidFill>
                          <a:effectLst/>
                          <a:latin typeface="Times New Roman" panose="02020603050405020304" pitchFamily="18" charset="0"/>
                          <a:cs typeface="Times New Roman" panose="02020603050405020304" pitchFamily="18" charset="0"/>
                        </a:rPr>
                        <a:t> bi </a:t>
                      </a:r>
                      <a:r>
                        <a:rPr lang="en-US" sz="2800" b="0" cap="none" spc="0" dirty="0" err="1">
                          <a:solidFill>
                            <a:srgbClr val="0070C0"/>
                          </a:solidFill>
                          <a:effectLst/>
                          <a:latin typeface="Times New Roman" panose="02020603050405020304" pitchFamily="18" charset="0"/>
                          <a:cs typeface="Times New Roman" panose="02020603050405020304" pitchFamily="18" charset="0"/>
                        </a:rPr>
                        <a:t>kịch</a:t>
                      </a:r>
                      <a:r>
                        <a:rPr lang="en-US" sz="2800" b="0" cap="none" spc="0" dirty="0">
                          <a:solidFill>
                            <a:srgbClr val="0070C0"/>
                          </a:solidFill>
                          <a:effectLst/>
                          <a:latin typeface="Times New Roman" panose="02020603050405020304" pitchFamily="18" charset="0"/>
                          <a:cs typeface="Times New Roman" panose="02020603050405020304" pitchFamily="18" charset="0"/>
                        </a:rPr>
                        <a:t> </a:t>
                      </a:r>
                      <a:r>
                        <a:rPr lang="en-US" sz="2800" b="0" cap="none" spc="0" dirty="0" err="1">
                          <a:solidFill>
                            <a:srgbClr val="0070C0"/>
                          </a:solidFill>
                          <a:effectLst/>
                          <a:latin typeface="Times New Roman" panose="02020603050405020304" pitchFamily="18" charset="0"/>
                          <a:cs typeface="Times New Roman" panose="02020603050405020304" pitchFamily="18" charset="0"/>
                        </a:rPr>
                        <a:t>của</a:t>
                      </a:r>
                      <a:r>
                        <a:rPr lang="en-US" sz="2800" b="0" cap="none" spc="0" dirty="0">
                          <a:solidFill>
                            <a:srgbClr val="0070C0"/>
                          </a:solidFill>
                          <a:effectLst/>
                          <a:latin typeface="Times New Roman" panose="02020603050405020304" pitchFamily="18" charset="0"/>
                          <a:cs typeface="Times New Roman" panose="02020603050405020304" pitchFamily="18" charset="0"/>
                        </a:rPr>
                        <a:t> Vũ </a:t>
                      </a:r>
                      <a:r>
                        <a:rPr lang="en-US" sz="2800" b="0" cap="none" spc="0" dirty="0" err="1">
                          <a:solidFill>
                            <a:srgbClr val="0070C0"/>
                          </a:solidFill>
                          <a:effectLst/>
                          <a:latin typeface="Times New Roman" panose="02020603050405020304" pitchFamily="18" charset="0"/>
                          <a:cs typeface="Times New Roman" panose="02020603050405020304" pitchFamily="18" charset="0"/>
                        </a:rPr>
                        <a:t>Nương</a:t>
                      </a:r>
                      <a:r>
                        <a:rPr lang="en-US" sz="2800" b="0" cap="none" spc="0" dirty="0">
                          <a:solidFill>
                            <a:srgbClr val="0070C0"/>
                          </a:solidFill>
                          <a:effectLst/>
                          <a:latin typeface="Times New Roman" panose="02020603050405020304" pitchFamily="18" charset="0"/>
                          <a:cs typeface="Times New Roman" panose="02020603050405020304" pitchFamily="18" charset="0"/>
                        </a:rPr>
                        <a:t> - </a:t>
                      </a:r>
                      <a:r>
                        <a:rPr lang="en-US" sz="2800" b="0" cap="none" spc="0" dirty="0" err="1">
                          <a:solidFill>
                            <a:srgbClr val="0070C0"/>
                          </a:solidFill>
                          <a:effectLst/>
                          <a:latin typeface="Times New Roman" panose="02020603050405020304" pitchFamily="18" charset="0"/>
                          <a:cs typeface="Times New Roman" panose="02020603050405020304" pitchFamily="18" charset="0"/>
                        </a:rPr>
                        <a:t>phần</a:t>
                      </a:r>
                      <a:r>
                        <a:rPr lang="en-US" sz="2800" b="0" cap="none" spc="0" dirty="0">
                          <a:solidFill>
                            <a:srgbClr val="0070C0"/>
                          </a:solidFill>
                          <a:effectLst/>
                          <a:latin typeface="Times New Roman" panose="02020603050405020304" pitchFamily="18" charset="0"/>
                          <a:cs typeface="Times New Roman" panose="02020603050405020304" pitchFamily="18" charset="0"/>
                        </a:rPr>
                        <a:t> (2</a:t>
                      </a:r>
                      <a:r>
                        <a:rPr lang="en-US" sz="2800" b="0" cap="none" spc="0" dirty="0">
                          <a:solidFill>
                            <a:schemeClr val="tx1"/>
                          </a:solidFill>
                          <a:effectLst/>
                          <a:latin typeface="Times New Roman" panose="02020603050405020304" pitchFamily="18" charset="0"/>
                          <a:cs typeface="Times New Roman" panose="02020603050405020304" pitchFamily="18" charset="0"/>
                        </a:rPr>
                        <a:t>) </a:t>
                      </a:r>
                      <a:endParaRPr lang="en-US" sz="2800" b="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r>
                        <a:rPr lang="en-US" sz="2800" cap="none" spc="0" dirty="0">
                          <a:solidFill>
                            <a:schemeClr val="tx1"/>
                          </a:solidFill>
                          <a:effectLst/>
                          <a:latin typeface="Times New Roman" panose="02020603050405020304" pitchFamily="18" charset="0"/>
                          <a:cs typeface="Times New Roman" panose="02020603050405020304" pitchFamily="18" charset="0"/>
                        </a:rPr>
                        <a:t> </a:t>
                      </a:r>
                    </a:p>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93415"/>
                  </a:ext>
                </a:extLst>
              </a:tr>
              <a:tr h="661700">
                <a:tc vMerge="1">
                  <a:txBody>
                    <a:bodyPr/>
                    <a:lstStyle/>
                    <a:p>
                      <a:endParaRPr lang="en-US"/>
                    </a:p>
                  </a:txBody>
                  <a:tcPr/>
                </a:tc>
                <a:tc>
                  <a:txBody>
                    <a:bodyPr/>
                    <a:lstStyle/>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20344065"/>
                  </a:ext>
                </a:extLst>
              </a:tr>
            </a:tbl>
          </a:graphicData>
        </a:graphic>
      </p:graphicFrame>
      <p:sp>
        <p:nvSpPr>
          <p:cNvPr id="6" name="TextBox 5">
            <a:extLst>
              <a:ext uri="{FF2B5EF4-FFF2-40B4-BE49-F238E27FC236}">
                <a16:creationId xmlns:a16="http://schemas.microsoft.com/office/drawing/2014/main" id="{39FEAC40-8A82-BF23-0992-B3B640C98183}"/>
              </a:ext>
            </a:extLst>
          </p:cNvPr>
          <p:cNvSpPr txBox="1"/>
          <p:nvPr/>
        </p:nvSpPr>
        <p:spPr>
          <a:xfrm>
            <a:off x="757980" y="-20415"/>
            <a:ext cx="11015949" cy="954107"/>
          </a:xfrm>
          <a:prstGeom prst="rect">
            <a:avLst/>
          </a:prstGeom>
          <a:noFill/>
        </p:spPr>
        <p:txBody>
          <a:bodyPr wrap="square">
            <a:spAutoFit/>
          </a:bodyPr>
          <a:lstStyle/>
          <a:p>
            <a:pPr algn="ctr">
              <a:spcAft>
                <a:spcPts val="1000"/>
              </a:spcAft>
              <a:tabLst>
                <a:tab pos="1386840" algn="l"/>
              </a:tabLst>
            </a:pPr>
            <a:r>
              <a:rPr lang="en-US" sz="2800" b="1" dirty="0">
                <a:solidFill>
                  <a:srgbClr val="FF0000"/>
                </a:solidFill>
                <a:effectLst/>
                <a:latin typeface="Times New Roman" panose="02020603050405020304" pitchFamily="18" charset="0"/>
                <a:ea typeface="MS Mincho" panose="02020609040205080304" pitchFamily="49" charset="-128"/>
              </a:rPr>
              <a:t> Quan </a:t>
            </a:r>
            <a:r>
              <a:rPr lang="en-US" sz="2800" b="1" dirty="0" err="1">
                <a:solidFill>
                  <a:srgbClr val="FF0000"/>
                </a:solidFill>
                <a:effectLst/>
                <a:latin typeface="Times New Roman" panose="02020603050405020304" pitchFamily="18" charset="0"/>
                <a:ea typeface="MS Mincho" panose="02020609040205080304" pitchFamily="49" charset="-128"/>
              </a:rPr>
              <a:t>điểm</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đánh</a:t>
            </a:r>
            <a:r>
              <a:rPr lang="en-US" sz="2800" b="1" dirty="0">
                <a:solidFill>
                  <a:srgbClr val="FF0000"/>
                </a:solidFill>
                <a:effectLst/>
                <a:latin typeface="Times New Roman" panose="02020603050405020304" pitchFamily="18" charset="0"/>
                <a:ea typeface="MS Mincho" panose="02020609040205080304" pitchFamily="49" charset="-128"/>
              </a:rPr>
              <a:t> giá, </a:t>
            </a:r>
            <a:r>
              <a:rPr lang="en-US" sz="2800" b="1" dirty="0" err="1">
                <a:solidFill>
                  <a:srgbClr val="FF0000"/>
                </a:solidFill>
                <a:effectLst/>
                <a:latin typeface="Times New Roman" panose="02020603050405020304" pitchFamily="18" charset="0"/>
                <a:ea typeface="MS Mincho" panose="02020609040205080304" pitchFamily="49" charset="-128"/>
              </a:rPr>
              <a:t>cách</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lí</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giải</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của</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tác</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giả</a:t>
            </a:r>
            <a:r>
              <a:rPr lang="en-US" sz="2800" b="1" dirty="0">
                <a:solidFill>
                  <a:srgbClr val="FF0000"/>
                </a:solidFill>
                <a:effectLst/>
                <a:latin typeface="Times New Roman" panose="02020603050405020304" pitchFamily="18" charset="0"/>
                <a:ea typeface="MS Mincho" panose="02020609040205080304" pitchFamily="49" charset="-128"/>
              </a:rPr>
              <a:t> về </a:t>
            </a:r>
            <a:r>
              <a:rPr lang="en-US" sz="2800" b="1" dirty="0" err="1">
                <a:solidFill>
                  <a:srgbClr val="FF0000"/>
                </a:solidFill>
                <a:effectLst/>
                <a:latin typeface="Times New Roman" panose="02020603050405020304" pitchFamily="18" charset="0"/>
                <a:ea typeface="MS Mincho" panose="02020609040205080304" pitchFamily="49" charset="-128"/>
              </a:rPr>
              <a:t>nội</a:t>
            </a:r>
            <a:r>
              <a:rPr lang="en-US" sz="2800" b="1" dirty="0">
                <a:solidFill>
                  <a:srgbClr val="FF0000"/>
                </a:solidFill>
                <a:effectLst/>
                <a:latin typeface="Times New Roman" panose="02020603050405020304" pitchFamily="18" charset="0"/>
                <a:ea typeface="MS Mincho" panose="02020609040205080304" pitchFamily="49" charset="-128"/>
              </a:rPr>
              <a:t> dung </a:t>
            </a:r>
            <a:r>
              <a:rPr lang="en-US" sz="2800" b="1" dirty="0" err="1">
                <a:solidFill>
                  <a:srgbClr val="FF0000"/>
                </a:solidFill>
                <a:effectLst/>
                <a:latin typeface="Times New Roman" panose="02020603050405020304" pitchFamily="18" charset="0"/>
                <a:ea typeface="MS Mincho" panose="02020609040205080304" pitchFamily="49" charset="-128"/>
              </a:rPr>
              <a:t>và</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nghệ</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thuật</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tác</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phẩm</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i="1" dirty="0" err="1">
                <a:solidFill>
                  <a:srgbClr val="FF0000"/>
                </a:solidFill>
                <a:effectLst/>
                <a:latin typeface="Times New Roman" panose="02020603050405020304" pitchFamily="18" charset="0"/>
                <a:ea typeface="MS Mincho" panose="02020609040205080304" pitchFamily="49" charset="-128"/>
              </a:rPr>
              <a:t>Người</a:t>
            </a:r>
            <a:r>
              <a:rPr lang="en-US" sz="2800" b="1" i="1" dirty="0">
                <a:solidFill>
                  <a:srgbClr val="FF0000"/>
                </a:solidFill>
                <a:effectLst/>
                <a:latin typeface="Times New Roman" panose="02020603050405020304" pitchFamily="18" charset="0"/>
                <a:ea typeface="MS Mincho" panose="02020609040205080304" pitchFamily="49" charset="-128"/>
              </a:rPr>
              <a:t> con </a:t>
            </a:r>
            <a:r>
              <a:rPr lang="en-US" sz="2800" b="1" i="1" dirty="0" err="1">
                <a:solidFill>
                  <a:srgbClr val="FF0000"/>
                </a:solidFill>
                <a:effectLst/>
                <a:latin typeface="Times New Roman" panose="02020603050405020304" pitchFamily="18" charset="0"/>
                <a:ea typeface="MS Mincho" panose="02020609040205080304" pitchFamily="49" charset="-128"/>
              </a:rPr>
              <a:t>gái</a:t>
            </a:r>
            <a:r>
              <a:rPr lang="en-US" sz="2800" b="1" i="1" dirty="0">
                <a:solidFill>
                  <a:srgbClr val="FF0000"/>
                </a:solidFill>
                <a:effectLst/>
                <a:latin typeface="Times New Roman" panose="02020603050405020304" pitchFamily="18" charset="0"/>
                <a:ea typeface="MS Mincho" panose="02020609040205080304" pitchFamily="49" charset="-128"/>
              </a:rPr>
              <a:t> Nam </a:t>
            </a:r>
            <a:r>
              <a:rPr lang="en-US" sz="2800" b="1" i="1" dirty="0" err="1">
                <a:solidFill>
                  <a:srgbClr val="FF0000"/>
                </a:solidFill>
                <a:effectLst/>
                <a:latin typeface="Times New Roman" panose="02020603050405020304" pitchFamily="18" charset="0"/>
                <a:ea typeface="MS Mincho" panose="02020609040205080304" pitchFamily="49" charset="-128"/>
              </a:rPr>
              <a:t>Xương</a:t>
            </a:r>
            <a:r>
              <a:rPr lang="en-US" sz="2800" b="1" i="1" dirty="0">
                <a:solidFill>
                  <a:srgbClr val="FF0000"/>
                </a:solidFill>
                <a:effectLst/>
                <a:latin typeface="Times New Roman" panose="02020603050405020304" pitchFamily="18" charset="0"/>
                <a:ea typeface="MS Mincho" panose="02020609040205080304" pitchFamily="49" charset="-128"/>
              </a:rPr>
              <a:t> </a:t>
            </a:r>
            <a:r>
              <a:rPr lang="en-US" sz="2800" b="1" dirty="0">
                <a:solidFill>
                  <a:srgbClr val="FF0000"/>
                </a:solidFill>
                <a:effectLst/>
                <a:latin typeface="Times New Roman" panose="02020603050405020304" pitchFamily="18" charset="0"/>
                <a:ea typeface="MS Mincho" panose="02020609040205080304" pitchFamily="49" charset="-128"/>
              </a:rPr>
              <a:t>(</a:t>
            </a:r>
            <a:r>
              <a:rPr lang="en-US" sz="2800" b="1" dirty="0" err="1">
                <a:solidFill>
                  <a:srgbClr val="FF0000"/>
                </a:solidFill>
                <a:effectLst/>
                <a:latin typeface="Times New Roman" panose="02020603050405020304" pitchFamily="18" charset="0"/>
                <a:ea typeface="MS Mincho" panose="02020609040205080304" pitchFamily="49" charset="-128"/>
              </a:rPr>
              <a:t>Nguyễn</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Dữ</a:t>
            </a:r>
            <a:r>
              <a:rPr lang="en-US" sz="2800" b="1" dirty="0">
                <a:solidFill>
                  <a:srgbClr val="FF0000"/>
                </a:solidFill>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Calibri" panose="020F0502020204030204" pitchFamily="34" charset="0"/>
            </a:endParaRPr>
          </a:p>
        </p:txBody>
      </p:sp>
      <p:sp>
        <p:nvSpPr>
          <p:cNvPr id="8" name="TextBox 7">
            <a:extLst>
              <a:ext uri="{FF2B5EF4-FFF2-40B4-BE49-F238E27FC236}">
                <a16:creationId xmlns:a16="http://schemas.microsoft.com/office/drawing/2014/main" id="{72D60516-625D-480F-22F7-9ED51FD27B5B}"/>
              </a:ext>
            </a:extLst>
          </p:cNvPr>
          <p:cNvSpPr txBox="1"/>
          <p:nvPr/>
        </p:nvSpPr>
        <p:spPr>
          <a:xfrm>
            <a:off x="2394395" y="1631875"/>
            <a:ext cx="9057503" cy="2121030"/>
          </a:xfrm>
          <a:prstGeom prst="rect">
            <a:avLst/>
          </a:prstGeom>
          <a:noFill/>
        </p:spPr>
        <p:txBody>
          <a:bodyPr wrap="square">
            <a:spAutoFit/>
          </a:bodyPr>
          <a:lstStyle/>
          <a:p>
            <a:pPr marL="0" lvl="0" indent="0" algn="just">
              <a:lnSpc>
                <a:spcPct val="130000"/>
              </a:lnSpc>
              <a:buClr>
                <a:srgbClr val="231F20"/>
              </a:buClr>
              <a:buSzPts val="1200"/>
              <a:buFont typeface="Symbol" panose="05050102010706020507" pitchFamily="18" charset="2"/>
              <a:buNone/>
              <a:tabLst>
                <a:tab pos="140335" algn="l"/>
              </a:tabLst>
            </a:pPr>
            <a:r>
              <a:rPr lang="en-US" sz="2600" u="none" strike="noStrike" cap="none" spc="0" dirty="0">
                <a:solidFill>
                  <a:schemeClr val="tx1"/>
                </a:solidFill>
                <a:effectLst/>
                <a:latin typeface="Times New Roman" panose="02020603050405020304" pitchFamily="18" charset="0"/>
                <a:cs typeface="Times New Roman" panose="02020603050405020304" pitchFamily="18" charset="0"/>
              </a:rPr>
              <a:t>- </a:t>
            </a:r>
            <a:r>
              <a:rPr lang="vi-VN" sz="2600" u="none" strike="noStrike" cap="none" spc="0" dirty="0">
                <a:solidFill>
                  <a:schemeClr val="tx1"/>
                </a:solidFill>
                <a:effectLst/>
                <a:latin typeface="Times New Roman" panose="02020603050405020304" pitchFamily="18" charset="0"/>
                <a:cs typeface="Times New Roman" panose="02020603050405020304" pitchFamily="18" charset="0"/>
              </a:rPr>
              <a:t>Bi kịch của nhân vật Vũ Nương: Bi kịch bị hiểu nhầm, bị nghi ngờ lòng chung thuỷ khiến nàng phải tìm đến cái chết; đau đớn hơn, người gây nên bi kịch ấy lại là chồng và con - hai người thân yêu nhất của nàng.</a:t>
            </a:r>
            <a:endParaRPr lang="en-US" sz="2600" u="none" strike="noStrike" cap="none" spc="0" dirty="0">
              <a:solidFill>
                <a:schemeClr val="tx1"/>
              </a:solidFill>
              <a:effectLst/>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14683735-A655-B55C-DC33-9DC0EA983114}"/>
              </a:ext>
            </a:extLst>
          </p:cNvPr>
          <p:cNvSpPr txBox="1"/>
          <p:nvPr/>
        </p:nvSpPr>
        <p:spPr>
          <a:xfrm>
            <a:off x="2394395" y="3549497"/>
            <a:ext cx="9245670" cy="2769412"/>
          </a:xfrm>
          <a:prstGeom prst="rect">
            <a:avLst/>
          </a:prstGeom>
          <a:noFill/>
        </p:spPr>
        <p:txBody>
          <a:bodyPr wrap="square">
            <a:spAutoFit/>
          </a:bodyPr>
          <a:lstStyle/>
          <a:p>
            <a:pPr>
              <a:lnSpc>
                <a:spcPct val="130000"/>
              </a:lnSpc>
              <a:spcAft>
                <a:spcPts val="1000"/>
              </a:spcAft>
              <a:tabLst>
                <a:tab pos="1386840" algn="l"/>
              </a:tabLst>
            </a:pP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Lí</a:t>
            </a:r>
            <a:r>
              <a:rPr lang="en-US" sz="2600" dirty="0">
                <a:latin typeface="Times New Roman" panose="02020603050405020304" pitchFamily="18" charset="0"/>
                <a:cs typeface="Times New Roman" panose="02020603050405020304" pitchFamily="18" charset="0"/>
              </a:rPr>
              <a:t> </a:t>
            </a:r>
            <a:r>
              <a:rPr lang="en-US" sz="2600" dirty="0" err="1">
                <a:latin typeface="Times New Roman" panose="02020603050405020304" pitchFamily="18" charset="0"/>
                <a:cs typeface="Times New Roman" panose="02020603050405020304" pitchFamily="18" charset="0"/>
              </a:rPr>
              <a:t>lẽ</a:t>
            </a:r>
            <a:r>
              <a:rPr lang="en-US" sz="2600" dirty="0">
                <a:latin typeface="Times New Roman" panose="02020603050405020304" pitchFamily="18" charset="0"/>
                <a:cs typeface="Times New Roman" panose="02020603050405020304" pitchFamily="18" charset="0"/>
              </a:rPr>
              <a:t>:</a:t>
            </a:r>
          </a:p>
          <a:p>
            <a:pPr marL="114300" indent="179705" algn="just">
              <a:lnSpc>
                <a:spcPct val="130000"/>
              </a:lnSpc>
            </a:pPr>
            <a:r>
              <a:rPr lang="vi-VN" sz="2600" dirty="0">
                <a:latin typeface="Times New Roman" panose="02020603050405020304" pitchFamily="18" charset="0"/>
                <a:cs typeface="Times New Roman" panose="02020603050405020304" pitchFamily="18" charset="0"/>
              </a:rPr>
              <a:t>+ Vũ Nương xinh đẹp, chu toàn, có nhiều phẩm chất tốt đẹp của người phụ nữ yên bề nghi gia nghi thất, lẽ ra nàng phải được hạnh phúc (ý của đoạn “Cuộc đời Vũ Nương tuy ngắn ngủi... làm vợ, làm mẹ!”).</a:t>
            </a:r>
            <a:endParaRPr lang="en-US" sz="2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53768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barn(inVertical)">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F63BE198-87BA-010F-6F5F-0C7036E387AC}"/>
              </a:ext>
            </a:extLst>
          </p:cNvPr>
          <p:cNvGraphicFramePr>
            <a:graphicFrameLocks noGrp="1"/>
          </p:cNvGraphicFramePr>
          <p:nvPr>
            <p:extLst>
              <p:ext uri="{D42A27DB-BD31-4B8C-83A1-F6EECF244321}">
                <p14:modId xmlns:p14="http://schemas.microsoft.com/office/powerpoint/2010/main" val="1260202202"/>
              </p:ext>
            </p:extLst>
          </p:nvPr>
        </p:nvGraphicFramePr>
        <p:xfrm>
          <a:off x="423783" y="1075857"/>
          <a:ext cx="11463418" cy="5651145"/>
        </p:xfrm>
        <a:graphic>
          <a:graphicData uri="http://schemas.openxmlformats.org/drawingml/2006/table">
            <a:tbl>
              <a:tblPr firstRow="1" firstCol="1" bandRow="1">
                <a:noFill/>
                <a:tableStyleId>{5C22544A-7EE6-4342-B048-85BDC9FD1C3A}</a:tableStyleId>
              </a:tblPr>
              <a:tblGrid>
                <a:gridCol w="2284783">
                  <a:extLst>
                    <a:ext uri="{9D8B030D-6E8A-4147-A177-3AD203B41FA5}">
                      <a16:colId xmlns:a16="http://schemas.microsoft.com/office/drawing/2014/main" val="4015261568"/>
                    </a:ext>
                  </a:extLst>
                </a:gridCol>
                <a:gridCol w="9178635">
                  <a:extLst>
                    <a:ext uri="{9D8B030D-6E8A-4147-A177-3AD203B41FA5}">
                      <a16:colId xmlns:a16="http://schemas.microsoft.com/office/drawing/2014/main" val="1614847613"/>
                    </a:ext>
                  </a:extLst>
                </a:gridCol>
              </a:tblGrid>
              <a:tr h="833279">
                <a:tc>
                  <a:txBody>
                    <a:bodyPr/>
                    <a:lstStyle/>
                    <a:p>
                      <a:pPr algn="ctr">
                        <a:lnSpc>
                          <a:spcPct val="130000"/>
                        </a:lnSpc>
                        <a:spcAft>
                          <a:spcPts val="1000"/>
                        </a:spcAft>
                        <a:tabLst>
                          <a:tab pos="1386840" algn="l"/>
                        </a:tabLst>
                      </a:pPr>
                      <a:r>
                        <a:rPr lang="en-US" sz="2800" b="1" cap="none" spc="0">
                          <a:solidFill>
                            <a:srgbClr val="0070C0"/>
                          </a:solidFill>
                          <a:effectLst/>
                          <a:latin typeface="Times New Roman" panose="02020603050405020304" pitchFamily="18" charset="0"/>
                          <a:cs typeface="Times New Roman" panose="02020603050405020304" pitchFamily="18" charset="0"/>
                        </a:rPr>
                        <a:t>Luận điểm </a:t>
                      </a:r>
                      <a:endParaRPr lang="en-US" sz="2800" b="1" cap="none" spc="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8362" marB="4180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30000"/>
                        </a:lnSpc>
                        <a:spcAft>
                          <a:spcPts val="1000"/>
                        </a:spcAft>
                        <a:tabLst>
                          <a:tab pos="1386840" algn="l"/>
                        </a:tabLst>
                      </a:pPr>
                      <a:r>
                        <a:rPr lang="en-US" sz="2800" b="1" cap="none" spc="0" dirty="0" err="1">
                          <a:solidFill>
                            <a:srgbClr val="0070C0"/>
                          </a:solidFill>
                          <a:effectLst/>
                          <a:latin typeface="Times New Roman" panose="02020603050405020304" pitchFamily="18" charset="0"/>
                          <a:cs typeface="Times New Roman" panose="02020603050405020304" pitchFamily="18" charset="0"/>
                        </a:rPr>
                        <a:t>Lí</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lẽ</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và</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bằng</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chứng</a:t>
                      </a:r>
                      <a:endParaRPr lang="en-US" sz="2800" b="1" cap="none" spc="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8362" marB="4180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981189"/>
                  </a:ext>
                </a:extLst>
              </a:tr>
              <a:tr h="586929">
                <a:tc rowSpan="2">
                  <a:txBody>
                    <a:bodyPr/>
                    <a:lstStyle/>
                    <a:p>
                      <a:pPr>
                        <a:lnSpc>
                          <a:spcPct val="130000"/>
                        </a:lnSpc>
                        <a:spcAft>
                          <a:spcPts val="1000"/>
                        </a:spcAft>
                        <a:tabLst>
                          <a:tab pos="1386840" algn="l"/>
                        </a:tabLst>
                      </a:pPr>
                      <a:r>
                        <a:rPr lang="en-US" sz="2800" b="0" cap="none" spc="0" dirty="0" err="1">
                          <a:solidFill>
                            <a:srgbClr val="0070C0"/>
                          </a:solidFill>
                          <a:effectLst/>
                          <a:latin typeface="Times New Roman" panose="02020603050405020304" pitchFamily="18" charset="0"/>
                          <a:cs typeface="Times New Roman" panose="02020603050405020304" pitchFamily="18" charset="0"/>
                        </a:rPr>
                        <a:t>Luận</a:t>
                      </a:r>
                      <a:r>
                        <a:rPr lang="en-US" sz="2800" b="0" cap="none" spc="0" dirty="0">
                          <a:solidFill>
                            <a:srgbClr val="0070C0"/>
                          </a:solidFill>
                          <a:effectLst/>
                          <a:latin typeface="Times New Roman" panose="02020603050405020304" pitchFamily="18" charset="0"/>
                          <a:cs typeface="Times New Roman" panose="02020603050405020304" pitchFamily="18" charset="0"/>
                        </a:rPr>
                        <a:t> </a:t>
                      </a:r>
                      <a:r>
                        <a:rPr lang="en-US" sz="2800" b="0" cap="none" spc="0" dirty="0" err="1">
                          <a:solidFill>
                            <a:srgbClr val="0070C0"/>
                          </a:solidFill>
                          <a:effectLst/>
                          <a:latin typeface="Times New Roman" panose="02020603050405020304" pitchFamily="18" charset="0"/>
                          <a:cs typeface="Times New Roman" panose="02020603050405020304" pitchFamily="18" charset="0"/>
                        </a:rPr>
                        <a:t>điểm</a:t>
                      </a:r>
                      <a:r>
                        <a:rPr lang="en-US" sz="2800" b="0" cap="none" spc="0" dirty="0">
                          <a:solidFill>
                            <a:srgbClr val="0070C0"/>
                          </a:solidFill>
                          <a:effectLst/>
                          <a:latin typeface="Times New Roman" panose="02020603050405020304" pitchFamily="18" charset="0"/>
                          <a:cs typeface="Times New Roman" panose="02020603050405020304" pitchFamily="18" charset="0"/>
                        </a:rPr>
                        <a:t> 1: Nhận </a:t>
                      </a:r>
                      <a:r>
                        <a:rPr lang="en-US" sz="2800" b="0" cap="none" spc="0" dirty="0" err="1">
                          <a:solidFill>
                            <a:srgbClr val="0070C0"/>
                          </a:solidFill>
                          <a:effectLst/>
                          <a:latin typeface="Times New Roman" panose="02020603050405020304" pitchFamily="18" charset="0"/>
                          <a:cs typeface="Times New Roman" panose="02020603050405020304" pitchFamily="18" charset="0"/>
                        </a:rPr>
                        <a:t>diện</a:t>
                      </a:r>
                      <a:r>
                        <a:rPr lang="en-US" sz="2800" b="0" cap="none" spc="0" dirty="0">
                          <a:solidFill>
                            <a:srgbClr val="0070C0"/>
                          </a:solidFill>
                          <a:effectLst/>
                          <a:latin typeface="Times New Roman" panose="02020603050405020304" pitchFamily="18" charset="0"/>
                          <a:cs typeface="Times New Roman" panose="02020603050405020304" pitchFamily="18" charset="0"/>
                        </a:rPr>
                        <a:t> bi </a:t>
                      </a:r>
                      <a:r>
                        <a:rPr lang="en-US" sz="2800" b="0" cap="none" spc="0" dirty="0" err="1">
                          <a:solidFill>
                            <a:srgbClr val="0070C0"/>
                          </a:solidFill>
                          <a:effectLst/>
                          <a:latin typeface="Times New Roman" panose="02020603050405020304" pitchFamily="18" charset="0"/>
                          <a:cs typeface="Times New Roman" panose="02020603050405020304" pitchFamily="18" charset="0"/>
                        </a:rPr>
                        <a:t>kịch</a:t>
                      </a:r>
                      <a:r>
                        <a:rPr lang="en-US" sz="2800" b="0" cap="none" spc="0" dirty="0">
                          <a:solidFill>
                            <a:srgbClr val="0070C0"/>
                          </a:solidFill>
                          <a:effectLst/>
                          <a:latin typeface="Times New Roman" panose="02020603050405020304" pitchFamily="18" charset="0"/>
                          <a:cs typeface="Times New Roman" panose="02020603050405020304" pitchFamily="18" charset="0"/>
                        </a:rPr>
                        <a:t> </a:t>
                      </a:r>
                      <a:r>
                        <a:rPr lang="en-US" sz="2800" b="0" cap="none" spc="0" dirty="0" err="1">
                          <a:solidFill>
                            <a:srgbClr val="0070C0"/>
                          </a:solidFill>
                          <a:effectLst/>
                          <a:latin typeface="Times New Roman" panose="02020603050405020304" pitchFamily="18" charset="0"/>
                          <a:cs typeface="Times New Roman" panose="02020603050405020304" pitchFamily="18" charset="0"/>
                        </a:rPr>
                        <a:t>của</a:t>
                      </a:r>
                      <a:r>
                        <a:rPr lang="en-US" sz="2800" b="0" cap="none" spc="0" dirty="0">
                          <a:solidFill>
                            <a:srgbClr val="0070C0"/>
                          </a:solidFill>
                          <a:effectLst/>
                          <a:latin typeface="Times New Roman" panose="02020603050405020304" pitchFamily="18" charset="0"/>
                          <a:cs typeface="Times New Roman" panose="02020603050405020304" pitchFamily="18" charset="0"/>
                        </a:rPr>
                        <a:t> Vũ </a:t>
                      </a:r>
                      <a:r>
                        <a:rPr lang="en-US" sz="2800" b="0" cap="none" spc="0" dirty="0" err="1">
                          <a:solidFill>
                            <a:srgbClr val="0070C0"/>
                          </a:solidFill>
                          <a:effectLst/>
                          <a:latin typeface="Times New Roman" panose="02020603050405020304" pitchFamily="18" charset="0"/>
                          <a:cs typeface="Times New Roman" panose="02020603050405020304" pitchFamily="18" charset="0"/>
                        </a:rPr>
                        <a:t>Nương</a:t>
                      </a:r>
                      <a:r>
                        <a:rPr lang="en-US" sz="2800" b="0" cap="none" spc="0" dirty="0">
                          <a:solidFill>
                            <a:srgbClr val="0070C0"/>
                          </a:solidFill>
                          <a:effectLst/>
                          <a:latin typeface="Times New Roman" panose="02020603050405020304" pitchFamily="18" charset="0"/>
                          <a:cs typeface="Times New Roman" panose="02020603050405020304" pitchFamily="18" charset="0"/>
                        </a:rPr>
                        <a:t> - </a:t>
                      </a:r>
                      <a:r>
                        <a:rPr lang="en-US" sz="2800" b="0" cap="none" spc="0" dirty="0" err="1">
                          <a:solidFill>
                            <a:srgbClr val="0070C0"/>
                          </a:solidFill>
                          <a:effectLst/>
                          <a:latin typeface="Times New Roman" panose="02020603050405020304" pitchFamily="18" charset="0"/>
                          <a:cs typeface="Times New Roman" panose="02020603050405020304" pitchFamily="18" charset="0"/>
                        </a:rPr>
                        <a:t>phần</a:t>
                      </a:r>
                      <a:r>
                        <a:rPr lang="en-US" sz="2800" b="0" cap="none" spc="0" dirty="0">
                          <a:solidFill>
                            <a:srgbClr val="0070C0"/>
                          </a:solidFill>
                          <a:effectLst/>
                          <a:latin typeface="Times New Roman" panose="02020603050405020304" pitchFamily="18" charset="0"/>
                          <a:cs typeface="Times New Roman" panose="02020603050405020304" pitchFamily="18" charset="0"/>
                        </a:rPr>
                        <a:t> (2</a:t>
                      </a:r>
                      <a:r>
                        <a:rPr lang="en-US" sz="2800" b="0" cap="none" spc="0" dirty="0">
                          <a:solidFill>
                            <a:schemeClr val="tx1"/>
                          </a:solidFill>
                          <a:effectLst/>
                          <a:latin typeface="Times New Roman" panose="02020603050405020304" pitchFamily="18" charset="0"/>
                          <a:cs typeface="Times New Roman" panose="02020603050405020304" pitchFamily="18" charset="0"/>
                        </a:rPr>
                        <a:t>) </a:t>
                      </a:r>
                    </a:p>
                    <a:p>
                      <a:pPr>
                        <a:lnSpc>
                          <a:spcPct val="130000"/>
                        </a:lnSpc>
                        <a:spcAft>
                          <a:spcPts val="1000"/>
                        </a:spcAft>
                        <a:tabLst>
                          <a:tab pos="1386840" algn="l"/>
                        </a:tabLst>
                      </a:pPr>
                      <a:endParaRPr lang="en-US" sz="2800" b="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30000"/>
                        </a:lnSpc>
                        <a:spcAft>
                          <a:spcPts val="1000"/>
                        </a:spcAft>
                        <a:tabLst>
                          <a:tab pos="1386840" algn="l"/>
                        </a:tabLst>
                      </a:pPr>
                      <a:endParaRPr lang="en-US" sz="2800" b="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30000"/>
                        </a:lnSpc>
                        <a:spcAft>
                          <a:spcPts val="1000"/>
                        </a:spcAft>
                        <a:tabLst>
                          <a:tab pos="1386840" algn="l"/>
                        </a:tabLst>
                      </a:pPr>
                      <a:endParaRPr lang="en-US" sz="2800" b="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93415"/>
                  </a:ext>
                </a:extLst>
              </a:tr>
              <a:tr h="2706445">
                <a:tc vMerge="1">
                  <a:txBody>
                    <a:bodyPr/>
                    <a:lstStyle/>
                    <a:p>
                      <a:endParaRPr lang="en-US"/>
                    </a:p>
                  </a:txBody>
                  <a:tcPr/>
                </a:tc>
                <a:tc>
                  <a:txBody>
                    <a:bodyPr/>
                    <a:lstStyle/>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20344065"/>
                  </a:ext>
                </a:extLst>
              </a:tr>
            </a:tbl>
          </a:graphicData>
        </a:graphic>
      </p:graphicFrame>
      <p:sp>
        <p:nvSpPr>
          <p:cNvPr id="6" name="TextBox 5">
            <a:extLst>
              <a:ext uri="{FF2B5EF4-FFF2-40B4-BE49-F238E27FC236}">
                <a16:creationId xmlns:a16="http://schemas.microsoft.com/office/drawing/2014/main" id="{39FEAC40-8A82-BF23-0992-B3B640C98183}"/>
              </a:ext>
            </a:extLst>
          </p:cNvPr>
          <p:cNvSpPr txBox="1"/>
          <p:nvPr/>
        </p:nvSpPr>
        <p:spPr>
          <a:xfrm>
            <a:off x="757980" y="-4157"/>
            <a:ext cx="11015949" cy="954107"/>
          </a:xfrm>
          <a:prstGeom prst="rect">
            <a:avLst/>
          </a:prstGeom>
          <a:noFill/>
        </p:spPr>
        <p:txBody>
          <a:bodyPr wrap="square">
            <a:spAutoFit/>
          </a:bodyPr>
          <a:lstStyle/>
          <a:p>
            <a:pPr algn="ctr">
              <a:spcAft>
                <a:spcPts val="1000"/>
              </a:spcAft>
              <a:tabLst>
                <a:tab pos="1386840" algn="l"/>
              </a:tabLst>
            </a:pPr>
            <a:r>
              <a:rPr lang="en-US" sz="2800" b="1" dirty="0">
                <a:solidFill>
                  <a:srgbClr val="FF0000"/>
                </a:solidFill>
                <a:effectLst/>
                <a:latin typeface="Times New Roman" panose="02020603050405020304" pitchFamily="18" charset="0"/>
                <a:ea typeface="MS Mincho" panose="02020609040205080304" pitchFamily="49" charset="-128"/>
              </a:rPr>
              <a:t> Quan </a:t>
            </a:r>
            <a:r>
              <a:rPr lang="en-US" sz="2800" b="1" dirty="0" err="1">
                <a:solidFill>
                  <a:srgbClr val="FF0000"/>
                </a:solidFill>
                <a:effectLst/>
                <a:latin typeface="Times New Roman" panose="02020603050405020304" pitchFamily="18" charset="0"/>
                <a:ea typeface="MS Mincho" panose="02020609040205080304" pitchFamily="49" charset="-128"/>
              </a:rPr>
              <a:t>điểm</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đánh</a:t>
            </a:r>
            <a:r>
              <a:rPr lang="en-US" sz="2800" b="1" dirty="0">
                <a:solidFill>
                  <a:srgbClr val="FF0000"/>
                </a:solidFill>
                <a:effectLst/>
                <a:latin typeface="Times New Roman" panose="02020603050405020304" pitchFamily="18" charset="0"/>
                <a:ea typeface="MS Mincho" panose="02020609040205080304" pitchFamily="49" charset="-128"/>
              </a:rPr>
              <a:t> giá, </a:t>
            </a:r>
            <a:r>
              <a:rPr lang="en-US" sz="2800" b="1" dirty="0" err="1">
                <a:solidFill>
                  <a:srgbClr val="FF0000"/>
                </a:solidFill>
                <a:effectLst/>
                <a:latin typeface="Times New Roman" panose="02020603050405020304" pitchFamily="18" charset="0"/>
                <a:ea typeface="MS Mincho" panose="02020609040205080304" pitchFamily="49" charset="-128"/>
              </a:rPr>
              <a:t>cách</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lí</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giải</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của</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tác</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giả</a:t>
            </a:r>
            <a:r>
              <a:rPr lang="en-US" sz="2800" b="1" dirty="0">
                <a:solidFill>
                  <a:srgbClr val="FF0000"/>
                </a:solidFill>
                <a:effectLst/>
                <a:latin typeface="Times New Roman" panose="02020603050405020304" pitchFamily="18" charset="0"/>
                <a:ea typeface="MS Mincho" panose="02020609040205080304" pitchFamily="49" charset="-128"/>
              </a:rPr>
              <a:t> về </a:t>
            </a:r>
            <a:r>
              <a:rPr lang="en-US" sz="2800" b="1" dirty="0" err="1">
                <a:solidFill>
                  <a:srgbClr val="FF0000"/>
                </a:solidFill>
                <a:effectLst/>
                <a:latin typeface="Times New Roman" panose="02020603050405020304" pitchFamily="18" charset="0"/>
                <a:ea typeface="MS Mincho" panose="02020609040205080304" pitchFamily="49" charset="-128"/>
              </a:rPr>
              <a:t>nội</a:t>
            </a:r>
            <a:r>
              <a:rPr lang="en-US" sz="2800" b="1" dirty="0">
                <a:solidFill>
                  <a:srgbClr val="FF0000"/>
                </a:solidFill>
                <a:effectLst/>
                <a:latin typeface="Times New Roman" panose="02020603050405020304" pitchFamily="18" charset="0"/>
                <a:ea typeface="MS Mincho" panose="02020609040205080304" pitchFamily="49" charset="-128"/>
              </a:rPr>
              <a:t> dung </a:t>
            </a:r>
            <a:r>
              <a:rPr lang="en-US" sz="2800" b="1" dirty="0" err="1">
                <a:solidFill>
                  <a:srgbClr val="FF0000"/>
                </a:solidFill>
                <a:effectLst/>
                <a:latin typeface="Times New Roman" panose="02020603050405020304" pitchFamily="18" charset="0"/>
                <a:ea typeface="MS Mincho" panose="02020609040205080304" pitchFamily="49" charset="-128"/>
              </a:rPr>
              <a:t>và</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nghệ</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thuật</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tác</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phẩm</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i="1" dirty="0" err="1">
                <a:solidFill>
                  <a:srgbClr val="FF0000"/>
                </a:solidFill>
                <a:effectLst/>
                <a:latin typeface="Times New Roman" panose="02020603050405020304" pitchFamily="18" charset="0"/>
                <a:ea typeface="MS Mincho" panose="02020609040205080304" pitchFamily="49" charset="-128"/>
              </a:rPr>
              <a:t>Người</a:t>
            </a:r>
            <a:r>
              <a:rPr lang="en-US" sz="2800" b="1" i="1" dirty="0">
                <a:solidFill>
                  <a:srgbClr val="FF0000"/>
                </a:solidFill>
                <a:effectLst/>
                <a:latin typeface="Times New Roman" panose="02020603050405020304" pitchFamily="18" charset="0"/>
                <a:ea typeface="MS Mincho" panose="02020609040205080304" pitchFamily="49" charset="-128"/>
              </a:rPr>
              <a:t> con </a:t>
            </a:r>
            <a:r>
              <a:rPr lang="en-US" sz="2800" b="1" i="1" dirty="0" err="1">
                <a:solidFill>
                  <a:srgbClr val="FF0000"/>
                </a:solidFill>
                <a:effectLst/>
                <a:latin typeface="Times New Roman" panose="02020603050405020304" pitchFamily="18" charset="0"/>
                <a:ea typeface="MS Mincho" panose="02020609040205080304" pitchFamily="49" charset="-128"/>
              </a:rPr>
              <a:t>gái</a:t>
            </a:r>
            <a:r>
              <a:rPr lang="en-US" sz="2800" b="1" i="1" dirty="0">
                <a:solidFill>
                  <a:srgbClr val="FF0000"/>
                </a:solidFill>
                <a:effectLst/>
                <a:latin typeface="Times New Roman" panose="02020603050405020304" pitchFamily="18" charset="0"/>
                <a:ea typeface="MS Mincho" panose="02020609040205080304" pitchFamily="49" charset="-128"/>
              </a:rPr>
              <a:t> Nam </a:t>
            </a:r>
            <a:r>
              <a:rPr lang="en-US" sz="2800" b="1" i="1" dirty="0" err="1">
                <a:solidFill>
                  <a:srgbClr val="FF0000"/>
                </a:solidFill>
                <a:effectLst/>
                <a:latin typeface="Times New Roman" panose="02020603050405020304" pitchFamily="18" charset="0"/>
                <a:ea typeface="MS Mincho" panose="02020609040205080304" pitchFamily="49" charset="-128"/>
              </a:rPr>
              <a:t>Xương</a:t>
            </a:r>
            <a:r>
              <a:rPr lang="en-US" sz="2800" b="1" i="1" dirty="0">
                <a:solidFill>
                  <a:srgbClr val="FF0000"/>
                </a:solidFill>
                <a:effectLst/>
                <a:latin typeface="Times New Roman" panose="02020603050405020304" pitchFamily="18" charset="0"/>
                <a:ea typeface="MS Mincho" panose="02020609040205080304" pitchFamily="49" charset="-128"/>
              </a:rPr>
              <a:t> </a:t>
            </a:r>
            <a:r>
              <a:rPr lang="en-US" sz="2800" b="1" dirty="0">
                <a:solidFill>
                  <a:srgbClr val="FF0000"/>
                </a:solidFill>
                <a:effectLst/>
                <a:latin typeface="Times New Roman" panose="02020603050405020304" pitchFamily="18" charset="0"/>
                <a:ea typeface="MS Mincho" panose="02020609040205080304" pitchFamily="49" charset="-128"/>
              </a:rPr>
              <a:t>(</a:t>
            </a:r>
            <a:r>
              <a:rPr lang="en-US" sz="2800" b="1" dirty="0" err="1">
                <a:solidFill>
                  <a:srgbClr val="FF0000"/>
                </a:solidFill>
                <a:effectLst/>
                <a:latin typeface="Times New Roman" panose="02020603050405020304" pitchFamily="18" charset="0"/>
                <a:ea typeface="MS Mincho" panose="02020609040205080304" pitchFamily="49" charset="-128"/>
              </a:rPr>
              <a:t>Nguyễn</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Dữ</a:t>
            </a:r>
            <a:r>
              <a:rPr lang="en-US" sz="2800" b="1" dirty="0">
                <a:solidFill>
                  <a:srgbClr val="FF0000"/>
                </a:solidFill>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D8856348-7337-80A7-91A7-34B13A82A93C}"/>
              </a:ext>
            </a:extLst>
          </p:cNvPr>
          <p:cNvSpPr txBox="1"/>
          <p:nvPr/>
        </p:nvSpPr>
        <p:spPr>
          <a:xfrm>
            <a:off x="2710716" y="2524107"/>
            <a:ext cx="9057502" cy="4085734"/>
          </a:xfrm>
          <a:prstGeom prst="rect">
            <a:avLst/>
          </a:prstGeom>
          <a:noFill/>
        </p:spPr>
        <p:txBody>
          <a:bodyPr wrap="square">
            <a:spAutoFit/>
          </a:bodyPr>
          <a:lstStyle/>
          <a:p>
            <a:pPr>
              <a:lnSpc>
                <a:spcPct val="130000"/>
              </a:lnSpc>
              <a:spcAft>
                <a:spcPts val="1000"/>
              </a:spcAft>
              <a:tabLst>
                <a:tab pos="1386840" algn="l"/>
              </a:tabLs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lẽ</a:t>
            </a:r>
            <a:r>
              <a:rPr lang="en-US" sz="2800" dirty="0">
                <a:latin typeface="Times New Roman" panose="02020603050405020304" pitchFamily="18" charset="0"/>
                <a:cs typeface="Times New Roman" panose="02020603050405020304" pitchFamily="18" charset="0"/>
              </a:rPr>
              <a:t>:</a:t>
            </a:r>
          </a:p>
          <a:p>
            <a:pPr marL="114300" indent="179705" algn="just">
              <a:lnSpc>
                <a:spcPct val="130000"/>
              </a:lnSpc>
            </a:pPr>
            <a:r>
              <a:rPr lang="vi-VN" sz="2800" dirty="0">
                <a:latin typeface="Times New Roman" panose="02020603050405020304" pitchFamily="18" charset="0"/>
                <a:cs typeface="Times New Roman" panose="02020603050405020304" pitchFamily="18" charset="0"/>
              </a:rPr>
              <a:t>+ Cuộc đời oái oăm đã khiến nàng rơi vào bi kịch: “Ngày sum họp cùng chồng, cũng là ngày nàng phải vĩnh viễn lìa xa tổ ấm. Và đau đớn hơn, kẻ đẩy nàng vào cái chết bi thảm không phải ai xa lạ, mà chính là người chồng nàng hằng “ba năm giữ gìn một tiết” đợi chờ và đứa con trai duy nhất mà nàng suốt ba năm nâng niu bú mớm”.</a:t>
            </a:r>
            <a:endParaRPr lang="en-US" sz="2800" dirty="0">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54244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F63BE198-87BA-010F-6F5F-0C7036E387AC}"/>
              </a:ext>
            </a:extLst>
          </p:cNvPr>
          <p:cNvGraphicFramePr>
            <a:graphicFrameLocks noGrp="1"/>
          </p:cNvGraphicFramePr>
          <p:nvPr>
            <p:extLst>
              <p:ext uri="{D42A27DB-BD31-4B8C-83A1-F6EECF244321}">
                <p14:modId xmlns:p14="http://schemas.microsoft.com/office/powerpoint/2010/main" val="3175898576"/>
              </p:ext>
            </p:extLst>
          </p:nvPr>
        </p:nvGraphicFramePr>
        <p:xfrm>
          <a:off x="418071" y="1077935"/>
          <a:ext cx="11355858" cy="5232243"/>
        </p:xfrm>
        <a:graphic>
          <a:graphicData uri="http://schemas.openxmlformats.org/drawingml/2006/table">
            <a:tbl>
              <a:tblPr firstRow="1" firstCol="1" bandRow="1">
                <a:noFill/>
                <a:tableStyleId>{5C22544A-7EE6-4342-B048-85BDC9FD1C3A}</a:tableStyleId>
              </a:tblPr>
              <a:tblGrid>
                <a:gridCol w="2263345">
                  <a:extLst>
                    <a:ext uri="{9D8B030D-6E8A-4147-A177-3AD203B41FA5}">
                      <a16:colId xmlns:a16="http://schemas.microsoft.com/office/drawing/2014/main" val="4015261568"/>
                    </a:ext>
                  </a:extLst>
                </a:gridCol>
                <a:gridCol w="9092513">
                  <a:extLst>
                    <a:ext uri="{9D8B030D-6E8A-4147-A177-3AD203B41FA5}">
                      <a16:colId xmlns:a16="http://schemas.microsoft.com/office/drawing/2014/main" val="1614847613"/>
                    </a:ext>
                  </a:extLst>
                </a:gridCol>
              </a:tblGrid>
              <a:tr h="197253">
                <a:tc>
                  <a:txBody>
                    <a:bodyPr/>
                    <a:lstStyle/>
                    <a:p>
                      <a:pPr algn="ctr">
                        <a:lnSpc>
                          <a:spcPct val="130000"/>
                        </a:lnSpc>
                        <a:spcAft>
                          <a:spcPts val="1000"/>
                        </a:spcAft>
                        <a:tabLst>
                          <a:tab pos="1386840" algn="l"/>
                        </a:tabLst>
                      </a:pPr>
                      <a:r>
                        <a:rPr lang="en-US" sz="3600" b="1" cap="none" spc="0">
                          <a:solidFill>
                            <a:srgbClr val="0070C0"/>
                          </a:solidFill>
                          <a:effectLst/>
                          <a:latin typeface="Times New Roman" panose="02020603050405020304" pitchFamily="18" charset="0"/>
                          <a:cs typeface="Times New Roman" panose="02020603050405020304" pitchFamily="18" charset="0"/>
                        </a:rPr>
                        <a:t>Luận điểm </a:t>
                      </a:r>
                      <a:endParaRPr lang="en-US" sz="3600" b="1" cap="none" spc="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8362" marB="4180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30000"/>
                        </a:lnSpc>
                        <a:spcAft>
                          <a:spcPts val="1000"/>
                        </a:spcAft>
                        <a:tabLst>
                          <a:tab pos="1386840" algn="l"/>
                        </a:tabLst>
                      </a:pPr>
                      <a:r>
                        <a:rPr lang="en-US" sz="3600" b="1" cap="none" spc="0" dirty="0" err="1">
                          <a:solidFill>
                            <a:srgbClr val="0070C0"/>
                          </a:solidFill>
                          <a:effectLst/>
                          <a:latin typeface="Times New Roman" panose="02020603050405020304" pitchFamily="18" charset="0"/>
                          <a:cs typeface="Times New Roman" panose="02020603050405020304" pitchFamily="18" charset="0"/>
                        </a:rPr>
                        <a:t>Lí</a:t>
                      </a:r>
                      <a:r>
                        <a:rPr lang="en-US" sz="3600" b="1" cap="none" spc="0" dirty="0">
                          <a:solidFill>
                            <a:srgbClr val="0070C0"/>
                          </a:solidFill>
                          <a:effectLst/>
                          <a:latin typeface="Times New Roman" panose="02020603050405020304" pitchFamily="18" charset="0"/>
                          <a:cs typeface="Times New Roman" panose="02020603050405020304" pitchFamily="18" charset="0"/>
                        </a:rPr>
                        <a:t> </a:t>
                      </a:r>
                      <a:r>
                        <a:rPr lang="en-US" sz="3600" b="1" cap="none" spc="0" dirty="0" err="1">
                          <a:solidFill>
                            <a:srgbClr val="0070C0"/>
                          </a:solidFill>
                          <a:effectLst/>
                          <a:latin typeface="Times New Roman" panose="02020603050405020304" pitchFamily="18" charset="0"/>
                          <a:cs typeface="Times New Roman" panose="02020603050405020304" pitchFamily="18" charset="0"/>
                        </a:rPr>
                        <a:t>lẽ</a:t>
                      </a:r>
                      <a:r>
                        <a:rPr lang="en-US" sz="3600" b="1" cap="none" spc="0" dirty="0">
                          <a:solidFill>
                            <a:srgbClr val="0070C0"/>
                          </a:solidFill>
                          <a:effectLst/>
                          <a:latin typeface="Times New Roman" panose="02020603050405020304" pitchFamily="18" charset="0"/>
                          <a:cs typeface="Times New Roman" panose="02020603050405020304" pitchFamily="18" charset="0"/>
                        </a:rPr>
                        <a:t> </a:t>
                      </a:r>
                      <a:r>
                        <a:rPr lang="en-US" sz="3600" b="1" cap="none" spc="0" dirty="0" err="1">
                          <a:solidFill>
                            <a:srgbClr val="0070C0"/>
                          </a:solidFill>
                          <a:effectLst/>
                          <a:latin typeface="Times New Roman" panose="02020603050405020304" pitchFamily="18" charset="0"/>
                          <a:cs typeface="Times New Roman" panose="02020603050405020304" pitchFamily="18" charset="0"/>
                        </a:rPr>
                        <a:t>và</a:t>
                      </a:r>
                      <a:r>
                        <a:rPr lang="en-US" sz="3600" b="1" cap="none" spc="0" dirty="0">
                          <a:solidFill>
                            <a:srgbClr val="0070C0"/>
                          </a:solidFill>
                          <a:effectLst/>
                          <a:latin typeface="Times New Roman" panose="02020603050405020304" pitchFamily="18" charset="0"/>
                          <a:cs typeface="Times New Roman" panose="02020603050405020304" pitchFamily="18" charset="0"/>
                        </a:rPr>
                        <a:t> </a:t>
                      </a:r>
                      <a:r>
                        <a:rPr lang="en-US" sz="3600" b="1" cap="none" spc="0" dirty="0" err="1">
                          <a:solidFill>
                            <a:srgbClr val="0070C0"/>
                          </a:solidFill>
                          <a:effectLst/>
                          <a:latin typeface="Times New Roman" panose="02020603050405020304" pitchFamily="18" charset="0"/>
                          <a:cs typeface="Times New Roman" panose="02020603050405020304" pitchFamily="18" charset="0"/>
                        </a:rPr>
                        <a:t>bằng</a:t>
                      </a:r>
                      <a:r>
                        <a:rPr lang="en-US" sz="3600" b="1" cap="none" spc="0" dirty="0">
                          <a:solidFill>
                            <a:srgbClr val="0070C0"/>
                          </a:solidFill>
                          <a:effectLst/>
                          <a:latin typeface="Times New Roman" panose="02020603050405020304" pitchFamily="18" charset="0"/>
                          <a:cs typeface="Times New Roman" panose="02020603050405020304" pitchFamily="18" charset="0"/>
                        </a:rPr>
                        <a:t> </a:t>
                      </a:r>
                      <a:r>
                        <a:rPr lang="en-US" sz="3600" b="1" cap="none" spc="0" dirty="0" err="1">
                          <a:solidFill>
                            <a:srgbClr val="0070C0"/>
                          </a:solidFill>
                          <a:effectLst/>
                          <a:latin typeface="Times New Roman" panose="02020603050405020304" pitchFamily="18" charset="0"/>
                          <a:cs typeface="Times New Roman" panose="02020603050405020304" pitchFamily="18" charset="0"/>
                        </a:rPr>
                        <a:t>chứng</a:t>
                      </a:r>
                      <a:endParaRPr lang="en-US" sz="3600" b="1" cap="none" spc="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8362" marB="4180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981189"/>
                  </a:ext>
                </a:extLst>
              </a:tr>
              <a:tr h="577630">
                <a:tc rowSpan="2">
                  <a:txBody>
                    <a:bodyPr/>
                    <a:lstStyle/>
                    <a:p>
                      <a:pPr>
                        <a:lnSpc>
                          <a:spcPct val="130000"/>
                        </a:lnSpc>
                        <a:spcAft>
                          <a:spcPts val="1000"/>
                        </a:spcAft>
                        <a:tabLst>
                          <a:tab pos="1386840" algn="l"/>
                        </a:tabLst>
                      </a:pPr>
                      <a:r>
                        <a:rPr lang="en-US" sz="3600" b="0" cap="none" spc="0" dirty="0" err="1">
                          <a:solidFill>
                            <a:schemeClr val="tx1"/>
                          </a:solidFill>
                          <a:effectLst/>
                          <a:latin typeface="Times New Roman" panose="02020603050405020304" pitchFamily="18" charset="0"/>
                          <a:cs typeface="Times New Roman" panose="02020603050405020304" pitchFamily="18" charset="0"/>
                        </a:rPr>
                        <a:t>Luận</a:t>
                      </a:r>
                      <a:r>
                        <a:rPr lang="en-US" sz="3600" b="0" cap="none" spc="0" dirty="0">
                          <a:solidFill>
                            <a:schemeClr val="tx1"/>
                          </a:solidFill>
                          <a:effectLst/>
                          <a:latin typeface="Times New Roman" panose="02020603050405020304" pitchFamily="18" charset="0"/>
                          <a:cs typeface="Times New Roman" panose="02020603050405020304" pitchFamily="18" charset="0"/>
                        </a:rPr>
                        <a:t> </a:t>
                      </a:r>
                      <a:r>
                        <a:rPr lang="en-US" sz="3600" b="0" cap="none" spc="0" dirty="0" err="1">
                          <a:solidFill>
                            <a:schemeClr val="tx1"/>
                          </a:solidFill>
                          <a:effectLst/>
                          <a:latin typeface="Times New Roman" panose="02020603050405020304" pitchFamily="18" charset="0"/>
                          <a:cs typeface="Times New Roman" panose="02020603050405020304" pitchFamily="18" charset="0"/>
                        </a:rPr>
                        <a:t>điểm</a:t>
                      </a:r>
                      <a:r>
                        <a:rPr lang="en-US" sz="3600" b="0" cap="none" spc="0" dirty="0">
                          <a:solidFill>
                            <a:schemeClr val="tx1"/>
                          </a:solidFill>
                          <a:effectLst/>
                          <a:latin typeface="Times New Roman" panose="02020603050405020304" pitchFamily="18" charset="0"/>
                          <a:cs typeface="Times New Roman" panose="02020603050405020304" pitchFamily="18" charset="0"/>
                        </a:rPr>
                        <a:t> </a:t>
                      </a:r>
                      <a:r>
                        <a:rPr lang="en-US" sz="3600" b="0" cap="none" spc="0" dirty="0">
                          <a:solidFill>
                            <a:srgbClr val="0070C0"/>
                          </a:solidFill>
                          <a:effectLst/>
                          <a:latin typeface="Times New Roman" panose="02020603050405020304" pitchFamily="18" charset="0"/>
                          <a:cs typeface="Times New Roman" panose="02020603050405020304" pitchFamily="18" charset="0"/>
                        </a:rPr>
                        <a:t>1: Nhận </a:t>
                      </a:r>
                      <a:r>
                        <a:rPr lang="en-US" sz="3600" b="0" cap="none" spc="0" dirty="0" err="1">
                          <a:solidFill>
                            <a:srgbClr val="0070C0"/>
                          </a:solidFill>
                          <a:effectLst/>
                          <a:latin typeface="Times New Roman" panose="02020603050405020304" pitchFamily="18" charset="0"/>
                          <a:cs typeface="Times New Roman" panose="02020603050405020304" pitchFamily="18" charset="0"/>
                        </a:rPr>
                        <a:t>diện</a:t>
                      </a:r>
                      <a:r>
                        <a:rPr lang="en-US" sz="3600" b="0" cap="none" spc="0" dirty="0">
                          <a:solidFill>
                            <a:srgbClr val="0070C0"/>
                          </a:solidFill>
                          <a:effectLst/>
                          <a:latin typeface="Times New Roman" panose="02020603050405020304" pitchFamily="18" charset="0"/>
                          <a:cs typeface="Times New Roman" panose="02020603050405020304" pitchFamily="18" charset="0"/>
                        </a:rPr>
                        <a:t> bi </a:t>
                      </a:r>
                      <a:r>
                        <a:rPr lang="en-US" sz="3600" b="0" cap="none" spc="0" dirty="0" err="1">
                          <a:solidFill>
                            <a:srgbClr val="0070C0"/>
                          </a:solidFill>
                          <a:effectLst/>
                          <a:latin typeface="Times New Roman" panose="02020603050405020304" pitchFamily="18" charset="0"/>
                          <a:cs typeface="Times New Roman" panose="02020603050405020304" pitchFamily="18" charset="0"/>
                        </a:rPr>
                        <a:t>kịch</a:t>
                      </a:r>
                      <a:r>
                        <a:rPr lang="en-US" sz="3600" b="0" cap="none" spc="0" dirty="0">
                          <a:solidFill>
                            <a:srgbClr val="0070C0"/>
                          </a:solidFill>
                          <a:effectLst/>
                          <a:latin typeface="Times New Roman" panose="02020603050405020304" pitchFamily="18" charset="0"/>
                          <a:cs typeface="Times New Roman" panose="02020603050405020304" pitchFamily="18" charset="0"/>
                        </a:rPr>
                        <a:t> </a:t>
                      </a:r>
                      <a:r>
                        <a:rPr lang="en-US" sz="3600" b="0" cap="none" spc="0" dirty="0" err="1">
                          <a:solidFill>
                            <a:srgbClr val="0070C0"/>
                          </a:solidFill>
                          <a:effectLst/>
                          <a:latin typeface="Times New Roman" panose="02020603050405020304" pitchFamily="18" charset="0"/>
                          <a:cs typeface="Times New Roman" panose="02020603050405020304" pitchFamily="18" charset="0"/>
                        </a:rPr>
                        <a:t>của</a:t>
                      </a:r>
                      <a:r>
                        <a:rPr lang="en-US" sz="3600" b="0" cap="none" spc="0" dirty="0">
                          <a:solidFill>
                            <a:srgbClr val="0070C0"/>
                          </a:solidFill>
                          <a:effectLst/>
                          <a:latin typeface="Times New Roman" panose="02020603050405020304" pitchFamily="18" charset="0"/>
                          <a:cs typeface="Times New Roman" panose="02020603050405020304" pitchFamily="18" charset="0"/>
                        </a:rPr>
                        <a:t> Vũ </a:t>
                      </a:r>
                      <a:r>
                        <a:rPr lang="en-US" sz="3600" b="0" cap="none" spc="0" dirty="0" err="1">
                          <a:solidFill>
                            <a:srgbClr val="0070C0"/>
                          </a:solidFill>
                          <a:effectLst/>
                          <a:latin typeface="Times New Roman" panose="02020603050405020304" pitchFamily="18" charset="0"/>
                          <a:cs typeface="Times New Roman" panose="02020603050405020304" pitchFamily="18" charset="0"/>
                        </a:rPr>
                        <a:t>Nương</a:t>
                      </a:r>
                      <a:r>
                        <a:rPr lang="en-US" sz="3600" b="0" cap="none" spc="0" dirty="0">
                          <a:solidFill>
                            <a:srgbClr val="0070C0"/>
                          </a:solidFill>
                          <a:effectLst/>
                          <a:latin typeface="Times New Roman" panose="02020603050405020304" pitchFamily="18" charset="0"/>
                          <a:cs typeface="Times New Roman" panose="02020603050405020304" pitchFamily="18" charset="0"/>
                        </a:rPr>
                        <a:t> - </a:t>
                      </a:r>
                      <a:r>
                        <a:rPr lang="en-US" sz="3600" b="0" cap="none" spc="0" dirty="0" err="1">
                          <a:solidFill>
                            <a:srgbClr val="0070C0"/>
                          </a:solidFill>
                          <a:effectLst/>
                          <a:latin typeface="Times New Roman" panose="02020603050405020304" pitchFamily="18" charset="0"/>
                          <a:cs typeface="Times New Roman" panose="02020603050405020304" pitchFamily="18" charset="0"/>
                        </a:rPr>
                        <a:t>phần</a:t>
                      </a:r>
                      <a:r>
                        <a:rPr lang="en-US" sz="3600" b="0" cap="none" spc="0" dirty="0">
                          <a:solidFill>
                            <a:srgbClr val="0070C0"/>
                          </a:solidFill>
                          <a:effectLst/>
                          <a:latin typeface="Times New Roman" panose="02020603050405020304" pitchFamily="18" charset="0"/>
                          <a:cs typeface="Times New Roman" panose="02020603050405020304" pitchFamily="18" charset="0"/>
                        </a:rPr>
                        <a:t> (2) </a:t>
                      </a:r>
                      <a:endParaRPr lang="en-US" sz="3600" b="0" cap="none" spc="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gn="just">
                        <a:lnSpc>
                          <a:spcPct val="130000"/>
                        </a:lnSpc>
                        <a:buClr>
                          <a:srgbClr val="231F20"/>
                        </a:buClr>
                        <a:buSzPts val="1200"/>
                        <a:buFont typeface="Symbol" panose="05050102010706020507" pitchFamily="18" charset="2"/>
                        <a:buNone/>
                        <a:tabLst>
                          <a:tab pos="140335" algn="l"/>
                        </a:tabLst>
                      </a:pPr>
                      <a:endParaRPr lang="en-US" sz="2800" cap="none" spc="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893415"/>
                  </a:ext>
                </a:extLst>
              </a:tr>
              <a:tr h="661700">
                <a:tc vMerge="1">
                  <a:txBody>
                    <a:bodyPr/>
                    <a:lstStyle/>
                    <a:p>
                      <a:endParaRPr lang="en-US"/>
                    </a:p>
                  </a:txBody>
                  <a:tcPr/>
                </a:tc>
                <a:tc>
                  <a:txBody>
                    <a:bodyPr/>
                    <a:lstStyle/>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r>
                        <a:rPr lang="en-US" sz="2800" cap="none" spc="0" dirty="0">
                          <a:solidFill>
                            <a:schemeClr val="tx1"/>
                          </a:solidFill>
                          <a:effectLst/>
                          <a:latin typeface="Times New Roman" panose="02020603050405020304" pitchFamily="18" charset="0"/>
                          <a:cs typeface="Times New Roman" panose="02020603050405020304" pitchFamily="18" charset="0"/>
                        </a:rPr>
                        <a:t> </a:t>
                      </a: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20344065"/>
                  </a:ext>
                </a:extLst>
              </a:tr>
            </a:tbl>
          </a:graphicData>
        </a:graphic>
      </p:graphicFrame>
      <p:sp>
        <p:nvSpPr>
          <p:cNvPr id="6" name="TextBox 5">
            <a:extLst>
              <a:ext uri="{FF2B5EF4-FFF2-40B4-BE49-F238E27FC236}">
                <a16:creationId xmlns:a16="http://schemas.microsoft.com/office/drawing/2014/main" id="{39FEAC40-8A82-BF23-0992-B3B640C98183}"/>
              </a:ext>
            </a:extLst>
          </p:cNvPr>
          <p:cNvSpPr txBox="1"/>
          <p:nvPr/>
        </p:nvSpPr>
        <p:spPr>
          <a:xfrm>
            <a:off x="418071" y="-4157"/>
            <a:ext cx="11156090" cy="954107"/>
          </a:xfrm>
          <a:prstGeom prst="rect">
            <a:avLst/>
          </a:prstGeom>
          <a:noFill/>
        </p:spPr>
        <p:txBody>
          <a:bodyPr wrap="square">
            <a:spAutoFit/>
          </a:bodyPr>
          <a:lstStyle/>
          <a:p>
            <a:pPr algn="ctr">
              <a:spcAft>
                <a:spcPts val="1000"/>
              </a:spcAft>
              <a:tabLst>
                <a:tab pos="1386840" algn="l"/>
              </a:tabLst>
            </a:pPr>
            <a:r>
              <a:rPr lang="en-US" sz="2800" b="1" dirty="0">
                <a:solidFill>
                  <a:srgbClr val="FF0000"/>
                </a:solidFill>
                <a:effectLst/>
                <a:latin typeface="Times New Roman" panose="02020603050405020304" pitchFamily="18" charset="0"/>
                <a:ea typeface="MS Mincho" panose="02020609040205080304" pitchFamily="49" charset="-128"/>
              </a:rPr>
              <a:t> Quan </a:t>
            </a:r>
            <a:r>
              <a:rPr lang="en-US" sz="2800" b="1" dirty="0" err="1">
                <a:solidFill>
                  <a:srgbClr val="FF0000"/>
                </a:solidFill>
                <a:effectLst/>
                <a:latin typeface="Times New Roman" panose="02020603050405020304" pitchFamily="18" charset="0"/>
                <a:ea typeface="MS Mincho" panose="02020609040205080304" pitchFamily="49" charset="-128"/>
              </a:rPr>
              <a:t>điểm</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đánh</a:t>
            </a:r>
            <a:r>
              <a:rPr lang="en-US" sz="2800" b="1" dirty="0">
                <a:solidFill>
                  <a:srgbClr val="FF0000"/>
                </a:solidFill>
                <a:effectLst/>
                <a:latin typeface="Times New Roman" panose="02020603050405020304" pitchFamily="18" charset="0"/>
                <a:ea typeface="MS Mincho" panose="02020609040205080304" pitchFamily="49" charset="-128"/>
              </a:rPr>
              <a:t> giá, </a:t>
            </a:r>
            <a:r>
              <a:rPr lang="en-US" sz="2800" b="1" dirty="0" err="1">
                <a:solidFill>
                  <a:srgbClr val="FF0000"/>
                </a:solidFill>
                <a:effectLst/>
                <a:latin typeface="Times New Roman" panose="02020603050405020304" pitchFamily="18" charset="0"/>
                <a:ea typeface="MS Mincho" panose="02020609040205080304" pitchFamily="49" charset="-128"/>
              </a:rPr>
              <a:t>cách</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lí</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giải</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của</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tác</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giả</a:t>
            </a:r>
            <a:r>
              <a:rPr lang="en-US" sz="2800" b="1" dirty="0">
                <a:solidFill>
                  <a:srgbClr val="FF0000"/>
                </a:solidFill>
                <a:effectLst/>
                <a:latin typeface="Times New Roman" panose="02020603050405020304" pitchFamily="18" charset="0"/>
                <a:ea typeface="MS Mincho" panose="02020609040205080304" pitchFamily="49" charset="-128"/>
              </a:rPr>
              <a:t> về </a:t>
            </a:r>
            <a:r>
              <a:rPr lang="en-US" sz="2800" b="1" dirty="0" err="1">
                <a:solidFill>
                  <a:srgbClr val="FF0000"/>
                </a:solidFill>
                <a:effectLst/>
                <a:latin typeface="Times New Roman" panose="02020603050405020304" pitchFamily="18" charset="0"/>
                <a:ea typeface="MS Mincho" panose="02020609040205080304" pitchFamily="49" charset="-128"/>
              </a:rPr>
              <a:t>nội</a:t>
            </a:r>
            <a:r>
              <a:rPr lang="en-US" sz="2800" b="1" dirty="0">
                <a:solidFill>
                  <a:srgbClr val="FF0000"/>
                </a:solidFill>
                <a:effectLst/>
                <a:latin typeface="Times New Roman" panose="02020603050405020304" pitchFamily="18" charset="0"/>
                <a:ea typeface="MS Mincho" panose="02020609040205080304" pitchFamily="49" charset="-128"/>
              </a:rPr>
              <a:t> dung </a:t>
            </a:r>
            <a:r>
              <a:rPr lang="en-US" sz="2800" b="1" dirty="0" err="1">
                <a:solidFill>
                  <a:srgbClr val="FF0000"/>
                </a:solidFill>
                <a:effectLst/>
                <a:latin typeface="Times New Roman" panose="02020603050405020304" pitchFamily="18" charset="0"/>
                <a:ea typeface="MS Mincho" panose="02020609040205080304" pitchFamily="49" charset="-128"/>
              </a:rPr>
              <a:t>và</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nghệ</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thuật</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tác</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phẩm</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i="1" dirty="0" err="1">
                <a:solidFill>
                  <a:srgbClr val="FF0000"/>
                </a:solidFill>
                <a:effectLst/>
                <a:latin typeface="Times New Roman" panose="02020603050405020304" pitchFamily="18" charset="0"/>
                <a:ea typeface="MS Mincho" panose="02020609040205080304" pitchFamily="49" charset="-128"/>
              </a:rPr>
              <a:t>Người</a:t>
            </a:r>
            <a:r>
              <a:rPr lang="en-US" sz="2800" b="1" i="1" dirty="0">
                <a:solidFill>
                  <a:srgbClr val="FF0000"/>
                </a:solidFill>
                <a:effectLst/>
                <a:latin typeface="Times New Roman" panose="02020603050405020304" pitchFamily="18" charset="0"/>
                <a:ea typeface="MS Mincho" panose="02020609040205080304" pitchFamily="49" charset="-128"/>
              </a:rPr>
              <a:t> con </a:t>
            </a:r>
            <a:r>
              <a:rPr lang="en-US" sz="2800" b="1" i="1" dirty="0" err="1">
                <a:solidFill>
                  <a:srgbClr val="FF0000"/>
                </a:solidFill>
                <a:effectLst/>
                <a:latin typeface="Times New Roman" panose="02020603050405020304" pitchFamily="18" charset="0"/>
                <a:ea typeface="MS Mincho" panose="02020609040205080304" pitchFamily="49" charset="-128"/>
              </a:rPr>
              <a:t>gái</a:t>
            </a:r>
            <a:r>
              <a:rPr lang="en-US" sz="2800" b="1" i="1" dirty="0">
                <a:solidFill>
                  <a:srgbClr val="FF0000"/>
                </a:solidFill>
                <a:effectLst/>
                <a:latin typeface="Times New Roman" panose="02020603050405020304" pitchFamily="18" charset="0"/>
                <a:ea typeface="MS Mincho" panose="02020609040205080304" pitchFamily="49" charset="-128"/>
              </a:rPr>
              <a:t> Nam </a:t>
            </a:r>
            <a:r>
              <a:rPr lang="en-US" sz="2800" b="1" i="1" dirty="0" err="1">
                <a:solidFill>
                  <a:srgbClr val="FF0000"/>
                </a:solidFill>
                <a:effectLst/>
                <a:latin typeface="Times New Roman" panose="02020603050405020304" pitchFamily="18" charset="0"/>
                <a:ea typeface="MS Mincho" panose="02020609040205080304" pitchFamily="49" charset="-128"/>
              </a:rPr>
              <a:t>Xương</a:t>
            </a:r>
            <a:r>
              <a:rPr lang="en-US" sz="2800" b="1" i="1" dirty="0">
                <a:solidFill>
                  <a:srgbClr val="FF0000"/>
                </a:solidFill>
                <a:effectLst/>
                <a:latin typeface="Times New Roman" panose="02020603050405020304" pitchFamily="18" charset="0"/>
                <a:ea typeface="MS Mincho" panose="02020609040205080304" pitchFamily="49" charset="-128"/>
              </a:rPr>
              <a:t> </a:t>
            </a:r>
            <a:r>
              <a:rPr lang="en-US" sz="2800" b="1" dirty="0">
                <a:solidFill>
                  <a:srgbClr val="FF0000"/>
                </a:solidFill>
                <a:effectLst/>
                <a:latin typeface="Times New Roman" panose="02020603050405020304" pitchFamily="18" charset="0"/>
                <a:ea typeface="MS Mincho" panose="02020609040205080304" pitchFamily="49" charset="-128"/>
              </a:rPr>
              <a:t>(</a:t>
            </a:r>
            <a:r>
              <a:rPr lang="en-US" sz="2800" b="1" dirty="0" err="1">
                <a:solidFill>
                  <a:srgbClr val="FF0000"/>
                </a:solidFill>
                <a:effectLst/>
                <a:latin typeface="Times New Roman" panose="02020603050405020304" pitchFamily="18" charset="0"/>
                <a:ea typeface="MS Mincho" panose="02020609040205080304" pitchFamily="49" charset="-128"/>
              </a:rPr>
              <a:t>Nguyễn</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Dữ</a:t>
            </a:r>
            <a:r>
              <a:rPr lang="en-US" sz="2800" b="1" dirty="0">
                <a:solidFill>
                  <a:srgbClr val="FF0000"/>
                </a:solidFill>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9429A65D-5C8C-A223-554F-F0D457D2DFBF}"/>
              </a:ext>
            </a:extLst>
          </p:cNvPr>
          <p:cNvSpPr txBox="1"/>
          <p:nvPr/>
        </p:nvSpPr>
        <p:spPr>
          <a:xfrm>
            <a:off x="2716427" y="2224444"/>
            <a:ext cx="9057502" cy="4085734"/>
          </a:xfrm>
          <a:prstGeom prst="rect">
            <a:avLst/>
          </a:prstGeom>
          <a:noFill/>
        </p:spPr>
        <p:txBody>
          <a:bodyPr wrap="square">
            <a:spAutoFit/>
          </a:bodyPr>
          <a:lstStyle/>
          <a:p>
            <a:pPr>
              <a:lnSpc>
                <a:spcPct val="130000"/>
              </a:lnSpc>
              <a:spcAft>
                <a:spcPts val="1000"/>
              </a:spcAft>
              <a:tabLst>
                <a:tab pos="1386840" algn="l"/>
              </a:tabLst>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chứng</a:t>
            </a:r>
            <a:r>
              <a:rPr lang="en-US" sz="2800" dirty="0">
                <a:latin typeface="Times New Roman" panose="02020603050405020304" pitchFamily="18" charset="0"/>
                <a:cs typeface="Times New Roman" panose="02020603050405020304" pitchFamily="18" charset="0"/>
              </a:rPr>
              <a:t>: </a:t>
            </a:r>
          </a:p>
          <a:p>
            <a:pPr marL="114300" indent="179705" algn="just">
              <a:lnSpc>
                <a:spcPct val="130000"/>
              </a:lnSpc>
            </a:pPr>
            <a:r>
              <a:rPr lang="vi-VN" sz="2800" dirty="0">
                <a:latin typeface="Times New Roman" panose="02020603050405020304" pitchFamily="18" charset="0"/>
                <a:cs typeface="Times New Roman" panose="02020603050405020304" pitchFamily="18" charset="0"/>
              </a:rPr>
              <a:t>+ Những trích dẫn trực tiếp từ tác phẩm được đặt trong dấu ngoặc kép.</a:t>
            </a:r>
            <a:endParaRPr lang="en-US" sz="2800" dirty="0">
              <a:latin typeface="Times New Roman" panose="02020603050405020304" pitchFamily="18" charset="0"/>
              <a:cs typeface="Times New Roman" panose="02020603050405020304" pitchFamily="18" charset="0"/>
            </a:endParaRPr>
          </a:p>
          <a:p>
            <a:pPr marL="114300" indent="179705" algn="just">
              <a:lnSpc>
                <a:spcPct val="130000"/>
              </a:lnSpc>
            </a:pPr>
            <a:r>
              <a:rPr lang="vi-VN" sz="2800" dirty="0">
                <a:latin typeface="Times New Roman" panose="02020603050405020304" pitchFamily="18" charset="0"/>
                <a:cs typeface="Times New Roman" panose="02020603050405020304" pitchFamily="18" charset="0"/>
              </a:rPr>
              <a:t>+ Trích ý gián tiếp từ tác phẩm không được đặt trong dấu ngoặc kép (Đoạn bằng chứng: “Đứa trẻ thì ngây thơ, chỉ kể lại những điều mà đêm đêm mẹ thường dạy khi cha vắng nhà... hàm hồ và mù quáng”).</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592862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barn(inVertical)">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barn(inVertical)">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barn(inVertical)">
                                      <p:cBhvr>
                                        <p:cTn id="2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F63BE198-87BA-010F-6F5F-0C7036E387AC}"/>
              </a:ext>
            </a:extLst>
          </p:cNvPr>
          <p:cNvGraphicFramePr>
            <a:graphicFrameLocks noGrp="1"/>
          </p:cNvGraphicFramePr>
          <p:nvPr>
            <p:extLst>
              <p:ext uri="{D42A27DB-BD31-4B8C-83A1-F6EECF244321}">
                <p14:modId xmlns:p14="http://schemas.microsoft.com/office/powerpoint/2010/main" val="1505074292"/>
              </p:ext>
            </p:extLst>
          </p:nvPr>
        </p:nvGraphicFramePr>
        <p:xfrm>
          <a:off x="418071" y="1077935"/>
          <a:ext cx="11355858" cy="5756801"/>
        </p:xfrm>
        <a:graphic>
          <a:graphicData uri="http://schemas.openxmlformats.org/drawingml/2006/table">
            <a:tbl>
              <a:tblPr firstRow="1" firstCol="1" bandRow="1">
                <a:noFill/>
                <a:tableStyleId>{5C22544A-7EE6-4342-B048-85BDC9FD1C3A}</a:tableStyleId>
              </a:tblPr>
              <a:tblGrid>
                <a:gridCol w="2263345">
                  <a:extLst>
                    <a:ext uri="{9D8B030D-6E8A-4147-A177-3AD203B41FA5}">
                      <a16:colId xmlns:a16="http://schemas.microsoft.com/office/drawing/2014/main" val="4015261568"/>
                    </a:ext>
                  </a:extLst>
                </a:gridCol>
                <a:gridCol w="9092513">
                  <a:extLst>
                    <a:ext uri="{9D8B030D-6E8A-4147-A177-3AD203B41FA5}">
                      <a16:colId xmlns:a16="http://schemas.microsoft.com/office/drawing/2014/main" val="1614847613"/>
                    </a:ext>
                  </a:extLst>
                </a:gridCol>
              </a:tblGrid>
              <a:tr h="197253">
                <a:tc>
                  <a:txBody>
                    <a:bodyPr/>
                    <a:lstStyle/>
                    <a:p>
                      <a:pPr algn="ctr">
                        <a:lnSpc>
                          <a:spcPct val="130000"/>
                        </a:lnSpc>
                        <a:spcAft>
                          <a:spcPts val="1000"/>
                        </a:spcAft>
                        <a:tabLst>
                          <a:tab pos="1386840" algn="l"/>
                        </a:tabLst>
                      </a:pPr>
                      <a:r>
                        <a:rPr lang="en-US" sz="2800" b="1" cap="none" spc="0">
                          <a:solidFill>
                            <a:srgbClr val="0070C0"/>
                          </a:solidFill>
                          <a:effectLst/>
                          <a:latin typeface="Times New Roman" panose="02020603050405020304" pitchFamily="18" charset="0"/>
                          <a:cs typeface="Times New Roman" panose="02020603050405020304" pitchFamily="18" charset="0"/>
                        </a:rPr>
                        <a:t>Luận điểm </a:t>
                      </a:r>
                      <a:endParaRPr lang="en-US" sz="2800" b="1" cap="none" spc="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8362" marB="4180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30000"/>
                        </a:lnSpc>
                        <a:spcAft>
                          <a:spcPts val="1000"/>
                        </a:spcAft>
                        <a:tabLst>
                          <a:tab pos="1386840" algn="l"/>
                        </a:tabLst>
                      </a:pPr>
                      <a:r>
                        <a:rPr lang="en-US" sz="2800" b="1" cap="none" spc="0" dirty="0" err="1">
                          <a:solidFill>
                            <a:srgbClr val="0070C0"/>
                          </a:solidFill>
                          <a:effectLst/>
                          <a:latin typeface="Times New Roman" panose="02020603050405020304" pitchFamily="18" charset="0"/>
                          <a:cs typeface="Times New Roman" panose="02020603050405020304" pitchFamily="18" charset="0"/>
                        </a:rPr>
                        <a:t>Lí</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lẽ</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và</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bằng</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chứng</a:t>
                      </a:r>
                      <a:endParaRPr lang="en-US" sz="2800" b="1" cap="none" spc="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8362" marB="4180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981189"/>
                  </a:ext>
                </a:extLst>
              </a:tr>
              <a:tr h="1589373">
                <a:tc rowSpan="2">
                  <a:txBody>
                    <a:bodyPr/>
                    <a:lstStyle/>
                    <a:p>
                      <a:pPr algn="just">
                        <a:lnSpc>
                          <a:spcPct val="130000"/>
                        </a:lnSpc>
                        <a:spcAft>
                          <a:spcPts val="1000"/>
                        </a:spcAft>
                      </a:pPr>
                      <a:r>
                        <a:rPr lang="en-US" sz="2800" b="0" cap="none" spc="0" dirty="0" err="1">
                          <a:solidFill>
                            <a:srgbClr val="0070C0"/>
                          </a:solidFill>
                          <a:effectLst/>
                          <a:latin typeface="Times New Roman" panose="02020603050405020304" pitchFamily="18" charset="0"/>
                          <a:cs typeface="Times New Roman" panose="02020603050405020304" pitchFamily="18" charset="0"/>
                        </a:rPr>
                        <a:t>Luận</a:t>
                      </a:r>
                      <a:r>
                        <a:rPr lang="en-US" sz="2800" b="0" cap="none" spc="0" dirty="0">
                          <a:solidFill>
                            <a:srgbClr val="0070C0"/>
                          </a:solidFill>
                          <a:effectLst/>
                          <a:latin typeface="Times New Roman" panose="02020603050405020304" pitchFamily="18" charset="0"/>
                          <a:cs typeface="Times New Roman" panose="02020603050405020304" pitchFamily="18" charset="0"/>
                        </a:rPr>
                        <a:t> </a:t>
                      </a:r>
                      <a:r>
                        <a:rPr lang="en-US" sz="2800" b="0" cap="none" spc="0" dirty="0" err="1">
                          <a:solidFill>
                            <a:srgbClr val="0070C0"/>
                          </a:solidFill>
                          <a:effectLst/>
                          <a:latin typeface="Times New Roman" panose="02020603050405020304" pitchFamily="18" charset="0"/>
                          <a:cs typeface="Times New Roman" panose="02020603050405020304" pitchFamily="18" charset="0"/>
                        </a:rPr>
                        <a:t>điểm</a:t>
                      </a:r>
                      <a:r>
                        <a:rPr lang="en-US" sz="2800" b="0" cap="none" spc="0" dirty="0">
                          <a:solidFill>
                            <a:srgbClr val="0070C0"/>
                          </a:solidFill>
                          <a:effectLst/>
                          <a:latin typeface="Times New Roman" panose="02020603050405020304" pitchFamily="18" charset="0"/>
                          <a:cs typeface="Times New Roman" panose="02020603050405020304" pitchFamily="18" charset="0"/>
                        </a:rPr>
                        <a:t> 2: </a:t>
                      </a:r>
                      <a:r>
                        <a:rPr lang="en-US" sz="2800" b="0" cap="none" spc="0" dirty="0" err="1">
                          <a:solidFill>
                            <a:srgbClr val="0070C0"/>
                          </a:solidFill>
                          <a:effectLst/>
                          <a:latin typeface="Times New Roman" panose="02020603050405020304" pitchFamily="18" charset="0"/>
                          <a:cs typeface="Times New Roman" panose="02020603050405020304" pitchFamily="18" charset="0"/>
                        </a:rPr>
                        <a:t>Lí</a:t>
                      </a:r>
                      <a:r>
                        <a:rPr lang="en-US" sz="2800" b="0" cap="none" spc="0" dirty="0">
                          <a:solidFill>
                            <a:srgbClr val="0070C0"/>
                          </a:solidFill>
                          <a:effectLst/>
                          <a:latin typeface="Times New Roman" panose="02020603050405020304" pitchFamily="18" charset="0"/>
                          <a:cs typeface="Times New Roman" panose="02020603050405020304" pitchFamily="18" charset="0"/>
                        </a:rPr>
                        <a:t> </a:t>
                      </a:r>
                      <a:r>
                        <a:rPr lang="en-US" sz="2800" b="0" cap="none" spc="0" dirty="0" err="1">
                          <a:solidFill>
                            <a:srgbClr val="0070C0"/>
                          </a:solidFill>
                          <a:effectLst/>
                          <a:latin typeface="Times New Roman" panose="02020603050405020304" pitchFamily="18" charset="0"/>
                          <a:cs typeface="Times New Roman" panose="02020603050405020304" pitchFamily="18" charset="0"/>
                        </a:rPr>
                        <a:t>giải</a:t>
                      </a:r>
                      <a:r>
                        <a:rPr lang="en-US" sz="2800" b="0" cap="none" spc="0" dirty="0">
                          <a:solidFill>
                            <a:srgbClr val="0070C0"/>
                          </a:solidFill>
                          <a:effectLst/>
                          <a:latin typeface="Times New Roman" panose="02020603050405020304" pitchFamily="18" charset="0"/>
                          <a:cs typeface="Times New Roman" panose="02020603050405020304" pitchFamily="18" charset="0"/>
                        </a:rPr>
                        <a:t> bi </a:t>
                      </a:r>
                      <a:r>
                        <a:rPr lang="en-US" sz="2800" b="0" cap="none" spc="0" dirty="0" err="1">
                          <a:solidFill>
                            <a:srgbClr val="0070C0"/>
                          </a:solidFill>
                          <a:effectLst/>
                          <a:latin typeface="Times New Roman" panose="02020603050405020304" pitchFamily="18" charset="0"/>
                          <a:cs typeface="Times New Roman" panose="02020603050405020304" pitchFamily="18" charset="0"/>
                        </a:rPr>
                        <a:t>kịch</a:t>
                      </a:r>
                      <a:r>
                        <a:rPr lang="en-US" sz="2800" b="0" cap="none" spc="0" dirty="0">
                          <a:solidFill>
                            <a:srgbClr val="0070C0"/>
                          </a:solidFill>
                          <a:effectLst/>
                          <a:latin typeface="Times New Roman" panose="02020603050405020304" pitchFamily="18" charset="0"/>
                          <a:cs typeface="Times New Roman" panose="02020603050405020304" pitchFamily="18" charset="0"/>
                        </a:rPr>
                        <a:t> - </a:t>
                      </a:r>
                      <a:r>
                        <a:rPr lang="en-US" sz="2800" b="0" cap="none" spc="0" dirty="0" err="1">
                          <a:solidFill>
                            <a:srgbClr val="0070C0"/>
                          </a:solidFill>
                          <a:effectLst/>
                          <a:latin typeface="Times New Roman" panose="02020603050405020304" pitchFamily="18" charset="0"/>
                          <a:cs typeface="Times New Roman" panose="02020603050405020304" pitchFamily="18" charset="0"/>
                        </a:rPr>
                        <a:t>phần</a:t>
                      </a:r>
                      <a:r>
                        <a:rPr lang="en-US" sz="2800" b="0" cap="none" spc="0" dirty="0">
                          <a:solidFill>
                            <a:srgbClr val="0070C0"/>
                          </a:solidFill>
                          <a:effectLst/>
                          <a:latin typeface="Times New Roman" panose="02020603050405020304" pitchFamily="18" charset="0"/>
                          <a:cs typeface="Times New Roman" panose="02020603050405020304" pitchFamily="18" charset="0"/>
                        </a:rPr>
                        <a:t> (3) </a:t>
                      </a:r>
                    </a:p>
                    <a:p>
                      <a:pPr>
                        <a:lnSpc>
                          <a:spcPct val="130000"/>
                        </a:lnSpc>
                        <a:spcAft>
                          <a:spcPts val="1000"/>
                        </a:spcAft>
                        <a:tabLst>
                          <a:tab pos="1386840" algn="l"/>
                        </a:tabLst>
                      </a:pPr>
                      <a:r>
                        <a:rPr lang="en-US" sz="3600" b="0" cap="none" spc="0" dirty="0">
                          <a:solidFill>
                            <a:schemeClr val="tx1"/>
                          </a:solidFill>
                          <a:effectLst/>
                          <a:latin typeface="Times New Roman" panose="02020603050405020304" pitchFamily="18" charset="0"/>
                          <a:cs typeface="Times New Roman" panose="02020603050405020304" pitchFamily="18" charset="0"/>
                        </a:rPr>
                        <a:t> </a:t>
                      </a:r>
                      <a:endParaRPr lang="en-US" sz="3600" b="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342900" lvl="0" indent="-342900" algn="just">
                        <a:lnSpc>
                          <a:spcPct val="130000"/>
                        </a:lnSpc>
                        <a:buClr>
                          <a:srgbClr val="231F20"/>
                        </a:buClr>
                        <a:buSzPts val="1200"/>
                        <a:buFont typeface="Symbol" panose="05050102010706020507" pitchFamily="18" charset="2"/>
                        <a:buChar char="-"/>
                        <a:tabLst>
                          <a:tab pos="16510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marL="342900" lvl="0" indent="-342900" algn="just">
                        <a:lnSpc>
                          <a:spcPct val="130000"/>
                        </a:lnSpc>
                        <a:buClr>
                          <a:srgbClr val="231F20"/>
                        </a:buClr>
                        <a:buSzPts val="1200"/>
                        <a:buFont typeface="Symbol" panose="05050102010706020507" pitchFamily="18" charset="2"/>
                        <a:buChar char="-"/>
                        <a:tabLst>
                          <a:tab pos="16510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marL="342900" lvl="0" indent="-342900" algn="just">
                        <a:lnSpc>
                          <a:spcPct val="130000"/>
                        </a:lnSpc>
                        <a:buClr>
                          <a:srgbClr val="231F20"/>
                        </a:buClr>
                        <a:buSzPts val="1200"/>
                        <a:buFont typeface="Symbol" panose="05050102010706020507" pitchFamily="18" charset="2"/>
                        <a:buChar char="-"/>
                        <a:tabLst>
                          <a:tab pos="16510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marL="342900" lvl="0" indent="-342900" algn="just">
                        <a:lnSpc>
                          <a:spcPct val="130000"/>
                        </a:lnSpc>
                        <a:buClr>
                          <a:srgbClr val="231F20"/>
                        </a:buClr>
                        <a:buSzPts val="1200"/>
                        <a:buFont typeface="Symbol" panose="05050102010706020507" pitchFamily="18" charset="2"/>
                        <a:buChar char="-"/>
                        <a:tabLst>
                          <a:tab pos="16510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marL="342900" lvl="0" indent="-342900" algn="just">
                        <a:lnSpc>
                          <a:spcPct val="130000"/>
                        </a:lnSpc>
                        <a:buClr>
                          <a:srgbClr val="231F20"/>
                        </a:buClr>
                        <a:buSzPts val="1200"/>
                        <a:buFont typeface="Symbol" panose="05050102010706020507" pitchFamily="18" charset="2"/>
                        <a:buChar char="-"/>
                        <a:tabLst>
                          <a:tab pos="16510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marL="342900" lvl="0" indent="-342900" algn="just">
                        <a:lnSpc>
                          <a:spcPct val="130000"/>
                        </a:lnSpc>
                        <a:buClr>
                          <a:srgbClr val="231F20"/>
                        </a:buClr>
                        <a:buSzPts val="1200"/>
                        <a:buFont typeface="Symbol" panose="05050102010706020507" pitchFamily="18" charset="2"/>
                        <a:buChar char="-"/>
                        <a:tabLst>
                          <a:tab pos="16510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marL="342900" lvl="0" indent="-342900" algn="just">
                        <a:lnSpc>
                          <a:spcPct val="130000"/>
                        </a:lnSpc>
                        <a:buClr>
                          <a:srgbClr val="231F20"/>
                        </a:buClr>
                        <a:buSzPts val="1200"/>
                        <a:buFont typeface="Symbol" panose="05050102010706020507" pitchFamily="18" charset="2"/>
                        <a:buChar char="-"/>
                        <a:tabLst>
                          <a:tab pos="16510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marL="342900" lvl="0" indent="-342900" algn="just">
                        <a:lnSpc>
                          <a:spcPct val="130000"/>
                        </a:lnSpc>
                        <a:buClr>
                          <a:srgbClr val="231F20"/>
                        </a:buClr>
                        <a:buSzPts val="1200"/>
                        <a:buFont typeface="Symbol" panose="05050102010706020507" pitchFamily="18" charset="2"/>
                        <a:buChar char="-"/>
                        <a:tabLst>
                          <a:tab pos="16510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1681085"/>
                  </a:ext>
                </a:extLst>
              </a:tr>
              <a:tr h="770401">
                <a:tc vMerge="1">
                  <a:txBody>
                    <a:bodyPr/>
                    <a:lstStyle/>
                    <a:p>
                      <a:endParaRPr lang="en-US"/>
                    </a:p>
                  </a:txBody>
                  <a:tcPr/>
                </a:tc>
                <a:tc>
                  <a:txBody>
                    <a:bodyPr/>
                    <a:lstStyle/>
                    <a:p>
                      <a:pPr marL="0" lvl="0" indent="0" algn="just">
                        <a:lnSpc>
                          <a:spcPct val="130000"/>
                        </a:lnSpc>
                        <a:buClr>
                          <a:srgbClr val="231F20"/>
                        </a:buClr>
                        <a:buSzPts val="1200"/>
                        <a:buFont typeface="Symbol" panose="05050102010706020507" pitchFamily="18" charset="2"/>
                        <a:buNone/>
                        <a:tabLst>
                          <a:tab pos="165100"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17209829"/>
                  </a:ext>
                </a:extLst>
              </a:tr>
            </a:tbl>
          </a:graphicData>
        </a:graphic>
      </p:graphicFrame>
      <p:sp>
        <p:nvSpPr>
          <p:cNvPr id="6" name="TextBox 5">
            <a:extLst>
              <a:ext uri="{FF2B5EF4-FFF2-40B4-BE49-F238E27FC236}">
                <a16:creationId xmlns:a16="http://schemas.microsoft.com/office/drawing/2014/main" id="{39FEAC40-8A82-BF23-0992-B3B640C98183}"/>
              </a:ext>
            </a:extLst>
          </p:cNvPr>
          <p:cNvSpPr txBox="1"/>
          <p:nvPr/>
        </p:nvSpPr>
        <p:spPr>
          <a:xfrm>
            <a:off x="737484" y="12487"/>
            <a:ext cx="11015948" cy="954107"/>
          </a:xfrm>
          <a:prstGeom prst="rect">
            <a:avLst/>
          </a:prstGeom>
          <a:noFill/>
        </p:spPr>
        <p:txBody>
          <a:bodyPr wrap="square">
            <a:spAutoFit/>
          </a:bodyPr>
          <a:lstStyle/>
          <a:p>
            <a:pPr algn="ctr">
              <a:spcAft>
                <a:spcPts val="1000"/>
              </a:spcAft>
              <a:tabLst>
                <a:tab pos="1386840" algn="l"/>
              </a:tabLst>
            </a:pPr>
            <a:r>
              <a:rPr lang="en-US" sz="2800" b="1" dirty="0">
                <a:solidFill>
                  <a:srgbClr val="FF0000"/>
                </a:solidFill>
                <a:effectLst/>
                <a:latin typeface="Times New Roman" panose="02020603050405020304" pitchFamily="18" charset="0"/>
                <a:ea typeface="MS Mincho" panose="02020609040205080304" pitchFamily="49" charset="-128"/>
              </a:rPr>
              <a:t> Quan </a:t>
            </a:r>
            <a:r>
              <a:rPr lang="en-US" sz="2800" b="1" dirty="0" err="1">
                <a:solidFill>
                  <a:srgbClr val="FF0000"/>
                </a:solidFill>
                <a:effectLst/>
                <a:latin typeface="Times New Roman" panose="02020603050405020304" pitchFamily="18" charset="0"/>
                <a:ea typeface="MS Mincho" panose="02020609040205080304" pitchFamily="49" charset="-128"/>
              </a:rPr>
              <a:t>điểm</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đánh</a:t>
            </a:r>
            <a:r>
              <a:rPr lang="en-US" sz="2800" b="1" dirty="0">
                <a:solidFill>
                  <a:srgbClr val="FF0000"/>
                </a:solidFill>
                <a:effectLst/>
                <a:latin typeface="Times New Roman" panose="02020603050405020304" pitchFamily="18" charset="0"/>
                <a:ea typeface="MS Mincho" panose="02020609040205080304" pitchFamily="49" charset="-128"/>
              </a:rPr>
              <a:t> giá, </a:t>
            </a:r>
            <a:r>
              <a:rPr lang="en-US" sz="2800" b="1" dirty="0" err="1">
                <a:solidFill>
                  <a:srgbClr val="FF0000"/>
                </a:solidFill>
                <a:effectLst/>
                <a:latin typeface="Times New Roman" panose="02020603050405020304" pitchFamily="18" charset="0"/>
                <a:ea typeface="MS Mincho" panose="02020609040205080304" pitchFamily="49" charset="-128"/>
              </a:rPr>
              <a:t>cách</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lí</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giải</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của</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tác</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giả</a:t>
            </a:r>
            <a:r>
              <a:rPr lang="en-US" sz="2800" b="1" dirty="0">
                <a:solidFill>
                  <a:srgbClr val="FF0000"/>
                </a:solidFill>
                <a:effectLst/>
                <a:latin typeface="Times New Roman" panose="02020603050405020304" pitchFamily="18" charset="0"/>
                <a:ea typeface="MS Mincho" panose="02020609040205080304" pitchFamily="49" charset="-128"/>
              </a:rPr>
              <a:t> về </a:t>
            </a:r>
            <a:r>
              <a:rPr lang="en-US" sz="2800" b="1" dirty="0" err="1">
                <a:solidFill>
                  <a:srgbClr val="FF0000"/>
                </a:solidFill>
                <a:effectLst/>
                <a:latin typeface="Times New Roman" panose="02020603050405020304" pitchFamily="18" charset="0"/>
                <a:ea typeface="MS Mincho" panose="02020609040205080304" pitchFamily="49" charset="-128"/>
              </a:rPr>
              <a:t>nội</a:t>
            </a:r>
            <a:r>
              <a:rPr lang="en-US" sz="2800" b="1" dirty="0">
                <a:solidFill>
                  <a:srgbClr val="FF0000"/>
                </a:solidFill>
                <a:effectLst/>
                <a:latin typeface="Times New Roman" panose="02020603050405020304" pitchFamily="18" charset="0"/>
                <a:ea typeface="MS Mincho" panose="02020609040205080304" pitchFamily="49" charset="-128"/>
              </a:rPr>
              <a:t> dung </a:t>
            </a:r>
            <a:r>
              <a:rPr lang="en-US" sz="2800" b="1" dirty="0" err="1">
                <a:solidFill>
                  <a:srgbClr val="FF0000"/>
                </a:solidFill>
                <a:effectLst/>
                <a:latin typeface="Times New Roman" panose="02020603050405020304" pitchFamily="18" charset="0"/>
                <a:ea typeface="MS Mincho" panose="02020609040205080304" pitchFamily="49" charset="-128"/>
              </a:rPr>
              <a:t>và</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nghệ</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thuật</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tác</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phẩm</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i="1" dirty="0" err="1">
                <a:solidFill>
                  <a:srgbClr val="FF0000"/>
                </a:solidFill>
                <a:effectLst/>
                <a:latin typeface="Times New Roman" panose="02020603050405020304" pitchFamily="18" charset="0"/>
                <a:ea typeface="MS Mincho" panose="02020609040205080304" pitchFamily="49" charset="-128"/>
              </a:rPr>
              <a:t>Người</a:t>
            </a:r>
            <a:r>
              <a:rPr lang="en-US" sz="2800" b="1" i="1" dirty="0">
                <a:solidFill>
                  <a:srgbClr val="FF0000"/>
                </a:solidFill>
                <a:effectLst/>
                <a:latin typeface="Times New Roman" panose="02020603050405020304" pitchFamily="18" charset="0"/>
                <a:ea typeface="MS Mincho" panose="02020609040205080304" pitchFamily="49" charset="-128"/>
              </a:rPr>
              <a:t> con </a:t>
            </a:r>
            <a:r>
              <a:rPr lang="en-US" sz="2800" b="1" i="1" dirty="0" err="1">
                <a:solidFill>
                  <a:srgbClr val="FF0000"/>
                </a:solidFill>
                <a:effectLst/>
                <a:latin typeface="Times New Roman" panose="02020603050405020304" pitchFamily="18" charset="0"/>
                <a:ea typeface="MS Mincho" panose="02020609040205080304" pitchFamily="49" charset="-128"/>
              </a:rPr>
              <a:t>gái</a:t>
            </a:r>
            <a:r>
              <a:rPr lang="en-US" sz="2800" b="1" i="1" dirty="0">
                <a:solidFill>
                  <a:srgbClr val="FF0000"/>
                </a:solidFill>
                <a:effectLst/>
                <a:latin typeface="Times New Roman" panose="02020603050405020304" pitchFamily="18" charset="0"/>
                <a:ea typeface="MS Mincho" panose="02020609040205080304" pitchFamily="49" charset="-128"/>
              </a:rPr>
              <a:t> Nam </a:t>
            </a:r>
            <a:r>
              <a:rPr lang="en-US" sz="2800" b="1" i="1" dirty="0" err="1">
                <a:solidFill>
                  <a:srgbClr val="FF0000"/>
                </a:solidFill>
                <a:effectLst/>
                <a:latin typeface="Times New Roman" panose="02020603050405020304" pitchFamily="18" charset="0"/>
                <a:ea typeface="MS Mincho" panose="02020609040205080304" pitchFamily="49" charset="-128"/>
              </a:rPr>
              <a:t>Xương</a:t>
            </a:r>
            <a:r>
              <a:rPr lang="en-US" sz="2800" b="1" i="1" dirty="0">
                <a:solidFill>
                  <a:srgbClr val="FF0000"/>
                </a:solidFill>
                <a:effectLst/>
                <a:latin typeface="Times New Roman" panose="02020603050405020304" pitchFamily="18" charset="0"/>
                <a:ea typeface="MS Mincho" panose="02020609040205080304" pitchFamily="49" charset="-128"/>
              </a:rPr>
              <a:t> </a:t>
            </a:r>
            <a:r>
              <a:rPr lang="en-US" sz="2800" b="1" dirty="0">
                <a:solidFill>
                  <a:srgbClr val="FF0000"/>
                </a:solidFill>
                <a:effectLst/>
                <a:latin typeface="Times New Roman" panose="02020603050405020304" pitchFamily="18" charset="0"/>
                <a:ea typeface="MS Mincho" panose="02020609040205080304" pitchFamily="49" charset="-128"/>
              </a:rPr>
              <a:t>(</a:t>
            </a:r>
            <a:r>
              <a:rPr lang="en-US" sz="2800" b="1" dirty="0" err="1">
                <a:solidFill>
                  <a:srgbClr val="FF0000"/>
                </a:solidFill>
                <a:effectLst/>
                <a:latin typeface="Times New Roman" panose="02020603050405020304" pitchFamily="18" charset="0"/>
                <a:ea typeface="MS Mincho" panose="02020609040205080304" pitchFamily="49" charset="-128"/>
              </a:rPr>
              <a:t>Nguyễn</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Dữ</a:t>
            </a:r>
            <a:r>
              <a:rPr lang="en-US" sz="2800" b="1" dirty="0">
                <a:solidFill>
                  <a:srgbClr val="FF0000"/>
                </a:solidFill>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BA05A41A-7B35-C9EF-7078-610E7FADA68E}"/>
              </a:ext>
            </a:extLst>
          </p:cNvPr>
          <p:cNvSpPr txBox="1"/>
          <p:nvPr/>
        </p:nvSpPr>
        <p:spPr>
          <a:xfrm>
            <a:off x="2695930" y="1890437"/>
            <a:ext cx="9057502" cy="3525581"/>
          </a:xfrm>
          <a:prstGeom prst="rect">
            <a:avLst/>
          </a:prstGeom>
          <a:noFill/>
        </p:spPr>
        <p:txBody>
          <a:bodyPr wrap="square">
            <a:spAutoFit/>
          </a:bodyPr>
          <a:lstStyle/>
          <a:p>
            <a:pPr marL="342900" lvl="0" indent="-342900" algn="just">
              <a:lnSpc>
                <a:spcPct val="130000"/>
              </a:lnSpc>
              <a:buClr>
                <a:srgbClr val="231F20"/>
              </a:buClr>
              <a:buSzPts val="1200"/>
              <a:buFont typeface="Symbol" panose="05050102010706020507" pitchFamily="18" charset="2"/>
              <a:buChar char="-"/>
              <a:tabLst>
                <a:tab pos="165100" algn="l"/>
              </a:tabLst>
            </a:pPr>
            <a:r>
              <a:rPr lang="vi-VN" sz="2800" dirty="0">
                <a:latin typeface="Times New Roman" panose="02020603050405020304" pitchFamily="18" charset="0"/>
                <a:cs typeface="Times New Roman" panose="02020603050405020304" pitchFamily="18" charset="0"/>
              </a:rPr>
              <a:t>Nguyên nhân khiến Vũ Nương gieo mình xuống sông tự tử:</a:t>
            </a:r>
            <a:endParaRPr lang="en-US" sz="2800" dirty="0">
              <a:latin typeface="Times New Roman" panose="02020603050405020304" pitchFamily="18" charset="0"/>
              <a:cs typeface="Times New Roman" panose="02020603050405020304" pitchFamily="18" charset="0"/>
            </a:endParaRPr>
          </a:p>
          <a:p>
            <a:pPr algn="just">
              <a:lnSpc>
                <a:spcPct val="130000"/>
              </a:lnSpc>
              <a:spcAft>
                <a:spcPts val="1000"/>
              </a:spcAft>
              <a:tabLst>
                <a:tab pos="1386840" algn="l"/>
              </a:tabLst>
            </a:pPr>
            <a:r>
              <a:rPr lang="en-US" sz="2800" dirty="0">
                <a:latin typeface="Times New Roman" panose="02020603050405020304" pitchFamily="18" charset="0"/>
                <a:cs typeface="Times New Roman" panose="02020603050405020304" pitchFamily="18" charset="0"/>
              </a:rPr>
              <a:t>    + Do </a:t>
            </a:r>
            <a:r>
              <a:rPr lang="en-US" sz="2800" dirty="0" err="1">
                <a:latin typeface="Times New Roman" panose="02020603050405020304" pitchFamily="18" charset="0"/>
                <a:cs typeface="Times New Roman" panose="02020603050405020304" pitchFamily="18" charset="0"/>
              </a:rPr>
              <a:t>Trương</a:t>
            </a:r>
            <a:r>
              <a:rPr lang="en-US" sz="2800" dirty="0">
                <a:latin typeface="Times New Roman" panose="02020603050405020304" pitchFamily="18" charset="0"/>
                <a:cs typeface="Times New Roman" panose="02020603050405020304" pitchFamily="18" charset="0"/>
              </a:rPr>
              <a:t> Sinh </a:t>
            </a:r>
            <a:r>
              <a:rPr lang="en-US" sz="2800" dirty="0" err="1">
                <a:latin typeface="Times New Roman" panose="02020603050405020304" pitchFamily="18" charset="0"/>
                <a:cs typeface="Times New Roman" panose="02020603050405020304" pitchFamily="18" charset="0"/>
              </a:rPr>
              <a:t>ghen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mù</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nàng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có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nào </a:t>
            </a:r>
            <a:r>
              <a:rPr lang="en-US" sz="2800" dirty="0" err="1">
                <a:latin typeface="Times New Roman" panose="02020603050405020304" pitchFamily="18" charset="0"/>
                <a:cs typeface="Times New Roman" panose="02020603050405020304" pitchFamily="18" charset="0"/>
              </a:rPr>
              <a:t>chứng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minh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thân</a:t>
            </a:r>
            <a:r>
              <a:rPr lang="en-US" sz="2800" dirty="0">
                <a:latin typeface="Times New Roman" panose="02020603050405020304" pitchFamily="18" charset="0"/>
                <a:cs typeface="Times New Roman" panose="02020603050405020304" pitchFamily="18" charset="0"/>
              </a:rPr>
              <a:t>, do đó </a:t>
            </a:r>
            <a:r>
              <a:rPr lang="en-US" sz="2800" dirty="0" err="1">
                <a:latin typeface="Times New Roman" panose="02020603050405020304" pitchFamily="18" charset="0"/>
                <a:cs typeface="Times New Roman" panose="02020603050405020304" pitchFamily="18" charset="0"/>
              </a:rPr>
              <a:t>đành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gieo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xuống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sông</a:t>
            </a:r>
            <a:r>
              <a:rPr lang="en-US" sz="2800" dirty="0">
                <a:latin typeface="Times New Roman" panose="02020603050405020304" pitchFamily="18" charset="0"/>
                <a:cs typeface="Times New Roman" panose="02020603050405020304" pitchFamily="18" charset="0"/>
              </a:rPr>
              <a:t> để </a:t>
            </a:r>
            <a:r>
              <a:rPr lang="en-US" sz="2800" dirty="0" err="1">
                <a:latin typeface="Times New Roman" panose="02020603050405020304" pitchFamily="18" charset="0"/>
                <a:cs typeface="Times New Roman" panose="02020603050405020304" pitchFamily="18" charset="0"/>
              </a:rPr>
              <a:t>bày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tỏ</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lòng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trắng</a:t>
            </a:r>
            <a:r>
              <a:rPr lang="en-US" sz="2800" dirty="0">
                <a:latin typeface="Times New Roman" panose="02020603050405020304" pitchFamily="18" charset="0"/>
                <a:cs typeface="Times New Roman" panose="02020603050405020304" pitchFamily="18" charset="0"/>
              </a:rPr>
              <a:t>.</a:t>
            </a:r>
          </a:p>
          <a:p>
            <a:pPr algn="just">
              <a:lnSpc>
                <a:spcPct val="130000"/>
              </a:lnSpc>
              <a:spcAft>
                <a:spcPts val="1000"/>
              </a:spcAft>
              <a:tabLst>
                <a:tab pos="1386840" algn="l"/>
              </a:tabLst>
            </a:pPr>
            <a:r>
              <a:rPr lang="en-US" sz="2800" dirty="0">
                <a:latin typeface="Times New Roman" panose="02020603050405020304" pitchFamily="18" charset="0"/>
                <a:cs typeface="Times New Roman" panose="02020603050405020304" pitchFamily="18" charset="0"/>
              </a:rPr>
              <a:t>   + Do Vũ </a:t>
            </a:r>
            <a:r>
              <a:rPr lang="en-US" sz="2800" dirty="0" err="1">
                <a:latin typeface="Times New Roman" panose="02020603050405020304" pitchFamily="18" charset="0"/>
                <a:cs typeface="Times New Roman" panose="02020603050405020304" pitchFamily="18" charset="0"/>
              </a:rPr>
              <a:t>Nương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tâm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chồng</a:t>
            </a:r>
            <a:r>
              <a:rPr lang="en-US" sz="2800" dirty="0">
                <a:latin typeface="Times New Roman" panose="02020603050405020304" pitchFamily="18" charset="0"/>
                <a:cs typeface="Times New Roman" panose="02020603050405020304" pitchFamily="18" charset="0"/>
              </a:rPr>
              <a:t> để </a:t>
            </a:r>
            <a:r>
              <a:rPr lang="en-US" sz="2800" dirty="0" err="1">
                <a:latin typeface="Times New Roman" panose="02020603050405020304" pitchFamily="18" charset="0"/>
                <a:cs typeface="Times New Roman" panose="02020603050405020304" pitchFamily="18" charset="0"/>
              </a:rPr>
              <a:t>tránh</a:t>
            </a:r>
            <a:r>
              <a:rPr lang="en-US" sz="2800" dirty="0">
                <a:latin typeface="Times New Roman" panose="02020603050405020304" pitchFamily="18" charset="0"/>
                <a:cs typeface="Times New Roman" panose="02020603050405020304" pitchFamily="18" charset="0"/>
              </a:rPr>
              <a:t> đi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ngờ</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ghen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đáng</a:t>
            </a:r>
            <a:r>
              <a:rPr lang="en-US" sz="2800" dirty="0">
                <a:latin typeface="Times New Roman" panose="02020603050405020304" pitchFamily="18" charset="0"/>
                <a:cs typeface="Times New Roman" panose="02020603050405020304" pitchFamily="18" charset="0"/>
              </a:rPr>
              <a:t> có.</a:t>
            </a:r>
          </a:p>
        </p:txBody>
      </p:sp>
    </p:spTree>
    <p:extLst>
      <p:ext uri="{BB962C8B-B14F-4D97-AF65-F5344CB8AC3E}">
        <p14:creationId xmlns:p14="http://schemas.microsoft.com/office/powerpoint/2010/main" val="132284462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barn(inVertical)">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barn(inVertical)">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barn(inVertical)">
                                      <p:cBhvr>
                                        <p:cTn id="2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F63BE198-87BA-010F-6F5F-0C7036E387AC}"/>
              </a:ext>
            </a:extLst>
          </p:cNvPr>
          <p:cNvGraphicFramePr>
            <a:graphicFrameLocks noGrp="1"/>
          </p:cNvGraphicFramePr>
          <p:nvPr>
            <p:extLst>
              <p:ext uri="{D42A27DB-BD31-4B8C-83A1-F6EECF244321}">
                <p14:modId xmlns:p14="http://schemas.microsoft.com/office/powerpoint/2010/main" val="1264407192"/>
              </p:ext>
            </p:extLst>
          </p:nvPr>
        </p:nvGraphicFramePr>
        <p:xfrm>
          <a:off x="418071" y="1077935"/>
          <a:ext cx="11355858" cy="6454222"/>
        </p:xfrm>
        <a:graphic>
          <a:graphicData uri="http://schemas.openxmlformats.org/drawingml/2006/table">
            <a:tbl>
              <a:tblPr firstRow="1" firstCol="1" bandRow="1">
                <a:noFill/>
                <a:tableStyleId>{5C22544A-7EE6-4342-B048-85BDC9FD1C3A}</a:tableStyleId>
              </a:tblPr>
              <a:tblGrid>
                <a:gridCol w="2263345">
                  <a:extLst>
                    <a:ext uri="{9D8B030D-6E8A-4147-A177-3AD203B41FA5}">
                      <a16:colId xmlns:a16="http://schemas.microsoft.com/office/drawing/2014/main" val="4015261568"/>
                    </a:ext>
                  </a:extLst>
                </a:gridCol>
                <a:gridCol w="9092513">
                  <a:extLst>
                    <a:ext uri="{9D8B030D-6E8A-4147-A177-3AD203B41FA5}">
                      <a16:colId xmlns:a16="http://schemas.microsoft.com/office/drawing/2014/main" val="1614847613"/>
                    </a:ext>
                  </a:extLst>
                </a:gridCol>
              </a:tblGrid>
              <a:tr h="197253">
                <a:tc>
                  <a:txBody>
                    <a:bodyPr/>
                    <a:lstStyle/>
                    <a:p>
                      <a:pPr algn="ctr">
                        <a:lnSpc>
                          <a:spcPct val="130000"/>
                        </a:lnSpc>
                        <a:spcAft>
                          <a:spcPts val="1000"/>
                        </a:spcAft>
                        <a:tabLst>
                          <a:tab pos="1386840" algn="l"/>
                        </a:tabLst>
                      </a:pPr>
                      <a:r>
                        <a:rPr lang="en-US" sz="3600" b="1" cap="none" spc="0">
                          <a:solidFill>
                            <a:srgbClr val="0070C0"/>
                          </a:solidFill>
                          <a:effectLst/>
                          <a:latin typeface="Times New Roman" panose="02020603050405020304" pitchFamily="18" charset="0"/>
                          <a:cs typeface="Times New Roman" panose="02020603050405020304" pitchFamily="18" charset="0"/>
                        </a:rPr>
                        <a:t>Luận điểm </a:t>
                      </a:r>
                      <a:endParaRPr lang="en-US" sz="3600" b="1" cap="none" spc="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8362" marB="4180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30000"/>
                        </a:lnSpc>
                        <a:spcAft>
                          <a:spcPts val="1000"/>
                        </a:spcAft>
                        <a:tabLst>
                          <a:tab pos="1386840" algn="l"/>
                        </a:tabLst>
                      </a:pPr>
                      <a:r>
                        <a:rPr lang="en-US" sz="3600" b="1" cap="none" spc="0" dirty="0" err="1">
                          <a:solidFill>
                            <a:srgbClr val="0070C0"/>
                          </a:solidFill>
                          <a:effectLst/>
                          <a:latin typeface="Times New Roman" panose="02020603050405020304" pitchFamily="18" charset="0"/>
                          <a:cs typeface="Times New Roman" panose="02020603050405020304" pitchFamily="18" charset="0"/>
                        </a:rPr>
                        <a:t>Lí</a:t>
                      </a:r>
                      <a:r>
                        <a:rPr lang="en-US" sz="3600" b="1" cap="none" spc="0" dirty="0">
                          <a:solidFill>
                            <a:srgbClr val="0070C0"/>
                          </a:solidFill>
                          <a:effectLst/>
                          <a:latin typeface="Times New Roman" panose="02020603050405020304" pitchFamily="18" charset="0"/>
                          <a:cs typeface="Times New Roman" panose="02020603050405020304" pitchFamily="18" charset="0"/>
                        </a:rPr>
                        <a:t> </a:t>
                      </a:r>
                      <a:r>
                        <a:rPr lang="en-US" sz="3600" b="1" cap="none" spc="0" dirty="0" err="1">
                          <a:solidFill>
                            <a:srgbClr val="0070C0"/>
                          </a:solidFill>
                          <a:effectLst/>
                          <a:latin typeface="Times New Roman" panose="02020603050405020304" pitchFamily="18" charset="0"/>
                          <a:cs typeface="Times New Roman" panose="02020603050405020304" pitchFamily="18" charset="0"/>
                        </a:rPr>
                        <a:t>lẽ</a:t>
                      </a:r>
                      <a:r>
                        <a:rPr lang="en-US" sz="3600" b="1" cap="none" spc="0" dirty="0">
                          <a:solidFill>
                            <a:srgbClr val="0070C0"/>
                          </a:solidFill>
                          <a:effectLst/>
                          <a:latin typeface="Times New Roman" panose="02020603050405020304" pitchFamily="18" charset="0"/>
                          <a:cs typeface="Times New Roman" panose="02020603050405020304" pitchFamily="18" charset="0"/>
                        </a:rPr>
                        <a:t> </a:t>
                      </a:r>
                      <a:r>
                        <a:rPr lang="en-US" sz="3600" b="1" cap="none" spc="0" dirty="0" err="1">
                          <a:solidFill>
                            <a:srgbClr val="0070C0"/>
                          </a:solidFill>
                          <a:effectLst/>
                          <a:latin typeface="Times New Roman" panose="02020603050405020304" pitchFamily="18" charset="0"/>
                          <a:cs typeface="Times New Roman" panose="02020603050405020304" pitchFamily="18" charset="0"/>
                        </a:rPr>
                        <a:t>và</a:t>
                      </a:r>
                      <a:r>
                        <a:rPr lang="en-US" sz="3600" b="1" cap="none" spc="0" dirty="0">
                          <a:solidFill>
                            <a:srgbClr val="0070C0"/>
                          </a:solidFill>
                          <a:effectLst/>
                          <a:latin typeface="Times New Roman" panose="02020603050405020304" pitchFamily="18" charset="0"/>
                          <a:cs typeface="Times New Roman" panose="02020603050405020304" pitchFamily="18" charset="0"/>
                        </a:rPr>
                        <a:t> </a:t>
                      </a:r>
                      <a:r>
                        <a:rPr lang="en-US" sz="3600" b="1" cap="none" spc="0" dirty="0" err="1">
                          <a:solidFill>
                            <a:srgbClr val="0070C0"/>
                          </a:solidFill>
                          <a:effectLst/>
                          <a:latin typeface="Times New Roman" panose="02020603050405020304" pitchFamily="18" charset="0"/>
                          <a:cs typeface="Times New Roman" panose="02020603050405020304" pitchFamily="18" charset="0"/>
                        </a:rPr>
                        <a:t>bằng</a:t>
                      </a:r>
                      <a:r>
                        <a:rPr lang="en-US" sz="3600" b="1" cap="none" spc="0" dirty="0">
                          <a:solidFill>
                            <a:srgbClr val="0070C0"/>
                          </a:solidFill>
                          <a:effectLst/>
                          <a:latin typeface="Times New Roman" panose="02020603050405020304" pitchFamily="18" charset="0"/>
                          <a:cs typeface="Times New Roman" panose="02020603050405020304" pitchFamily="18" charset="0"/>
                        </a:rPr>
                        <a:t> </a:t>
                      </a:r>
                      <a:r>
                        <a:rPr lang="en-US" sz="3600" b="1" cap="none" spc="0" dirty="0" err="1">
                          <a:solidFill>
                            <a:srgbClr val="0070C0"/>
                          </a:solidFill>
                          <a:effectLst/>
                          <a:latin typeface="Times New Roman" panose="02020603050405020304" pitchFamily="18" charset="0"/>
                          <a:cs typeface="Times New Roman" panose="02020603050405020304" pitchFamily="18" charset="0"/>
                        </a:rPr>
                        <a:t>chứng</a:t>
                      </a:r>
                      <a:endParaRPr lang="en-US" sz="3600" b="1" cap="none" spc="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8362" marB="4180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981189"/>
                  </a:ext>
                </a:extLst>
              </a:tr>
              <a:tr h="1589373">
                <a:tc rowSpan="2">
                  <a:txBody>
                    <a:bodyPr/>
                    <a:lstStyle/>
                    <a:p>
                      <a:pPr algn="just">
                        <a:lnSpc>
                          <a:spcPct val="130000"/>
                        </a:lnSpc>
                        <a:spcAft>
                          <a:spcPts val="1000"/>
                        </a:spcAft>
                      </a:pPr>
                      <a:r>
                        <a:rPr lang="en-US" sz="3600" b="0" cap="none" spc="0" dirty="0" err="1">
                          <a:solidFill>
                            <a:srgbClr val="0070C0"/>
                          </a:solidFill>
                          <a:effectLst/>
                          <a:latin typeface="Times New Roman" panose="02020603050405020304" pitchFamily="18" charset="0"/>
                          <a:cs typeface="Times New Roman" panose="02020603050405020304" pitchFamily="18" charset="0"/>
                        </a:rPr>
                        <a:t>Luận</a:t>
                      </a:r>
                      <a:r>
                        <a:rPr lang="en-US" sz="3600" b="0" cap="none" spc="0" dirty="0">
                          <a:solidFill>
                            <a:srgbClr val="0070C0"/>
                          </a:solidFill>
                          <a:effectLst/>
                          <a:latin typeface="Times New Roman" panose="02020603050405020304" pitchFamily="18" charset="0"/>
                          <a:cs typeface="Times New Roman" panose="02020603050405020304" pitchFamily="18" charset="0"/>
                        </a:rPr>
                        <a:t> </a:t>
                      </a:r>
                      <a:r>
                        <a:rPr lang="en-US" sz="3600" b="0" cap="none" spc="0" dirty="0" err="1">
                          <a:solidFill>
                            <a:srgbClr val="0070C0"/>
                          </a:solidFill>
                          <a:effectLst/>
                          <a:latin typeface="Times New Roman" panose="02020603050405020304" pitchFamily="18" charset="0"/>
                          <a:cs typeface="Times New Roman" panose="02020603050405020304" pitchFamily="18" charset="0"/>
                        </a:rPr>
                        <a:t>điểm</a:t>
                      </a:r>
                      <a:r>
                        <a:rPr lang="en-US" sz="3600" b="0" cap="none" spc="0" dirty="0">
                          <a:solidFill>
                            <a:srgbClr val="0070C0"/>
                          </a:solidFill>
                          <a:effectLst/>
                          <a:latin typeface="Times New Roman" panose="02020603050405020304" pitchFamily="18" charset="0"/>
                          <a:cs typeface="Times New Roman" panose="02020603050405020304" pitchFamily="18" charset="0"/>
                        </a:rPr>
                        <a:t> 2: </a:t>
                      </a:r>
                      <a:r>
                        <a:rPr lang="en-US" sz="3600" b="0" cap="none" spc="0" dirty="0" err="1">
                          <a:solidFill>
                            <a:srgbClr val="0070C0"/>
                          </a:solidFill>
                          <a:effectLst/>
                          <a:latin typeface="Times New Roman" panose="02020603050405020304" pitchFamily="18" charset="0"/>
                          <a:cs typeface="Times New Roman" panose="02020603050405020304" pitchFamily="18" charset="0"/>
                        </a:rPr>
                        <a:t>Lí</a:t>
                      </a:r>
                      <a:r>
                        <a:rPr lang="en-US" sz="3600" b="0" cap="none" spc="0" dirty="0">
                          <a:solidFill>
                            <a:srgbClr val="0070C0"/>
                          </a:solidFill>
                          <a:effectLst/>
                          <a:latin typeface="Times New Roman" panose="02020603050405020304" pitchFamily="18" charset="0"/>
                          <a:cs typeface="Times New Roman" panose="02020603050405020304" pitchFamily="18" charset="0"/>
                        </a:rPr>
                        <a:t> </a:t>
                      </a:r>
                      <a:r>
                        <a:rPr lang="en-US" sz="3600" b="0" cap="none" spc="0" dirty="0" err="1">
                          <a:solidFill>
                            <a:srgbClr val="0070C0"/>
                          </a:solidFill>
                          <a:effectLst/>
                          <a:latin typeface="Times New Roman" panose="02020603050405020304" pitchFamily="18" charset="0"/>
                          <a:cs typeface="Times New Roman" panose="02020603050405020304" pitchFamily="18" charset="0"/>
                        </a:rPr>
                        <a:t>giải</a:t>
                      </a:r>
                      <a:r>
                        <a:rPr lang="en-US" sz="3600" b="0" cap="none" spc="0" dirty="0">
                          <a:solidFill>
                            <a:srgbClr val="0070C0"/>
                          </a:solidFill>
                          <a:effectLst/>
                          <a:latin typeface="Times New Roman" panose="02020603050405020304" pitchFamily="18" charset="0"/>
                          <a:cs typeface="Times New Roman" panose="02020603050405020304" pitchFamily="18" charset="0"/>
                        </a:rPr>
                        <a:t> bi </a:t>
                      </a:r>
                      <a:r>
                        <a:rPr lang="en-US" sz="3600" b="0" cap="none" spc="0" dirty="0" err="1">
                          <a:solidFill>
                            <a:srgbClr val="0070C0"/>
                          </a:solidFill>
                          <a:effectLst/>
                          <a:latin typeface="Times New Roman" panose="02020603050405020304" pitchFamily="18" charset="0"/>
                          <a:cs typeface="Times New Roman" panose="02020603050405020304" pitchFamily="18" charset="0"/>
                        </a:rPr>
                        <a:t>kịch</a:t>
                      </a:r>
                      <a:r>
                        <a:rPr lang="en-US" sz="3600" b="0" cap="none" spc="0" dirty="0">
                          <a:solidFill>
                            <a:srgbClr val="0070C0"/>
                          </a:solidFill>
                          <a:effectLst/>
                          <a:latin typeface="Times New Roman" panose="02020603050405020304" pitchFamily="18" charset="0"/>
                          <a:cs typeface="Times New Roman" panose="02020603050405020304" pitchFamily="18" charset="0"/>
                        </a:rPr>
                        <a:t> - </a:t>
                      </a:r>
                      <a:r>
                        <a:rPr lang="en-US" sz="3600" b="0" cap="none" spc="0" dirty="0" err="1">
                          <a:solidFill>
                            <a:srgbClr val="0070C0"/>
                          </a:solidFill>
                          <a:effectLst/>
                          <a:latin typeface="Times New Roman" panose="02020603050405020304" pitchFamily="18" charset="0"/>
                          <a:cs typeface="Times New Roman" panose="02020603050405020304" pitchFamily="18" charset="0"/>
                        </a:rPr>
                        <a:t>phần</a:t>
                      </a:r>
                      <a:r>
                        <a:rPr lang="en-US" sz="3600" b="0" cap="none" spc="0" dirty="0">
                          <a:solidFill>
                            <a:srgbClr val="0070C0"/>
                          </a:solidFill>
                          <a:effectLst/>
                          <a:latin typeface="Times New Roman" panose="02020603050405020304" pitchFamily="18" charset="0"/>
                          <a:cs typeface="Times New Roman" panose="02020603050405020304" pitchFamily="18" charset="0"/>
                        </a:rPr>
                        <a:t> (3) </a:t>
                      </a:r>
                    </a:p>
                    <a:p>
                      <a:pPr>
                        <a:lnSpc>
                          <a:spcPct val="130000"/>
                        </a:lnSpc>
                        <a:spcAft>
                          <a:spcPts val="1000"/>
                        </a:spcAft>
                        <a:tabLst>
                          <a:tab pos="1386840" algn="l"/>
                        </a:tabLst>
                      </a:pPr>
                      <a:r>
                        <a:rPr lang="en-US" sz="3600" b="0" cap="none" spc="0" dirty="0">
                          <a:solidFill>
                            <a:schemeClr val="tx1"/>
                          </a:solidFill>
                          <a:effectLst/>
                          <a:latin typeface="Times New Roman" panose="02020603050405020304" pitchFamily="18" charset="0"/>
                          <a:cs typeface="Times New Roman" panose="02020603050405020304" pitchFamily="18" charset="0"/>
                        </a:rPr>
                        <a:t> </a:t>
                      </a:r>
                      <a:endParaRPr lang="en-US" sz="3600" b="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nSpc>
                          <a:spcPct val="130000"/>
                        </a:lnSpc>
                        <a:buClr>
                          <a:srgbClr val="231F20"/>
                        </a:buClr>
                        <a:buSzPts val="1200"/>
                        <a:buFont typeface="Symbol" panose="05050102010706020507" pitchFamily="18" charset="2"/>
                        <a:buNone/>
                        <a:tabLst>
                          <a:tab pos="156210" algn="l"/>
                        </a:tabLst>
                      </a:pPr>
                      <a:endParaRPr lang="en-US" sz="2800" u="none" strike="noStrike" cap="none" spc="0" dirty="0">
                        <a:solidFill>
                          <a:schemeClr val="tx1"/>
                        </a:solidFill>
                        <a:effectLst/>
                        <a:latin typeface="Times New Roman" panose="02020603050405020304" pitchFamily="18" charset="0"/>
                        <a:cs typeface="Times New Roman" panose="02020603050405020304" pitchFamily="18" charset="0"/>
                      </a:endParaRPr>
                    </a:p>
                    <a:p>
                      <a:pPr marL="0" lvl="0" indent="0">
                        <a:lnSpc>
                          <a:spcPct val="130000"/>
                        </a:lnSpc>
                        <a:buClr>
                          <a:srgbClr val="231F20"/>
                        </a:buClr>
                        <a:buSzPts val="1200"/>
                        <a:buFont typeface="Symbol" panose="05050102010706020507" pitchFamily="18" charset="2"/>
                        <a:buNone/>
                        <a:tabLst>
                          <a:tab pos="156210" algn="l"/>
                        </a:tabLst>
                      </a:pPr>
                      <a:endParaRPr lang="en-US" sz="2800" u="none" strike="noStrike"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30000"/>
                        </a:lnSpc>
                        <a:buClr>
                          <a:srgbClr val="231F20"/>
                        </a:buClr>
                        <a:buSzPts val="1200"/>
                        <a:buFont typeface="Symbol" panose="05050102010706020507" pitchFamily="18" charset="2"/>
                        <a:buNone/>
                        <a:tabLst>
                          <a:tab pos="156210" algn="l"/>
                        </a:tabLst>
                      </a:pPr>
                      <a:endParaRPr lang="en-US" sz="2800" u="none" strike="noStrike"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30000"/>
                        </a:lnSpc>
                        <a:buClr>
                          <a:srgbClr val="231F20"/>
                        </a:buClr>
                        <a:buSzPts val="1200"/>
                        <a:buFont typeface="Symbol" panose="05050102010706020507" pitchFamily="18" charset="2"/>
                        <a:buNone/>
                        <a:tabLst>
                          <a:tab pos="156210" algn="l"/>
                        </a:tabLst>
                      </a:pPr>
                      <a:endParaRPr lang="en-US" sz="2800" u="none" strike="noStrike"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30000"/>
                        </a:lnSpc>
                        <a:buClr>
                          <a:srgbClr val="231F20"/>
                        </a:buClr>
                        <a:buSzPts val="1200"/>
                        <a:buFont typeface="Symbol" panose="05050102010706020507" pitchFamily="18" charset="2"/>
                        <a:buNone/>
                        <a:tabLst>
                          <a:tab pos="156210" algn="l"/>
                        </a:tabLst>
                      </a:pPr>
                      <a:endParaRPr lang="en-US" sz="2800" u="none" strike="noStrike"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30000"/>
                        </a:lnSpc>
                        <a:buClr>
                          <a:srgbClr val="231F20"/>
                        </a:buClr>
                        <a:buSzPts val="1200"/>
                        <a:buFont typeface="Symbol" panose="05050102010706020507" pitchFamily="18" charset="2"/>
                        <a:buNone/>
                        <a:tabLst>
                          <a:tab pos="156210" algn="l"/>
                        </a:tabLst>
                      </a:pPr>
                      <a:endParaRPr lang="en-US" sz="2800" u="none" strike="noStrike"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30000"/>
                        </a:lnSpc>
                        <a:buClr>
                          <a:srgbClr val="231F20"/>
                        </a:buClr>
                        <a:buSzPts val="1200"/>
                        <a:buFont typeface="Symbol" panose="05050102010706020507" pitchFamily="18" charset="2"/>
                        <a:buNone/>
                        <a:tabLst>
                          <a:tab pos="156210" algn="l"/>
                        </a:tabLst>
                      </a:pPr>
                      <a:endParaRPr lang="en-US" sz="2800" u="none" strike="noStrike"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30000"/>
                        </a:lnSpc>
                        <a:buClr>
                          <a:srgbClr val="231F20"/>
                        </a:buClr>
                        <a:buSzPts val="1200"/>
                        <a:buFont typeface="Symbol" panose="05050102010706020507" pitchFamily="18" charset="2"/>
                        <a:buNone/>
                        <a:tabLst>
                          <a:tab pos="156210" algn="l"/>
                        </a:tabLst>
                      </a:pPr>
                      <a:endParaRPr lang="en-US" sz="2800" u="none" strike="noStrike"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nSpc>
                          <a:spcPct val="130000"/>
                        </a:lnSpc>
                        <a:buClr>
                          <a:srgbClr val="231F20"/>
                        </a:buClr>
                        <a:buSzPts val="1200"/>
                        <a:buFont typeface="Symbol" panose="05050102010706020507" pitchFamily="18" charset="2"/>
                        <a:buNone/>
                        <a:tabLst>
                          <a:tab pos="156210"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1681085"/>
                  </a:ext>
                </a:extLst>
              </a:tr>
              <a:tr h="770401">
                <a:tc vMerge="1">
                  <a:txBody>
                    <a:bodyPr/>
                    <a:lstStyle/>
                    <a:p>
                      <a:endParaRPr lang="en-US"/>
                    </a:p>
                  </a:txBody>
                  <a:tcPr/>
                </a:tc>
                <a:tc>
                  <a:txBody>
                    <a:bodyPr/>
                    <a:lstStyle/>
                    <a:p>
                      <a:pPr marL="0" lvl="0" indent="0" algn="just">
                        <a:lnSpc>
                          <a:spcPct val="130000"/>
                        </a:lnSpc>
                        <a:buClr>
                          <a:srgbClr val="231F20"/>
                        </a:buClr>
                        <a:buSzPts val="1200"/>
                        <a:buFont typeface="Symbol" panose="05050102010706020507" pitchFamily="18" charset="2"/>
                        <a:buNone/>
                        <a:tabLst>
                          <a:tab pos="165100"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17209829"/>
                  </a:ext>
                </a:extLst>
              </a:tr>
            </a:tbl>
          </a:graphicData>
        </a:graphic>
      </p:graphicFrame>
      <p:sp>
        <p:nvSpPr>
          <p:cNvPr id="6" name="TextBox 5">
            <a:extLst>
              <a:ext uri="{FF2B5EF4-FFF2-40B4-BE49-F238E27FC236}">
                <a16:creationId xmlns:a16="http://schemas.microsoft.com/office/drawing/2014/main" id="{39FEAC40-8A82-BF23-0992-B3B640C98183}"/>
              </a:ext>
            </a:extLst>
          </p:cNvPr>
          <p:cNvSpPr txBox="1"/>
          <p:nvPr/>
        </p:nvSpPr>
        <p:spPr>
          <a:xfrm>
            <a:off x="737484" y="12487"/>
            <a:ext cx="11015948" cy="954107"/>
          </a:xfrm>
          <a:prstGeom prst="rect">
            <a:avLst/>
          </a:prstGeom>
          <a:noFill/>
        </p:spPr>
        <p:txBody>
          <a:bodyPr wrap="square">
            <a:spAutoFit/>
          </a:bodyPr>
          <a:lstStyle/>
          <a:p>
            <a:pPr algn="ctr">
              <a:spcAft>
                <a:spcPts val="1000"/>
              </a:spcAft>
              <a:tabLst>
                <a:tab pos="1386840" algn="l"/>
              </a:tabLst>
            </a:pPr>
            <a:r>
              <a:rPr lang="en-US" sz="2800" b="1" dirty="0">
                <a:solidFill>
                  <a:srgbClr val="FF0000"/>
                </a:solidFill>
                <a:effectLst/>
                <a:latin typeface="Times New Roman" panose="02020603050405020304" pitchFamily="18" charset="0"/>
                <a:ea typeface="MS Mincho" panose="02020609040205080304" pitchFamily="49" charset="-128"/>
              </a:rPr>
              <a:t> Quan </a:t>
            </a:r>
            <a:r>
              <a:rPr lang="en-US" sz="2800" b="1" dirty="0" err="1">
                <a:solidFill>
                  <a:srgbClr val="FF0000"/>
                </a:solidFill>
                <a:effectLst/>
                <a:latin typeface="Times New Roman" panose="02020603050405020304" pitchFamily="18" charset="0"/>
                <a:ea typeface="MS Mincho" panose="02020609040205080304" pitchFamily="49" charset="-128"/>
              </a:rPr>
              <a:t>điểm</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đánh</a:t>
            </a:r>
            <a:r>
              <a:rPr lang="en-US" sz="2800" b="1" dirty="0">
                <a:solidFill>
                  <a:srgbClr val="FF0000"/>
                </a:solidFill>
                <a:effectLst/>
                <a:latin typeface="Times New Roman" panose="02020603050405020304" pitchFamily="18" charset="0"/>
                <a:ea typeface="MS Mincho" panose="02020609040205080304" pitchFamily="49" charset="-128"/>
              </a:rPr>
              <a:t> giá, </a:t>
            </a:r>
            <a:r>
              <a:rPr lang="en-US" sz="2800" b="1" dirty="0" err="1">
                <a:solidFill>
                  <a:srgbClr val="FF0000"/>
                </a:solidFill>
                <a:effectLst/>
                <a:latin typeface="Times New Roman" panose="02020603050405020304" pitchFamily="18" charset="0"/>
                <a:ea typeface="MS Mincho" panose="02020609040205080304" pitchFamily="49" charset="-128"/>
              </a:rPr>
              <a:t>cách</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lí</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giải</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của</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tác</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giả</a:t>
            </a:r>
            <a:r>
              <a:rPr lang="en-US" sz="2800" b="1" dirty="0">
                <a:solidFill>
                  <a:srgbClr val="FF0000"/>
                </a:solidFill>
                <a:effectLst/>
                <a:latin typeface="Times New Roman" panose="02020603050405020304" pitchFamily="18" charset="0"/>
                <a:ea typeface="MS Mincho" panose="02020609040205080304" pitchFamily="49" charset="-128"/>
              </a:rPr>
              <a:t> về </a:t>
            </a:r>
            <a:r>
              <a:rPr lang="en-US" sz="2800" b="1" dirty="0" err="1">
                <a:solidFill>
                  <a:srgbClr val="FF0000"/>
                </a:solidFill>
                <a:effectLst/>
                <a:latin typeface="Times New Roman" panose="02020603050405020304" pitchFamily="18" charset="0"/>
                <a:ea typeface="MS Mincho" panose="02020609040205080304" pitchFamily="49" charset="-128"/>
              </a:rPr>
              <a:t>nội</a:t>
            </a:r>
            <a:r>
              <a:rPr lang="en-US" sz="2800" b="1" dirty="0">
                <a:solidFill>
                  <a:srgbClr val="FF0000"/>
                </a:solidFill>
                <a:effectLst/>
                <a:latin typeface="Times New Roman" panose="02020603050405020304" pitchFamily="18" charset="0"/>
                <a:ea typeface="MS Mincho" panose="02020609040205080304" pitchFamily="49" charset="-128"/>
              </a:rPr>
              <a:t> dung </a:t>
            </a:r>
            <a:r>
              <a:rPr lang="en-US" sz="2800" b="1" dirty="0" err="1">
                <a:solidFill>
                  <a:srgbClr val="FF0000"/>
                </a:solidFill>
                <a:effectLst/>
                <a:latin typeface="Times New Roman" panose="02020603050405020304" pitchFamily="18" charset="0"/>
                <a:ea typeface="MS Mincho" panose="02020609040205080304" pitchFamily="49" charset="-128"/>
              </a:rPr>
              <a:t>và</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nghệ</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thuật</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tác</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phẩm</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i="1" dirty="0" err="1">
                <a:solidFill>
                  <a:srgbClr val="FF0000"/>
                </a:solidFill>
                <a:effectLst/>
                <a:latin typeface="Times New Roman" panose="02020603050405020304" pitchFamily="18" charset="0"/>
                <a:ea typeface="MS Mincho" panose="02020609040205080304" pitchFamily="49" charset="-128"/>
              </a:rPr>
              <a:t>Người</a:t>
            </a:r>
            <a:r>
              <a:rPr lang="en-US" sz="2800" b="1" i="1" dirty="0">
                <a:solidFill>
                  <a:srgbClr val="FF0000"/>
                </a:solidFill>
                <a:effectLst/>
                <a:latin typeface="Times New Roman" panose="02020603050405020304" pitchFamily="18" charset="0"/>
                <a:ea typeface="MS Mincho" panose="02020609040205080304" pitchFamily="49" charset="-128"/>
              </a:rPr>
              <a:t> con </a:t>
            </a:r>
            <a:r>
              <a:rPr lang="en-US" sz="2800" b="1" i="1" dirty="0" err="1">
                <a:solidFill>
                  <a:srgbClr val="FF0000"/>
                </a:solidFill>
                <a:effectLst/>
                <a:latin typeface="Times New Roman" panose="02020603050405020304" pitchFamily="18" charset="0"/>
                <a:ea typeface="MS Mincho" panose="02020609040205080304" pitchFamily="49" charset="-128"/>
              </a:rPr>
              <a:t>gái</a:t>
            </a:r>
            <a:r>
              <a:rPr lang="en-US" sz="2800" b="1" i="1" dirty="0">
                <a:solidFill>
                  <a:srgbClr val="FF0000"/>
                </a:solidFill>
                <a:effectLst/>
                <a:latin typeface="Times New Roman" panose="02020603050405020304" pitchFamily="18" charset="0"/>
                <a:ea typeface="MS Mincho" panose="02020609040205080304" pitchFamily="49" charset="-128"/>
              </a:rPr>
              <a:t> Nam </a:t>
            </a:r>
            <a:r>
              <a:rPr lang="en-US" sz="2800" b="1" i="1" dirty="0" err="1">
                <a:solidFill>
                  <a:srgbClr val="FF0000"/>
                </a:solidFill>
                <a:effectLst/>
                <a:latin typeface="Times New Roman" panose="02020603050405020304" pitchFamily="18" charset="0"/>
                <a:ea typeface="MS Mincho" panose="02020609040205080304" pitchFamily="49" charset="-128"/>
              </a:rPr>
              <a:t>Xương</a:t>
            </a:r>
            <a:r>
              <a:rPr lang="en-US" sz="2800" b="1" i="1" dirty="0">
                <a:solidFill>
                  <a:srgbClr val="FF0000"/>
                </a:solidFill>
                <a:effectLst/>
                <a:latin typeface="Times New Roman" panose="02020603050405020304" pitchFamily="18" charset="0"/>
                <a:ea typeface="MS Mincho" panose="02020609040205080304" pitchFamily="49" charset="-128"/>
              </a:rPr>
              <a:t> </a:t>
            </a:r>
            <a:r>
              <a:rPr lang="en-US" sz="2800" b="1" dirty="0">
                <a:solidFill>
                  <a:srgbClr val="FF0000"/>
                </a:solidFill>
                <a:effectLst/>
                <a:latin typeface="Times New Roman" panose="02020603050405020304" pitchFamily="18" charset="0"/>
                <a:ea typeface="MS Mincho" panose="02020609040205080304" pitchFamily="49" charset="-128"/>
              </a:rPr>
              <a:t>(</a:t>
            </a:r>
            <a:r>
              <a:rPr lang="en-US" sz="2800" b="1" dirty="0" err="1">
                <a:solidFill>
                  <a:srgbClr val="FF0000"/>
                </a:solidFill>
                <a:effectLst/>
                <a:latin typeface="Times New Roman" panose="02020603050405020304" pitchFamily="18" charset="0"/>
                <a:ea typeface="MS Mincho" panose="02020609040205080304" pitchFamily="49" charset="-128"/>
              </a:rPr>
              <a:t>Nguyễn</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Dữ</a:t>
            </a:r>
            <a:r>
              <a:rPr lang="en-US" sz="2800" b="1" dirty="0">
                <a:solidFill>
                  <a:srgbClr val="FF0000"/>
                </a:solidFill>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A635830E-A4E1-145B-4184-F9BA35C06333}"/>
              </a:ext>
            </a:extLst>
          </p:cNvPr>
          <p:cNvSpPr txBox="1"/>
          <p:nvPr/>
        </p:nvSpPr>
        <p:spPr>
          <a:xfrm>
            <a:off x="2578444" y="1766146"/>
            <a:ext cx="9057502" cy="5077800"/>
          </a:xfrm>
          <a:prstGeom prst="rect">
            <a:avLst/>
          </a:prstGeom>
          <a:noFill/>
        </p:spPr>
        <p:txBody>
          <a:bodyPr wrap="square">
            <a:spAutoFit/>
          </a:bodyPr>
          <a:lstStyle/>
          <a:p>
            <a:pPr lvl="0" algn="just">
              <a:lnSpc>
                <a:spcPct val="130000"/>
              </a:lnSpc>
              <a:buClr>
                <a:srgbClr val="231F20"/>
              </a:buClr>
              <a:buSzPts val="1200"/>
              <a:tabLst>
                <a:tab pos="156210" algn="l"/>
              </a:tabLst>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Cách lí giải của tác giả:</a:t>
            </a:r>
            <a:endParaRPr lang="en-US" sz="2800" dirty="0">
              <a:latin typeface="Times New Roman" panose="02020603050405020304" pitchFamily="18" charset="0"/>
              <a:cs typeface="Times New Roman" panose="02020603050405020304" pitchFamily="18" charset="0"/>
            </a:endParaRPr>
          </a:p>
          <a:p>
            <a:pPr marL="114300" indent="179705" algn="just">
              <a:lnSpc>
                <a:spcPct val="130000"/>
              </a:lnSpc>
              <a:tabLst>
                <a:tab pos="156210" algn="l"/>
              </a:tabLst>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 Tác giả đã căn cứ trên các tình tiết trong VB để suy luận, lí giải hết sức lô-gíc diễn biến tâm lí của nhân vật Trương Sinh, từ đó cắt nghĩa cách hành xử của chàng</a:t>
            </a:r>
            <a:r>
              <a:rPr lang="en-US" sz="2800" dirty="0">
                <a:latin typeface="Times New Roman" panose="02020603050405020304" pitchFamily="18" charset="0"/>
                <a:cs typeface="Times New Roman" panose="02020603050405020304" pitchFamily="18" charset="0"/>
              </a:rPr>
              <a:t>;</a:t>
            </a:r>
            <a:r>
              <a:rPr lang="vi-VN" sz="2800" dirty="0">
                <a:latin typeface="Times New Roman" panose="02020603050405020304" pitchFamily="18" charset="0"/>
                <a:cs typeface="Times New Roman" panose="02020603050405020304" pitchFamily="18" charset="0"/>
              </a:rPr>
              <a:t> sự suy luận tỉ mỉ về tâm lí của nhân vật, mặc dù đời sống tâm lí của nhân vật trong văn học trung đại thường không được miêu tả trực tiếp. Bởi vậy, những phân tích </a:t>
            </a:r>
            <a:r>
              <a:rPr lang="en-US" sz="2800" dirty="0">
                <a:latin typeface="Times New Roman" panose="02020603050405020304" pitchFamily="18" charset="0"/>
                <a:cs typeface="Times New Roman" panose="02020603050405020304" pitchFamily="18" charset="0"/>
              </a:rPr>
              <a:t>đó</a:t>
            </a:r>
            <a:r>
              <a:rPr lang="vi-VN" sz="2800" dirty="0">
                <a:latin typeface="Times New Roman" panose="02020603050405020304" pitchFamily="18" charset="0"/>
                <a:cs typeface="Times New Roman" panose="02020603050405020304" pitchFamily="18" charset="0"/>
              </a:rPr>
              <a:t> cho thấy người viết bài nghị luận đã thực sự nhập thân, thấu hiểu thế giới nội tâm của nhân vật.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159340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barn(inVertical)">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barn(inVertical)">
                                      <p:cBhvr>
                                        <p:cTn id="24"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F63BE198-87BA-010F-6F5F-0C7036E387AC}"/>
              </a:ext>
            </a:extLst>
          </p:cNvPr>
          <p:cNvGraphicFramePr>
            <a:graphicFrameLocks noGrp="1"/>
          </p:cNvGraphicFramePr>
          <p:nvPr>
            <p:extLst>
              <p:ext uri="{D42A27DB-BD31-4B8C-83A1-F6EECF244321}">
                <p14:modId xmlns:p14="http://schemas.microsoft.com/office/powerpoint/2010/main" val="1034853634"/>
              </p:ext>
            </p:extLst>
          </p:nvPr>
        </p:nvGraphicFramePr>
        <p:xfrm>
          <a:off x="529282" y="1652093"/>
          <a:ext cx="11355858" cy="5425014"/>
        </p:xfrm>
        <a:graphic>
          <a:graphicData uri="http://schemas.openxmlformats.org/drawingml/2006/table">
            <a:tbl>
              <a:tblPr firstRow="1" firstCol="1" bandRow="1">
                <a:noFill/>
                <a:tableStyleId>{5C22544A-7EE6-4342-B048-85BDC9FD1C3A}</a:tableStyleId>
              </a:tblPr>
              <a:tblGrid>
                <a:gridCol w="2263345">
                  <a:extLst>
                    <a:ext uri="{9D8B030D-6E8A-4147-A177-3AD203B41FA5}">
                      <a16:colId xmlns:a16="http://schemas.microsoft.com/office/drawing/2014/main" val="4015261568"/>
                    </a:ext>
                  </a:extLst>
                </a:gridCol>
                <a:gridCol w="9092513">
                  <a:extLst>
                    <a:ext uri="{9D8B030D-6E8A-4147-A177-3AD203B41FA5}">
                      <a16:colId xmlns:a16="http://schemas.microsoft.com/office/drawing/2014/main" val="1614847613"/>
                    </a:ext>
                  </a:extLst>
                </a:gridCol>
              </a:tblGrid>
              <a:tr h="197253">
                <a:tc>
                  <a:txBody>
                    <a:bodyPr/>
                    <a:lstStyle/>
                    <a:p>
                      <a:pPr algn="ctr">
                        <a:lnSpc>
                          <a:spcPct val="130000"/>
                        </a:lnSpc>
                        <a:spcAft>
                          <a:spcPts val="1000"/>
                        </a:spcAft>
                        <a:tabLst>
                          <a:tab pos="1386840" algn="l"/>
                        </a:tabLst>
                      </a:pPr>
                      <a:r>
                        <a:rPr lang="en-US" sz="3600" b="1" cap="none" spc="0">
                          <a:solidFill>
                            <a:srgbClr val="0070C0"/>
                          </a:solidFill>
                          <a:effectLst/>
                          <a:latin typeface="Times New Roman" panose="02020603050405020304" pitchFamily="18" charset="0"/>
                          <a:cs typeface="Times New Roman" panose="02020603050405020304" pitchFamily="18" charset="0"/>
                        </a:rPr>
                        <a:t>Luận điểm </a:t>
                      </a:r>
                      <a:endParaRPr lang="en-US" sz="3600" b="1" cap="none" spc="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8362" marB="4180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30000"/>
                        </a:lnSpc>
                        <a:spcAft>
                          <a:spcPts val="1000"/>
                        </a:spcAft>
                        <a:tabLst>
                          <a:tab pos="1386840" algn="l"/>
                        </a:tabLst>
                      </a:pPr>
                      <a:r>
                        <a:rPr lang="en-US" sz="3600" b="1" cap="none" spc="0" dirty="0" err="1">
                          <a:solidFill>
                            <a:srgbClr val="0070C0"/>
                          </a:solidFill>
                          <a:effectLst/>
                          <a:latin typeface="Times New Roman" panose="02020603050405020304" pitchFamily="18" charset="0"/>
                          <a:cs typeface="Times New Roman" panose="02020603050405020304" pitchFamily="18" charset="0"/>
                        </a:rPr>
                        <a:t>Lí</a:t>
                      </a:r>
                      <a:r>
                        <a:rPr lang="en-US" sz="3600" b="1" cap="none" spc="0" dirty="0">
                          <a:solidFill>
                            <a:srgbClr val="0070C0"/>
                          </a:solidFill>
                          <a:effectLst/>
                          <a:latin typeface="Times New Roman" panose="02020603050405020304" pitchFamily="18" charset="0"/>
                          <a:cs typeface="Times New Roman" panose="02020603050405020304" pitchFamily="18" charset="0"/>
                        </a:rPr>
                        <a:t> </a:t>
                      </a:r>
                      <a:r>
                        <a:rPr lang="en-US" sz="3600" b="1" cap="none" spc="0" dirty="0" err="1">
                          <a:solidFill>
                            <a:srgbClr val="0070C0"/>
                          </a:solidFill>
                          <a:effectLst/>
                          <a:latin typeface="Times New Roman" panose="02020603050405020304" pitchFamily="18" charset="0"/>
                          <a:cs typeface="Times New Roman" panose="02020603050405020304" pitchFamily="18" charset="0"/>
                        </a:rPr>
                        <a:t>lẽ</a:t>
                      </a:r>
                      <a:r>
                        <a:rPr lang="en-US" sz="3600" b="1" cap="none" spc="0" dirty="0">
                          <a:solidFill>
                            <a:srgbClr val="0070C0"/>
                          </a:solidFill>
                          <a:effectLst/>
                          <a:latin typeface="Times New Roman" panose="02020603050405020304" pitchFamily="18" charset="0"/>
                          <a:cs typeface="Times New Roman" panose="02020603050405020304" pitchFamily="18" charset="0"/>
                        </a:rPr>
                        <a:t> </a:t>
                      </a:r>
                      <a:r>
                        <a:rPr lang="en-US" sz="3600" b="1" cap="none" spc="0" dirty="0" err="1">
                          <a:solidFill>
                            <a:srgbClr val="0070C0"/>
                          </a:solidFill>
                          <a:effectLst/>
                          <a:latin typeface="Times New Roman" panose="02020603050405020304" pitchFamily="18" charset="0"/>
                          <a:cs typeface="Times New Roman" panose="02020603050405020304" pitchFamily="18" charset="0"/>
                        </a:rPr>
                        <a:t>và</a:t>
                      </a:r>
                      <a:r>
                        <a:rPr lang="en-US" sz="3600" b="1" cap="none" spc="0" dirty="0">
                          <a:solidFill>
                            <a:srgbClr val="0070C0"/>
                          </a:solidFill>
                          <a:effectLst/>
                          <a:latin typeface="Times New Roman" panose="02020603050405020304" pitchFamily="18" charset="0"/>
                          <a:cs typeface="Times New Roman" panose="02020603050405020304" pitchFamily="18" charset="0"/>
                        </a:rPr>
                        <a:t> </a:t>
                      </a:r>
                      <a:r>
                        <a:rPr lang="en-US" sz="3600" b="1" cap="none" spc="0" dirty="0" err="1">
                          <a:solidFill>
                            <a:srgbClr val="0070C0"/>
                          </a:solidFill>
                          <a:effectLst/>
                          <a:latin typeface="Times New Roman" panose="02020603050405020304" pitchFamily="18" charset="0"/>
                          <a:cs typeface="Times New Roman" panose="02020603050405020304" pitchFamily="18" charset="0"/>
                        </a:rPr>
                        <a:t>bằng</a:t>
                      </a:r>
                      <a:r>
                        <a:rPr lang="en-US" sz="3600" b="1" cap="none" spc="0" dirty="0">
                          <a:solidFill>
                            <a:srgbClr val="0070C0"/>
                          </a:solidFill>
                          <a:effectLst/>
                          <a:latin typeface="Times New Roman" panose="02020603050405020304" pitchFamily="18" charset="0"/>
                          <a:cs typeface="Times New Roman" panose="02020603050405020304" pitchFamily="18" charset="0"/>
                        </a:rPr>
                        <a:t> </a:t>
                      </a:r>
                      <a:r>
                        <a:rPr lang="en-US" sz="3600" b="1" cap="none" spc="0" dirty="0" err="1">
                          <a:solidFill>
                            <a:srgbClr val="0070C0"/>
                          </a:solidFill>
                          <a:effectLst/>
                          <a:latin typeface="Times New Roman" panose="02020603050405020304" pitchFamily="18" charset="0"/>
                          <a:cs typeface="Times New Roman" panose="02020603050405020304" pitchFamily="18" charset="0"/>
                        </a:rPr>
                        <a:t>chứng</a:t>
                      </a:r>
                      <a:endParaRPr lang="en-US" sz="3600" b="1" cap="none" spc="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8362" marB="4180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981189"/>
                  </a:ext>
                </a:extLst>
              </a:tr>
              <a:tr h="1589373">
                <a:tc rowSpan="2">
                  <a:txBody>
                    <a:bodyPr/>
                    <a:lstStyle/>
                    <a:p>
                      <a:pPr algn="just">
                        <a:lnSpc>
                          <a:spcPct val="130000"/>
                        </a:lnSpc>
                        <a:spcAft>
                          <a:spcPts val="1000"/>
                        </a:spcAft>
                      </a:pPr>
                      <a:r>
                        <a:rPr lang="en-US" sz="3600" b="0" cap="none" spc="0" dirty="0" err="1">
                          <a:solidFill>
                            <a:srgbClr val="0070C0"/>
                          </a:solidFill>
                          <a:effectLst/>
                          <a:latin typeface="Times New Roman" panose="02020603050405020304" pitchFamily="18" charset="0"/>
                          <a:cs typeface="Times New Roman" panose="02020603050405020304" pitchFamily="18" charset="0"/>
                        </a:rPr>
                        <a:t>Luận</a:t>
                      </a:r>
                      <a:r>
                        <a:rPr lang="en-US" sz="3600" b="0" cap="none" spc="0" dirty="0">
                          <a:solidFill>
                            <a:srgbClr val="0070C0"/>
                          </a:solidFill>
                          <a:effectLst/>
                          <a:latin typeface="Times New Roman" panose="02020603050405020304" pitchFamily="18" charset="0"/>
                          <a:cs typeface="Times New Roman" panose="02020603050405020304" pitchFamily="18" charset="0"/>
                        </a:rPr>
                        <a:t> </a:t>
                      </a:r>
                      <a:r>
                        <a:rPr lang="en-US" sz="3600" b="0" cap="none" spc="0" dirty="0" err="1">
                          <a:solidFill>
                            <a:srgbClr val="0070C0"/>
                          </a:solidFill>
                          <a:effectLst/>
                          <a:latin typeface="Times New Roman" panose="02020603050405020304" pitchFamily="18" charset="0"/>
                          <a:cs typeface="Times New Roman" panose="02020603050405020304" pitchFamily="18" charset="0"/>
                        </a:rPr>
                        <a:t>điểm</a:t>
                      </a:r>
                      <a:r>
                        <a:rPr lang="en-US" sz="3600" b="0" cap="none" spc="0" dirty="0">
                          <a:solidFill>
                            <a:srgbClr val="0070C0"/>
                          </a:solidFill>
                          <a:effectLst/>
                          <a:latin typeface="Times New Roman" panose="02020603050405020304" pitchFamily="18" charset="0"/>
                          <a:cs typeface="Times New Roman" panose="02020603050405020304" pitchFamily="18" charset="0"/>
                        </a:rPr>
                        <a:t> 2: </a:t>
                      </a:r>
                      <a:r>
                        <a:rPr lang="en-US" sz="3600" b="0" cap="none" spc="0" dirty="0" err="1">
                          <a:solidFill>
                            <a:srgbClr val="0070C0"/>
                          </a:solidFill>
                          <a:effectLst/>
                          <a:latin typeface="Times New Roman" panose="02020603050405020304" pitchFamily="18" charset="0"/>
                          <a:cs typeface="Times New Roman" panose="02020603050405020304" pitchFamily="18" charset="0"/>
                        </a:rPr>
                        <a:t>Lí</a:t>
                      </a:r>
                      <a:r>
                        <a:rPr lang="en-US" sz="3600" b="0" cap="none" spc="0" dirty="0">
                          <a:solidFill>
                            <a:srgbClr val="0070C0"/>
                          </a:solidFill>
                          <a:effectLst/>
                          <a:latin typeface="Times New Roman" panose="02020603050405020304" pitchFamily="18" charset="0"/>
                          <a:cs typeface="Times New Roman" panose="02020603050405020304" pitchFamily="18" charset="0"/>
                        </a:rPr>
                        <a:t> </a:t>
                      </a:r>
                      <a:r>
                        <a:rPr lang="en-US" sz="3600" b="0" cap="none" spc="0" dirty="0" err="1">
                          <a:solidFill>
                            <a:srgbClr val="0070C0"/>
                          </a:solidFill>
                          <a:effectLst/>
                          <a:latin typeface="Times New Roman" panose="02020603050405020304" pitchFamily="18" charset="0"/>
                          <a:cs typeface="Times New Roman" panose="02020603050405020304" pitchFamily="18" charset="0"/>
                        </a:rPr>
                        <a:t>giải</a:t>
                      </a:r>
                      <a:r>
                        <a:rPr lang="en-US" sz="3600" b="0" cap="none" spc="0" dirty="0">
                          <a:solidFill>
                            <a:srgbClr val="0070C0"/>
                          </a:solidFill>
                          <a:effectLst/>
                          <a:latin typeface="Times New Roman" panose="02020603050405020304" pitchFamily="18" charset="0"/>
                          <a:cs typeface="Times New Roman" panose="02020603050405020304" pitchFamily="18" charset="0"/>
                        </a:rPr>
                        <a:t> bi </a:t>
                      </a:r>
                      <a:r>
                        <a:rPr lang="en-US" sz="3600" b="0" cap="none" spc="0" dirty="0" err="1">
                          <a:solidFill>
                            <a:srgbClr val="0070C0"/>
                          </a:solidFill>
                          <a:effectLst/>
                          <a:latin typeface="Times New Roman" panose="02020603050405020304" pitchFamily="18" charset="0"/>
                          <a:cs typeface="Times New Roman" panose="02020603050405020304" pitchFamily="18" charset="0"/>
                        </a:rPr>
                        <a:t>kịch</a:t>
                      </a:r>
                      <a:r>
                        <a:rPr lang="en-US" sz="3600" b="0" cap="none" spc="0" dirty="0">
                          <a:solidFill>
                            <a:srgbClr val="0070C0"/>
                          </a:solidFill>
                          <a:effectLst/>
                          <a:latin typeface="Times New Roman" panose="02020603050405020304" pitchFamily="18" charset="0"/>
                          <a:cs typeface="Times New Roman" panose="02020603050405020304" pitchFamily="18" charset="0"/>
                        </a:rPr>
                        <a:t> - </a:t>
                      </a:r>
                      <a:r>
                        <a:rPr lang="en-US" sz="3600" b="0" cap="none" spc="0" dirty="0" err="1">
                          <a:solidFill>
                            <a:srgbClr val="0070C0"/>
                          </a:solidFill>
                          <a:effectLst/>
                          <a:latin typeface="Times New Roman" panose="02020603050405020304" pitchFamily="18" charset="0"/>
                          <a:cs typeface="Times New Roman" panose="02020603050405020304" pitchFamily="18" charset="0"/>
                        </a:rPr>
                        <a:t>phần</a:t>
                      </a:r>
                      <a:r>
                        <a:rPr lang="en-US" sz="3600" b="0" cap="none" spc="0" dirty="0">
                          <a:solidFill>
                            <a:srgbClr val="0070C0"/>
                          </a:solidFill>
                          <a:effectLst/>
                          <a:latin typeface="Times New Roman" panose="02020603050405020304" pitchFamily="18" charset="0"/>
                          <a:cs typeface="Times New Roman" panose="02020603050405020304" pitchFamily="18" charset="0"/>
                        </a:rPr>
                        <a:t> (3) </a:t>
                      </a:r>
                    </a:p>
                    <a:p>
                      <a:pPr>
                        <a:lnSpc>
                          <a:spcPct val="130000"/>
                        </a:lnSpc>
                        <a:spcAft>
                          <a:spcPts val="1000"/>
                        </a:spcAft>
                        <a:tabLst>
                          <a:tab pos="1386840" algn="l"/>
                        </a:tabLst>
                      </a:pPr>
                      <a:r>
                        <a:rPr lang="en-US" sz="3600" b="0" cap="none" spc="0" dirty="0">
                          <a:solidFill>
                            <a:schemeClr val="tx1"/>
                          </a:solidFill>
                          <a:effectLst/>
                          <a:latin typeface="Times New Roman" panose="02020603050405020304" pitchFamily="18" charset="0"/>
                          <a:cs typeface="Times New Roman" panose="02020603050405020304" pitchFamily="18" charset="0"/>
                        </a:rPr>
                        <a:t> </a:t>
                      </a:r>
                      <a:endParaRPr lang="en-US" sz="3600" b="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r>
                        <a:rPr lang="en-US" sz="2800" cap="none" spc="0" dirty="0">
                          <a:solidFill>
                            <a:schemeClr val="tx1"/>
                          </a:solidFill>
                          <a:effectLst/>
                          <a:latin typeface="Times New Roman" panose="02020603050405020304" pitchFamily="18" charset="0"/>
                          <a:cs typeface="Times New Roman" panose="02020603050405020304" pitchFamily="18" charset="0"/>
                        </a:rPr>
                        <a:t> </a:t>
                      </a: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1681085"/>
                  </a:ext>
                </a:extLst>
              </a:tr>
              <a:tr h="770401">
                <a:tc vMerge="1">
                  <a:txBody>
                    <a:bodyPr/>
                    <a:lstStyle/>
                    <a:p>
                      <a:endParaRPr lang="en-US"/>
                    </a:p>
                  </a:txBody>
                  <a:tcPr/>
                </a:tc>
                <a:tc>
                  <a:txBody>
                    <a:bodyPr/>
                    <a:lstStyle/>
                    <a:p>
                      <a:pPr marL="342900" lvl="0" indent="-342900" algn="just">
                        <a:lnSpc>
                          <a:spcPct val="130000"/>
                        </a:lnSpc>
                        <a:buClr>
                          <a:srgbClr val="231F20"/>
                        </a:buClr>
                        <a:buSzPts val="1200"/>
                        <a:buFont typeface="Symbol" panose="05050102010706020507" pitchFamily="18" charset="2"/>
                        <a:buChar char="-"/>
                        <a:tabLst>
                          <a:tab pos="165100"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17209829"/>
                  </a:ext>
                </a:extLst>
              </a:tr>
            </a:tbl>
          </a:graphicData>
        </a:graphic>
      </p:graphicFrame>
      <p:sp>
        <p:nvSpPr>
          <p:cNvPr id="6" name="TextBox 5">
            <a:extLst>
              <a:ext uri="{FF2B5EF4-FFF2-40B4-BE49-F238E27FC236}">
                <a16:creationId xmlns:a16="http://schemas.microsoft.com/office/drawing/2014/main" id="{39FEAC40-8A82-BF23-0992-B3B640C98183}"/>
              </a:ext>
            </a:extLst>
          </p:cNvPr>
          <p:cNvSpPr txBox="1"/>
          <p:nvPr/>
        </p:nvSpPr>
        <p:spPr>
          <a:xfrm>
            <a:off x="737484" y="12487"/>
            <a:ext cx="11015948" cy="1077218"/>
          </a:xfrm>
          <a:prstGeom prst="rect">
            <a:avLst/>
          </a:prstGeom>
          <a:noFill/>
        </p:spPr>
        <p:txBody>
          <a:bodyPr wrap="square">
            <a:spAutoFit/>
          </a:bodyPr>
          <a:lstStyle/>
          <a:p>
            <a:pPr algn="ctr">
              <a:spcAft>
                <a:spcPts val="1000"/>
              </a:spcAft>
              <a:tabLst>
                <a:tab pos="1386840" algn="l"/>
              </a:tabLst>
            </a:pPr>
            <a:r>
              <a:rPr lang="en-US" sz="3200" b="1" dirty="0">
                <a:solidFill>
                  <a:srgbClr val="FF0000"/>
                </a:solidFill>
                <a:effectLst/>
                <a:latin typeface="Times New Roman" panose="02020603050405020304" pitchFamily="18" charset="0"/>
                <a:ea typeface="MS Mincho" panose="02020609040205080304" pitchFamily="49" charset="-128"/>
              </a:rPr>
              <a:t> Quan </a:t>
            </a:r>
            <a:r>
              <a:rPr lang="en-US" sz="3200" b="1" dirty="0" err="1">
                <a:solidFill>
                  <a:srgbClr val="FF0000"/>
                </a:solidFill>
                <a:effectLst/>
                <a:latin typeface="Times New Roman" panose="02020603050405020304" pitchFamily="18" charset="0"/>
                <a:ea typeface="MS Mincho" panose="02020609040205080304" pitchFamily="49" charset="-128"/>
              </a:rPr>
              <a:t>điểm</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đánh</a:t>
            </a:r>
            <a:r>
              <a:rPr lang="en-US" sz="3200" b="1" dirty="0">
                <a:solidFill>
                  <a:srgbClr val="FF0000"/>
                </a:solidFill>
                <a:effectLst/>
                <a:latin typeface="Times New Roman" panose="02020603050405020304" pitchFamily="18" charset="0"/>
                <a:ea typeface="MS Mincho" panose="02020609040205080304" pitchFamily="49" charset="-128"/>
              </a:rPr>
              <a:t> giá, </a:t>
            </a:r>
            <a:r>
              <a:rPr lang="en-US" sz="3200" b="1" dirty="0" err="1">
                <a:solidFill>
                  <a:srgbClr val="FF0000"/>
                </a:solidFill>
                <a:effectLst/>
                <a:latin typeface="Times New Roman" panose="02020603050405020304" pitchFamily="18" charset="0"/>
                <a:ea typeface="MS Mincho" panose="02020609040205080304" pitchFamily="49" charset="-128"/>
              </a:rPr>
              <a:t>cách</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lí</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giải</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của</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tác</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giả</a:t>
            </a:r>
            <a:r>
              <a:rPr lang="en-US" sz="3200" b="1" dirty="0">
                <a:solidFill>
                  <a:srgbClr val="FF0000"/>
                </a:solidFill>
                <a:effectLst/>
                <a:latin typeface="Times New Roman" panose="02020603050405020304" pitchFamily="18" charset="0"/>
                <a:ea typeface="MS Mincho" panose="02020609040205080304" pitchFamily="49" charset="-128"/>
              </a:rPr>
              <a:t> về </a:t>
            </a:r>
            <a:r>
              <a:rPr lang="en-US" sz="3200" b="1" dirty="0" err="1">
                <a:solidFill>
                  <a:srgbClr val="FF0000"/>
                </a:solidFill>
                <a:effectLst/>
                <a:latin typeface="Times New Roman" panose="02020603050405020304" pitchFamily="18" charset="0"/>
                <a:ea typeface="MS Mincho" panose="02020609040205080304" pitchFamily="49" charset="-128"/>
              </a:rPr>
              <a:t>nội</a:t>
            </a:r>
            <a:r>
              <a:rPr lang="en-US" sz="3200" b="1" dirty="0">
                <a:solidFill>
                  <a:srgbClr val="FF0000"/>
                </a:solidFill>
                <a:effectLst/>
                <a:latin typeface="Times New Roman" panose="02020603050405020304" pitchFamily="18" charset="0"/>
                <a:ea typeface="MS Mincho" panose="02020609040205080304" pitchFamily="49" charset="-128"/>
              </a:rPr>
              <a:t> dung </a:t>
            </a:r>
            <a:r>
              <a:rPr lang="en-US" sz="3200" b="1" dirty="0" err="1">
                <a:solidFill>
                  <a:srgbClr val="FF0000"/>
                </a:solidFill>
                <a:effectLst/>
                <a:latin typeface="Times New Roman" panose="02020603050405020304" pitchFamily="18" charset="0"/>
                <a:ea typeface="MS Mincho" panose="02020609040205080304" pitchFamily="49" charset="-128"/>
              </a:rPr>
              <a:t>và</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nghệ</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thuật</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tác</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phẩm</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i="1" dirty="0" err="1">
                <a:solidFill>
                  <a:srgbClr val="FF0000"/>
                </a:solidFill>
                <a:effectLst/>
                <a:latin typeface="Times New Roman" panose="02020603050405020304" pitchFamily="18" charset="0"/>
                <a:ea typeface="MS Mincho" panose="02020609040205080304" pitchFamily="49" charset="-128"/>
              </a:rPr>
              <a:t>Người</a:t>
            </a:r>
            <a:r>
              <a:rPr lang="en-US" sz="3200" b="1" i="1" dirty="0">
                <a:solidFill>
                  <a:srgbClr val="FF0000"/>
                </a:solidFill>
                <a:effectLst/>
                <a:latin typeface="Times New Roman" panose="02020603050405020304" pitchFamily="18" charset="0"/>
                <a:ea typeface="MS Mincho" panose="02020609040205080304" pitchFamily="49" charset="-128"/>
              </a:rPr>
              <a:t> con </a:t>
            </a:r>
            <a:r>
              <a:rPr lang="en-US" sz="3200" b="1" i="1" dirty="0" err="1">
                <a:solidFill>
                  <a:srgbClr val="FF0000"/>
                </a:solidFill>
                <a:effectLst/>
                <a:latin typeface="Times New Roman" panose="02020603050405020304" pitchFamily="18" charset="0"/>
                <a:ea typeface="MS Mincho" panose="02020609040205080304" pitchFamily="49" charset="-128"/>
              </a:rPr>
              <a:t>gái</a:t>
            </a:r>
            <a:r>
              <a:rPr lang="en-US" sz="3200" b="1" i="1" dirty="0">
                <a:solidFill>
                  <a:srgbClr val="FF0000"/>
                </a:solidFill>
                <a:effectLst/>
                <a:latin typeface="Times New Roman" panose="02020603050405020304" pitchFamily="18" charset="0"/>
                <a:ea typeface="MS Mincho" panose="02020609040205080304" pitchFamily="49" charset="-128"/>
              </a:rPr>
              <a:t> Nam </a:t>
            </a:r>
            <a:r>
              <a:rPr lang="en-US" sz="3200" b="1" i="1" dirty="0" err="1">
                <a:solidFill>
                  <a:srgbClr val="FF0000"/>
                </a:solidFill>
                <a:effectLst/>
                <a:latin typeface="Times New Roman" panose="02020603050405020304" pitchFamily="18" charset="0"/>
                <a:ea typeface="MS Mincho" panose="02020609040205080304" pitchFamily="49" charset="-128"/>
              </a:rPr>
              <a:t>Xương</a:t>
            </a:r>
            <a:r>
              <a:rPr lang="en-US" sz="3200" b="1" i="1" dirty="0">
                <a:solidFill>
                  <a:srgbClr val="FF0000"/>
                </a:solidFill>
                <a:effectLst/>
                <a:latin typeface="Times New Roman" panose="02020603050405020304" pitchFamily="18" charset="0"/>
                <a:ea typeface="MS Mincho" panose="02020609040205080304" pitchFamily="49" charset="-128"/>
              </a:rPr>
              <a:t> </a:t>
            </a:r>
            <a:r>
              <a:rPr lang="en-US" sz="3200" b="1" dirty="0">
                <a:solidFill>
                  <a:srgbClr val="FF0000"/>
                </a:solidFill>
                <a:effectLst/>
                <a:latin typeface="Times New Roman" panose="02020603050405020304" pitchFamily="18" charset="0"/>
                <a:ea typeface="MS Mincho" panose="02020609040205080304" pitchFamily="49" charset="-128"/>
              </a:rPr>
              <a:t>(</a:t>
            </a:r>
            <a:r>
              <a:rPr lang="en-US" sz="3200" b="1" dirty="0" err="1">
                <a:solidFill>
                  <a:srgbClr val="FF0000"/>
                </a:solidFill>
                <a:effectLst/>
                <a:latin typeface="Times New Roman" panose="02020603050405020304" pitchFamily="18" charset="0"/>
                <a:ea typeface="MS Mincho" panose="02020609040205080304" pitchFamily="49" charset="-128"/>
              </a:rPr>
              <a:t>Nguyễn</a:t>
            </a:r>
            <a:r>
              <a:rPr lang="en-US" sz="3200" b="1" dirty="0">
                <a:solidFill>
                  <a:srgbClr val="FF0000"/>
                </a:solidFill>
                <a:effectLst/>
                <a:latin typeface="Times New Roman" panose="02020603050405020304" pitchFamily="18" charset="0"/>
                <a:ea typeface="MS Mincho" panose="02020609040205080304" pitchFamily="49" charset="-128"/>
              </a:rPr>
              <a:t> </a:t>
            </a:r>
            <a:r>
              <a:rPr lang="en-US" sz="3200" b="1" dirty="0" err="1">
                <a:solidFill>
                  <a:srgbClr val="FF0000"/>
                </a:solidFill>
                <a:effectLst/>
                <a:latin typeface="Times New Roman" panose="02020603050405020304" pitchFamily="18" charset="0"/>
                <a:ea typeface="MS Mincho" panose="02020609040205080304" pitchFamily="49" charset="-128"/>
              </a:rPr>
              <a:t>Dữ</a:t>
            </a:r>
            <a:r>
              <a:rPr lang="en-US" sz="3200" b="1" dirty="0">
                <a:solidFill>
                  <a:srgbClr val="FF0000"/>
                </a:solidFill>
                <a:effectLst/>
                <a:latin typeface="Times New Roman" panose="02020603050405020304" pitchFamily="18" charset="0"/>
                <a:ea typeface="MS Mincho" panose="02020609040205080304" pitchFamily="49" charset="-128"/>
              </a:rPr>
              <a:t>)</a:t>
            </a:r>
            <a:endParaRPr lang="en-US" sz="32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73828CA9-350C-099C-0188-F6ED866C4A9C}"/>
              </a:ext>
            </a:extLst>
          </p:cNvPr>
          <p:cNvSpPr txBox="1"/>
          <p:nvPr/>
        </p:nvSpPr>
        <p:spPr>
          <a:xfrm>
            <a:off x="2827638" y="2583462"/>
            <a:ext cx="9057502" cy="2837187"/>
          </a:xfrm>
          <a:prstGeom prst="rect">
            <a:avLst/>
          </a:prstGeom>
          <a:noFill/>
        </p:spPr>
        <p:txBody>
          <a:bodyPr wrap="square">
            <a:spAutoFit/>
          </a:bodyPr>
          <a:lstStyle/>
          <a:p>
            <a:pPr lvl="0" algn="just">
              <a:lnSpc>
                <a:spcPct val="130000"/>
              </a:lnSpc>
              <a:buClr>
                <a:srgbClr val="231F20"/>
              </a:buClr>
              <a:buSzPts val="1200"/>
              <a:tabLst>
                <a:tab pos="156210" algn="l"/>
              </a:tabLst>
            </a:pPr>
            <a:r>
              <a:rPr lang="vi-VN" sz="2800" dirty="0">
                <a:latin typeface="Times New Roman" panose="02020603050405020304" pitchFamily="18" charset="0"/>
                <a:cs typeface="Times New Roman" panose="02020603050405020304" pitchFamily="18" charset="0"/>
              </a:rPr>
              <a:t>Cách lí giải của tác giả:</a:t>
            </a:r>
            <a:endParaRPr lang="en-US" sz="2800" dirty="0">
              <a:latin typeface="Times New Roman" panose="02020603050405020304" pitchFamily="18" charset="0"/>
              <a:cs typeface="Times New Roman" panose="02020603050405020304" pitchFamily="18" charset="0"/>
            </a:endParaRPr>
          </a:p>
          <a:p>
            <a:pPr marL="114300" indent="179705" algn="just">
              <a:lnSpc>
                <a:spcPct val="130000"/>
              </a:lnSpc>
              <a:tabLst>
                <a:tab pos="156210" algn="l"/>
              </a:tabLst>
            </a:pPr>
            <a:r>
              <a:rPr lang="vi-VN" sz="2800" dirty="0">
                <a:latin typeface="Times New Roman" panose="02020603050405020304" pitchFamily="18" charset="0"/>
                <a:cs typeface="Times New Roman" panose="02020603050405020304" pitchFamily="18" charset="0"/>
              </a:rPr>
              <a:t>+ Tác giả cũng nhìn nhận nguyên nhân gây nên kết cục bi kịch của Vũ Nương từ hai phía: cả phía người chồng và người vợ, khách quan và chủ quan, do đó cách lí giải toàn diện chứ không phiến diện, một chiều.</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3811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barn(inVertical)">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barn(inVertical)">
                                      <p:cBhvr>
                                        <p:cTn id="24"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75EA5A-D05E-3EEB-259D-F6578A72DB77}"/>
              </a:ext>
            </a:extLst>
          </p:cNvPr>
          <p:cNvSpPr>
            <a:spLocks noGrp="1"/>
          </p:cNvSpPr>
          <p:nvPr>
            <p:ph type="title"/>
          </p:nvPr>
        </p:nvSpPr>
        <p:spPr>
          <a:xfrm>
            <a:off x="589560" y="856180"/>
            <a:ext cx="5194178" cy="1128068"/>
          </a:xfrm>
        </p:spPr>
        <p:txBody>
          <a:bodyPr anchor="ctr">
            <a:normAutofit fontScale="90000"/>
          </a:bodyPr>
          <a:lstStyle/>
          <a:p>
            <a:r>
              <a:rPr lang="en-US" sz="4800" dirty="0">
                <a:solidFill>
                  <a:srgbClr val="FF0000"/>
                </a:solidFill>
                <a:latin typeface="#9Slide03 AmpleSoft Bold" panose="02000000000000000000" pitchFamily="2" charset="0"/>
              </a:rPr>
              <a:t>1. </a:t>
            </a:r>
            <a:r>
              <a:rPr lang="en-US" sz="4800" dirty="0" err="1">
                <a:solidFill>
                  <a:srgbClr val="FF0000"/>
                </a:solidFill>
                <a:latin typeface="#9Slide03 AmpleSoft Bold" panose="02000000000000000000" pitchFamily="2" charset="0"/>
              </a:rPr>
              <a:t>Giới</a:t>
            </a:r>
            <a:r>
              <a:rPr lang="en-US" sz="4800" dirty="0">
                <a:solidFill>
                  <a:srgbClr val="FF0000"/>
                </a:solidFill>
                <a:latin typeface="#9Slide03 AmpleSoft Bold" panose="02000000000000000000" pitchFamily="2" charset="0"/>
              </a:rPr>
              <a:t> </a:t>
            </a:r>
            <a:r>
              <a:rPr lang="en-US" sz="4800" dirty="0" err="1">
                <a:solidFill>
                  <a:srgbClr val="FF0000"/>
                </a:solidFill>
                <a:latin typeface="#9Slide03 AmpleSoft Bold" panose="02000000000000000000" pitchFamily="2" charset="0"/>
              </a:rPr>
              <a:t>thiệu</a:t>
            </a:r>
            <a:r>
              <a:rPr lang="en-US" sz="4800" dirty="0">
                <a:solidFill>
                  <a:srgbClr val="FF0000"/>
                </a:solidFill>
                <a:latin typeface="#9Slide03 AmpleSoft Bold" panose="02000000000000000000" pitchFamily="2" charset="0"/>
              </a:rPr>
              <a:t> </a:t>
            </a:r>
            <a:r>
              <a:rPr lang="en-US" sz="4800" dirty="0" err="1">
                <a:solidFill>
                  <a:srgbClr val="FF0000"/>
                </a:solidFill>
                <a:latin typeface="#9Slide03 AmpleSoft Bold" panose="02000000000000000000" pitchFamily="2" charset="0"/>
              </a:rPr>
              <a:t>bài</a:t>
            </a:r>
            <a:r>
              <a:rPr lang="en-US" sz="4800" dirty="0">
                <a:solidFill>
                  <a:srgbClr val="FF0000"/>
                </a:solidFill>
                <a:latin typeface="#9Slide03 AmpleSoft Bold" panose="02000000000000000000" pitchFamily="2" charset="0"/>
              </a:rPr>
              <a:t> học </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een frame with leaves&#10;&#10;Description automatically generated">
            <a:extLst>
              <a:ext uri="{FF2B5EF4-FFF2-40B4-BE49-F238E27FC236}">
                <a16:creationId xmlns:a16="http://schemas.microsoft.com/office/drawing/2014/main" id="{F42CB816-48D4-686B-0C75-702BB55988A0}"/>
              </a:ext>
            </a:extLst>
          </p:cNvPr>
          <p:cNvPicPr>
            <a:picLocks noChangeAspect="1"/>
          </p:cNvPicPr>
          <p:nvPr/>
        </p:nvPicPr>
        <p:blipFill>
          <a:blip r:embed="rId2">
            <a:extLst>
              <a:ext uri="{28A0092B-C50C-407E-A947-70E740481C1C}">
                <a14:useLocalDpi xmlns:a14="http://schemas.microsoft.com/office/drawing/2010/main" val="0"/>
              </a:ext>
            </a:extLst>
          </a:blip>
          <a:srcRect t="16428" b="14988"/>
          <a:stretch/>
        </p:blipFill>
        <p:spPr>
          <a:xfrm>
            <a:off x="5873189" y="856180"/>
            <a:ext cx="5425410" cy="5259296"/>
          </a:xfrm>
          <a:prstGeom prst="rect">
            <a:avLst/>
          </a:prstGeom>
        </p:spPr>
      </p:pic>
      <p:sp>
        <p:nvSpPr>
          <p:cNvPr id="7" name="TextBox 6">
            <a:extLst>
              <a:ext uri="{FF2B5EF4-FFF2-40B4-BE49-F238E27FC236}">
                <a16:creationId xmlns:a16="http://schemas.microsoft.com/office/drawing/2014/main" id="{111FE91C-6366-11B7-F316-1ED8D97F4173}"/>
              </a:ext>
            </a:extLst>
          </p:cNvPr>
          <p:cNvSpPr txBox="1"/>
          <p:nvPr/>
        </p:nvSpPr>
        <p:spPr>
          <a:xfrm>
            <a:off x="257268" y="2269747"/>
            <a:ext cx="5562764" cy="4085734"/>
          </a:xfrm>
          <a:prstGeom prst="rect">
            <a:avLst/>
          </a:prstGeom>
          <a:noFill/>
        </p:spPr>
        <p:txBody>
          <a:bodyPr wrap="square">
            <a:spAutoFit/>
          </a:bodyPr>
          <a:lstStyle/>
          <a:p>
            <a:pPr algn="just">
              <a:lnSpc>
                <a:spcPct val="130000"/>
              </a:lnSpc>
              <a:spcAft>
                <a:spcPts val="1000"/>
              </a:spcAft>
              <a:tabLst>
                <a:tab pos="1386840" algn="l"/>
              </a:tabLst>
            </a:pPr>
            <a:r>
              <a:rPr lang="en-US" sz="2800" i="1" dirty="0">
                <a:solidFill>
                  <a:srgbClr val="0D0D0D"/>
                </a:solidFill>
                <a:effectLst/>
                <a:latin typeface="Times New Roman" panose="02020603050405020304" pitchFamily="18" charset="0"/>
                <a:ea typeface="Calibri" panose="020F0502020204030204" pitchFamily="34" charset="0"/>
              </a:rPr>
              <a:t>? Em </a:t>
            </a:r>
            <a:r>
              <a:rPr lang="en-US" sz="2800" i="1" dirty="0" err="1">
                <a:solidFill>
                  <a:srgbClr val="0D0D0D"/>
                </a:solidFill>
                <a:effectLst/>
                <a:latin typeface="Times New Roman" panose="02020603050405020304" pitchFamily="18" charset="0"/>
                <a:ea typeface="Calibri" panose="020F0502020204030204" pitchFamily="34" charset="0"/>
              </a:rPr>
              <a:t>hãy</a:t>
            </a:r>
            <a:r>
              <a:rPr lang="en-US" sz="2800" i="1" dirty="0">
                <a:solidFill>
                  <a:srgbClr val="0D0D0D"/>
                </a:solidFill>
                <a:effectLst/>
                <a:latin typeface="Times New Roman" panose="02020603050405020304" pitchFamily="18" charset="0"/>
                <a:ea typeface="Calibri" panose="020F0502020204030204" pitchFamily="34" charset="0"/>
              </a:rPr>
              <a:t> chia </a:t>
            </a:r>
            <a:r>
              <a:rPr lang="en-US" sz="2800" i="1" dirty="0" err="1">
                <a:solidFill>
                  <a:srgbClr val="0D0D0D"/>
                </a:solidFill>
                <a:effectLst/>
                <a:latin typeface="Times New Roman" panose="02020603050405020304" pitchFamily="18" charset="0"/>
                <a:ea typeface="Calibri" panose="020F0502020204030204" pitchFamily="34" charset="0"/>
              </a:rPr>
              <a:t>sẻ</a:t>
            </a:r>
            <a:r>
              <a:rPr lang="en-US" sz="2800" i="1" dirty="0">
                <a:solidFill>
                  <a:srgbClr val="0D0D0D"/>
                </a:solidFill>
                <a:effectLst/>
                <a:latin typeface="Times New Roman" panose="02020603050405020304" pitchFamily="18" charset="0"/>
                <a:ea typeface="Calibri" panose="020F0502020204030204" pitchFamily="34" charset="0"/>
              </a:rPr>
              <a:t> về </a:t>
            </a:r>
            <a:r>
              <a:rPr lang="en-US" sz="2800" i="1" dirty="0" err="1">
                <a:solidFill>
                  <a:srgbClr val="0D0D0D"/>
                </a:solidFill>
                <a:effectLst/>
                <a:latin typeface="Times New Roman" panose="02020603050405020304" pitchFamily="18" charset="0"/>
                <a:ea typeface="Calibri" panose="020F0502020204030204" pitchFamily="34" charset="0"/>
              </a:rPr>
              <a:t>một</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vẻ</a:t>
            </a:r>
            <a:r>
              <a:rPr lang="en-US" sz="2800" i="1" dirty="0">
                <a:solidFill>
                  <a:srgbClr val="0D0D0D"/>
                </a:solidFill>
                <a:effectLst/>
                <a:latin typeface="Times New Roman" panose="02020603050405020304" pitchFamily="18" charset="0"/>
                <a:ea typeface="Calibri" panose="020F0502020204030204" pitchFamily="34" charset="0"/>
              </a:rPr>
              <a:t> đẹp </a:t>
            </a:r>
            <a:r>
              <a:rPr lang="en-US" sz="2800" i="1" dirty="0" err="1">
                <a:solidFill>
                  <a:srgbClr val="0D0D0D"/>
                </a:solidFill>
                <a:effectLst/>
                <a:latin typeface="Times New Roman" panose="02020603050405020304" pitchFamily="18" charset="0"/>
                <a:ea typeface="Calibri" panose="020F0502020204030204" pitchFamily="34" charset="0"/>
              </a:rPr>
              <a:t>trong</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tác</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phẩm</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văn</a:t>
            </a:r>
            <a:r>
              <a:rPr lang="en-US" sz="2800" i="1" dirty="0">
                <a:solidFill>
                  <a:srgbClr val="0D0D0D"/>
                </a:solidFill>
                <a:effectLst/>
                <a:latin typeface="Times New Roman" panose="02020603050405020304" pitchFamily="18" charset="0"/>
                <a:ea typeface="Calibri" panose="020F0502020204030204" pitchFamily="34" charset="0"/>
              </a:rPr>
              <a:t> học mà </a:t>
            </a:r>
            <a:r>
              <a:rPr lang="en-US" sz="2800" i="1" dirty="0" err="1">
                <a:solidFill>
                  <a:srgbClr val="0D0D0D"/>
                </a:solidFill>
                <a:effectLst/>
                <a:latin typeface="Times New Roman" panose="02020603050405020304" pitchFamily="18" charset="0"/>
                <a:ea typeface="Calibri" panose="020F0502020204030204" pitchFamily="34" charset="0"/>
              </a:rPr>
              <a:t>em</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ấn</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tượng</a:t>
            </a:r>
            <a:r>
              <a:rPr lang="en-US" sz="2800" dirty="0">
                <a:solidFill>
                  <a:srgbClr val="0D0D0D"/>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p>
            <a:pPr algn="just">
              <a:lnSpc>
                <a:spcPct val="130000"/>
              </a:lnSpc>
              <a:spcAft>
                <a:spcPts val="1000"/>
              </a:spcAft>
              <a:tabLst>
                <a:tab pos="1386840" algn="l"/>
              </a:tabLst>
            </a:pPr>
            <a:r>
              <a:rPr lang="en-US" sz="2800" dirty="0">
                <a:solidFill>
                  <a:srgbClr val="0D0D0D"/>
                </a:solidFill>
                <a:effectLst/>
                <a:latin typeface="Times New Roman" panose="02020603050405020304" pitchFamily="18" charset="0"/>
                <a:ea typeface="Calibri" panose="020F0502020204030204" pitchFamily="34" charset="0"/>
              </a:rPr>
              <a:t>? </a:t>
            </a:r>
            <a:r>
              <a:rPr lang="en-US" sz="2800" i="1" dirty="0">
                <a:solidFill>
                  <a:srgbClr val="0D0D0D"/>
                </a:solidFill>
                <a:effectLst/>
                <a:latin typeface="Times New Roman" panose="02020603050405020304" pitchFamily="18" charset="0"/>
                <a:ea typeface="Calibri" panose="020F0502020204030204" pitchFamily="34" charset="0"/>
              </a:rPr>
              <a:t>Ở các </a:t>
            </a:r>
            <a:r>
              <a:rPr lang="en-US" sz="2800" i="1" dirty="0" err="1">
                <a:solidFill>
                  <a:srgbClr val="0D0D0D"/>
                </a:solidFill>
                <a:effectLst/>
                <a:latin typeface="Times New Roman" panose="02020603050405020304" pitchFamily="18" charset="0"/>
                <a:ea typeface="Calibri" panose="020F0502020204030204" pitchFamily="34" charset="0"/>
              </a:rPr>
              <a:t>lớp</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dưới</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em</a:t>
            </a:r>
            <a:r>
              <a:rPr lang="en-US" sz="2800" i="1" dirty="0">
                <a:solidFill>
                  <a:srgbClr val="0D0D0D"/>
                </a:solidFill>
                <a:effectLst/>
                <a:latin typeface="Times New Roman" panose="02020603050405020304" pitchFamily="18" charset="0"/>
                <a:ea typeface="Calibri" panose="020F0502020204030204" pitchFamily="34" charset="0"/>
              </a:rPr>
              <a:t> đã </a:t>
            </a:r>
            <a:r>
              <a:rPr lang="en-US" sz="2800" i="1" dirty="0" err="1">
                <a:solidFill>
                  <a:srgbClr val="0D0D0D"/>
                </a:solidFill>
                <a:effectLst/>
                <a:latin typeface="Times New Roman" panose="02020603050405020304" pitchFamily="18" charset="0"/>
                <a:ea typeface="Calibri" panose="020F0502020204030204" pitchFamily="34" charset="0"/>
              </a:rPr>
              <a:t>được</a:t>
            </a:r>
            <a:r>
              <a:rPr lang="en-US" sz="2800" i="1" dirty="0">
                <a:solidFill>
                  <a:srgbClr val="0D0D0D"/>
                </a:solidFill>
                <a:effectLst/>
                <a:latin typeface="Times New Roman" panose="02020603050405020304" pitchFamily="18" charset="0"/>
                <a:ea typeface="Calibri" panose="020F0502020204030204" pitchFamily="34" charset="0"/>
              </a:rPr>
              <a:t> học </a:t>
            </a:r>
            <a:r>
              <a:rPr lang="en-US" sz="2800" i="1" dirty="0" err="1">
                <a:solidFill>
                  <a:srgbClr val="0D0D0D"/>
                </a:solidFill>
                <a:effectLst/>
                <a:latin typeface="Times New Roman" panose="02020603050405020304" pitchFamily="18" charset="0"/>
                <a:ea typeface="Calibri" panose="020F0502020204030204" pitchFamily="34" charset="0"/>
              </a:rPr>
              <a:t>những</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văn</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bản</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nghị</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luận</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văn</a:t>
            </a:r>
            <a:r>
              <a:rPr lang="en-US" sz="2800" i="1" dirty="0">
                <a:solidFill>
                  <a:srgbClr val="0D0D0D"/>
                </a:solidFill>
                <a:effectLst/>
                <a:latin typeface="Times New Roman" panose="02020603050405020304" pitchFamily="18" charset="0"/>
                <a:ea typeface="Calibri" panose="020F0502020204030204" pitchFamily="34" charset="0"/>
              </a:rPr>
              <a:t> học nào? </a:t>
            </a:r>
            <a:r>
              <a:rPr lang="en-US" sz="2800" i="1" dirty="0" err="1">
                <a:solidFill>
                  <a:srgbClr val="0D0D0D"/>
                </a:solidFill>
                <a:effectLst/>
                <a:latin typeface="Times New Roman" panose="02020603050405020304" pitchFamily="18" charset="0"/>
                <a:ea typeface="Calibri" panose="020F0502020204030204" pitchFamily="34" charset="0"/>
              </a:rPr>
              <a:t>Hãy</a:t>
            </a:r>
            <a:r>
              <a:rPr lang="en-US" sz="2800" i="1" dirty="0">
                <a:solidFill>
                  <a:srgbClr val="0D0D0D"/>
                </a:solidFill>
                <a:effectLst/>
                <a:latin typeface="Times New Roman" panose="02020603050405020304" pitchFamily="18" charset="0"/>
                <a:ea typeface="Calibri" panose="020F0502020204030204" pitchFamily="34" charset="0"/>
              </a:rPr>
              <a:t> chia </a:t>
            </a:r>
            <a:r>
              <a:rPr lang="en-US" sz="2800" i="1" dirty="0" err="1">
                <a:solidFill>
                  <a:srgbClr val="0D0D0D"/>
                </a:solidFill>
                <a:effectLst/>
                <a:latin typeface="Times New Roman" panose="02020603050405020304" pitchFamily="18" charset="0"/>
                <a:ea typeface="Calibri" panose="020F0502020204030204" pitchFamily="34" charset="0"/>
              </a:rPr>
              <a:t>sẻ</a:t>
            </a:r>
            <a:r>
              <a:rPr lang="en-US" sz="2800" i="1" dirty="0">
                <a:solidFill>
                  <a:srgbClr val="0D0D0D"/>
                </a:solidFill>
                <a:effectLst/>
                <a:latin typeface="Times New Roman" panose="02020603050405020304" pitchFamily="18" charset="0"/>
                <a:ea typeface="Calibri" panose="020F0502020204030204" pitchFamily="34" charset="0"/>
              </a:rPr>
              <a:t> về </a:t>
            </a:r>
            <a:r>
              <a:rPr lang="en-US" sz="2800" i="1" dirty="0" err="1">
                <a:solidFill>
                  <a:srgbClr val="0D0D0D"/>
                </a:solidFill>
                <a:effectLst/>
                <a:latin typeface="Times New Roman" panose="02020603050405020304" pitchFamily="18" charset="0"/>
                <a:ea typeface="Calibri" panose="020F0502020204030204" pitchFamily="34" charset="0"/>
              </a:rPr>
              <a:t>điều</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em</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thu</a:t>
            </a:r>
            <a:r>
              <a:rPr lang="en-US" sz="2800" i="1" dirty="0">
                <a:solidFill>
                  <a:srgbClr val="0D0D0D"/>
                </a:solidFill>
                <a:effectLst/>
                <a:latin typeface="Times New Roman" panose="02020603050405020304" pitchFamily="18" charset="0"/>
                <a:ea typeface="Calibri" panose="020F0502020204030204" pitchFamily="34" charset="0"/>
              </a:rPr>
              <a:t> nhận </a:t>
            </a:r>
            <a:r>
              <a:rPr lang="en-US" sz="2800" i="1" dirty="0" err="1">
                <a:solidFill>
                  <a:srgbClr val="0D0D0D"/>
                </a:solidFill>
                <a:effectLst/>
                <a:latin typeface="Times New Roman" panose="02020603050405020304" pitchFamily="18" charset="0"/>
                <a:ea typeface="Calibri" panose="020F0502020204030204" pitchFamily="34" charset="0"/>
              </a:rPr>
              <a:t>được</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từ</a:t>
            </a:r>
            <a:r>
              <a:rPr lang="en-US" sz="2800" i="1" dirty="0">
                <a:solidFill>
                  <a:srgbClr val="0D0D0D"/>
                </a:solidFill>
                <a:effectLst/>
                <a:latin typeface="Times New Roman" panose="02020603050405020304" pitchFamily="18" charset="0"/>
                <a:ea typeface="Calibri" panose="020F0502020204030204" pitchFamily="34" charset="0"/>
              </a:rPr>
              <a:t> việc </a:t>
            </a:r>
            <a:r>
              <a:rPr lang="en-US" sz="2800" i="1" dirty="0" err="1">
                <a:solidFill>
                  <a:srgbClr val="0D0D0D"/>
                </a:solidFill>
                <a:effectLst/>
                <a:latin typeface="Times New Roman" panose="02020603050405020304" pitchFamily="18" charset="0"/>
                <a:ea typeface="Calibri" panose="020F0502020204030204" pitchFamily="34" charset="0"/>
              </a:rPr>
              <a:t>đọc</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một</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trong</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những</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văn</a:t>
            </a:r>
            <a:r>
              <a:rPr lang="en-US" sz="2800" i="1" dirty="0">
                <a:solidFill>
                  <a:srgbClr val="0D0D0D"/>
                </a:solidFill>
                <a:effectLst/>
                <a:latin typeface="Times New Roman" panose="02020603050405020304" pitchFamily="18" charset="0"/>
                <a:ea typeface="Calibri" panose="020F0502020204030204" pitchFamily="34" charset="0"/>
              </a:rPr>
              <a:t> </a:t>
            </a:r>
            <a:r>
              <a:rPr lang="en-US" sz="2800" i="1" dirty="0" err="1">
                <a:solidFill>
                  <a:srgbClr val="0D0D0D"/>
                </a:solidFill>
                <a:effectLst/>
                <a:latin typeface="Times New Roman" panose="02020603050405020304" pitchFamily="18" charset="0"/>
                <a:ea typeface="Calibri" panose="020F0502020204030204" pitchFamily="34" charset="0"/>
              </a:rPr>
              <a:t>bản</a:t>
            </a:r>
            <a:r>
              <a:rPr lang="en-US" sz="2800" i="1" dirty="0">
                <a:solidFill>
                  <a:srgbClr val="0D0D0D"/>
                </a:solidFill>
                <a:effectLst/>
                <a:latin typeface="Times New Roman" panose="02020603050405020304" pitchFamily="18" charset="0"/>
                <a:ea typeface="Calibri" panose="020F0502020204030204" pitchFamily="34" charset="0"/>
              </a:rPr>
              <a:t> đó.</a:t>
            </a:r>
            <a:endParaRPr lang="en-US" sz="2800" dirty="0">
              <a:effectLst/>
              <a:latin typeface="Times New Roman" panose="02020603050405020304" pitchFamily="18" charset="0"/>
              <a:ea typeface="Calibri" panose="020F0502020204030204" pitchFamily="34" charset="0"/>
            </a:endParaRPr>
          </a:p>
        </p:txBody>
      </p:sp>
      <p:pic>
        <p:nvPicPr>
          <p:cNvPr id="10" name="Graphic 9" descr="Alarm Ringing outline">
            <a:extLst>
              <a:ext uri="{FF2B5EF4-FFF2-40B4-BE49-F238E27FC236}">
                <a16:creationId xmlns:a16="http://schemas.microsoft.com/office/drawing/2014/main" id="{956B9C8B-FCC1-0B3C-A1A4-83D05C8B57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34342" y="1756944"/>
            <a:ext cx="3703104" cy="3703104"/>
          </a:xfrm>
          <a:prstGeom prst="rect">
            <a:avLst/>
          </a:prstGeom>
        </p:spPr>
      </p:pic>
    </p:spTree>
    <p:extLst>
      <p:ext uri="{BB962C8B-B14F-4D97-AF65-F5344CB8AC3E}">
        <p14:creationId xmlns:p14="http://schemas.microsoft.com/office/powerpoint/2010/main" val="22293789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F63BE198-87BA-010F-6F5F-0C7036E387AC}"/>
              </a:ext>
            </a:extLst>
          </p:cNvPr>
          <p:cNvGraphicFramePr>
            <a:graphicFrameLocks noGrp="1"/>
          </p:cNvGraphicFramePr>
          <p:nvPr>
            <p:extLst>
              <p:ext uri="{D42A27DB-BD31-4B8C-83A1-F6EECF244321}">
                <p14:modId xmlns:p14="http://schemas.microsoft.com/office/powerpoint/2010/main" val="2540918845"/>
              </p:ext>
            </p:extLst>
          </p:nvPr>
        </p:nvGraphicFramePr>
        <p:xfrm>
          <a:off x="418070" y="1077935"/>
          <a:ext cx="11592697" cy="5540114"/>
        </p:xfrm>
        <a:graphic>
          <a:graphicData uri="http://schemas.openxmlformats.org/drawingml/2006/table">
            <a:tbl>
              <a:tblPr firstRow="1" firstCol="1" bandRow="1">
                <a:noFill/>
                <a:tableStyleId>{5C22544A-7EE6-4342-B048-85BDC9FD1C3A}</a:tableStyleId>
              </a:tblPr>
              <a:tblGrid>
                <a:gridCol w="1919501">
                  <a:extLst>
                    <a:ext uri="{9D8B030D-6E8A-4147-A177-3AD203B41FA5}">
                      <a16:colId xmlns:a16="http://schemas.microsoft.com/office/drawing/2014/main" val="4015261568"/>
                    </a:ext>
                  </a:extLst>
                </a:gridCol>
                <a:gridCol w="9673196">
                  <a:extLst>
                    <a:ext uri="{9D8B030D-6E8A-4147-A177-3AD203B41FA5}">
                      <a16:colId xmlns:a16="http://schemas.microsoft.com/office/drawing/2014/main" val="1614847613"/>
                    </a:ext>
                  </a:extLst>
                </a:gridCol>
              </a:tblGrid>
              <a:tr h="197253">
                <a:tc>
                  <a:txBody>
                    <a:bodyPr/>
                    <a:lstStyle/>
                    <a:p>
                      <a:pPr algn="ctr">
                        <a:lnSpc>
                          <a:spcPct val="130000"/>
                        </a:lnSpc>
                        <a:spcAft>
                          <a:spcPts val="1000"/>
                        </a:spcAft>
                        <a:tabLst>
                          <a:tab pos="1386840" algn="l"/>
                        </a:tabLst>
                      </a:pPr>
                      <a:r>
                        <a:rPr lang="en-US" sz="2800" b="1" cap="none" spc="0">
                          <a:solidFill>
                            <a:srgbClr val="0070C0"/>
                          </a:solidFill>
                          <a:effectLst/>
                          <a:latin typeface="Times New Roman" panose="02020603050405020304" pitchFamily="18" charset="0"/>
                          <a:cs typeface="Times New Roman" panose="02020603050405020304" pitchFamily="18" charset="0"/>
                        </a:rPr>
                        <a:t>Luận điểm </a:t>
                      </a:r>
                      <a:endParaRPr lang="en-US" sz="2800" b="1" cap="none" spc="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8362" marB="4180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30000"/>
                        </a:lnSpc>
                        <a:spcAft>
                          <a:spcPts val="1000"/>
                        </a:spcAft>
                        <a:tabLst>
                          <a:tab pos="1386840" algn="l"/>
                        </a:tabLst>
                      </a:pPr>
                      <a:r>
                        <a:rPr lang="en-US" sz="2800" b="1" cap="none" spc="0" dirty="0" err="1">
                          <a:solidFill>
                            <a:srgbClr val="0070C0"/>
                          </a:solidFill>
                          <a:effectLst/>
                          <a:latin typeface="Times New Roman" panose="02020603050405020304" pitchFamily="18" charset="0"/>
                          <a:cs typeface="Times New Roman" panose="02020603050405020304" pitchFamily="18" charset="0"/>
                        </a:rPr>
                        <a:t>Lí</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lẽ</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và</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bằng</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chứng</a:t>
                      </a:r>
                      <a:endParaRPr lang="en-US" sz="2800" b="1" cap="none" spc="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8362" marB="4180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981189"/>
                  </a:ext>
                </a:extLst>
              </a:tr>
              <a:tr h="138750">
                <a:tc rowSpan="2">
                  <a:txBody>
                    <a:bodyPr/>
                    <a:lstStyle/>
                    <a:p>
                      <a:pPr algn="just">
                        <a:lnSpc>
                          <a:spcPct val="130000"/>
                        </a:lnSpc>
                        <a:spcAft>
                          <a:spcPts val="1000"/>
                        </a:spcAft>
                      </a:pPr>
                      <a:r>
                        <a:rPr lang="en-US" sz="2800" b="0" cap="none" spc="0" dirty="0" err="1">
                          <a:solidFill>
                            <a:srgbClr val="0070C0"/>
                          </a:solidFill>
                          <a:effectLst/>
                          <a:latin typeface="Times New Roman" panose="02020603050405020304" pitchFamily="18" charset="0"/>
                          <a:cs typeface="Times New Roman" panose="02020603050405020304" pitchFamily="18" charset="0"/>
                        </a:rPr>
                        <a:t>Luận</a:t>
                      </a:r>
                      <a:r>
                        <a:rPr lang="en-US" sz="2800" b="0" cap="none" spc="0" dirty="0">
                          <a:solidFill>
                            <a:srgbClr val="0070C0"/>
                          </a:solidFill>
                          <a:effectLst/>
                          <a:latin typeface="Times New Roman" panose="02020603050405020304" pitchFamily="18" charset="0"/>
                          <a:cs typeface="Times New Roman" panose="02020603050405020304" pitchFamily="18" charset="0"/>
                        </a:rPr>
                        <a:t> </a:t>
                      </a:r>
                      <a:r>
                        <a:rPr lang="en-US" sz="2800" b="0" cap="none" spc="0" dirty="0" err="1">
                          <a:solidFill>
                            <a:srgbClr val="0070C0"/>
                          </a:solidFill>
                          <a:effectLst/>
                          <a:latin typeface="Times New Roman" panose="02020603050405020304" pitchFamily="18" charset="0"/>
                          <a:cs typeface="Times New Roman" panose="02020603050405020304" pitchFamily="18" charset="0"/>
                        </a:rPr>
                        <a:t>điểm</a:t>
                      </a:r>
                      <a:r>
                        <a:rPr lang="en-US" sz="2800" b="0" cap="none" spc="0" dirty="0">
                          <a:solidFill>
                            <a:srgbClr val="0070C0"/>
                          </a:solidFill>
                          <a:effectLst/>
                          <a:latin typeface="Times New Roman" panose="02020603050405020304" pitchFamily="18" charset="0"/>
                          <a:cs typeface="Times New Roman" panose="02020603050405020304" pitchFamily="18" charset="0"/>
                        </a:rPr>
                        <a:t> 2: </a:t>
                      </a:r>
                      <a:r>
                        <a:rPr lang="en-US" sz="2800" b="0" cap="none" spc="0" dirty="0" err="1">
                          <a:solidFill>
                            <a:srgbClr val="0070C0"/>
                          </a:solidFill>
                          <a:effectLst/>
                          <a:latin typeface="Times New Roman" panose="02020603050405020304" pitchFamily="18" charset="0"/>
                          <a:cs typeface="Times New Roman" panose="02020603050405020304" pitchFamily="18" charset="0"/>
                        </a:rPr>
                        <a:t>Lí</a:t>
                      </a:r>
                      <a:r>
                        <a:rPr lang="en-US" sz="2800" b="0" cap="none" spc="0" dirty="0">
                          <a:solidFill>
                            <a:srgbClr val="0070C0"/>
                          </a:solidFill>
                          <a:effectLst/>
                          <a:latin typeface="Times New Roman" panose="02020603050405020304" pitchFamily="18" charset="0"/>
                          <a:cs typeface="Times New Roman" panose="02020603050405020304" pitchFamily="18" charset="0"/>
                        </a:rPr>
                        <a:t> </a:t>
                      </a:r>
                      <a:r>
                        <a:rPr lang="en-US" sz="2800" b="0" cap="none" spc="0" dirty="0" err="1">
                          <a:solidFill>
                            <a:srgbClr val="0070C0"/>
                          </a:solidFill>
                          <a:effectLst/>
                          <a:latin typeface="Times New Roman" panose="02020603050405020304" pitchFamily="18" charset="0"/>
                          <a:cs typeface="Times New Roman" panose="02020603050405020304" pitchFamily="18" charset="0"/>
                        </a:rPr>
                        <a:t>giải</a:t>
                      </a:r>
                      <a:r>
                        <a:rPr lang="en-US" sz="2800" b="0" cap="none" spc="0" dirty="0">
                          <a:solidFill>
                            <a:srgbClr val="0070C0"/>
                          </a:solidFill>
                          <a:effectLst/>
                          <a:latin typeface="Times New Roman" panose="02020603050405020304" pitchFamily="18" charset="0"/>
                          <a:cs typeface="Times New Roman" panose="02020603050405020304" pitchFamily="18" charset="0"/>
                        </a:rPr>
                        <a:t> bi </a:t>
                      </a:r>
                      <a:r>
                        <a:rPr lang="en-US" sz="2800" b="0" cap="none" spc="0" dirty="0" err="1">
                          <a:solidFill>
                            <a:srgbClr val="0070C0"/>
                          </a:solidFill>
                          <a:effectLst/>
                          <a:latin typeface="Times New Roman" panose="02020603050405020304" pitchFamily="18" charset="0"/>
                          <a:cs typeface="Times New Roman" panose="02020603050405020304" pitchFamily="18" charset="0"/>
                        </a:rPr>
                        <a:t>kịch</a:t>
                      </a:r>
                      <a:r>
                        <a:rPr lang="en-US" sz="2800" b="0" cap="none" spc="0" dirty="0">
                          <a:solidFill>
                            <a:srgbClr val="0070C0"/>
                          </a:solidFill>
                          <a:effectLst/>
                          <a:latin typeface="Times New Roman" panose="02020603050405020304" pitchFamily="18" charset="0"/>
                          <a:cs typeface="Times New Roman" panose="02020603050405020304" pitchFamily="18" charset="0"/>
                        </a:rPr>
                        <a:t> - </a:t>
                      </a:r>
                      <a:r>
                        <a:rPr lang="en-US" sz="2800" b="0" cap="none" spc="0" dirty="0" err="1">
                          <a:solidFill>
                            <a:srgbClr val="0070C0"/>
                          </a:solidFill>
                          <a:effectLst/>
                          <a:latin typeface="Times New Roman" panose="02020603050405020304" pitchFamily="18" charset="0"/>
                          <a:cs typeface="Times New Roman" panose="02020603050405020304" pitchFamily="18" charset="0"/>
                        </a:rPr>
                        <a:t>phần</a:t>
                      </a:r>
                      <a:r>
                        <a:rPr lang="en-US" sz="2800" b="0" cap="none" spc="0" dirty="0">
                          <a:solidFill>
                            <a:srgbClr val="0070C0"/>
                          </a:solidFill>
                          <a:effectLst/>
                          <a:latin typeface="Times New Roman" panose="02020603050405020304" pitchFamily="18" charset="0"/>
                          <a:cs typeface="Times New Roman" panose="02020603050405020304" pitchFamily="18" charset="0"/>
                        </a:rPr>
                        <a:t> (3) </a:t>
                      </a:r>
                    </a:p>
                    <a:p>
                      <a:pPr>
                        <a:lnSpc>
                          <a:spcPct val="130000"/>
                        </a:lnSpc>
                        <a:spcAft>
                          <a:spcPts val="1000"/>
                        </a:spcAft>
                        <a:tabLst>
                          <a:tab pos="1386840" algn="l"/>
                        </a:tabLst>
                      </a:pPr>
                      <a:r>
                        <a:rPr lang="en-US" sz="2800" b="0" cap="none" spc="0" dirty="0">
                          <a:solidFill>
                            <a:schemeClr val="tx1"/>
                          </a:solidFill>
                          <a:effectLst/>
                          <a:latin typeface="Times New Roman" panose="02020603050405020304" pitchFamily="18" charset="0"/>
                          <a:cs typeface="Times New Roman" panose="02020603050405020304" pitchFamily="18" charset="0"/>
                        </a:rPr>
                        <a:t> </a:t>
                      </a:r>
                      <a:endParaRPr lang="en-US" sz="2800" b="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lvl="0" indent="0">
                        <a:lnSpc>
                          <a:spcPct val="130000"/>
                        </a:lnSpc>
                        <a:buClr>
                          <a:srgbClr val="231F20"/>
                        </a:buClr>
                        <a:buSzPts val="1200"/>
                        <a:buFont typeface="Symbol" panose="05050102010706020507" pitchFamily="18" charset="2"/>
                        <a:buNone/>
                        <a:tabLst>
                          <a:tab pos="156210"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01681085"/>
                  </a:ext>
                </a:extLst>
              </a:tr>
              <a:tr h="770401">
                <a:tc vMerge="1">
                  <a:txBody>
                    <a:bodyPr/>
                    <a:lstStyle/>
                    <a:p>
                      <a:endParaRPr lang="en-US"/>
                    </a:p>
                  </a:txBody>
                  <a:tcPr/>
                </a:tc>
                <a:tc>
                  <a:txBody>
                    <a:bodyPr/>
                    <a:lstStyle/>
                    <a:p>
                      <a:pPr marL="0" lvl="0" indent="0" algn="just">
                        <a:lnSpc>
                          <a:spcPct val="130000"/>
                        </a:lnSpc>
                        <a:buClr>
                          <a:srgbClr val="231F20"/>
                        </a:buClr>
                        <a:buSzPts val="1200"/>
                        <a:buFont typeface="Symbol" panose="05050102010706020507" pitchFamily="18" charset="2"/>
                        <a:buNone/>
                        <a:tabLst>
                          <a:tab pos="165100" algn="l"/>
                        </a:tabLst>
                      </a:pPr>
                      <a:r>
                        <a:rPr lang="en-US" sz="2800" u="none" strike="noStrike" cap="none" spc="0" dirty="0">
                          <a:solidFill>
                            <a:schemeClr val="tx1"/>
                          </a:solidFill>
                          <a:effectLst/>
                          <a:latin typeface="Times New Roman" panose="02020603050405020304" pitchFamily="18" charset="0"/>
                          <a:cs typeface="Times New Roman" panose="02020603050405020304" pitchFamily="18" charset="0"/>
                        </a:rPr>
                        <a:t> </a:t>
                      </a:r>
                    </a:p>
                    <a:p>
                      <a:pPr marL="0" lvl="0" indent="0" algn="just">
                        <a:lnSpc>
                          <a:spcPct val="130000"/>
                        </a:lnSpc>
                        <a:buClr>
                          <a:srgbClr val="231F20"/>
                        </a:buClr>
                        <a:buSzPts val="1200"/>
                        <a:buFont typeface="Symbol" panose="05050102010706020507" pitchFamily="18" charset="2"/>
                        <a:buNone/>
                        <a:tabLst>
                          <a:tab pos="165100" algn="l"/>
                        </a:tabLst>
                      </a:pPr>
                      <a:endParaRPr lang="en-US" sz="2800" u="none" strike="noStrike"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30000"/>
                        </a:lnSpc>
                        <a:buClr>
                          <a:srgbClr val="231F20"/>
                        </a:buClr>
                        <a:buSzPts val="1200"/>
                        <a:buFont typeface="Symbol" panose="05050102010706020507" pitchFamily="18" charset="2"/>
                        <a:buNone/>
                        <a:tabLst>
                          <a:tab pos="165100" algn="l"/>
                        </a:tabLst>
                      </a:pPr>
                      <a:endParaRPr lang="en-US" sz="2800" u="none" strike="noStrike"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30000"/>
                        </a:lnSpc>
                        <a:buClr>
                          <a:srgbClr val="231F20"/>
                        </a:buClr>
                        <a:buSzPts val="1200"/>
                        <a:buFont typeface="Symbol" panose="05050102010706020507" pitchFamily="18" charset="2"/>
                        <a:buNone/>
                        <a:tabLst>
                          <a:tab pos="165100" algn="l"/>
                        </a:tabLst>
                      </a:pPr>
                      <a:endParaRPr lang="en-US" sz="2800" u="none" strike="noStrike"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30000"/>
                        </a:lnSpc>
                        <a:buClr>
                          <a:srgbClr val="231F20"/>
                        </a:buClr>
                        <a:buSzPts val="1200"/>
                        <a:buFont typeface="Symbol" panose="05050102010706020507" pitchFamily="18" charset="2"/>
                        <a:buNone/>
                        <a:tabLst>
                          <a:tab pos="165100" algn="l"/>
                        </a:tabLst>
                      </a:pPr>
                      <a:endParaRPr lang="en-US" sz="2800" u="none" strike="noStrike"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30000"/>
                        </a:lnSpc>
                        <a:buClr>
                          <a:srgbClr val="231F20"/>
                        </a:buClr>
                        <a:buSzPts val="1200"/>
                        <a:buFont typeface="Symbol" panose="05050102010706020507" pitchFamily="18" charset="2"/>
                        <a:buNone/>
                        <a:tabLst>
                          <a:tab pos="165100" algn="l"/>
                        </a:tabLst>
                      </a:pPr>
                      <a:endParaRPr lang="en-US" sz="2800" u="none" strike="noStrike"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30000"/>
                        </a:lnSpc>
                        <a:buClr>
                          <a:srgbClr val="231F20"/>
                        </a:buClr>
                        <a:buSzPts val="1200"/>
                        <a:buFont typeface="Symbol" panose="05050102010706020507" pitchFamily="18" charset="2"/>
                        <a:buNone/>
                        <a:tabLst>
                          <a:tab pos="165100" algn="l"/>
                        </a:tabLst>
                      </a:pPr>
                      <a:endParaRPr lang="en-US" sz="2800" u="none" strike="noStrike"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0" lvl="0" indent="0" algn="just">
                        <a:lnSpc>
                          <a:spcPct val="130000"/>
                        </a:lnSpc>
                        <a:buClr>
                          <a:srgbClr val="231F20"/>
                        </a:buClr>
                        <a:buSzPts val="1200"/>
                        <a:buFont typeface="Symbol" panose="05050102010706020507" pitchFamily="18" charset="2"/>
                        <a:buNone/>
                        <a:tabLst>
                          <a:tab pos="165100"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17209829"/>
                  </a:ext>
                </a:extLst>
              </a:tr>
            </a:tbl>
          </a:graphicData>
        </a:graphic>
      </p:graphicFrame>
      <p:sp>
        <p:nvSpPr>
          <p:cNvPr id="6" name="TextBox 5">
            <a:extLst>
              <a:ext uri="{FF2B5EF4-FFF2-40B4-BE49-F238E27FC236}">
                <a16:creationId xmlns:a16="http://schemas.microsoft.com/office/drawing/2014/main" id="{39FEAC40-8A82-BF23-0992-B3B640C98183}"/>
              </a:ext>
            </a:extLst>
          </p:cNvPr>
          <p:cNvSpPr txBox="1"/>
          <p:nvPr/>
        </p:nvSpPr>
        <p:spPr>
          <a:xfrm>
            <a:off x="737484" y="12487"/>
            <a:ext cx="11015948" cy="954107"/>
          </a:xfrm>
          <a:prstGeom prst="rect">
            <a:avLst/>
          </a:prstGeom>
          <a:noFill/>
        </p:spPr>
        <p:txBody>
          <a:bodyPr wrap="square">
            <a:spAutoFit/>
          </a:bodyPr>
          <a:lstStyle/>
          <a:p>
            <a:pPr algn="ctr">
              <a:spcAft>
                <a:spcPts val="1000"/>
              </a:spcAft>
              <a:tabLst>
                <a:tab pos="1386840" algn="l"/>
              </a:tabLst>
            </a:pPr>
            <a:r>
              <a:rPr lang="en-US" sz="2800" b="1" dirty="0">
                <a:solidFill>
                  <a:srgbClr val="FF0000"/>
                </a:solidFill>
                <a:effectLst/>
                <a:latin typeface="Times New Roman" panose="02020603050405020304" pitchFamily="18" charset="0"/>
                <a:ea typeface="MS Mincho" panose="02020609040205080304" pitchFamily="49" charset="-128"/>
              </a:rPr>
              <a:t> Quan </a:t>
            </a:r>
            <a:r>
              <a:rPr lang="en-US" sz="2800" b="1" dirty="0" err="1">
                <a:solidFill>
                  <a:srgbClr val="FF0000"/>
                </a:solidFill>
                <a:effectLst/>
                <a:latin typeface="Times New Roman" panose="02020603050405020304" pitchFamily="18" charset="0"/>
                <a:ea typeface="MS Mincho" panose="02020609040205080304" pitchFamily="49" charset="-128"/>
              </a:rPr>
              <a:t>điểm</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đánh</a:t>
            </a:r>
            <a:r>
              <a:rPr lang="en-US" sz="2800" b="1" dirty="0">
                <a:solidFill>
                  <a:srgbClr val="FF0000"/>
                </a:solidFill>
                <a:effectLst/>
                <a:latin typeface="Times New Roman" panose="02020603050405020304" pitchFamily="18" charset="0"/>
                <a:ea typeface="MS Mincho" panose="02020609040205080304" pitchFamily="49" charset="-128"/>
              </a:rPr>
              <a:t> giá, </a:t>
            </a:r>
            <a:r>
              <a:rPr lang="en-US" sz="2800" b="1" dirty="0" err="1">
                <a:solidFill>
                  <a:srgbClr val="FF0000"/>
                </a:solidFill>
                <a:effectLst/>
                <a:latin typeface="Times New Roman" panose="02020603050405020304" pitchFamily="18" charset="0"/>
                <a:ea typeface="MS Mincho" panose="02020609040205080304" pitchFamily="49" charset="-128"/>
              </a:rPr>
              <a:t>cách</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lí</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giải</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của</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tác</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giả</a:t>
            </a:r>
            <a:r>
              <a:rPr lang="en-US" sz="2800" b="1" dirty="0">
                <a:solidFill>
                  <a:srgbClr val="FF0000"/>
                </a:solidFill>
                <a:effectLst/>
                <a:latin typeface="Times New Roman" panose="02020603050405020304" pitchFamily="18" charset="0"/>
                <a:ea typeface="MS Mincho" panose="02020609040205080304" pitchFamily="49" charset="-128"/>
              </a:rPr>
              <a:t> về </a:t>
            </a:r>
            <a:r>
              <a:rPr lang="en-US" sz="2800" b="1" dirty="0" err="1">
                <a:solidFill>
                  <a:srgbClr val="FF0000"/>
                </a:solidFill>
                <a:effectLst/>
                <a:latin typeface="Times New Roman" panose="02020603050405020304" pitchFamily="18" charset="0"/>
                <a:ea typeface="MS Mincho" panose="02020609040205080304" pitchFamily="49" charset="-128"/>
              </a:rPr>
              <a:t>nội</a:t>
            </a:r>
            <a:r>
              <a:rPr lang="en-US" sz="2800" b="1" dirty="0">
                <a:solidFill>
                  <a:srgbClr val="FF0000"/>
                </a:solidFill>
                <a:effectLst/>
                <a:latin typeface="Times New Roman" panose="02020603050405020304" pitchFamily="18" charset="0"/>
                <a:ea typeface="MS Mincho" panose="02020609040205080304" pitchFamily="49" charset="-128"/>
              </a:rPr>
              <a:t> dung </a:t>
            </a:r>
            <a:r>
              <a:rPr lang="en-US" sz="2800" b="1" dirty="0" err="1">
                <a:solidFill>
                  <a:srgbClr val="FF0000"/>
                </a:solidFill>
                <a:effectLst/>
                <a:latin typeface="Times New Roman" panose="02020603050405020304" pitchFamily="18" charset="0"/>
                <a:ea typeface="MS Mincho" panose="02020609040205080304" pitchFamily="49" charset="-128"/>
              </a:rPr>
              <a:t>và</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nghệ</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thuật</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tác</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phẩm</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i="1" dirty="0" err="1">
                <a:solidFill>
                  <a:srgbClr val="FF0000"/>
                </a:solidFill>
                <a:effectLst/>
                <a:latin typeface="Times New Roman" panose="02020603050405020304" pitchFamily="18" charset="0"/>
                <a:ea typeface="MS Mincho" panose="02020609040205080304" pitchFamily="49" charset="-128"/>
              </a:rPr>
              <a:t>Người</a:t>
            </a:r>
            <a:r>
              <a:rPr lang="en-US" sz="2800" b="1" i="1" dirty="0">
                <a:solidFill>
                  <a:srgbClr val="FF0000"/>
                </a:solidFill>
                <a:effectLst/>
                <a:latin typeface="Times New Roman" panose="02020603050405020304" pitchFamily="18" charset="0"/>
                <a:ea typeface="MS Mincho" panose="02020609040205080304" pitchFamily="49" charset="-128"/>
              </a:rPr>
              <a:t> con </a:t>
            </a:r>
            <a:r>
              <a:rPr lang="en-US" sz="2800" b="1" i="1" dirty="0" err="1">
                <a:solidFill>
                  <a:srgbClr val="FF0000"/>
                </a:solidFill>
                <a:effectLst/>
                <a:latin typeface="Times New Roman" panose="02020603050405020304" pitchFamily="18" charset="0"/>
                <a:ea typeface="MS Mincho" panose="02020609040205080304" pitchFamily="49" charset="-128"/>
              </a:rPr>
              <a:t>gái</a:t>
            </a:r>
            <a:r>
              <a:rPr lang="en-US" sz="2800" b="1" i="1" dirty="0">
                <a:solidFill>
                  <a:srgbClr val="FF0000"/>
                </a:solidFill>
                <a:effectLst/>
                <a:latin typeface="Times New Roman" panose="02020603050405020304" pitchFamily="18" charset="0"/>
                <a:ea typeface="MS Mincho" panose="02020609040205080304" pitchFamily="49" charset="-128"/>
              </a:rPr>
              <a:t> Nam </a:t>
            </a:r>
            <a:r>
              <a:rPr lang="en-US" sz="2800" b="1" i="1" dirty="0" err="1">
                <a:solidFill>
                  <a:srgbClr val="FF0000"/>
                </a:solidFill>
                <a:effectLst/>
                <a:latin typeface="Times New Roman" panose="02020603050405020304" pitchFamily="18" charset="0"/>
                <a:ea typeface="MS Mincho" panose="02020609040205080304" pitchFamily="49" charset="-128"/>
              </a:rPr>
              <a:t>Xương</a:t>
            </a:r>
            <a:r>
              <a:rPr lang="en-US" sz="2800" b="1" i="1" dirty="0">
                <a:solidFill>
                  <a:srgbClr val="FF0000"/>
                </a:solidFill>
                <a:effectLst/>
                <a:latin typeface="Times New Roman" panose="02020603050405020304" pitchFamily="18" charset="0"/>
                <a:ea typeface="MS Mincho" panose="02020609040205080304" pitchFamily="49" charset="-128"/>
              </a:rPr>
              <a:t> </a:t>
            </a:r>
            <a:r>
              <a:rPr lang="en-US" sz="2800" b="1" dirty="0">
                <a:solidFill>
                  <a:srgbClr val="FF0000"/>
                </a:solidFill>
                <a:effectLst/>
                <a:latin typeface="Times New Roman" panose="02020603050405020304" pitchFamily="18" charset="0"/>
                <a:ea typeface="MS Mincho" panose="02020609040205080304" pitchFamily="49" charset="-128"/>
              </a:rPr>
              <a:t>(</a:t>
            </a:r>
            <a:r>
              <a:rPr lang="en-US" sz="2800" b="1" dirty="0" err="1">
                <a:solidFill>
                  <a:srgbClr val="FF0000"/>
                </a:solidFill>
                <a:effectLst/>
                <a:latin typeface="Times New Roman" panose="02020603050405020304" pitchFamily="18" charset="0"/>
                <a:ea typeface="MS Mincho" panose="02020609040205080304" pitchFamily="49" charset="-128"/>
              </a:rPr>
              <a:t>Nguyễn</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Dữ</a:t>
            </a:r>
            <a:r>
              <a:rPr lang="en-US" sz="2800" b="1" dirty="0">
                <a:solidFill>
                  <a:srgbClr val="FF0000"/>
                </a:solidFill>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B2E5C9B5-2C3F-B3E6-BD08-5F6E9A4859B1}"/>
              </a:ext>
            </a:extLst>
          </p:cNvPr>
          <p:cNvSpPr txBox="1"/>
          <p:nvPr/>
        </p:nvSpPr>
        <p:spPr>
          <a:xfrm>
            <a:off x="2419255" y="2009231"/>
            <a:ext cx="9455587" cy="4645887"/>
          </a:xfrm>
          <a:prstGeom prst="rect">
            <a:avLst/>
          </a:prstGeom>
          <a:noFill/>
        </p:spPr>
        <p:txBody>
          <a:bodyPr wrap="square">
            <a:spAutoFit/>
          </a:bodyPr>
          <a:lstStyle/>
          <a:p>
            <a:pPr lvl="0" algn="just">
              <a:lnSpc>
                <a:spcPct val="130000"/>
              </a:lnSpc>
              <a:buClr>
                <a:srgbClr val="231F20"/>
              </a:buClr>
              <a:buSzPts val="1200"/>
              <a:tabLst>
                <a:tab pos="165100" algn="l"/>
              </a:tabLst>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Nghệ thuật lập luận trong phần (3):</a:t>
            </a:r>
            <a:endParaRPr lang="en-US" sz="2800" dirty="0">
              <a:latin typeface="Times New Roman" panose="02020603050405020304" pitchFamily="18" charset="0"/>
              <a:cs typeface="Times New Roman" panose="02020603050405020304" pitchFamily="18" charset="0"/>
            </a:endParaRPr>
          </a:p>
          <a:p>
            <a:pPr algn="just">
              <a:lnSpc>
                <a:spcPct val="130000"/>
              </a:lnSpc>
              <a:spcAft>
                <a:spcPts val="1000"/>
              </a:spcAft>
              <a:tabLst>
                <a:tab pos="1386840" algn="l"/>
              </a:tabLst>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tạo</a:t>
            </a:r>
            <a:r>
              <a:rPr lang="en-US" sz="2800" dirty="0">
                <a:latin typeface="Times New Roman" panose="02020603050405020304" pitchFamily="18" charset="0"/>
                <a:cs typeface="Times New Roman" panose="02020603050405020304" pitchFamily="18" charset="0"/>
              </a:rPr>
              <a:t> chi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để </a:t>
            </a:r>
            <a:r>
              <a:rPr lang="en-US" sz="2800" dirty="0" err="1">
                <a:latin typeface="Times New Roman" panose="02020603050405020304" pitchFamily="18" charset="0"/>
                <a:cs typeface="Times New Roman" panose="02020603050405020304" pitchFamily="18" charset="0"/>
              </a:rPr>
              <a:t>đẩy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chuyện</a:t>
            </a:r>
            <a:r>
              <a:rPr lang="en-US" sz="2800" dirty="0">
                <a:latin typeface="Times New Roman" panose="02020603050405020304" pitchFamily="18" charset="0"/>
                <a:cs typeface="Times New Roman" panose="02020603050405020304" pitchFamily="18" charset="0"/>
              </a:rPr>
              <a:t> đến </a:t>
            </a:r>
            <a:r>
              <a:rPr lang="en-US" sz="2800" dirty="0" err="1">
                <a:latin typeface="Times New Roman" panose="02020603050405020304" pitchFamily="18" charset="0"/>
                <a:cs typeface="Times New Roman" panose="02020603050405020304" pitchFamily="18" charset="0"/>
              </a:rPr>
              <a:t>đỉnh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so </a:t>
            </a:r>
            <a:r>
              <a:rPr lang="en-US" sz="2800" dirty="0" err="1">
                <a:latin typeface="Times New Roman" panose="02020603050405020304" pitchFamily="18" charset="0"/>
                <a:cs typeface="Times New Roman" panose="02020603050405020304" pitchFamily="18" charset="0"/>
              </a:rPr>
              <a:t>sánh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các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Trung Hoa,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a:t>
            </a:r>
          </a:p>
          <a:p>
            <a:pPr algn="just">
              <a:lnSpc>
                <a:spcPct val="130000"/>
              </a:lnSpc>
              <a:spcAft>
                <a:spcPts val="1000"/>
              </a:spcAft>
              <a:tabLst>
                <a:tab pos="1386840" algn="l"/>
              </a:tabLst>
            </a:pPr>
            <a:r>
              <a:rPr lang="en-US" sz="2800" dirty="0">
                <a:latin typeface="Times New Roman" panose="02020603050405020304" pitchFamily="18" charset="0"/>
                <a:cs typeface="Times New Roman" panose="02020603050405020304" pitchFamily="18" charset="0"/>
              </a:rPr>
              <a:t>   +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“Lấy hình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cái </a:t>
            </a:r>
            <a:r>
              <a:rPr lang="en-US" sz="2800" dirty="0" err="1">
                <a:latin typeface="Times New Roman" panose="02020603050405020304" pitchFamily="18" charset="0"/>
                <a:cs typeface="Times New Roman" panose="02020603050405020304" pitchFamily="18" charset="0"/>
              </a:rPr>
              <a:t>bóng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…là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riêng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tìm</a:t>
            </a:r>
            <a:r>
              <a:rPr lang="en-US" sz="2800" dirty="0">
                <a:latin typeface="Times New Roman" panose="02020603050405020304" pitchFamily="18" charset="0"/>
                <a:cs typeface="Times New Roman" panose="02020603050405020304" pitchFamily="18" charset="0"/>
              </a:rPr>
              <a:t> thấy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bất</a:t>
            </a:r>
            <a:r>
              <a:rPr lang="en-US" sz="2800" dirty="0">
                <a:latin typeface="Times New Roman" panose="02020603050405020304" pitchFamily="18" charset="0"/>
                <a:cs typeface="Times New Roman" panose="02020603050405020304" pitchFamily="18" charset="0"/>
              </a:rPr>
              <a:t> cứ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nào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Việt</a:t>
            </a:r>
            <a:r>
              <a:rPr lang="en-US" sz="2800" dirty="0">
                <a:latin typeface="Times New Roman" panose="02020603050405020304" pitchFamily="18" charset="0"/>
                <a:cs typeface="Times New Roman" panose="02020603050405020304" pitchFamily="18" charset="0"/>
              </a:rPr>
              <a:t> Nam cũng như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các </a:t>
            </a:r>
            <a:r>
              <a:rPr lang="en-US" sz="2800" dirty="0" err="1">
                <a:latin typeface="Times New Roman" panose="02020603050405020304" pitchFamily="18" charset="0"/>
                <a:cs typeface="Times New Roman" panose="02020603050405020304" pitchFamily="18" charset="0"/>
              </a:rPr>
              <a:t>nước</a:t>
            </a:r>
            <a:r>
              <a:rPr lang="en-US" sz="2800" dirty="0">
                <a:latin typeface="Times New Roman" panose="02020603050405020304" pitchFamily="18" charset="0"/>
                <a:cs typeface="Times New Roman" panose="02020603050405020304" pitchFamily="18" charset="0"/>
              </a:rPr>
              <a:t> Trung Hoa, </a:t>
            </a:r>
            <a:r>
              <a:rPr lang="en-US" sz="2800" dirty="0" err="1">
                <a:latin typeface="Times New Roman" panose="02020603050405020304" pitchFamily="18" charset="0"/>
                <a:cs typeface="Times New Roman" panose="02020603050405020304" pitchFamily="18" charset="0"/>
              </a:rPr>
              <a:t>Nhật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Hàn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Quốc</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56255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barn(inVertical)">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barn(inVertical)">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barn(inVertical)">
                                      <p:cBhvr>
                                        <p:cTn id="2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F63BE198-87BA-010F-6F5F-0C7036E387AC}"/>
              </a:ext>
            </a:extLst>
          </p:cNvPr>
          <p:cNvGraphicFramePr>
            <a:graphicFrameLocks noGrp="1"/>
          </p:cNvGraphicFramePr>
          <p:nvPr>
            <p:extLst>
              <p:ext uri="{D42A27DB-BD31-4B8C-83A1-F6EECF244321}">
                <p14:modId xmlns:p14="http://schemas.microsoft.com/office/powerpoint/2010/main" val="1714688541"/>
              </p:ext>
            </p:extLst>
          </p:nvPr>
        </p:nvGraphicFramePr>
        <p:xfrm>
          <a:off x="418071" y="1077935"/>
          <a:ext cx="11355858" cy="5557837"/>
        </p:xfrm>
        <a:graphic>
          <a:graphicData uri="http://schemas.openxmlformats.org/drawingml/2006/table">
            <a:tbl>
              <a:tblPr firstRow="1" firstCol="1" bandRow="1">
                <a:noFill/>
                <a:tableStyleId>{5C22544A-7EE6-4342-B048-85BDC9FD1C3A}</a:tableStyleId>
              </a:tblPr>
              <a:tblGrid>
                <a:gridCol w="2263345">
                  <a:extLst>
                    <a:ext uri="{9D8B030D-6E8A-4147-A177-3AD203B41FA5}">
                      <a16:colId xmlns:a16="http://schemas.microsoft.com/office/drawing/2014/main" val="4015261568"/>
                    </a:ext>
                  </a:extLst>
                </a:gridCol>
                <a:gridCol w="9092513">
                  <a:extLst>
                    <a:ext uri="{9D8B030D-6E8A-4147-A177-3AD203B41FA5}">
                      <a16:colId xmlns:a16="http://schemas.microsoft.com/office/drawing/2014/main" val="1614847613"/>
                    </a:ext>
                  </a:extLst>
                </a:gridCol>
              </a:tblGrid>
              <a:tr h="197253">
                <a:tc>
                  <a:txBody>
                    <a:bodyPr/>
                    <a:lstStyle/>
                    <a:p>
                      <a:pPr algn="ctr">
                        <a:lnSpc>
                          <a:spcPct val="130000"/>
                        </a:lnSpc>
                        <a:spcAft>
                          <a:spcPts val="1000"/>
                        </a:spcAft>
                        <a:tabLst>
                          <a:tab pos="1386840" algn="l"/>
                        </a:tabLst>
                      </a:pPr>
                      <a:r>
                        <a:rPr lang="en-US" sz="2800" b="1" cap="none" spc="0">
                          <a:solidFill>
                            <a:srgbClr val="0070C0"/>
                          </a:solidFill>
                          <a:effectLst/>
                          <a:latin typeface="Times New Roman" panose="02020603050405020304" pitchFamily="18" charset="0"/>
                          <a:cs typeface="Times New Roman" panose="02020603050405020304" pitchFamily="18" charset="0"/>
                        </a:rPr>
                        <a:t>Luận điểm </a:t>
                      </a:r>
                      <a:endParaRPr lang="en-US" sz="2800" b="1" cap="none" spc="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8362" marB="4180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30000"/>
                        </a:lnSpc>
                        <a:spcAft>
                          <a:spcPts val="1000"/>
                        </a:spcAft>
                        <a:tabLst>
                          <a:tab pos="1386840" algn="l"/>
                        </a:tabLst>
                      </a:pPr>
                      <a:r>
                        <a:rPr lang="en-US" sz="2800" b="1" cap="none" spc="0" dirty="0" err="1">
                          <a:solidFill>
                            <a:srgbClr val="0070C0"/>
                          </a:solidFill>
                          <a:effectLst/>
                          <a:latin typeface="Times New Roman" panose="02020603050405020304" pitchFamily="18" charset="0"/>
                          <a:cs typeface="Times New Roman" panose="02020603050405020304" pitchFamily="18" charset="0"/>
                        </a:rPr>
                        <a:t>Lí</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lẽ</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và</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bằng</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chứng</a:t>
                      </a:r>
                      <a:endParaRPr lang="en-US" sz="2800" b="1" cap="none" spc="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8362" marB="4180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981189"/>
                  </a:ext>
                </a:extLst>
              </a:tr>
              <a:tr h="1364539">
                <a:tc>
                  <a:txBody>
                    <a:bodyPr/>
                    <a:lstStyle/>
                    <a:p>
                      <a:pPr algn="just">
                        <a:lnSpc>
                          <a:spcPct val="130000"/>
                        </a:lnSpc>
                        <a:spcAft>
                          <a:spcPts val="1000"/>
                        </a:spcAft>
                      </a:pPr>
                      <a:r>
                        <a:rPr lang="en-US" sz="2800" b="0" cap="none" spc="0" dirty="0" err="1">
                          <a:solidFill>
                            <a:srgbClr val="0070C0"/>
                          </a:solidFill>
                          <a:effectLst/>
                          <a:latin typeface="Times New Roman" panose="02020603050405020304" pitchFamily="18" charset="0"/>
                          <a:cs typeface="Times New Roman" panose="02020603050405020304" pitchFamily="18" charset="0"/>
                        </a:rPr>
                        <a:t>Luận</a:t>
                      </a:r>
                      <a:r>
                        <a:rPr lang="en-US" sz="2800" b="0" cap="none" spc="0" dirty="0">
                          <a:solidFill>
                            <a:srgbClr val="0070C0"/>
                          </a:solidFill>
                          <a:effectLst/>
                          <a:latin typeface="Times New Roman" panose="02020603050405020304" pitchFamily="18" charset="0"/>
                          <a:cs typeface="Times New Roman" panose="02020603050405020304" pitchFamily="18" charset="0"/>
                        </a:rPr>
                        <a:t> </a:t>
                      </a:r>
                      <a:r>
                        <a:rPr lang="en-US" sz="2800" b="0" cap="none" spc="0" dirty="0" err="1">
                          <a:solidFill>
                            <a:srgbClr val="0070C0"/>
                          </a:solidFill>
                          <a:effectLst/>
                          <a:latin typeface="Times New Roman" panose="02020603050405020304" pitchFamily="18" charset="0"/>
                          <a:cs typeface="Times New Roman" panose="02020603050405020304" pitchFamily="18" charset="0"/>
                        </a:rPr>
                        <a:t>điểm</a:t>
                      </a:r>
                      <a:r>
                        <a:rPr lang="en-US" sz="2800" b="0" cap="none" spc="0" dirty="0">
                          <a:solidFill>
                            <a:srgbClr val="0070C0"/>
                          </a:solidFill>
                          <a:effectLst/>
                          <a:latin typeface="Times New Roman" panose="02020603050405020304" pitchFamily="18" charset="0"/>
                          <a:cs typeface="Times New Roman" panose="02020603050405020304" pitchFamily="18" charset="0"/>
                        </a:rPr>
                        <a:t> 3: </a:t>
                      </a:r>
                      <a:r>
                        <a:rPr lang="en-US" sz="2800" b="0" cap="none" spc="0" dirty="0" err="1">
                          <a:solidFill>
                            <a:srgbClr val="0070C0"/>
                          </a:solidFill>
                          <a:effectLst/>
                          <a:latin typeface="Times New Roman" panose="02020603050405020304" pitchFamily="18" charset="0"/>
                          <a:cs typeface="Times New Roman" panose="02020603050405020304" pitchFamily="18" charset="0"/>
                        </a:rPr>
                        <a:t>Hoá</a:t>
                      </a:r>
                      <a:r>
                        <a:rPr lang="en-US" sz="2800" b="0" cap="none" spc="0" dirty="0">
                          <a:solidFill>
                            <a:srgbClr val="0070C0"/>
                          </a:solidFill>
                          <a:effectLst/>
                          <a:latin typeface="Times New Roman" panose="02020603050405020304" pitchFamily="18" charset="0"/>
                          <a:cs typeface="Times New Roman" panose="02020603050405020304" pitchFamily="18" charset="0"/>
                        </a:rPr>
                        <a:t> </a:t>
                      </a:r>
                      <a:r>
                        <a:rPr lang="en-US" sz="2800" b="0" cap="none" spc="0" dirty="0" err="1">
                          <a:solidFill>
                            <a:srgbClr val="0070C0"/>
                          </a:solidFill>
                          <a:effectLst/>
                          <a:latin typeface="Times New Roman" panose="02020603050405020304" pitchFamily="18" charset="0"/>
                          <a:cs typeface="Times New Roman" panose="02020603050405020304" pitchFamily="18" charset="0"/>
                        </a:rPr>
                        <a:t>giải</a:t>
                      </a:r>
                      <a:r>
                        <a:rPr lang="en-US" sz="2800" b="0" cap="none" spc="0" dirty="0">
                          <a:solidFill>
                            <a:srgbClr val="0070C0"/>
                          </a:solidFill>
                          <a:effectLst/>
                          <a:latin typeface="Times New Roman" panose="02020603050405020304" pitchFamily="18" charset="0"/>
                          <a:cs typeface="Times New Roman" panose="02020603050405020304" pitchFamily="18" charset="0"/>
                        </a:rPr>
                        <a:t> bi </a:t>
                      </a:r>
                      <a:r>
                        <a:rPr lang="en-US" sz="2800" b="0" cap="none" spc="0" dirty="0" err="1">
                          <a:solidFill>
                            <a:srgbClr val="0070C0"/>
                          </a:solidFill>
                          <a:effectLst/>
                          <a:latin typeface="Times New Roman" panose="02020603050405020304" pitchFamily="18" charset="0"/>
                          <a:cs typeface="Times New Roman" panose="02020603050405020304" pitchFamily="18" charset="0"/>
                        </a:rPr>
                        <a:t>kịch</a:t>
                      </a:r>
                      <a:r>
                        <a:rPr lang="en-US" sz="2800" b="0" cap="none" spc="0" dirty="0">
                          <a:solidFill>
                            <a:srgbClr val="0070C0"/>
                          </a:solidFill>
                          <a:effectLst/>
                          <a:latin typeface="Times New Roman" panose="02020603050405020304" pitchFamily="18" charset="0"/>
                          <a:cs typeface="Times New Roman" panose="02020603050405020304" pitchFamily="18" charset="0"/>
                        </a:rPr>
                        <a:t> - </a:t>
                      </a:r>
                      <a:r>
                        <a:rPr lang="en-US" sz="2800" b="0" cap="none" spc="0" dirty="0" err="1">
                          <a:solidFill>
                            <a:srgbClr val="0070C0"/>
                          </a:solidFill>
                          <a:effectLst/>
                          <a:latin typeface="Times New Roman" panose="02020603050405020304" pitchFamily="18" charset="0"/>
                          <a:cs typeface="Times New Roman" panose="02020603050405020304" pitchFamily="18" charset="0"/>
                        </a:rPr>
                        <a:t>phần</a:t>
                      </a:r>
                      <a:r>
                        <a:rPr lang="en-US" sz="2800" b="0" cap="none" spc="0" dirty="0">
                          <a:solidFill>
                            <a:srgbClr val="0070C0"/>
                          </a:solidFill>
                          <a:effectLst/>
                          <a:latin typeface="Times New Roman" panose="02020603050405020304" pitchFamily="18" charset="0"/>
                          <a:cs typeface="Times New Roman" panose="02020603050405020304" pitchFamily="18" charset="0"/>
                        </a:rPr>
                        <a:t> (4)</a:t>
                      </a:r>
                    </a:p>
                    <a:p>
                      <a:pPr>
                        <a:lnSpc>
                          <a:spcPct val="130000"/>
                        </a:lnSpc>
                        <a:spcAft>
                          <a:spcPts val="1000"/>
                        </a:spcAft>
                        <a:tabLst>
                          <a:tab pos="1386840" algn="l"/>
                        </a:tabLst>
                      </a:pPr>
                      <a:r>
                        <a:rPr lang="en-US" sz="3600" b="0" cap="none" spc="0" dirty="0">
                          <a:solidFill>
                            <a:schemeClr val="tx1"/>
                          </a:solidFill>
                          <a:effectLst/>
                          <a:latin typeface="Times New Roman" panose="02020603050405020304" pitchFamily="18" charset="0"/>
                          <a:cs typeface="Times New Roman" panose="02020603050405020304" pitchFamily="18" charset="0"/>
                        </a:rPr>
                        <a:t> </a:t>
                      </a:r>
                    </a:p>
                    <a:p>
                      <a:pPr>
                        <a:lnSpc>
                          <a:spcPct val="130000"/>
                        </a:lnSpc>
                        <a:spcAft>
                          <a:spcPts val="1000"/>
                        </a:spcAft>
                        <a:tabLst>
                          <a:tab pos="1386840" algn="l"/>
                        </a:tabLst>
                      </a:pPr>
                      <a:endParaRPr lang="en-US" sz="3600" b="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30000"/>
                        </a:lnSpc>
                        <a:spcAft>
                          <a:spcPts val="1000"/>
                        </a:spcAft>
                        <a:tabLst>
                          <a:tab pos="1386840" algn="l"/>
                        </a:tabLst>
                      </a:pPr>
                      <a:endParaRPr lang="en-US" sz="3600" b="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30000"/>
                        </a:lnSpc>
                        <a:spcAft>
                          <a:spcPts val="1000"/>
                        </a:spcAft>
                        <a:tabLst>
                          <a:tab pos="1386840" algn="l"/>
                        </a:tabLst>
                      </a:pPr>
                      <a:endParaRPr lang="en-US" sz="3600" b="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4300" indent="179705" algn="just">
                        <a:lnSpc>
                          <a:spcPct val="130000"/>
                        </a:lnSpc>
                        <a:tabLst>
                          <a:tab pos="207645"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 indent="179705" algn="just">
                        <a:lnSpc>
                          <a:spcPct val="130000"/>
                        </a:lnSpc>
                        <a:tabLst>
                          <a:tab pos="207645"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 indent="179705" algn="just">
                        <a:lnSpc>
                          <a:spcPct val="130000"/>
                        </a:lnSpc>
                        <a:tabLst>
                          <a:tab pos="207645"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 indent="179705" algn="just">
                        <a:lnSpc>
                          <a:spcPct val="130000"/>
                        </a:lnSpc>
                        <a:tabLst>
                          <a:tab pos="207645"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 indent="179705" algn="just">
                        <a:lnSpc>
                          <a:spcPct val="130000"/>
                        </a:lnSpc>
                        <a:tabLst>
                          <a:tab pos="207645"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 indent="179705" algn="just">
                        <a:lnSpc>
                          <a:spcPct val="130000"/>
                        </a:lnSpc>
                        <a:tabLst>
                          <a:tab pos="207645"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 indent="179705" algn="just">
                        <a:lnSpc>
                          <a:spcPct val="130000"/>
                        </a:lnSpc>
                        <a:tabLst>
                          <a:tab pos="207645"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 indent="179705" algn="just">
                        <a:lnSpc>
                          <a:spcPct val="130000"/>
                        </a:lnSpc>
                        <a:tabLst>
                          <a:tab pos="207645"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0954627"/>
                  </a:ext>
                </a:extLst>
              </a:tr>
            </a:tbl>
          </a:graphicData>
        </a:graphic>
      </p:graphicFrame>
      <p:sp>
        <p:nvSpPr>
          <p:cNvPr id="6" name="TextBox 5">
            <a:extLst>
              <a:ext uri="{FF2B5EF4-FFF2-40B4-BE49-F238E27FC236}">
                <a16:creationId xmlns:a16="http://schemas.microsoft.com/office/drawing/2014/main" id="{39FEAC40-8A82-BF23-0992-B3B640C98183}"/>
              </a:ext>
            </a:extLst>
          </p:cNvPr>
          <p:cNvSpPr txBox="1"/>
          <p:nvPr/>
        </p:nvSpPr>
        <p:spPr>
          <a:xfrm>
            <a:off x="799268" y="61914"/>
            <a:ext cx="11015949" cy="954107"/>
          </a:xfrm>
          <a:prstGeom prst="rect">
            <a:avLst/>
          </a:prstGeom>
          <a:noFill/>
        </p:spPr>
        <p:txBody>
          <a:bodyPr wrap="square">
            <a:spAutoFit/>
          </a:bodyPr>
          <a:lstStyle/>
          <a:p>
            <a:pPr algn="ctr">
              <a:spcAft>
                <a:spcPts val="1000"/>
              </a:spcAft>
              <a:tabLst>
                <a:tab pos="1386840" algn="l"/>
              </a:tabLst>
            </a:pPr>
            <a:r>
              <a:rPr lang="en-US" sz="2800" b="1" dirty="0">
                <a:solidFill>
                  <a:srgbClr val="FF0000"/>
                </a:solidFill>
                <a:effectLst/>
                <a:latin typeface="Times New Roman" panose="02020603050405020304" pitchFamily="18" charset="0"/>
                <a:ea typeface="MS Mincho" panose="02020609040205080304" pitchFamily="49" charset="-128"/>
              </a:rPr>
              <a:t> Quan </a:t>
            </a:r>
            <a:r>
              <a:rPr lang="en-US" sz="2800" b="1" dirty="0" err="1">
                <a:solidFill>
                  <a:srgbClr val="FF0000"/>
                </a:solidFill>
                <a:effectLst/>
                <a:latin typeface="Times New Roman" panose="02020603050405020304" pitchFamily="18" charset="0"/>
                <a:ea typeface="MS Mincho" panose="02020609040205080304" pitchFamily="49" charset="-128"/>
              </a:rPr>
              <a:t>điểm</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đánh</a:t>
            </a:r>
            <a:r>
              <a:rPr lang="en-US" sz="2800" b="1" dirty="0">
                <a:solidFill>
                  <a:srgbClr val="FF0000"/>
                </a:solidFill>
                <a:effectLst/>
                <a:latin typeface="Times New Roman" panose="02020603050405020304" pitchFamily="18" charset="0"/>
                <a:ea typeface="MS Mincho" panose="02020609040205080304" pitchFamily="49" charset="-128"/>
              </a:rPr>
              <a:t> giá, </a:t>
            </a:r>
            <a:r>
              <a:rPr lang="en-US" sz="2800" b="1" dirty="0" err="1">
                <a:solidFill>
                  <a:srgbClr val="FF0000"/>
                </a:solidFill>
                <a:effectLst/>
                <a:latin typeface="Times New Roman" panose="02020603050405020304" pitchFamily="18" charset="0"/>
                <a:ea typeface="MS Mincho" panose="02020609040205080304" pitchFamily="49" charset="-128"/>
              </a:rPr>
              <a:t>cách</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lí</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giải</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của</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tác</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giả</a:t>
            </a:r>
            <a:r>
              <a:rPr lang="en-US" sz="2800" b="1" dirty="0">
                <a:solidFill>
                  <a:srgbClr val="FF0000"/>
                </a:solidFill>
                <a:effectLst/>
                <a:latin typeface="Times New Roman" panose="02020603050405020304" pitchFamily="18" charset="0"/>
                <a:ea typeface="MS Mincho" panose="02020609040205080304" pitchFamily="49" charset="-128"/>
              </a:rPr>
              <a:t> về </a:t>
            </a:r>
            <a:r>
              <a:rPr lang="en-US" sz="2800" b="1" dirty="0" err="1">
                <a:solidFill>
                  <a:srgbClr val="FF0000"/>
                </a:solidFill>
                <a:effectLst/>
                <a:latin typeface="Times New Roman" panose="02020603050405020304" pitchFamily="18" charset="0"/>
                <a:ea typeface="MS Mincho" panose="02020609040205080304" pitchFamily="49" charset="-128"/>
              </a:rPr>
              <a:t>nội</a:t>
            </a:r>
            <a:r>
              <a:rPr lang="en-US" sz="2800" b="1" dirty="0">
                <a:solidFill>
                  <a:srgbClr val="FF0000"/>
                </a:solidFill>
                <a:effectLst/>
                <a:latin typeface="Times New Roman" panose="02020603050405020304" pitchFamily="18" charset="0"/>
                <a:ea typeface="MS Mincho" panose="02020609040205080304" pitchFamily="49" charset="-128"/>
              </a:rPr>
              <a:t> dung </a:t>
            </a:r>
            <a:r>
              <a:rPr lang="en-US" sz="2800" b="1" dirty="0" err="1">
                <a:solidFill>
                  <a:srgbClr val="FF0000"/>
                </a:solidFill>
                <a:effectLst/>
                <a:latin typeface="Times New Roman" panose="02020603050405020304" pitchFamily="18" charset="0"/>
                <a:ea typeface="MS Mincho" panose="02020609040205080304" pitchFamily="49" charset="-128"/>
              </a:rPr>
              <a:t>và</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nghệ</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thuật</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tác</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phẩm</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i="1" dirty="0" err="1">
                <a:solidFill>
                  <a:srgbClr val="FF0000"/>
                </a:solidFill>
                <a:effectLst/>
                <a:latin typeface="Times New Roman" panose="02020603050405020304" pitchFamily="18" charset="0"/>
                <a:ea typeface="MS Mincho" panose="02020609040205080304" pitchFamily="49" charset="-128"/>
              </a:rPr>
              <a:t>Người</a:t>
            </a:r>
            <a:r>
              <a:rPr lang="en-US" sz="2800" b="1" i="1" dirty="0">
                <a:solidFill>
                  <a:srgbClr val="FF0000"/>
                </a:solidFill>
                <a:effectLst/>
                <a:latin typeface="Times New Roman" panose="02020603050405020304" pitchFamily="18" charset="0"/>
                <a:ea typeface="MS Mincho" panose="02020609040205080304" pitchFamily="49" charset="-128"/>
              </a:rPr>
              <a:t> con </a:t>
            </a:r>
            <a:r>
              <a:rPr lang="en-US" sz="2800" b="1" i="1" dirty="0" err="1">
                <a:solidFill>
                  <a:srgbClr val="FF0000"/>
                </a:solidFill>
                <a:effectLst/>
                <a:latin typeface="Times New Roman" panose="02020603050405020304" pitchFamily="18" charset="0"/>
                <a:ea typeface="MS Mincho" panose="02020609040205080304" pitchFamily="49" charset="-128"/>
              </a:rPr>
              <a:t>gái</a:t>
            </a:r>
            <a:r>
              <a:rPr lang="en-US" sz="2800" b="1" i="1" dirty="0">
                <a:solidFill>
                  <a:srgbClr val="FF0000"/>
                </a:solidFill>
                <a:effectLst/>
                <a:latin typeface="Times New Roman" panose="02020603050405020304" pitchFamily="18" charset="0"/>
                <a:ea typeface="MS Mincho" panose="02020609040205080304" pitchFamily="49" charset="-128"/>
              </a:rPr>
              <a:t> Nam </a:t>
            </a:r>
            <a:r>
              <a:rPr lang="en-US" sz="2800" b="1" i="1" dirty="0" err="1">
                <a:solidFill>
                  <a:srgbClr val="FF0000"/>
                </a:solidFill>
                <a:effectLst/>
                <a:latin typeface="Times New Roman" panose="02020603050405020304" pitchFamily="18" charset="0"/>
                <a:ea typeface="MS Mincho" panose="02020609040205080304" pitchFamily="49" charset="-128"/>
              </a:rPr>
              <a:t>Xương</a:t>
            </a:r>
            <a:r>
              <a:rPr lang="en-US" sz="2800" b="1" i="1" dirty="0">
                <a:solidFill>
                  <a:srgbClr val="FF0000"/>
                </a:solidFill>
                <a:effectLst/>
                <a:latin typeface="Times New Roman" panose="02020603050405020304" pitchFamily="18" charset="0"/>
                <a:ea typeface="MS Mincho" panose="02020609040205080304" pitchFamily="49" charset="-128"/>
              </a:rPr>
              <a:t> </a:t>
            </a:r>
            <a:r>
              <a:rPr lang="en-US" sz="2800" b="1" dirty="0">
                <a:solidFill>
                  <a:srgbClr val="FF0000"/>
                </a:solidFill>
                <a:effectLst/>
                <a:latin typeface="Times New Roman" panose="02020603050405020304" pitchFamily="18" charset="0"/>
                <a:ea typeface="MS Mincho" panose="02020609040205080304" pitchFamily="49" charset="-128"/>
              </a:rPr>
              <a:t>(</a:t>
            </a:r>
            <a:r>
              <a:rPr lang="en-US" sz="2800" b="1" dirty="0" err="1">
                <a:solidFill>
                  <a:srgbClr val="FF0000"/>
                </a:solidFill>
                <a:effectLst/>
                <a:latin typeface="Times New Roman" panose="02020603050405020304" pitchFamily="18" charset="0"/>
                <a:ea typeface="MS Mincho" panose="02020609040205080304" pitchFamily="49" charset="-128"/>
              </a:rPr>
              <a:t>Nguyễn</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Dữ</a:t>
            </a:r>
            <a:r>
              <a:rPr lang="en-US" sz="2800" b="1" dirty="0">
                <a:solidFill>
                  <a:srgbClr val="FF0000"/>
                </a:solidFill>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1B760C8B-00F5-64D9-74A6-5C0F45487C38}"/>
              </a:ext>
            </a:extLst>
          </p:cNvPr>
          <p:cNvSpPr txBox="1"/>
          <p:nvPr/>
        </p:nvSpPr>
        <p:spPr>
          <a:xfrm>
            <a:off x="2721143" y="1638435"/>
            <a:ext cx="8845378" cy="4645887"/>
          </a:xfrm>
          <a:prstGeom prst="rect">
            <a:avLst/>
          </a:prstGeom>
          <a:noFill/>
        </p:spPr>
        <p:txBody>
          <a:bodyPr wrap="square">
            <a:spAutoFit/>
          </a:bodyPr>
          <a:lstStyle/>
          <a:p>
            <a:pPr marL="114300" indent="179705" algn="just">
              <a:lnSpc>
                <a:spcPct val="130000"/>
              </a:lnSpc>
              <a:tabLst>
                <a:tab pos="207645" algn="l"/>
              </a:tabLst>
            </a:pPr>
            <a:r>
              <a:rPr lang="en-US" sz="2800" dirty="0">
                <a:latin typeface="Times New Roman" panose="02020603050405020304" pitchFamily="18" charset="0"/>
                <a:cs typeface="Times New Roman" panose="02020603050405020304" pitchFamily="18" charset="0"/>
              </a:rPr>
              <a:t>- N</a:t>
            </a:r>
            <a:r>
              <a:rPr lang="vi-VN" sz="2800" dirty="0">
                <a:latin typeface="Times New Roman" panose="02020603050405020304" pitchFamily="18" charset="0"/>
                <a:cs typeface="Times New Roman" panose="02020603050405020304" pitchFamily="18" charset="0"/>
              </a:rPr>
              <a:t>hững đặc sắc nghệ thuật của tác phẩm “Người con gái Nam Xương”</a:t>
            </a:r>
            <a:r>
              <a:rPr lang="en-US" sz="2800" dirty="0">
                <a:latin typeface="Times New Roman" panose="02020603050405020304" pitchFamily="18" charset="0"/>
                <a:cs typeface="Times New Roman" panose="02020603050405020304" pitchFamily="18" charset="0"/>
              </a:rPr>
              <a:t>: </a:t>
            </a:r>
          </a:p>
          <a:p>
            <a:pPr marL="114300" indent="179705" algn="just">
              <a:lnSpc>
                <a:spcPct val="130000"/>
              </a:lnSpc>
              <a:tabLst>
                <a:tab pos="165100" algn="l"/>
              </a:tabLst>
            </a:pPr>
            <a:r>
              <a:rPr lang="en-US" sz="2800" dirty="0">
                <a:latin typeface="Times New Roman" panose="02020603050405020304" pitchFamily="18" charset="0"/>
                <a:cs typeface="Times New Roman" panose="02020603050405020304" pitchFamily="18" charset="0"/>
              </a:rPr>
              <a:t>  Nhận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viết về </a:t>
            </a:r>
            <a:r>
              <a:rPr lang="en-US" sz="2800" dirty="0" err="1">
                <a:latin typeface="Times New Roman" panose="02020603050405020304" pitchFamily="18" charset="0"/>
                <a:cs typeface="Times New Roman" panose="02020603050405020304" pitchFamily="18" charset="0"/>
              </a:rPr>
              <a:t>nét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độc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đáo</a:t>
            </a:r>
            <a:r>
              <a:rPr lang="en-US" sz="2800" dirty="0">
                <a:latin typeface="Times New Roman" panose="02020603050405020304" pitchFamily="18" charset="0"/>
                <a:cs typeface="Times New Roman" panose="02020603050405020304" pitchFamily="18" charset="0"/>
              </a:rPr>
              <a:t> ở </a:t>
            </a:r>
            <a:r>
              <a:rPr lang="en-US" sz="2800" dirty="0" err="1">
                <a:latin typeface="Times New Roman" panose="02020603050405020304" pitchFamily="18" charset="0"/>
                <a:cs typeface="Times New Roman" panose="02020603050405020304" pitchFamily="18" charset="0"/>
              </a:rPr>
              <a:t>truyện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truyền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kì</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qua </a:t>
            </a:r>
            <a:r>
              <a:rPr lang="en-US" sz="2800" dirty="0" err="1">
                <a:latin typeface="Times New Roman" panose="02020603050405020304" pitchFamily="18" charset="0"/>
                <a:cs typeface="Times New Roman" panose="02020603050405020304" pitchFamily="18" charset="0"/>
              </a:rPr>
              <a:t>câu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vi-VN" sz="2800"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Cái tài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 là </a:t>
            </a:r>
            <a:r>
              <a:rPr lang="en-US" sz="2800" dirty="0" err="1">
                <a:latin typeface="Times New Roman" panose="02020603050405020304" pitchFamily="18" charset="0"/>
                <a:cs typeface="Times New Roman" panose="02020603050405020304" pitchFamily="18" charset="0"/>
              </a:rPr>
              <a:t>ông</a:t>
            </a:r>
            <a:r>
              <a:rPr lang="en-US" sz="2800" dirty="0">
                <a:latin typeface="Times New Roman" panose="02020603050405020304" pitchFamily="18" charset="0"/>
                <a:cs typeface="Times New Roman" panose="02020603050405020304" pitchFamily="18" charset="0"/>
              </a:rPr>
              <a:t> đã dung </a:t>
            </a:r>
            <a:r>
              <a:rPr lang="en-US" sz="2800" dirty="0" err="1">
                <a:latin typeface="Times New Roman" panose="02020603050405020304" pitchFamily="18" charset="0"/>
                <a:cs typeface="Times New Roman" panose="02020603050405020304" pitchFamily="18" charset="0"/>
              </a:rPr>
              <a:t>hòa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thực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ước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mở</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giữa</a:t>
            </a:r>
            <a:r>
              <a:rPr lang="en-US" sz="2800" dirty="0">
                <a:latin typeface="Times New Roman" panose="02020603050405020304" pitchFamily="18" charset="0"/>
                <a:cs typeface="Times New Roman" panose="02020603050405020304" pitchFamily="18" charset="0"/>
              </a:rPr>
              <a:t> cái </a:t>
            </a:r>
            <a:r>
              <a:rPr lang="en-US" sz="2800" dirty="0" err="1">
                <a:latin typeface="Times New Roman" panose="02020603050405020304" pitchFamily="18" charset="0"/>
                <a:cs typeface="Times New Roman" panose="02020603050405020304" pitchFamily="18" charset="0"/>
              </a:rPr>
              <a:t>tồn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cái </a:t>
            </a:r>
            <a:r>
              <a:rPr lang="en-US" sz="2800" dirty="0" err="1">
                <a:latin typeface="Times New Roman" panose="02020603050405020304" pitchFamily="18" charset="0"/>
                <a:cs typeface="Times New Roman" panose="02020603050405020304" pitchFamily="18" charset="0"/>
              </a:rPr>
              <a:t>ảo</a:t>
            </a:r>
            <a:r>
              <a:rPr lang="en-US" sz="2800" dirty="0">
                <a:latin typeface="Times New Roman" panose="02020603050405020304" pitchFamily="18" charset="0"/>
                <a:cs typeface="Times New Roman" panose="02020603050405020304" pitchFamily="18" charset="0"/>
              </a:rPr>
              <a:t> ảnh”:</a:t>
            </a:r>
          </a:p>
          <a:p>
            <a:pPr marL="114300" indent="179705" algn="just">
              <a:lnSpc>
                <a:spcPct val="130000"/>
              </a:lnSpc>
              <a:tabLst>
                <a:tab pos="165100" algn="l"/>
              </a:tabLst>
            </a:pPr>
            <a:r>
              <a:rPr lang="en-US" sz="2800" dirty="0">
                <a:latin typeface="Times New Roman" panose="02020603050405020304" pitchFamily="18" charset="0"/>
                <a:cs typeface="Times New Roman" panose="02020603050405020304" pitchFamily="18" charset="0"/>
              </a:rPr>
              <a:t>    + </a:t>
            </a:r>
            <a:r>
              <a:rPr lang="vi-VN" sz="2800" dirty="0">
                <a:latin typeface="Times New Roman" panose="02020603050405020304" pitchFamily="18" charset="0"/>
                <a:cs typeface="Times New Roman" panose="02020603050405020304" pitchFamily="18" charset="0"/>
              </a:rPr>
              <a:t>Sự dung hoà giữa yếu tố hiện thực và yếu tố kì ảo, giữa đời thực và ước mơ</a:t>
            </a:r>
            <a:r>
              <a:rPr lang="en-US" sz="2800" dirty="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315821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barn(inVertical)">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barn(inVertical)">
                                      <p:cBhvr>
                                        <p:cTn id="24" dur="500"/>
                                        <p:tgtEl>
                                          <p:spTgt spid="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2">
                                            <p:txEl>
                                              <p:pRg st="2" end="2"/>
                                            </p:txEl>
                                          </p:spTgt>
                                        </p:tgtEl>
                                        <p:attrNameLst>
                                          <p:attrName>style.visibility</p:attrName>
                                        </p:attrNameLst>
                                      </p:cBhvr>
                                      <p:to>
                                        <p:strVal val="visible"/>
                                      </p:to>
                                    </p:set>
                                    <p:animEffect transition="in" filter="barn(inVertical)">
                                      <p:cBhvr>
                                        <p:cTn id="29"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F63BE198-87BA-010F-6F5F-0C7036E387AC}"/>
              </a:ext>
            </a:extLst>
          </p:cNvPr>
          <p:cNvGraphicFramePr>
            <a:graphicFrameLocks noGrp="1"/>
          </p:cNvGraphicFramePr>
          <p:nvPr>
            <p:extLst>
              <p:ext uri="{D42A27DB-BD31-4B8C-83A1-F6EECF244321}">
                <p14:modId xmlns:p14="http://schemas.microsoft.com/office/powerpoint/2010/main" val="2242492438"/>
              </p:ext>
            </p:extLst>
          </p:nvPr>
        </p:nvGraphicFramePr>
        <p:xfrm>
          <a:off x="418071" y="1077935"/>
          <a:ext cx="11355858" cy="5541136"/>
        </p:xfrm>
        <a:graphic>
          <a:graphicData uri="http://schemas.openxmlformats.org/drawingml/2006/table">
            <a:tbl>
              <a:tblPr firstRow="1" firstCol="1" bandRow="1">
                <a:noFill/>
                <a:tableStyleId>{5C22544A-7EE6-4342-B048-85BDC9FD1C3A}</a:tableStyleId>
              </a:tblPr>
              <a:tblGrid>
                <a:gridCol w="2263345">
                  <a:extLst>
                    <a:ext uri="{9D8B030D-6E8A-4147-A177-3AD203B41FA5}">
                      <a16:colId xmlns:a16="http://schemas.microsoft.com/office/drawing/2014/main" val="4015261568"/>
                    </a:ext>
                  </a:extLst>
                </a:gridCol>
                <a:gridCol w="9092513">
                  <a:extLst>
                    <a:ext uri="{9D8B030D-6E8A-4147-A177-3AD203B41FA5}">
                      <a16:colId xmlns:a16="http://schemas.microsoft.com/office/drawing/2014/main" val="1614847613"/>
                    </a:ext>
                  </a:extLst>
                </a:gridCol>
              </a:tblGrid>
              <a:tr h="197253">
                <a:tc>
                  <a:txBody>
                    <a:bodyPr/>
                    <a:lstStyle/>
                    <a:p>
                      <a:pPr algn="ctr">
                        <a:lnSpc>
                          <a:spcPct val="130000"/>
                        </a:lnSpc>
                        <a:spcAft>
                          <a:spcPts val="1000"/>
                        </a:spcAft>
                        <a:tabLst>
                          <a:tab pos="1386840" algn="l"/>
                        </a:tabLst>
                      </a:pPr>
                      <a:r>
                        <a:rPr lang="en-US" sz="2800" b="1" cap="none" spc="0">
                          <a:solidFill>
                            <a:srgbClr val="0070C0"/>
                          </a:solidFill>
                          <a:effectLst/>
                          <a:latin typeface="Times New Roman" panose="02020603050405020304" pitchFamily="18" charset="0"/>
                          <a:cs typeface="Times New Roman" panose="02020603050405020304" pitchFamily="18" charset="0"/>
                        </a:rPr>
                        <a:t>Luận điểm </a:t>
                      </a:r>
                      <a:endParaRPr lang="en-US" sz="2800" b="1" cap="none" spc="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8362" marB="4180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30000"/>
                        </a:lnSpc>
                        <a:spcAft>
                          <a:spcPts val="1000"/>
                        </a:spcAft>
                        <a:tabLst>
                          <a:tab pos="1386840" algn="l"/>
                        </a:tabLst>
                      </a:pPr>
                      <a:r>
                        <a:rPr lang="en-US" sz="2800" b="1" cap="none" spc="0" dirty="0" err="1">
                          <a:solidFill>
                            <a:srgbClr val="0070C0"/>
                          </a:solidFill>
                          <a:effectLst/>
                          <a:latin typeface="Times New Roman" panose="02020603050405020304" pitchFamily="18" charset="0"/>
                          <a:cs typeface="Times New Roman" panose="02020603050405020304" pitchFamily="18" charset="0"/>
                        </a:rPr>
                        <a:t>Lí</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lẽ</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và</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bằng</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chứng</a:t>
                      </a:r>
                      <a:endParaRPr lang="en-US" sz="2800" b="1" cap="none" spc="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8362" marB="4180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981189"/>
                  </a:ext>
                </a:extLst>
              </a:tr>
              <a:tr h="1364539">
                <a:tc>
                  <a:txBody>
                    <a:bodyPr/>
                    <a:lstStyle/>
                    <a:p>
                      <a:pPr algn="just">
                        <a:lnSpc>
                          <a:spcPct val="130000"/>
                        </a:lnSpc>
                        <a:spcAft>
                          <a:spcPts val="1000"/>
                        </a:spcAft>
                      </a:pPr>
                      <a:r>
                        <a:rPr lang="en-US" sz="2800" b="0" cap="none" spc="0" dirty="0" err="1">
                          <a:solidFill>
                            <a:srgbClr val="0070C0"/>
                          </a:solidFill>
                          <a:effectLst/>
                          <a:latin typeface="Times New Roman" panose="02020603050405020304" pitchFamily="18" charset="0"/>
                          <a:cs typeface="Times New Roman" panose="02020603050405020304" pitchFamily="18" charset="0"/>
                        </a:rPr>
                        <a:t>Luận</a:t>
                      </a:r>
                      <a:r>
                        <a:rPr lang="en-US" sz="2800" b="0" cap="none" spc="0" dirty="0">
                          <a:solidFill>
                            <a:srgbClr val="0070C0"/>
                          </a:solidFill>
                          <a:effectLst/>
                          <a:latin typeface="Times New Roman" panose="02020603050405020304" pitchFamily="18" charset="0"/>
                          <a:cs typeface="Times New Roman" panose="02020603050405020304" pitchFamily="18" charset="0"/>
                        </a:rPr>
                        <a:t> </a:t>
                      </a:r>
                      <a:r>
                        <a:rPr lang="en-US" sz="2800" b="0" cap="none" spc="0" dirty="0" err="1">
                          <a:solidFill>
                            <a:srgbClr val="0070C0"/>
                          </a:solidFill>
                          <a:effectLst/>
                          <a:latin typeface="Times New Roman" panose="02020603050405020304" pitchFamily="18" charset="0"/>
                          <a:cs typeface="Times New Roman" panose="02020603050405020304" pitchFamily="18" charset="0"/>
                        </a:rPr>
                        <a:t>điểm</a:t>
                      </a:r>
                      <a:r>
                        <a:rPr lang="en-US" sz="2800" b="0" cap="none" spc="0" dirty="0">
                          <a:solidFill>
                            <a:srgbClr val="0070C0"/>
                          </a:solidFill>
                          <a:effectLst/>
                          <a:latin typeface="Times New Roman" panose="02020603050405020304" pitchFamily="18" charset="0"/>
                          <a:cs typeface="Times New Roman" panose="02020603050405020304" pitchFamily="18" charset="0"/>
                        </a:rPr>
                        <a:t> 3: </a:t>
                      </a:r>
                      <a:r>
                        <a:rPr lang="en-US" sz="2800" b="0" cap="none" spc="0" dirty="0" err="1">
                          <a:solidFill>
                            <a:srgbClr val="0070C0"/>
                          </a:solidFill>
                          <a:effectLst/>
                          <a:latin typeface="Times New Roman" panose="02020603050405020304" pitchFamily="18" charset="0"/>
                          <a:cs typeface="Times New Roman" panose="02020603050405020304" pitchFamily="18" charset="0"/>
                        </a:rPr>
                        <a:t>Hoá</a:t>
                      </a:r>
                      <a:r>
                        <a:rPr lang="en-US" sz="2800" b="0" cap="none" spc="0" dirty="0">
                          <a:solidFill>
                            <a:srgbClr val="0070C0"/>
                          </a:solidFill>
                          <a:effectLst/>
                          <a:latin typeface="Times New Roman" panose="02020603050405020304" pitchFamily="18" charset="0"/>
                          <a:cs typeface="Times New Roman" panose="02020603050405020304" pitchFamily="18" charset="0"/>
                        </a:rPr>
                        <a:t> </a:t>
                      </a:r>
                      <a:r>
                        <a:rPr lang="en-US" sz="2800" b="0" cap="none" spc="0" dirty="0" err="1">
                          <a:solidFill>
                            <a:srgbClr val="0070C0"/>
                          </a:solidFill>
                          <a:effectLst/>
                          <a:latin typeface="Times New Roman" panose="02020603050405020304" pitchFamily="18" charset="0"/>
                          <a:cs typeface="Times New Roman" panose="02020603050405020304" pitchFamily="18" charset="0"/>
                        </a:rPr>
                        <a:t>giải</a:t>
                      </a:r>
                      <a:r>
                        <a:rPr lang="en-US" sz="2800" b="0" cap="none" spc="0" dirty="0">
                          <a:solidFill>
                            <a:srgbClr val="0070C0"/>
                          </a:solidFill>
                          <a:effectLst/>
                          <a:latin typeface="Times New Roman" panose="02020603050405020304" pitchFamily="18" charset="0"/>
                          <a:cs typeface="Times New Roman" panose="02020603050405020304" pitchFamily="18" charset="0"/>
                        </a:rPr>
                        <a:t> bi </a:t>
                      </a:r>
                      <a:r>
                        <a:rPr lang="en-US" sz="2800" b="0" cap="none" spc="0" dirty="0" err="1">
                          <a:solidFill>
                            <a:srgbClr val="0070C0"/>
                          </a:solidFill>
                          <a:effectLst/>
                          <a:latin typeface="Times New Roman" panose="02020603050405020304" pitchFamily="18" charset="0"/>
                          <a:cs typeface="Times New Roman" panose="02020603050405020304" pitchFamily="18" charset="0"/>
                        </a:rPr>
                        <a:t>kịch</a:t>
                      </a:r>
                      <a:r>
                        <a:rPr lang="en-US" sz="2800" b="0" cap="none" spc="0" dirty="0">
                          <a:solidFill>
                            <a:srgbClr val="0070C0"/>
                          </a:solidFill>
                          <a:effectLst/>
                          <a:latin typeface="Times New Roman" panose="02020603050405020304" pitchFamily="18" charset="0"/>
                          <a:cs typeface="Times New Roman" panose="02020603050405020304" pitchFamily="18" charset="0"/>
                        </a:rPr>
                        <a:t> - </a:t>
                      </a:r>
                      <a:r>
                        <a:rPr lang="en-US" sz="2800" b="0" cap="none" spc="0" dirty="0" err="1">
                          <a:solidFill>
                            <a:srgbClr val="0070C0"/>
                          </a:solidFill>
                          <a:effectLst/>
                          <a:latin typeface="Times New Roman" panose="02020603050405020304" pitchFamily="18" charset="0"/>
                          <a:cs typeface="Times New Roman" panose="02020603050405020304" pitchFamily="18" charset="0"/>
                        </a:rPr>
                        <a:t>phần</a:t>
                      </a:r>
                      <a:r>
                        <a:rPr lang="en-US" sz="2800" b="0" cap="none" spc="0" dirty="0">
                          <a:solidFill>
                            <a:srgbClr val="0070C0"/>
                          </a:solidFill>
                          <a:effectLst/>
                          <a:latin typeface="Times New Roman" panose="02020603050405020304" pitchFamily="18" charset="0"/>
                          <a:cs typeface="Times New Roman" panose="02020603050405020304" pitchFamily="18" charset="0"/>
                        </a:rPr>
                        <a:t> (4)</a:t>
                      </a:r>
                    </a:p>
                    <a:p>
                      <a:pPr>
                        <a:lnSpc>
                          <a:spcPct val="130000"/>
                        </a:lnSpc>
                        <a:spcAft>
                          <a:spcPts val="1000"/>
                        </a:spcAft>
                        <a:tabLst>
                          <a:tab pos="1386840" algn="l"/>
                        </a:tabLst>
                      </a:pPr>
                      <a:r>
                        <a:rPr lang="en-US" sz="3600" b="0" cap="none" spc="0" dirty="0">
                          <a:solidFill>
                            <a:schemeClr val="tx1"/>
                          </a:solidFill>
                          <a:effectLst/>
                          <a:latin typeface="Times New Roman" panose="02020603050405020304" pitchFamily="18" charset="0"/>
                          <a:cs typeface="Times New Roman" panose="02020603050405020304" pitchFamily="18" charset="0"/>
                        </a:rPr>
                        <a:t> </a:t>
                      </a:r>
                      <a:endParaRPr lang="en-US" sz="3600" b="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14300" indent="179705" algn="just">
                        <a:lnSpc>
                          <a:spcPct val="130000"/>
                        </a:lnSpc>
                        <a:tabLst>
                          <a:tab pos="207645"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 indent="179705" algn="just">
                        <a:lnSpc>
                          <a:spcPct val="130000"/>
                        </a:lnSpc>
                        <a:tabLst>
                          <a:tab pos="207645"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 indent="179705" algn="just">
                        <a:lnSpc>
                          <a:spcPct val="130000"/>
                        </a:lnSpc>
                        <a:tabLst>
                          <a:tab pos="207645"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 indent="179705" algn="just">
                        <a:lnSpc>
                          <a:spcPct val="130000"/>
                        </a:lnSpc>
                        <a:tabLst>
                          <a:tab pos="207645"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 indent="179705" algn="just">
                        <a:lnSpc>
                          <a:spcPct val="130000"/>
                        </a:lnSpc>
                        <a:tabLst>
                          <a:tab pos="207645"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 indent="179705" algn="just">
                        <a:lnSpc>
                          <a:spcPct val="130000"/>
                        </a:lnSpc>
                        <a:tabLst>
                          <a:tab pos="207645"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 indent="179705" algn="just">
                        <a:lnSpc>
                          <a:spcPct val="130000"/>
                        </a:lnSpc>
                        <a:tabLst>
                          <a:tab pos="207645"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 indent="179705" algn="just">
                        <a:lnSpc>
                          <a:spcPct val="130000"/>
                        </a:lnSpc>
                        <a:tabLst>
                          <a:tab pos="207645"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p>
                      <a:pPr marL="114300" indent="179705" algn="just">
                        <a:lnSpc>
                          <a:spcPct val="130000"/>
                        </a:lnSpc>
                        <a:tabLst>
                          <a:tab pos="207645"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0954627"/>
                  </a:ext>
                </a:extLst>
              </a:tr>
            </a:tbl>
          </a:graphicData>
        </a:graphic>
      </p:graphicFrame>
      <p:sp>
        <p:nvSpPr>
          <p:cNvPr id="6" name="TextBox 5">
            <a:extLst>
              <a:ext uri="{FF2B5EF4-FFF2-40B4-BE49-F238E27FC236}">
                <a16:creationId xmlns:a16="http://schemas.microsoft.com/office/drawing/2014/main" id="{39FEAC40-8A82-BF23-0992-B3B640C98183}"/>
              </a:ext>
            </a:extLst>
          </p:cNvPr>
          <p:cNvSpPr txBox="1"/>
          <p:nvPr/>
        </p:nvSpPr>
        <p:spPr>
          <a:xfrm>
            <a:off x="799268" y="61914"/>
            <a:ext cx="11015949" cy="954107"/>
          </a:xfrm>
          <a:prstGeom prst="rect">
            <a:avLst/>
          </a:prstGeom>
          <a:noFill/>
        </p:spPr>
        <p:txBody>
          <a:bodyPr wrap="square">
            <a:spAutoFit/>
          </a:bodyPr>
          <a:lstStyle/>
          <a:p>
            <a:pPr algn="ctr">
              <a:spcAft>
                <a:spcPts val="1000"/>
              </a:spcAft>
              <a:tabLst>
                <a:tab pos="1386840" algn="l"/>
              </a:tabLst>
            </a:pPr>
            <a:r>
              <a:rPr lang="en-US" sz="2800" b="1" dirty="0">
                <a:solidFill>
                  <a:srgbClr val="FF0000"/>
                </a:solidFill>
                <a:effectLst/>
                <a:latin typeface="Times New Roman" panose="02020603050405020304" pitchFamily="18" charset="0"/>
                <a:ea typeface="MS Mincho" panose="02020609040205080304" pitchFamily="49" charset="-128"/>
              </a:rPr>
              <a:t> Quan </a:t>
            </a:r>
            <a:r>
              <a:rPr lang="en-US" sz="2800" b="1" dirty="0" err="1">
                <a:solidFill>
                  <a:srgbClr val="FF0000"/>
                </a:solidFill>
                <a:effectLst/>
                <a:latin typeface="Times New Roman" panose="02020603050405020304" pitchFamily="18" charset="0"/>
                <a:ea typeface="MS Mincho" panose="02020609040205080304" pitchFamily="49" charset="-128"/>
              </a:rPr>
              <a:t>điểm</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đánh</a:t>
            </a:r>
            <a:r>
              <a:rPr lang="en-US" sz="2800" b="1" dirty="0">
                <a:solidFill>
                  <a:srgbClr val="FF0000"/>
                </a:solidFill>
                <a:effectLst/>
                <a:latin typeface="Times New Roman" panose="02020603050405020304" pitchFamily="18" charset="0"/>
                <a:ea typeface="MS Mincho" panose="02020609040205080304" pitchFamily="49" charset="-128"/>
              </a:rPr>
              <a:t> giá, </a:t>
            </a:r>
            <a:r>
              <a:rPr lang="en-US" sz="2800" b="1" dirty="0" err="1">
                <a:solidFill>
                  <a:srgbClr val="FF0000"/>
                </a:solidFill>
                <a:effectLst/>
                <a:latin typeface="Times New Roman" panose="02020603050405020304" pitchFamily="18" charset="0"/>
                <a:ea typeface="MS Mincho" panose="02020609040205080304" pitchFamily="49" charset="-128"/>
              </a:rPr>
              <a:t>cách</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lí</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giải</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của</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tác</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giả</a:t>
            </a:r>
            <a:r>
              <a:rPr lang="en-US" sz="2800" b="1" dirty="0">
                <a:solidFill>
                  <a:srgbClr val="FF0000"/>
                </a:solidFill>
                <a:effectLst/>
                <a:latin typeface="Times New Roman" panose="02020603050405020304" pitchFamily="18" charset="0"/>
                <a:ea typeface="MS Mincho" panose="02020609040205080304" pitchFamily="49" charset="-128"/>
              </a:rPr>
              <a:t> về </a:t>
            </a:r>
            <a:r>
              <a:rPr lang="en-US" sz="2800" b="1" dirty="0" err="1">
                <a:solidFill>
                  <a:srgbClr val="FF0000"/>
                </a:solidFill>
                <a:effectLst/>
                <a:latin typeface="Times New Roman" panose="02020603050405020304" pitchFamily="18" charset="0"/>
                <a:ea typeface="MS Mincho" panose="02020609040205080304" pitchFamily="49" charset="-128"/>
              </a:rPr>
              <a:t>nội</a:t>
            </a:r>
            <a:r>
              <a:rPr lang="en-US" sz="2800" b="1" dirty="0">
                <a:solidFill>
                  <a:srgbClr val="FF0000"/>
                </a:solidFill>
                <a:effectLst/>
                <a:latin typeface="Times New Roman" panose="02020603050405020304" pitchFamily="18" charset="0"/>
                <a:ea typeface="MS Mincho" panose="02020609040205080304" pitchFamily="49" charset="-128"/>
              </a:rPr>
              <a:t> dung </a:t>
            </a:r>
            <a:r>
              <a:rPr lang="en-US" sz="2800" b="1" dirty="0" err="1">
                <a:solidFill>
                  <a:srgbClr val="FF0000"/>
                </a:solidFill>
                <a:effectLst/>
                <a:latin typeface="Times New Roman" panose="02020603050405020304" pitchFamily="18" charset="0"/>
                <a:ea typeface="MS Mincho" panose="02020609040205080304" pitchFamily="49" charset="-128"/>
              </a:rPr>
              <a:t>và</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nghệ</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thuật</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tác</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phẩm</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i="1" dirty="0" err="1">
                <a:solidFill>
                  <a:srgbClr val="FF0000"/>
                </a:solidFill>
                <a:effectLst/>
                <a:latin typeface="Times New Roman" panose="02020603050405020304" pitchFamily="18" charset="0"/>
                <a:ea typeface="MS Mincho" panose="02020609040205080304" pitchFamily="49" charset="-128"/>
              </a:rPr>
              <a:t>Người</a:t>
            </a:r>
            <a:r>
              <a:rPr lang="en-US" sz="2800" b="1" i="1" dirty="0">
                <a:solidFill>
                  <a:srgbClr val="FF0000"/>
                </a:solidFill>
                <a:effectLst/>
                <a:latin typeface="Times New Roman" panose="02020603050405020304" pitchFamily="18" charset="0"/>
                <a:ea typeface="MS Mincho" panose="02020609040205080304" pitchFamily="49" charset="-128"/>
              </a:rPr>
              <a:t> con </a:t>
            </a:r>
            <a:r>
              <a:rPr lang="en-US" sz="2800" b="1" i="1" dirty="0" err="1">
                <a:solidFill>
                  <a:srgbClr val="FF0000"/>
                </a:solidFill>
                <a:effectLst/>
                <a:latin typeface="Times New Roman" panose="02020603050405020304" pitchFamily="18" charset="0"/>
                <a:ea typeface="MS Mincho" panose="02020609040205080304" pitchFamily="49" charset="-128"/>
              </a:rPr>
              <a:t>gái</a:t>
            </a:r>
            <a:r>
              <a:rPr lang="en-US" sz="2800" b="1" i="1" dirty="0">
                <a:solidFill>
                  <a:srgbClr val="FF0000"/>
                </a:solidFill>
                <a:effectLst/>
                <a:latin typeface="Times New Roman" panose="02020603050405020304" pitchFamily="18" charset="0"/>
                <a:ea typeface="MS Mincho" panose="02020609040205080304" pitchFamily="49" charset="-128"/>
              </a:rPr>
              <a:t> Nam </a:t>
            </a:r>
            <a:r>
              <a:rPr lang="en-US" sz="2800" b="1" i="1" dirty="0" err="1">
                <a:solidFill>
                  <a:srgbClr val="FF0000"/>
                </a:solidFill>
                <a:effectLst/>
                <a:latin typeface="Times New Roman" panose="02020603050405020304" pitchFamily="18" charset="0"/>
                <a:ea typeface="MS Mincho" panose="02020609040205080304" pitchFamily="49" charset="-128"/>
              </a:rPr>
              <a:t>Xương</a:t>
            </a:r>
            <a:r>
              <a:rPr lang="en-US" sz="2800" b="1" i="1" dirty="0">
                <a:solidFill>
                  <a:srgbClr val="FF0000"/>
                </a:solidFill>
                <a:effectLst/>
                <a:latin typeface="Times New Roman" panose="02020603050405020304" pitchFamily="18" charset="0"/>
                <a:ea typeface="MS Mincho" panose="02020609040205080304" pitchFamily="49" charset="-128"/>
              </a:rPr>
              <a:t> </a:t>
            </a:r>
            <a:r>
              <a:rPr lang="en-US" sz="2800" b="1" dirty="0">
                <a:solidFill>
                  <a:srgbClr val="FF0000"/>
                </a:solidFill>
                <a:effectLst/>
                <a:latin typeface="Times New Roman" panose="02020603050405020304" pitchFamily="18" charset="0"/>
                <a:ea typeface="MS Mincho" panose="02020609040205080304" pitchFamily="49" charset="-128"/>
              </a:rPr>
              <a:t>(</a:t>
            </a:r>
            <a:r>
              <a:rPr lang="en-US" sz="2800" b="1" dirty="0" err="1">
                <a:solidFill>
                  <a:srgbClr val="FF0000"/>
                </a:solidFill>
                <a:effectLst/>
                <a:latin typeface="Times New Roman" panose="02020603050405020304" pitchFamily="18" charset="0"/>
                <a:ea typeface="MS Mincho" panose="02020609040205080304" pitchFamily="49" charset="-128"/>
              </a:rPr>
              <a:t>Nguyễn</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Dữ</a:t>
            </a:r>
            <a:r>
              <a:rPr lang="en-US" sz="2800" b="1" dirty="0">
                <a:solidFill>
                  <a:srgbClr val="FF0000"/>
                </a:solidFill>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618C6B27-281C-F1D6-707A-01531F34643D}"/>
              </a:ext>
            </a:extLst>
          </p:cNvPr>
          <p:cNvSpPr txBox="1"/>
          <p:nvPr/>
        </p:nvSpPr>
        <p:spPr>
          <a:xfrm>
            <a:off x="2627090" y="1678920"/>
            <a:ext cx="8963547" cy="4645887"/>
          </a:xfrm>
          <a:prstGeom prst="rect">
            <a:avLst/>
          </a:prstGeom>
          <a:noFill/>
        </p:spPr>
        <p:txBody>
          <a:bodyPr wrap="square">
            <a:spAutoFit/>
          </a:bodyPr>
          <a:lstStyle/>
          <a:p>
            <a:pPr marL="114300" indent="179705" algn="just">
              <a:lnSpc>
                <a:spcPct val="130000"/>
              </a:lnSpc>
              <a:tabLst>
                <a:tab pos="207645" algn="l"/>
              </a:tabLst>
            </a:pP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Yếu tố kì ảo giúp Vũ Nương được minh oan, hội ngộ với Trương Sinh dù chỉ trong chốc lát, nhưng yếu tố hiện thực lại khiến cho sự đoàn tụ chỉ diễn ra trong khoảnh khắc, còn chia li mới là vĩnh viễn.</a:t>
            </a:r>
            <a:endParaRPr lang="en-US" sz="2800" dirty="0">
              <a:latin typeface="Times New Roman" panose="02020603050405020304" pitchFamily="18" charset="0"/>
              <a:cs typeface="Times New Roman" panose="02020603050405020304" pitchFamily="18" charset="0"/>
            </a:endParaRPr>
          </a:p>
          <a:p>
            <a:pPr marL="114300" indent="179705" algn="just">
              <a:lnSpc>
                <a:spcPct val="130000"/>
              </a:lnSpc>
              <a:tabLst>
                <a:tab pos="165100" algn="l"/>
              </a:tabLst>
            </a:pPr>
            <a:r>
              <a:rPr lang="en-US" sz="2800" dirty="0">
                <a:latin typeface="Times New Roman" panose="02020603050405020304" pitchFamily="18" charset="0"/>
                <a:cs typeface="Times New Roman" panose="02020603050405020304" pitchFamily="18" charset="0"/>
              </a:rPr>
              <a:t>  - </a:t>
            </a:r>
            <a:r>
              <a:rPr lang="vi-VN" sz="2800" dirty="0">
                <a:latin typeface="Times New Roman" panose="02020603050405020304" pitchFamily="18" charset="0"/>
                <a:cs typeface="Times New Roman" panose="02020603050405020304" pitchFamily="18" charset="0"/>
              </a:rPr>
              <a:t>Từ đây, tác giả bài nghị luận nâng cao vấn đề: bi kịch của Vũ Nương không chỉ là bi kịch của cá nhân nàng, mà còn là bi kịch của con người, bi kịch của gia đình: “đứa trẻ mồ côi, người chồng cô đơn, người vợ bị chết”. </a:t>
            </a:r>
            <a:r>
              <a:rPr lang="en-US" sz="2800" dirty="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27640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barn(inVertical)">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barn(inVertical)">
                                      <p:cBhvr>
                                        <p:cTn id="24"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Isosceles Triangle 18">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 name="Table 3">
            <a:extLst>
              <a:ext uri="{FF2B5EF4-FFF2-40B4-BE49-F238E27FC236}">
                <a16:creationId xmlns:a16="http://schemas.microsoft.com/office/drawing/2014/main" id="{F63BE198-87BA-010F-6F5F-0C7036E387AC}"/>
              </a:ext>
            </a:extLst>
          </p:cNvPr>
          <p:cNvGraphicFramePr>
            <a:graphicFrameLocks noGrp="1"/>
          </p:cNvGraphicFramePr>
          <p:nvPr>
            <p:extLst>
              <p:ext uri="{D42A27DB-BD31-4B8C-83A1-F6EECF244321}">
                <p14:modId xmlns:p14="http://schemas.microsoft.com/office/powerpoint/2010/main" val="612020739"/>
              </p:ext>
            </p:extLst>
          </p:nvPr>
        </p:nvGraphicFramePr>
        <p:xfrm>
          <a:off x="418071" y="1077935"/>
          <a:ext cx="11355858" cy="4511928"/>
        </p:xfrm>
        <a:graphic>
          <a:graphicData uri="http://schemas.openxmlformats.org/drawingml/2006/table">
            <a:tbl>
              <a:tblPr firstRow="1" firstCol="1" bandRow="1">
                <a:noFill/>
                <a:tableStyleId>{5C22544A-7EE6-4342-B048-85BDC9FD1C3A}</a:tableStyleId>
              </a:tblPr>
              <a:tblGrid>
                <a:gridCol w="2263345">
                  <a:extLst>
                    <a:ext uri="{9D8B030D-6E8A-4147-A177-3AD203B41FA5}">
                      <a16:colId xmlns:a16="http://schemas.microsoft.com/office/drawing/2014/main" val="4015261568"/>
                    </a:ext>
                  </a:extLst>
                </a:gridCol>
                <a:gridCol w="9092513">
                  <a:extLst>
                    <a:ext uri="{9D8B030D-6E8A-4147-A177-3AD203B41FA5}">
                      <a16:colId xmlns:a16="http://schemas.microsoft.com/office/drawing/2014/main" val="1614847613"/>
                    </a:ext>
                  </a:extLst>
                </a:gridCol>
              </a:tblGrid>
              <a:tr h="197253">
                <a:tc>
                  <a:txBody>
                    <a:bodyPr/>
                    <a:lstStyle/>
                    <a:p>
                      <a:pPr algn="ctr">
                        <a:lnSpc>
                          <a:spcPct val="130000"/>
                        </a:lnSpc>
                        <a:spcAft>
                          <a:spcPts val="1000"/>
                        </a:spcAft>
                        <a:tabLst>
                          <a:tab pos="1386840" algn="l"/>
                        </a:tabLst>
                      </a:pPr>
                      <a:r>
                        <a:rPr lang="en-US" sz="2800" b="1" cap="none" spc="0">
                          <a:solidFill>
                            <a:srgbClr val="0070C0"/>
                          </a:solidFill>
                          <a:effectLst/>
                          <a:latin typeface="Times New Roman" panose="02020603050405020304" pitchFamily="18" charset="0"/>
                          <a:cs typeface="Times New Roman" panose="02020603050405020304" pitchFamily="18" charset="0"/>
                        </a:rPr>
                        <a:t>Luận điểm </a:t>
                      </a:r>
                      <a:endParaRPr lang="en-US" sz="2800" b="1" cap="none" spc="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8362" marB="4180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lnSpc>
                          <a:spcPct val="130000"/>
                        </a:lnSpc>
                        <a:spcAft>
                          <a:spcPts val="1000"/>
                        </a:spcAft>
                        <a:tabLst>
                          <a:tab pos="1386840" algn="l"/>
                        </a:tabLst>
                      </a:pPr>
                      <a:r>
                        <a:rPr lang="en-US" sz="2800" b="1" cap="none" spc="0" dirty="0" err="1">
                          <a:solidFill>
                            <a:srgbClr val="0070C0"/>
                          </a:solidFill>
                          <a:effectLst/>
                          <a:latin typeface="Times New Roman" panose="02020603050405020304" pitchFamily="18" charset="0"/>
                          <a:cs typeface="Times New Roman" panose="02020603050405020304" pitchFamily="18" charset="0"/>
                        </a:rPr>
                        <a:t>Lí</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lẽ</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và</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bằng</a:t>
                      </a:r>
                      <a:r>
                        <a:rPr lang="en-US" sz="2800" b="1" cap="none" spc="0" dirty="0">
                          <a:solidFill>
                            <a:srgbClr val="0070C0"/>
                          </a:solidFill>
                          <a:effectLst/>
                          <a:latin typeface="Times New Roman" panose="02020603050405020304" pitchFamily="18" charset="0"/>
                          <a:cs typeface="Times New Roman" panose="02020603050405020304" pitchFamily="18" charset="0"/>
                        </a:rPr>
                        <a:t> </a:t>
                      </a:r>
                      <a:r>
                        <a:rPr lang="en-US" sz="2800" b="1" cap="none" spc="0" dirty="0" err="1">
                          <a:solidFill>
                            <a:srgbClr val="0070C0"/>
                          </a:solidFill>
                          <a:effectLst/>
                          <a:latin typeface="Times New Roman" panose="02020603050405020304" pitchFamily="18" charset="0"/>
                          <a:cs typeface="Times New Roman" panose="02020603050405020304" pitchFamily="18" charset="0"/>
                        </a:rPr>
                        <a:t>chứng</a:t>
                      </a:r>
                      <a:endParaRPr lang="en-US" sz="2800" b="1" cap="none" spc="0" dirty="0">
                        <a:solidFill>
                          <a:srgbClr val="0070C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8362" marB="4180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72981189"/>
                  </a:ext>
                </a:extLst>
              </a:tr>
              <a:tr h="1364539">
                <a:tc>
                  <a:txBody>
                    <a:bodyPr/>
                    <a:lstStyle/>
                    <a:p>
                      <a:pPr algn="just">
                        <a:lnSpc>
                          <a:spcPct val="130000"/>
                        </a:lnSpc>
                        <a:spcAft>
                          <a:spcPts val="1000"/>
                        </a:spcAft>
                      </a:pPr>
                      <a:r>
                        <a:rPr lang="en-US" sz="2800" b="0" cap="none" spc="0" dirty="0" err="1">
                          <a:solidFill>
                            <a:srgbClr val="0070C0"/>
                          </a:solidFill>
                          <a:effectLst/>
                          <a:latin typeface="Times New Roman" panose="02020603050405020304" pitchFamily="18" charset="0"/>
                          <a:cs typeface="Times New Roman" panose="02020603050405020304" pitchFamily="18" charset="0"/>
                        </a:rPr>
                        <a:t>Luận</a:t>
                      </a:r>
                      <a:r>
                        <a:rPr lang="en-US" sz="2800" b="0" cap="none" spc="0" dirty="0">
                          <a:solidFill>
                            <a:srgbClr val="0070C0"/>
                          </a:solidFill>
                          <a:effectLst/>
                          <a:latin typeface="Times New Roman" panose="02020603050405020304" pitchFamily="18" charset="0"/>
                          <a:cs typeface="Times New Roman" panose="02020603050405020304" pitchFamily="18" charset="0"/>
                        </a:rPr>
                        <a:t> </a:t>
                      </a:r>
                      <a:r>
                        <a:rPr lang="en-US" sz="2800" b="0" cap="none" spc="0" dirty="0" err="1">
                          <a:solidFill>
                            <a:srgbClr val="0070C0"/>
                          </a:solidFill>
                          <a:effectLst/>
                          <a:latin typeface="Times New Roman" panose="02020603050405020304" pitchFamily="18" charset="0"/>
                          <a:cs typeface="Times New Roman" panose="02020603050405020304" pitchFamily="18" charset="0"/>
                        </a:rPr>
                        <a:t>điểm</a:t>
                      </a:r>
                      <a:r>
                        <a:rPr lang="en-US" sz="2800" b="0" cap="none" spc="0" dirty="0">
                          <a:solidFill>
                            <a:srgbClr val="0070C0"/>
                          </a:solidFill>
                          <a:effectLst/>
                          <a:latin typeface="Times New Roman" panose="02020603050405020304" pitchFamily="18" charset="0"/>
                          <a:cs typeface="Times New Roman" panose="02020603050405020304" pitchFamily="18" charset="0"/>
                        </a:rPr>
                        <a:t> 3: </a:t>
                      </a:r>
                      <a:r>
                        <a:rPr lang="en-US" sz="2800" b="0" cap="none" spc="0" dirty="0" err="1">
                          <a:solidFill>
                            <a:srgbClr val="0070C0"/>
                          </a:solidFill>
                          <a:effectLst/>
                          <a:latin typeface="Times New Roman" panose="02020603050405020304" pitchFamily="18" charset="0"/>
                          <a:cs typeface="Times New Roman" panose="02020603050405020304" pitchFamily="18" charset="0"/>
                        </a:rPr>
                        <a:t>Hoá</a:t>
                      </a:r>
                      <a:r>
                        <a:rPr lang="en-US" sz="2800" b="0" cap="none" spc="0" dirty="0">
                          <a:solidFill>
                            <a:srgbClr val="0070C0"/>
                          </a:solidFill>
                          <a:effectLst/>
                          <a:latin typeface="Times New Roman" panose="02020603050405020304" pitchFamily="18" charset="0"/>
                          <a:cs typeface="Times New Roman" panose="02020603050405020304" pitchFamily="18" charset="0"/>
                        </a:rPr>
                        <a:t> </a:t>
                      </a:r>
                      <a:r>
                        <a:rPr lang="en-US" sz="2800" b="0" cap="none" spc="0" dirty="0" err="1">
                          <a:solidFill>
                            <a:srgbClr val="0070C0"/>
                          </a:solidFill>
                          <a:effectLst/>
                          <a:latin typeface="Times New Roman" panose="02020603050405020304" pitchFamily="18" charset="0"/>
                          <a:cs typeface="Times New Roman" panose="02020603050405020304" pitchFamily="18" charset="0"/>
                        </a:rPr>
                        <a:t>giải</a:t>
                      </a:r>
                      <a:r>
                        <a:rPr lang="en-US" sz="2800" b="0" cap="none" spc="0" dirty="0">
                          <a:solidFill>
                            <a:srgbClr val="0070C0"/>
                          </a:solidFill>
                          <a:effectLst/>
                          <a:latin typeface="Times New Roman" panose="02020603050405020304" pitchFamily="18" charset="0"/>
                          <a:cs typeface="Times New Roman" panose="02020603050405020304" pitchFamily="18" charset="0"/>
                        </a:rPr>
                        <a:t> bi </a:t>
                      </a:r>
                      <a:r>
                        <a:rPr lang="en-US" sz="2800" b="0" cap="none" spc="0" dirty="0" err="1">
                          <a:solidFill>
                            <a:srgbClr val="0070C0"/>
                          </a:solidFill>
                          <a:effectLst/>
                          <a:latin typeface="Times New Roman" panose="02020603050405020304" pitchFamily="18" charset="0"/>
                          <a:cs typeface="Times New Roman" panose="02020603050405020304" pitchFamily="18" charset="0"/>
                        </a:rPr>
                        <a:t>kịch</a:t>
                      </a:r>
                      <a:r>
                        <a:rPr lang="en-US" sz="2800" b="0" cap="none" spc="0" dirty="0">
                          <a:solidFill>
                            <a:srgbClr val="0070C0"/>
                          </a:solidFill>
                          <a:effectLst/>
                          <a:latin typeface="Times New Roman" panose="02020603050405020304" pitchFamily="18" charset="0"/>
                          <a:cs typeface="Times New Roman" panose="02020603050405020304" pitchFamily="18" charset="0"/>
                        </a:rPr>
                        <a:t> - </a:t>
                      </a:r>
                      <a:r>
                        <a:rPr lang="en-US" sz="2800" b="0" cap="none" spc="0" dirty="0" err="1">
                          <a:solidFill>
                            <a:srgbClr val="0070C0"/>
                          </a:solidFill>
                          <a:effectLst/>
                          <a:latin typeface="Times New Roman" panose="02020603050405020304" pitchFamily="18" charset="0"/>
                          <a:cs typeface="Times New Roman" panose="02020603050405020304" pitchFamily="18" charset="0"/>
                        </a:rPr>
                        <a:t>phần</a:t>
                      </a:r>
                      <a:r>
                        <a:rPr lang="en-US" sz="2800" b="0" cap="none" spc="0" dirty="0">
                          <a:solidFill>
                            <a:srgbClr val="0070C0"/>
                          </a:solidFill>
                          <a:effectLst/>
                          <a:latin typeface="Times New Roman" panose="02020603050405020304" pitchFamily="18" charset="0"/>
                          <a:cs typeface="Times New Roman" panose="02020603050405020304" pitchFamily="18" charset="0"/>
                        </a:rPr>
                        <a:t> (4)</a:t>
                      </a:r>
                    </a:p>
                    <a:p>
                      <a:pPr>
                        <a:lnSpc>
                          <a:spcPct val="130000"/>
                        </a:lnSpc>
                        <a:spcAft>
                          <a:spcPts val="1000"/>
                        </a:spcAft>
                        <a:tabLst>
                          <a:tab pos="1386840" algn="l"/>
                        </a:tabLst>
                      </a:pPr>
                      <a:r>
                        <a:rPr lang="en-US" sz="3600" b="0" cap="none" spc="0" dirty="0">
                          <a:solidFill>
                            <a:schemeClr val="tx1"/>
                          </a:solidFill>
                          <a:effectLst/>
                          <a:latin typeface="Times New Roman" panose="02020603050405020304" pitchFamily="18" charset="0"/>
                          <a:cs typeface="Times New Roman" panose="02020603050405020304" pitchFamily="18" charset="0"/>
                        </a:rPr>
                        <a:t> </a:t>
                      </a:r>
                      <a:endParaRPr lang="en-US" sz="3600" b="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endParaRPr lang="en-US" sz="2800" cap="none" spc="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7732" marT="12542" marB="4180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90954627"/>
                  </a:ext>
                </a:extLst>
              </a:tr>
            </a:tbl>
          </a:graphicData>
        </a:graphic>
      </p:graphicFrame>
      <p:sp>
        <p:nvSpPr>
          <p:cNvPr id="6" name="TextBox 5">
            <a:extLst>
              <a:ext uri="{FF2B5EF4-FFF2-40B4-BE49-F238E27FC236}">
                <a16:creationId xmlns:a16="http://schemas.microsoft.com/office/drawing/2014/main" id="{39FEAC40-8A82-BF23-0992-B3B640C98183}"/>
              </a:ext>
            </a:extLst>
          </p:cNvPr>
          <p:cNvSpPr txBox="1"/>
          <p:nvPr/>
        </p:nvSpPr>
        <p:spPr>
          <a:xfrm>
            <a:off x="799268" y="61914"/>
            <a:ext cx="11015949" cy="954107"/>
          </a:xfrm>
          <a:prstGeom prst="rect">
            <a:avLst/>
          </a:prstGeom>
          <a:noFill/>
        </p:spPr>
        <p:txBody>
          <a:bodyPr wrap="square">
            <a:spAutoFit/>
          </a:bodyPr>
          <a:lstStyle/>
          <a:p>
            <a:pPr algn="ctr">
              <a:spcAft>
                <a:spcPts val="1000"/>
              </a:spcAft>
              <a:tabLst>
                <a:tab pos="1386840" algn="l"/>
              </a:tabLst>
            </a:pPr>
            <a:r>
              <a:rPr lang="en-US" sz="2800" b="1" dirty="0">
                <a:solidFill>
                  <a:srgbClr val="FF0000"/>
                </a:solidFill>
                <a:effectLst/>
                <a:latin typeface="Times New Roman" panose="02020603050405020304" pitchFamily="18" charset="0"/>
                <a:ea typeface="MS Mincho" panose="02020609040205080304" pitchFamily="49" charset="-128"/>
              </a:rPr>
              <a:t> Quan </a:t>
            </a:r>
            <a:r>
              <a:rPr lang="en-US" sz="2800" b="1" dirty="0" err="1">
                <a:solidFill>
                  <a:srgbClr val="FF0000"/>
                </a:solidFill>
                <a:effectLst/>
                <a:latin typeface="Times New Roman" panose="02020603050405020304" pitchFamily="18" charset="0"/>
                <a:ea typeface="MS Mincho" panose="02020609040205080304" pitchFamily="49" charset="-128"/>
              </a:rPr>
              <a:t>điểm</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đánh</a:t>
            </a:r>
            <a:r>
              <a:rPr lang="en-US" sz="2800" b="1" dirty="0">
                <a:solidFill>
                  <a:srgbClr val="FF0000"/>
                </a:solidFill>
                <a:effectLst/>
                <a:latin typeface="Times New Roman" panose="02020603050405020304" pitchFamily="18" charset="0"/>
                <a:ea typeface="MS Mincho" panose="02020609040205080304" pitchFamily="49" charset="-128"/>
              </a:rPr>
              <a:t> giá, </a:t>
            </a:r>
            <a:r>
              <a:rPr lang="en-US" sz="2800" b="1" dirty="0" err="1">
                <a:solidFill>
                  <a:srgbClr val="FF0000"/>
                </a:solidFill>
                <a:effectLst/>
                <a:latin typeface="Times New Roman" panose="02020603050405020304" pitchFamily="18" charset="0"/>
                <a:ea typeface="MS Mincho" panose="02020609040205080304" pitchFamily="49" charset="-128"/>
              </a:rPr>
              <a:t>cách</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lí</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giải</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của</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tác</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giả</a:t>
            </a:r>
            <a:r>
              <a:rPr lang="en-US" sz="2800" b="1" dirty="0">
                <a:solidFill>
                  <a:srgbClr val="FF0000"/>
                </a:solidFill>
                <a:effectLst/>
                <a:latin typeface="Times New Roman" panose="02020603050405020304" pitchFamily="18" charset="0"/>
                <a:ea typeface="MS Mincho" panose="02020609040205080304" pitchFamily="49" charset="-128"/>
              </a:rPr>
              <a:t> về </a:t>
            </a:r>
            <a:r>
              <a:rPr lang="en-US" sz="2800" b="1" dirty="0" err="1">
                <a:solidFill>
                  <a:srgbClr val="FF0000"/>
                </a:solidFill>
                <a:effectLst/>
                <a:latin typeface="Times New Roman" panose="02020603050405020304" pitchFamily="18" charset="0"/>
                <a:ea typeface="MS Mincho" panose="02020609040205080304" pitchFamily="49" charset="-128"/>
              </a:rPr>
              <a:t>nội</a:t>
            </a:r>
            <a:r>
              <a:rPr lang="en-US" sz="2800" b="1" dirty="0">
                <a:solidFill>
                  <a:srgbClr val="FF0000"/>
                </a:solidFill>
                <a:effectLst/>
                <a:latin typeface="Times New Roman" panose="02020603050405020304" pitchFamily="18" charset="0"/>
                <a:ea typeface="MS Mincho" panose="02020609040205080304" pitchFamily="49" charset="-128"/>
              </a:rPr>
              <a:t> dung </a:t>
            </a:r>
            <a:r>
              <a:rPr lang="en-US" sz="2800" b="1" dirty="0" err="1">
                <a:solidFill>
                  <a:srgbClr val="FF0000"/>
                </a:solidFill>
                <a:effectLst/>
                <a:latin typeface="Times New Roman" panose="02020603050405020304" pitchFamily="18" charset="0"/>
                <a:ea typeface="MS Mincho" panose="02020609040205080304" pitchFamily="49" charset="-128"/>
              </a:rPr>
              <a:t>và</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nghệ</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thuật</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tác</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phẩm</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i="1" dirty="0" err="1">
                <a:solidFill>
                  <a:srgbClr val="FF0000"/>
                </a:solidFill>
                <a:effectLst/>
                <a:latin typeface="Times New Roman" panose="02020603050405020304" pitchFamily="18" charset="0"/>
                <a:ea typeface="MS Mincho" panose="02020609040205080304" pitchFamily="49" charset="-128"/>
              </a:rPr>
              <a:t>Người</a:t>
            </a:r>
            <a:r>
              <a:rPr lang="en-US" sz="2800" b="1" i="1" dirty="0">
                <a:solidFill>
                  <a:srgbClr val="FF0000"/>
                </a:solidFill>
                <a:effectLst/>
                <a:latin typeface="Times New Roman" panose="02020603050405020304" pitchFamily="18" charset="0"/>
                <a:ea typeface="MS Mincho" panose="02020609040205080304" pitchFamily="49" charset="-128"/>
              </a:rPr>
              <a:t> con </a:t>
            </a:r>
            <a:r>
              <a:rPr lang="en-US" sz="2800" b="1" i="1" dirty="0" err="1">
                <a:solidFill>
                  <a:srgbClr val="FF0000"/>
                </a:solidFill>
                <a:effectLst/>
                <a:latin typeface="Times New Roman" panose="02020603050405020304" pitchFamily="18" charset="0"/>
                <a:ea typeface="MS Mincho" panose="02020609040205080304" pitchFamily="49" charset="-128"/>
              </a:rPr>
              <a:t>gái</a:t>
            </a:r>
            <a:r>
              <a:rPr lang="en-US" sz="2800" b="1" i="1" dirty="0">
                <a:solidFill>
                  <a:srgbClr val="FF0000"/>
                </a:solidFill>
                <a:effectLst/>
                <a:latin typeface="Times New Roman" panose="02020603050405020304" pitchFamily="18" charset="0"/>
                <a:ea typeface="MS Mincho" panose="02020609040205080304" pitchFamily="49" charset="-128"/>
              </a:rPr>
              <a:t> Nam </a:t>
            </a:r>
            <a:r>
              <a:rPr lang="en-US" sz="2800" b="1" i="1" dirty="0" err="1">
                <a:solidFill>
                  <a:srgbClr val="FF0000"/>
                </a:solidFill>
                <a:effectLst/>
                <a:latin typeface="Times New Roman" panose="02020603050405020304" pitchFamily="18" charset="0"/>
                <a:ea typeface="MS Mincho" panose="02020609040205080304" pitchFamily="49" charset="-128"/>
              </a:rPr>
              <a:t>Xương</a:t>
            </a:r>
            <a:r>
              <a:rPr lang="en-US" sz="2800" b="1" i="1" dirty="0">
                <a:solidFill>
                  <a:srgbClr val="FF0000"/>
                </a:solidFill>
                <a:effectLst/>
                <a:latin typeface="Times New Roman" panose="02020603050405020304" pitchFamily="18" charset="0"/>
                <a:ea typeface="MS Mincho" panose="02020609040205080304" pitchFamily="49" charset="-128"/>
              </a:rPr>
              <a:t> </a:t>
            </a:r>
            <a:r>
              <a:rPr lang="en-US" sz="2800" b="1" dirty="0">
                <a:solidFill>
                  <a:srgbClr val="FF0000"/>
                </a:solidFill>
                <a:effectLst/>
                <a:latin typeface="Times New Roman" panose="02020603050405020304" pitchFamily="18" charset="0"/>
                <a:ea typeface="MS Mincho" panose="02020609040205080304" pitchFamily="49" charset="-128"/>
              </a:rPr>
              <a:t>(</a:t>
            </a:r>
            <a:r>
              <a:rPr lang="en-US" sz="2800" b="1" dirty="0" err="1">
                <a:solidFill>
                  <a:srgbClr val="FF0000"/>
                </a:solidFill>
                <a:effectLst/>
                <a:latin typeface="Times New Roman" panose="02020603050405020304" pitchFamily="18" charset="0"/>
                <a:ea typeface="MS Mincho" panose="02020609040205080304" pitchFamily="49" charset="-128"/>
              </a:rPr>
              <a:t>Nguyễn</a:t>
            </a:r>
            <a:r>
              <a:rPr lang="en-US" sz="2800" b="1" dirty="0">
                <a:solidFill>
                  <a:srgbClr val="FF0000"/>
                </a:solidFill>
                <a:effectLst/>
                <a:latin typeface="Times New Roman" panose="02020603050405020304" pitchFamily="18" charset="0"/>
                <a:ea typeface="MS Mincho" panose="02020609040205080304" pitchFamily="49" charset="-128"/>
              </a:rPr>
              <a:t> </a:t>
            </a:r>
            <a:r>
              <a:rPr lang="en-US" sz="2800" b="1" dirty="0" err="1">
                <a:solidFill>
                  <a:srgbClr val="FF0000"/>
                </a:solidFill>
                <a:effectLst/>
                <a:latin typeface="Times New Roman" panose="02020603050405020304" pitchFamily="18" charset="0"/>
                <a:ea typeface="MS Mincho" panose="02020609040205080304" pitchFamily="49" charset="-128"/>
              </a:rPr>
              <a:t>Dữ</a:t>
            </a:r>
            <a:r>
              <a:rPr lang="en-US" sz="2800" b="1" dirty="0">
                <a:solidFill>
                  <a:srgbClr val="FF0000"/>
                </a:solidFill>
                <a:effectLst/>
                <a:latin typeface="Times New Roman" panose="02020603050405020304" pitchFamily="18" charset="0"/>
                <a:ea typeface="MS Mincho" panose="02020609040205080304" pitchFamily="49" charset="-128"/>
              </a:rPr>
              <a:t>)</a:t>
            </a:r>
            <a:endParaRPr lang="en-US" sz="2800" dirty="0">
              <a:effectLst/>
              <a:latin typeface="Times New Roman" panose="02020603050405020304" pitchFamily="18" charset="0"/>
              <a:ea typeface="Calibri" panose="020F0502020204030204" pitchFamily="34" charset="0"/>
            </a:endParaRPr>
          </a:p>
        </p:txBody>
      </p:sp>
      <p:sp>
        <p:nvSpPr>
          <p:cNvPr id="2" name="TextBox 1">
            <a:extLst>
              <a:ext uri="{FF2B5EF4-FFF2-40B4-BE49-F238E27FC236}">
                <a16:creationId xmlns:a16="http://schemas.microsoft.com/office/drawing/2014/main" id="{E7D4A28C-8CC7-41F8-84E1-D26CA4A6905C}"/>
              </a:ext>
            </a:extLst>
          </p:cNvPr>
          <p:cNvSpPr txBox="1"/>
          <p:nvPr/>
        </p:nvSpPr>
        <p:spPr>
          <a:xfrm>
            <a:off x="2810382" y="1899202"/>
            <a:ext cx="8963547" cy="3397340"/>
          </a:xfrm>
          <a:prstGeom prst="rect">
            <a:avLst/>
          </a:prstGeom>
          <a:noFill/>
        </p:spPr>
        <p:txBody>
          <a:bodyPr wrap="square">
            <a:spAutoFit/>
          </a:bodyPr>
          <a:lstStyle/>
          <a:p>
            <a:pPr marL="114300" indent="179705" algn="just">
              <a:lnSpc>
                <a:spcPct val="130000"/>
              </a:lnSpc>
              <a:tabLst>
                <a:tab pos="207645" algn="l"/>
              </a:tabLst>
            </a:pPr>
            <a:r>
              <a:rPr lang="vi-VN" sz="2800" dirty="0">
                <a:latin typeface="Times New Roman" panose="02020603050405020304" pitchFamily="18" charset="0"/>
                <a:cs typeface="Times New Roman" panose="02020603050405020304" pitchFamily="18" charset="0"/>
              </a:rPr>
              <a:t>Cũng từ đây, người đọc hiểu hơn về nhan đề bài nghị luận: Người con gái Nam Xương là bi kịch của con người nói chung chứ không giới hạn ở một số phận cụ thể.</a:t>
            </a:r>
            <a:endParaRPr lang="en-US" sz="2800" dirty="0">
              <a:latin typeface="Times New Roman" panose="02020603050405020304" pitchFamily="18" charset="0"/>
              <a:cs typeface="Times New Roman" panose="02020603050405020304" pitchFamily="18" charset="0"/>
            </a:endParaRPr>
          </a:p>
          <a:p>
            <a:pPr marL="114300" indent="179705" algn="just">
              <a:lnSpc>
                <a:spcPct val="130000"/>
              </a:lnSpc>
              <a:tabLst>
                <a:tab pos="165100" algn="l"/>
              </a:tabLst>
            </a:pPr>
            <a:r>
              <a:rPr lang="vi-VN" sz="2800" dirty="0">
                <a:solidFill>
                  <a:srgbClr val="FF0000"/>
                </a:solidFill>
                <a:latin typeface="Times New Roman" panose="02020603050405020304" pitchFamily="18" charset="0"/>
                <a:cs typeface="Times New Roman" panose="02020603050405020304" pitchFamily="18" charset="0"/>
              </a:rPr>
              <a:t>Những phân tích của tác giả bài viết đã cho thấy ý nghĩa phổ quát của tác phẩm.</a:t>
            </a:r>
            <a:endParaRPr lang="en-US" sz="2800" dirty="0">
              <a:solidFill>
                <a:srgbClr val="FF0000"/>
              </a:solidFill>
              <a:latin typeface="Times New Roman" panose="02020603050405020304" pitchFamily="18" charset="0"/>
              <a:cs typeface="Times New Roman" panose="02020603050405020304" pitchFamily="18" charset="0"/>
            </a:endParaRPr>
          </a:p>
          <a:p>
            <a:pPr>
              <a:lnSpc>
                <a:spcPct val="130000"/>
              </a:lnSpc>
              <a:spcAft>
                <a:spcPts val="1000"/>
              </a:spcAft>
              <a:tabLst>
                <a:tab pos="1386840" algn="l"/>
              </a:tabLst>
            </a:pPr>
            <a:endParaRPr lang="en-US" sz="28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2847450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barn(inVertical)">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2">
                                            <p:txEl>
                                              <p:pRg st="0" end="0"/>
                                            </p:txEl>
                                          </p:spTgt>
                                        </p:tgtEl>
                                        <p:attrNameLst>
                                          <p:attrName>style.visibility</p:attrName>
                                        </p:attrNameLst>
                                      </p:cBhvr>
                                      <p:to>
                                        <p:strVal val="visible"/>
                                      </p:to>
                                    </p:set>
                                    <p:animEffect transition="in" filter="barn(inVertical)">
                                      <p:cBhvr>
                                        <p:cTn id="19" dur="500"/>
                                        <p:tgtEl>
                                          <p:spTgt spid="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2">
                                            <p:txEl>
                                              <p:pRg st="1" end="1"/>
                                            </p:txEl>
                                          </p:spTgt>
                                        </p:tgtEl>
                                        <p:attrNameLst>
                                          <p:attrName>style.visibility</p:attrName>
                                        </p:attrNameLst>
                                      </p:cBhvr>
                                      <p:to>
                                        <p:strVal val="visible"/>
                                      </p:to>
                                    </p:set>
                                    <p:animEffect transition="in" filter="barn(inVertical)">
                                      <p:cBhvr>
                                        <p:cTn id="24"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a person holding a baby&#10;&#10;Description automatically generated">
            <a:extLst>
              <a:ext uri="{FF2B5EF4-FFF2-40B4-BE49-F238E27FC236}">
                <a16:creationId xmlns:a16="http://schemas.microsoft.com/office/drawing/2014/main" id="{82915159-087B-9C5F-4767-26FC142157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80609" y="864587"/>
            <a:ext cx="3126406" cy="290422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a:extLst>
              <a:ext uri="{FF2B5EF4-FFF2-40B4-BE49-F238E27FC236}">
                <a16:creationId xmlns:a16="http://schemas.microsoft.com/office/drawing/2014/main" id="{32842B13-F03E-21C7-6E24-BADD2D38E375}"/>
              </a:ext>
            </a:extLst>
          </p:cNvPr>
          <p:cNvSpPr txBox="1"/>
          <p:nvPr/>
        </p:nvSpPr>
        <p:spPr>
          <a:xfrm>
            <a:off x="484985" y="141159"/>
            <a:ext cx="7967037" cy="5637954"/>
          </a:xfrm>
          <a:prstGeom prst="rect">
            <a:avLst/>
          </a:prstGeom>
          <a:noFill/>
        </p:spPr>
        <p:txBody>
          <a:bodyPr wrap="square">
            <a:spAutoFit/>
          </a:bodyPr>
          <a:lstStyle/>
          <a:p>
            <a:pPr marL="514350" marR="0" lvl="0" indent="-514350" algn="just" defTabSz="914400" rtl="0" eaLnBrk="1" fontAlgn="auto" latinLnBrk="0" hangingPunct="1">
              <a:lnSpc>
                <a:spcPct val="130000"/>
              </a:lnSpc>
              <a:spcBef>
                <a:spcPts val="0"/>
              </a:spcBef>
              <a:spcAft>
                <a:spcPts val="0"/>
              </a:spcAft>
              <a:buClrTx/>
              <a:buSzTx/>
              <a:buFontTx/>
              <a:buAutoNum type="arabicPeriod" startAt="4"/>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Cách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kết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thúc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viết –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phần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(5)</a:t>
            </a:r>
          </a:p>
          <a:p>
            <a:pPr marR="0" lvl="0" algn="just" defTabSz="914400" rtl="0" eaLnBrk="1" fontAlgn="auto" latinLnBrk="0" hangingPunct="1">
              <a:lnSpc>
                <a:spcPct val="130000"/>
              </a:lnSpc>
              <a:spcBef>
                <a:spcPts val="0"/>
              </a:spcBef>
              <a:spcAft>
                <a:spcPts val="0"/>
              </a:spcAft>
              <a:buClrTx/>
              <a:buSzTx/>
              <a:tabLst/>
              <a:defRPr/>
            </a:pP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Vị</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trí</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Phần (5) đóng vai trò kết thúc vấn đề trong bài nghị luận.</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Vai trò</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Khái quát và nâng cao các ý đã phân tích trong bài, khẳng định sức sống của tác phẩm </a:t>
            </a:r>
            <a:r>
              <a:rPr kumimoji="0" lang="vi-VN" sz="28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Người con gái Nam Xương.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Câu văn: </a:t>
            </a:r>
            <a:r>
              <a:rPr kumimoji="0" lang="vi-VN" sz="28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“Có lẽ vì vậy mà “Người con gái Nam Xương” vẫn còn sức hấp dẫn đối với bạn đọc ngày nay”.</a:t>
            </a:r>
            <a:endParaRPr kumimoji="0" lang="en-US" sz="6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624467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arn(inVertic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arn(inVertical)">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cartoon of a person holding a baby&#10;&#10;Description automatically generated">
            <a:extLst>
              <a:ext uri="{FF2B5EF4-FFF2-40B4-BE49-F238E27FC236}">
                <a16:creationId xmlns:a16="http://schemas.microsoft.com/office/drawing/2014/main" id="{82915159-087B-9C5F-4767-26FC142157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431277" y="3737417"/>
            <a:ext cx="2760723" cy="256453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TextBox 6">
            <a:extLst>
              <a:ext uri="{FF2B5EF4-FFF2-40B4-BE49-F238E27FC236}">
                <a16:creationId xmlns:a16="http://schemas.microsoft.com/office/drawing/2014/main" id="{32842B13-F03E-21C7-6E24-BADD2D38E375}"/>
              </a:ext>
            </a:extLst>
          </p:cNvPr>
          <p:cNvSpPr txBox="1"/>
          <p:nvPr/>
        </p:nvSpPr>
        <p:spPr>
          <a:xfrm>
            <a:off x="484985" y="141159"/>
            <a:ext cx="8946292" cy="6198107"/>
          </a:xfrm>
          <a:prstGeom prst="rect">
            <a:avLst/>
          </a:prstGeom>
          <a:noFill/>
        </p:spPr>
        <p:txBody>
          <a:bodyPr wrap="square">
            <a:spAutoFit/>
          </a:bodyPr>
          <a:lstStyle/>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4.  Cách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kết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thúc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bài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viết –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cs typeface="Times New Roman" panose="02020603050405020304" pitchFamily="18" charset="0"/>
              </a:rPr>
              <a:t>phần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rPr>
              <a:t> (5)</a:t>
            </a:r>
            <a:endParaRPr kumimoji="0" lang="en-US" sz="2800" b="0" i="0" u="none" strike="noStrike" kern="1200" cap="none" spc="0" normalizeH="0" baseline="0" noProof="0" dirty="0">
              <a:ln>
                <a:noFill/>
              </a:ln>
              <a:solidFill>
                <a:srgbClr val="FF0000"/>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Nghệ thuật lập luận của phần (5)</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Khẳng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định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nét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đặc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sắc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ở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truyện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truyền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Nguyễn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Dữ</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thể</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hiện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qua </a:t>
            </a:r>
            <a:r>
              <a:rPr lang="en-US" sz="2800" dirty="0">
                <a:solidFill>
                  <a:prstClr val="black"/>
                </a:solidFill>
                <a:latin typeface="Times New Roman" panose="02020603050405020304" pitchFamily="18" charset="0"/>
                <a:cs typeface="Times New Roman" panose="02020603050405020304" pitchFamily="18" charset="0"/>
              </a:rPr>
              <a:t>NT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xây</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dựng hình tượng người phụ nữ trong tương quan so sánh với các truyện khác thuộc thể truyền kì.</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Câu văn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khái</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quát</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vi-VN" sz="2800" b="0" i="1"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“Có thể nói, với “Người con gái Nam Xương”, Nguyễn Dữ đã vượt khỏi những công thức thông lệ về hình tượng người phụ nữ trong thể truyền kì”.</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just" defTabSz="914400" rtl="0" eaLnBrk="1" fontAlgn="auto" latinLnBrk="0" hangingPunct="1">
              <a:lnSpc>
                <a:spcPct val="13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Điểm</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giống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nhau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biện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pháp</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làm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rõ</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nét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độc</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đáo</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của</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truyện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truyền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kì</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Nguyễn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Dữ</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phần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(3)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và</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phần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(5) là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đều</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đặt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trong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tương</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quan</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 so </a:t>
            </a:r>
            <a:r>
              <a:rPr kumimoji="0" lang="en-US" sz="2800" b="0" i="0" u="none" strike="noStrike" kern="1200" cap="none" spc="0" normalizeH="0" baseline="0" noProof="0" dirty="0" err="1">
                <a:ln>
                  <a:noFill/>
                </a:ln>
                <a:solidFill>
                  <a:prstClr val="black"/>
                </a:solidFill>
                <a:effectLst/>
                <a:uLnTx/>
                <a:uFillTx/>
                <a:latin typeface="Times New Roman" panose="02020603050405020304" pitchFamily="18" charset="0"/>
                <a:cs typeface="Times New Roman" panose="02020603050405020304" pitchFamily="18" charset="0"/>
              </a:rPr>
              <a:t>sánh</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rPr>
              <a:t>.</a:t>
            </a:r>
            <a:endParaRPr kumimoji="0" lang="en-US" sz="6000" b="0" i="0"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32531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Effect transition="in" filter="barn(inVertical)">
                                      <p:cBhvr>
                                        <p:cTn id="7" dur="500"/>
                                        <p:tgtEl>
                                          <p:spTgt spid="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2" end="2"/>
                                            </p:txEl>
                                          </p:spTgt>
                                        </p:tgtEl>
                                        <p:attrNameLst>
                                          <p:attrName>style.visibility</p:attrName>
                                        </p:attrNameLst>
                                      </p:cBhvr>
                                      <p:to>
                                        <p:strVal val="visible"/>
                                      </p:to>
                                    </p:set>
                                    <p:animEffect transition="in" filter="barn(inVertical)">
                                      <p:cBhvr>
                                        <p:cTn id="12" dur="500"/>
                                        <p:tgtEl>
                                          <p:spTgt spid="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animEffect transition="in" filter="barn(inVertical)">
                                      <p:cBhvr>
                                        <p:cTn id="17" dur="500"/>
                                        <p:tgtEl>
                                          <p:spTgt spid="7">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xEl>
                                              <p:pRg st="4" end="4"/>
                                            </p:txEl>
                                          </p:spTgt>
                                        </p:tgtEl>
                                        <p:attrNameLst>
                                          <p:attrName>style.visibility</p:attrName>
                                        </p:attrNameLst>
                                      </p:cBhvr>
                                      <p:to>
                                        <p:strVal val="visible"/>
                                      </p:to>
                                    </p:set>
                                    <p:animEffect transition="in" filter="barn(inVertical)">
                                      <p:cBhvr>
                                        <p:cTn id="22"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A182C109-9E4C-3C96-8794-9411573CBDA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7622"/>
            <a:ext cx="12192000" cy="6894986"/>
            <a:chOff x="0" y="-7622"/>
            <a:chExt cx="12192000" cy="6894986"/>
          </a:xfrm>
        </p:grpSpPr>
        <p:sp>
          <p:nvSpPr>
            <p:cNvPr id="11" name="Rectangle 10">
              <a:extLst>
                <a:ext uri="{FF2B5EF4-FFF2-40B4-BE49-F238E27FC236}">
                  <a16:creationId xmlns:a16="http://schemas.microsoft.com/office/drawing/2014/main" id="{1C864660-C52B-BC40-9AE0-D900B4B67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7621"/>
              <a:ext cx="12192000" cy="6887364"/>
            </a:xfrm>
            <a:prstGeom prst="rect">
              <a:avLst/>
            </a:prstGeom>
            <a:gradFill>
              <a:gsLst>
                <a:gs pos="8000">
                  <a:schemeClr val="accent5"/>
                </a:gs>
                <a:gs pos="100000">
                  <a:schemeClr val="accent2"/>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FD81F2E-754B-ACB7-ECD1-E1DADAD079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9" y="0"/>
              <a:ext cx="8216919" cy="6887364"/>
            </a:xfrm>
            <a:prstGeom prst="rect">
              <a:avLst/>
            </a:prstGeom>
            <a:gradFill flip="none" rotWithShape="1">
              <a:gsLst>
                <a:gs pos="0">
                  <a:schemeClr val="accent5">
                    <a:lumMod val="75000"/>
                    <a:alpha val="79000"/>
                  </a:schemeClr>
                </a:gs>
                <a:gs pos="40000">
                  <a:schemeClr val="accent5">
                    <a:lumMod val="60000"/>
                    <a:lumOff val="40000"/>
                    <a:alpha val="0"/>
                  </a:schemeClr>
                </a:gs>
              </a:gsLst>
              <a:lin ang="19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B2A2591-0296-4CF4-E75F-51D7CB8EC5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739978" y="-7622"/>
              <a:ext cx="8451623" cy="6887367"/>
            </a:xfrm>
            <a:prstGeom prst="rect">
              <a:avLst/>
            </a:prstGeom>
            <a:gradFill>
              <a:gsLst>
                <a:gs pos="0">
                  <a:schemeClr val="accent5">
                    <a:lumMod val="75000"/>
                    <a:alpha val="67000"/>
                  </a:schemeClr>
                </a:gs>
                <a:gs pos="60000">
                  <a:schemeClr val="accent5">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78A07A2-FD92-5AD1-01EE-9D7AEAB887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9127281" y="7060"/>
              <a:ext cx="3064320" cy="6872683"/>
            </a:xfrm>
            <a:prstGeom prst="rect">
              <a:avLst/>
            </a:prstGeom>
            <a:gradFill flip="none" rotWithShape="1">
              <a:gsLst>
                <a:gs pos="0">
                  <a:schemeClr val="accent2">
                    <a:alpha val="58000"/>
                  </a:schemeClr>
                </a:gs>
                <a:gs pos="41000">
                  <a:schemeClr val="accent2">
                    <a:alpha val="0"/>
                  </a:schemeClr>
                </a:gs>
              </a:gsLst>
              <a:lin ang="1200000" scaled="0"/>
              <a:tileRect/>
            </a:gra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a:p>
          </p:txBody>
        </p:sp>
      </p:grpSp>
      <p:pic>
        <p:nvPicPr>
          <p:cNvPr id="5" name="Content Placeholder 4" descr="A white and gold frame with a dome&#10;&#10;Description automatically generated">
            <a:extLst>
              <a:ext uri="{FF2B5EF4-FFF2-40B4-BE49-F238E27FC236}">
                <a16:creationId xmlns:a16="http://schemas.microsoft.com/office/drawing/2014/main" id="{72DB6470-0AF8-CF6E-2745-F7B53BFAA446}"/>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l="4978" r="6260" b="-1"/>
          <a:stretch/>
        </p:blipFill>
        <p:spPr>
          <a:xfrm>
            <a:off x="567526" y="559901"/>
            <a:ext cx="11056947" cy="5730212"/>
          </a:xfrm>
          <a:prstGeom prst="rect">
            <a:avLst/>
          </a:prstGeom>
        </p:spPr>
      </p:pic>
      <p:sp>
        <p:nvSpPr>
          <p:cNvPr id="7" name="TextBox 6">
            <a:extLst>
              <a:ext uri="{FF2B5EF4-FFF2-40B4-BE49-F238E27FC236}">
                <a16:creationId xmlns:a16="http://schemas.microsoft.com/office/drawing/2014/main" id="{DCC63C5A-A9CF-D4DF-6766-98C6DC469752}"/>
              </a:ext>
            </a:extLst>
          </p:cNvPr>
          <p:cNvSpPr txBox="1"/>
          <p:nvPr/>
        </p:nvSpPr>
        <p:spPr>
          <a:xfrm>
            <a:off x="3028824" y="2248330"/>
            <a:ext cx="6098058" cy="1195071"/>
          </a:xfrm>
          <a:prstGeom prst="rect">
            <a:avLst/>
          </a:prstGeom>
          <a:noFill/>
        </p:spPr>
        <p:txBody>
          <a:bodyPr wrap="square">
            <a:spAutoFit/>
          </a:bodyPr>
          <a:lstStyle/>
          <a:p>
            <a:pPr algn="ctr">
              <a:lnSpc>
                <a:spcPct val="130000"/>
              </a:lnSpc>
              <a:spcAft>
                <a:spcPts val="1000"/>
              </a:spcAft>
            </a:pPr>
            <a:r>
              <a:rPr lang="en-US" sz="6000" b="1" dirty="0">
                <a:solidFill>
                  <a:srgbClr val="FF0000"/>
                </a:solidFill>
                <a:effectLst/>
                <a:highlight>
                  <a:srgbClr val="FFFFFF"/>
                </a:highlight>
                <a:latin typeface="#9Slide03 AmpleSoft Bold" panose="02000000000000000000" pitchFamily="2" charset="0"/>
                <a:ea typeface="Calibri" panose="020F0502020204030204" pitchFamily="34" charset="0"/>
              </a:rPr>
              <a:t>III. TỔNG KẾT</a:t>
            </a:r>
            <a:endParaRPr lang="en-US" sz="6000" dirty="0">
              <a:effectLst/>
              <a:highlight>
                <a:srgbClr val="FFFFFF"/>
              </a:highlight>
              <a:latin typeface="#9Slide03 AmpleSoft Bold" panose="02000000000000000000" pitchFamily="2" charset="0"/>
              <a:ea typeface="Calibri" panose="020F0502020204030204" pitchFamily="34" charset="0"/>
            </a:endParaRPr>
          </a:p>
        </p:txBody>
      </p:sp>
    </p:spTree>
    <p:extLst>
      <p:ext uri="{BB962C8B-B14F-4D97-AF65-F5344CB8AC3E}">
        <p14:creationId xmlns:p14="http://schemas.microsoft.com/office/powerpoint/2010/main" val="22792543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white flowers&#10;&#10;Description automatically generated">
            <a:extLst>
              <a:ext uri="{FF2B5EF4-FFF2-40B4-BE49-F238E27FC236}">
                <a16:creationId xmlns:a16="http://schemas.microsoft.com/office/drawing/2014/main" id="{1ED3E380-69FA-B588-1146-10D0719C7A3D}"/>
              </a:ext>
            </a:extLst>
          </p:cNvPr>
          <p:cNvPicPr>
            <a:picLocks noChangeAspect="1"/>
          </p:cNvPicPr>
          <p:nvPr/>
        </p:nvPicPr>
        <p:blipFill>
          <a:blip r:embed="rId2">
            <a:extLst>
              <a:ext uri="{28A0092B-C50C-407E-A947-70E740481C1C}">
                <a14:useLocalDpi xmlns:a14="http://schemas.microsoft.com/office/drawing/2010/main" val="0"/>
              </a:ext>
            </a:extLst>
          </a:blip>
          <a:srcRect t="9675" r="-1" b="8"/>
          <a:stretch/>
        </p:blipFill>
        <p:spPr>
          <a:xfrm>
            <a:off x="7199440" y="10"/>
            <a:ext cx="4992560" cy="6857990"/>
          </a:xfrm>
          <a:prstGeom prst="rect">
            <a:avLst/>
          </a:prstGeom>
          <a:effectLst/>
        </p:spPr>
      </p:pic>
      <p:sp>
        <p:nvSpPr>
          <p:cNvPr id="7" name="TextBox 6">
            <a:extLst>
              <a:ext uri="{FF2B5EF4-FFF2-40B4-BE49-F238E27FC236}">
                <a16:creationId xmlns:a16="http://schemas.microsoft.com/office/drawing/2014/main" id="{E50D25C8-ABC4-AFA6-7D84-FD414B6D144A}"/>
              </a:ext>
            </a:extLst>
          </p:cNvPr>
          <p:cNvSpPr txBox="1"/>
          <p:nvPr/>
        </p:nvSpPr>
        <p:spPr>
          <a:xfrm>
            <a:off x="550689" y="474123"/>
            <a:ext cx="9717775" cy="5442003"/>
          </a:xfrm>
          <a:prstGeom prst="rect">
            <a:avLst/>
          </a:prstGeom>
          <a:noFill/>
        </p:spPr>
        <p:txBody>
          <a:bodyPr wrap="square">
            <a:spAutoFit/>
          </a:bodyPr>
          <a:lstStyle/>
          <a:p>
            <a:pPr algn="just">
              <a:lnSpc>
                <a:spcPct val="150000"/>
              </a:lnSpc>
              <a:spcAft>
                <a:spcPts val="1000"/>
              </a:spcAft>
            </a:pPr>
            <a:r>
              <a:rPr lang="en-US" sz="2800" dirty="0">
                <a:effectLst/>
                <a:latin typeface="Times New Roman" panose="02020603050405020304" pitchFamily="18" charset="0"/>
                <a:ea typeface="Calibri" panose="020F0502020204030204" pitchFamily="34" charset="0"/>
              </a:rPr>
              <a:t> </a:t>
            </a:r>
            <a:r>
              <a:rPr lang="en-US" sz="2800" i="1" dirty="0">
                <a:solidFill>
                  <a:srgbClr val="FF0000"/>
                </a:solidFill>
                <a:effectLst/>
                <a:latin typeface="Times New Roman" panose="02020603050405020304" pitchFamily="18" charset="0"/>
                <a:ea typeface="Calibri" panose="020F0502020204030204" pitchFamily="34" charset="0"/>
              </a:rPr>
              <a:t>1. </a:t>
            </a:r>
            <a:r>
              <a:rPr lang="en-US" sz="2800" i="1" dirty="0" err="1">
                <a:solidFill>
                  <a:srgbClr val="FF0000"/>
                </a:solidFill>
                <a:effectLst/>
                <a:latin typeface="Times New Roman" panose="02020603050405020304" pitchFamily="18" charset="0"/>
                <a:ea typeface="Calibri" panose="020F0502020204030204" pitchFamily="34" charset="0"/>
              </a:rPr>
              <a:t>Rút</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ra</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đặc</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sắc</a:t>
            </a:r>
            <a:r>
              <a:rPr lang="en-US" sz="2800" i="1" dirty="0">
                <a:solidFill>
                  <a:srgbClr val="FF0000"/>
                </a:solidFill>
                <a:effectLst/>
                <a:latin typeface="Times New Roman" panose="02020603050405020304" pitchFamily="18" charset="0"/>
                <a:ea typeface="Calibri" panose="020F0502020204030204" pitchFamily="34" charset="0"/>
              </a:rPr>
              <a:t> về </a:t>
            </a:r>
            <a:r>
              <a:rPr lang="en-US" sz="2800" i="1" dirty="0" err="1">
                <a:solidFill>
                  <a:srgbClr val="FF0000"/>
                </a:solidFill>
                <a:effectLst/>
                <a:latin typeface="Times New Roman" panose="02020603050405020304" pitchFamily="18" charset="0"/>
                <a:ea typeface="Calibri" panose="020F0502020204030204" pitchFamily="34" charset="0"/>
              </a:rPr>
              <a:t>nội</a:t>
            </a:r>
            <a:r>
              <a:rPr lang="en-US" sz="2800" i="1" dirty="0">
                <a:solidFill>
                  <a:srgbClr val="FF0000"/>
                </a:solidFill>
                <a:effectLst/>
                <a:latin typeface="Times New Roman" panose="02020603050405020304" pitchFamily="18" charset="0"/>
                <a:ea typeface="Calibri" panose="020F0502020204030204" pitchFamily="34" charset="0"/>
              </a:rPr>
              <a:t> dung </a:t>
            </a:r>
            <a:r>
              <a:rPr lang="en-US" sz="2800" i="1" dirty="0" err="1">
                <a:solidFill>
                  <a:srgbClr val="FF0000"/>
                </a:solidFill>
                <a:effectLst/>
                <a:latin typeface="Times New Roman" panose="02020603050405020304" pitchFamily="18" charset="0"/>
                <a:ea typeface="Calibri" panose="020F0502020204030204" pitchFamily="34" charset="0"/>
              </a:rPr>
              <a:t>và</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nghệ</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thuật</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lập</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luận</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của</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văn</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bản</a:t>
            </a:r>
            <a:r>
              <a:rPr lang="en-US" sz="2800" i="1" dirty="0">
                <a:solidFill>
                  <a:srgbClr val="FF0000"/>
                </a:solidFill>
                <a:effectLst/>
                <a:latin typeface="Times New Roman" panose="02020603050405020304" pitchFamily="18" charset="0"/>
                <a:ea typeface="Calibri" panose="020F0502020204030204" pitchFamily="34" charset="0"/>
              </a:rPr>
              <a:t>.</a:t>
            </a:r>
          </a:p>
          <a:p>
            <a:pPr algn="just">
              <a:lnSpc>
                <a:spcPct val="150000"/>
              </a:lnSpc>
              <a:spcAft>
                <a:spcPts val="1000"/>
              </a:spcAft>
            </a:pP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Một</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số</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chi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tiết</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và</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nhân</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vật</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trong</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tác</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phẩm</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Người</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con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gái</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Nam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Xương</a:t>
            </a:r>
            <a:r>
              <a:rPr lang="en-US" sz="2800" i="0" dirty="0">
                <a:solidFill>
                  <a:srgbClr val="000000"/>
                </a:solidFill>
                <a:effectLst/>
                <a:highlight>
                  <a:srgbClr val="FFFFFF"/>
                </a:highlight>
                <a:latin typeface="Times New Roman" panose="02020603050405020304" pitchFamily="18" charset="0"/>
                <a:ea typeface="Calibri" panose="020F0502020204030204" pitchFamily="34" charset="0"/>
              </a:rPr>
              <a:t>”</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không</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được</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tác</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giả</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bài</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nghị</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luận</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phân</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tích</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chẳng</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hạn</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như chi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tiết</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người</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mẹ</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dặn</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dò</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trước</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khi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Trương</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Sinh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ra</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trận</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các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nhân</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vật</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Linh Phi, Phan Lang…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Từ</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đó,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em</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có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suy</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nghĩ</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gì về việc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sử</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dụng</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lí</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lẽ</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và</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bằng</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chứng</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trong</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văn</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bản</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nghị</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luận</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a:t>
            </a:r>
            <a:r>
              <a:rPr lang="en-US" sz="2800" i="1" dirty="0" err="1">
                <a:solidFill>
                  <a:srgbClr val="000000"/>
                </a:solidFill>
                <a:effectLst/>
                <a:highlight>
                  <a:srgbClr val="FFFFFF"/>
                </a:highlight>
                <a:latin typeface="Times New Roman" panose="02020603050405020304" pitchFamily="18" charset="0"/>
                <a:ea typeface="Calibri" panose="020F0502020204030204" pitchFamily="34" charset="0"/>
              </a:rPr>
              <a:t>văn</a:t>
            </a:r>
            <a:r>
              <a:rPr lang="en-US" sz="2800" i="1" dirty="0">
                <a:solidFill>
                  <a:srgbClr val="000000"/>
                </a:solidFill>
                <a:effectLst/>
                <a:highlight>
                  <a:srgbClr val="FFFFFF"/>
                </a:highlight>
                <a:latin typeface="Times New Roman" panose="02020603050405020304" pitchFamily="18" charset="0"/>
                <a:ea typeface="Calibri" panose="020F0502020204030204" pitchFamily="34" charset="0"/>
              </a:rPr>
              <a:t> học?</a:t>
            </a:r>
            <a:endParaRPr lang="en-US" sz="2800" dirty="0">
              <a:effectLst/>
              <a:latin typeface="Times New Roman" panose="02020603050405020304" pitchFamily="18" charset="0"/>
              <a:ea typeface="Calibri" panose="020F0502020204030204" pitchFamily="34" charset="0"/>
            </a:endParaRPr>
          </a:p>
          <a:p>
            <a:pPr algn="just">
              <a:lnSpc>
                <a:spcPct val="150000"/>
              </a:lnSpc>
              <a:spcAft>
                <a:spcPts val="1000"/>
              </a:spcAft>
            </a:pPr>
            <a:r>
              <a:rPr lang="en-US" sz="2800" i="1" dirty="0">
                <a:solidFill>
                  <a:srgbClr val="FF0000"/>
                </a:solidFill>
                <a:effectLst/>
                <a:latin typeface="Times New Roman" panose="02020603050405020304" pitchFamily="18" charset="0"/>
                <a:ea typeface="Calibri" panose="020F0502020204030204" pitchFamily="34" charset="0"/>
              </a:rPr>
              <a:t>2. </a:t>
            </a:r>
            <a:r>
              <a:rPr lang="en-US" sz="2800" i="1" dirty="0" err="1">
                <a:solidFill>
                  <a:srgbClr val="FF0000"/>
                </a:solidFill>
                <a:effectLst/>
                <a:latin typeface="Times New Roman" panose="02020603050405020304" pitchFamily="18" charset="0"/>
                <a:ea typeface="Calibri" panose="020F0502020204030204" pitchFamily="34" charset="0"/>
              </a:rPr>
              <a:t>Từ</a:t>
            </a:r>
            <a:r>
              <a:rPr lang="en-US" sz="2800" i="1" dirty="0">
                <a:solidFill>
                  <a:srgbClr val="FF0000"/>
                </a:solidFill>
                <a:effectLst/>
                <a:latin typeface="Times New Roman" panose="02020603050405020304" pitchFamily="18" charset="0"/>
                <a:ea typeface="Calibri" panose="020F0502020204030204" pitchFamily="34" charset="0"/>
              </a:rPr>
              <a:t> đó, </a:t>
            </a:r>
            <a:r>
              <a:rPr lang="en-US" sz="2800" i="1" dirty="0" err="1">
                <a:solidFill>
                  <a:srgbClr val="FF0000"/>
                </a:solidFill>
                <a:effectLst/>
                <a:latin typeface="Times New Roman" panose="02020603050405020304" pitchFamily="18" charset="0"/>
                <a:ea typeface="Calibri" panose="020F0502020204030204" pitchFamily="34" charset="0"/>
              </a:rPr>
              <a:t>hãy</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rút</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ra</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cách</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đọc</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hiểu</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một</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văn</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bản</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nghị</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luận</a:t>
            </a:r>
            <a:r>
              <a:rPr lang="en-US" sz="2800" i="1" dirty="0">
                <a:solidFill>
                  <a:srgbClr val="FF0000"/>
                </a:solidFill>
                <a:effectLst/>
                <a:latin typeface="Times New Roman" panose="02020603050405020304" pitchFamily="18" charset="0"/>
                <a:ea typeface="Calibri" panose="020F0502020204030204" pitchFamily="34" charset="0"/>
              </a:rPr>
              <a:t> viết về </a:t>
            </a:r>
            <a:r>
              <a:rPr lang="en-US" sz="2800" i="1" dirty="0" err="1">
                <a:solidFill>
                  <a:srgbClr val="FF0000"/>
                </a:solidFill>
                <a:effectLst/>
                <a:latin typeface="Times New Roman" panose="02020603050405020304" pitchFamily="18" charset="0"/>
                <a:ea typeface="Calibri" panose="020F0502020204030204" pitchFamily="34" charset="0"/>
              </a:rPr>
              <a:t>tác</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phẩm</a:t>
            </a:r>
            <a:r>
              <a:rPr lang="en-US" sz="2800" i="1" dirty="0">
                <a:solidFill>
                  <a:srgbClr val="FF0000"/>
                </a:solidFill>
                <a:effectLst/>
                <a:latin typeface="Times New Roman" panose="02020603050405020304" pitchFamily="18" charset="0"/>
                <a:ea typeface="Calibri" panose="020F0502020204030204" pitchFamily="34" charset="0"/>
              </a:rPr>
              <a:t> </a:t>
            </a:r>
            <a:r>
              <a:rPr lang="en-US" sz="2800" i="1" dirty="0" err="1">
                <a:solidFill>
                  <a:srgbClr val="FF0000"/>
                </a:solidFill>
                <a:effectLst/>
                <a:latin typeface="Times New Roman" panose="02020603050405020304" pitchFamily="18" charset="0"/>
                <a:ea typeface="Calibri" panose="020F0502020204030204" pitchFamily="34" charset="0"/>
              </a:rPr>
              <a:t>văn</a:t>
            </a:r>
            <a:r>
              <a:rPr lang="en-US" sz="2800" i="1" dirty="0">
                <a:solidFill>
                  <a:srgbClr val="FF0000"/>
                </a:solidFill>
                <a:effectLst/>
                <a:latin typeface="Times New Roman" panose="02020603050405020304" pitchFamily="18" charset="0"/>
                <a:ea typeface="Calibri" panose="020F0502020204030204" pitchFamily="34" charset="0"/>
              </a:rPr>
              <a:t> học.</a:t>
            </a:r>
            <a:endParaRPr lang="en-US" sz="2800" dirty="0">
              <a:solidFill>
                <a:srgbClr val="FF00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037311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white flowers&#10;&#10;Description automatically generated">
            <a:extLst>
              <a:ext uri="{FF2B5EF4-FFF2-40B4-BE49-F238E27FC236}">
                <a16:creationId xmlns:a16="http://schemas.microsoft.com/office/drawing/2014/main" id="{1ED3E380-69FA-B588-1146-10D0719C7A3D}"/>
              </a:ext>
            </a:extLst>
          </p:cNvPr>
          <p:cNvPicPr>
            <a:picLocks noChangeAspect="1"/>
          </p:cNvPicPr>
          <p:nvPr/>
        </p:nvPicPr>
        <p:blipFill>
          <a:blip r:embed="rId2">
            <a:extLst>
              <a:ext uri="{28A0092B-C50C-407E-A947-70E740481C1C}">
                <a14:useLocalDpi xmlns:a14="http://schemas.microsoft.com/office/drawing/2010/main" val="0"/>
              </a:ext>
            </a:extLst>
          </a:blip>
          <a:srcRect t="9675" r="-1" b="8"/>
          <a:stretch/>
        </p:blipFill>
        <p:spPr>
          <a:xfrm>
            <a:off x="7199440" y="10"/>
            <a:ext cx="4992560" cy="6857990"/>
          </a:xfrm>
          <a:prstGeom prst="rect">
            <a:avLst/>
          </a:prstGeom>
          <a:effectLst/>
        </p:spPr>
      </p:pic>
      <p:sp>
        <p:nvSpPr>
          <p:cNvPr id="7" name="TextBox 6">
            <a:extLst>
              <a:ext uri="{FF2B5EF4-FFF2-40B4-BE49-F238E27FC236}">
                <a16:creationId xmlns:a16="http://schemas.microsoft.com/office/drawing/2014/main" id="{E50D25C8-ABC4-AFA6-7D84-FD414B6D144A}"/>
              </a:ext>
            </a:extLst>
          </p:cNvPr>
          <p:cNvSpPr txBox="1"/>
          <p:nvPr/>
        </p:nvSpPr>
        <p:spPr>
          <a:xfrm>
            <a:off x="550689" y="214631"/>
            <a:ext cx="9717775" cy="6198107"/>
          </a:xfrm>
          <a:prstGeom prst="rect">
            <a:avLst/>
          </a:prstGeom>
          <a:noFill/>
        </p:spPr>
        <p:txBody>
          <a:bodyPr wrap="square">
            <a:spAutoFit/>
          </a:bodyPr>
          <a:lstStyle/>
          <a:p>
            <a:pPr algn="ctr">
              <a:lnSpc>
                <a:spcPct val="130000"/>
              </a:lnSpc>
            </a:pPr>
            <a:r>
              <a:rPr lang="en-US" sz="2800" b="1" dirty="0">
                <a:solidFill>
                  <a:srgbClr val="FF0000"/>
                </a:solidFill>
                <a:latin typeface="Times New Roman" panose="02020603050405020304" pitchFamily="18" charset="0"/>
                <a:cs typeface="Times New Roman" panose="02020603050405020304" pitchFamily="18" charset="0"/>
              </a:rPr>
              <a:t>1. </a:t>
            </a:r>
            <a:r>
              <a:rPr lang="en-US" sz="2800" b="1" dirty="0" err="1">
                <a:solidFill>
                  <a:srgbClr val="FF0000"/>
                </a:solidFill>
                <a:latin typeface="Times New Roman" panose="02020603050405020304" pitchFamily="18" charset="0"/>
                <a:cs typeface="Times New Roman" panose="02020603050405020304" pitchFamily="18" charset="0"/>
              </a:rPr>
              <a:t>Nội</a:t>
            </a:r>
            <a:r>
              <a:rPr lang="en-US" sz="2800" b="1" dirty="0">
                <a:solidFill>
                  <a:srgbClr val="FF0000"/>
                </a:solidFill>
                <a:latin typeface="Times New Roman" panose="02020603050405020304" pitchFamily="18" charset="0"/>
                <a:cs typeface="Times New Roman" panose="02020603050405020304" pitchFamily="18" charset="0"/>
              </a:rPr>
              <a:t> dung</a:t>
            </a:r>
            <a:endParaRPr lang="en-US" sz="2800" dirty="0">
              <a:solidFill>
                <a:srgbClr val="FF0000"/>
              </a:solidFill>
              <a:latin typeface="Times New Roman" panose="02020603050405020304" pitchFamily="18" charset="0"/>
              <a:cs typeface="Times New Roman" panose="02020603050405020304" pitchFamily="18" charset="0"/>
            </a:endParaRPr>
          </a:p>
          <a:p>
            <a:pPr algn="just">
              <a:lnSpc>
                <a:spcPct val="130000"/>
              </a:lnSpc>
            </a:pP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VB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quan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Đăng</a:t>
            </a:r>
            <a:r>
              <a:rPr lang="en-US" sz="2800" dirty="0">
                <a:latin typeface="Times New Roman" panose="02020603050405020304" pitchFamily="18" charset="0"/>
                <a:cs typeface="Times New Roman" panose="02020603050405020304" pitchFamily="18" charset="0"/>
              </a:rPr>
              <a:t> Na về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đặc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sắc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nghệ</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thuật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hấp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dẫn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gái</a:t>
            </a:r>
            <a:r>
              <a:rPr lang="en-US" sz="2800" i="1" dirty="0">
                <a:latin typeface="Times New Roman" panose="02020603050405020304" pitchFamily="18" charset="0"/>
                <a:cs typeface="Times New Roman" panose="02020603050405020304" pitchFamily="18" charset="0"/>
              </a:rPr>
              <a:t> Nam </a:t>
            </a:r>
            <a:r>
              <a:rPr lang="en-US" sz="2800" i="1" dirty="0" err="1">
                <a:latin typeface="Times New Roman" panose="02020603050405020304" pitchFamily="18" charset="0"/>
                <a:cs typeface="Times New Roman" panose="02020603050405020304" pitchFamily="18" charset="0"/>
              </a:rPr>
              <a:t>Xương</a:t>
            </a:r>
            <a:r>
              <a:rPr lang="en-US" sz="2800" i="1"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Dữ</a:t>
            </a:r>
            <a:r>
              <a:rPr lang="en-US" sz="2800" dirty="0">
                <a:latin typeface="Times New Roman" panose="02020603050405020304" pitchFamily="18" charset="0"/>
                <a:cs typeface="Times New Roman" panose="02020603050405020304" pitchFamily="18" charset="0"/>
              </a:rPr>
              <a:t>).</a:t>
            </a:r>
          </a:p>
          <a:p>
            <a:pPr algn="ctr">
              <a:lnSpc>
                <a:spcPct val="130000"/>
              </a:lnSpc>
            </a:pPr>
            <a:r>
              <a:rPr lang="en-US" sz="2800" b="1" dirty="0">
                <a:solidFill>
                  <a:srgbClr val="FF0000"/>
                </a:solidFill>
                <a:latin typeface="Times New Roman" panose="02020603050405020304" pitchFamily="18" charset="0"/>
                <a:cs typeface="Times New Roman" panose="02020603050405020304" pitchFamily="18" charset="0"/>
              </a:rPr>
              <a:t>2. </a:t>
            </a:r>
            <a:r>
              <a:rPr lang="en-US" sz="2800" b="1" dirty="0" err="1">
                <a:solidFill>
                  <a:srgbClr val="FF0000"/>
                </a:solidFill>
                <a:latin typeface="Times New Roman" panose="02020603050405020304" pitchFamily="18" charset="0"/>
                <a:cs typeface="Times New Roman" panose="02020603050405020304" pitchFamily="18" charset="0"/>
              </a:rPr>
              <a:t>Nghệ</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thuật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lập</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luận</a:t>
            </a:r>
            <a:endParaRPr lang="en-US" sz="2800" dirty="0">
              <a:solidFill>
                <a:srgbClr val="FF0000"/>
              </a:solidFill>
              <a:latin typeface="Times New Roman" panose="02020603050405020304" pitchFamily="18" charset="0"/>
              <a:cs typeface="Times New Roman" panose="02020603050405020304" pitchFamily="18" charset="0"/>
            </a:endParaRPr>
          </a:p>
          <a:p>
            <a:pPr marL="457200" indent="-457200" algn="just">
              <a:lnSpc>
                <a:spcPct val="130000"/>
              </a:lnSpc>
              <a:buClr>
                <a:srgbClr val="FF0000"/>
              </a:buClr>
              <a:buFont typeface="Wingdings" panose="05000000000000000000" pitchFamily="2" charset="2"/>
              <a:buChar char="ü"/>
            </a:pPr>
            <a:r>
              <a:rPr lang="vi-VN" sz="2800" dirty="0">
                <a:latin typeface="Times New Roman" panose="02020603050405020304" pitchFamily="18" charset="0"/>
                <a:cs typeface="Times New Roman" panose="02020603050405020304" pitchFamily="18" charset="0"/>
              </a:rPr>
              <a:t>Hệ thống luận điểm, lí lẽ, bằng chứng rõ ràng, mạch lạc, giúp làm sáng tỏ luận đề.</a:t>
            </a:r>
            <a:endParaRPr lang="en-US" sz="2800" dirty="0">
              <a:latin typeface="Times New Roman" panose="02020603050405020304" pitchFamily="18" charset="0"/>
              <a:cs typeface="Times New Roman" panose="02020603050405020304" pitchFamily="18" charset="0"/>
            </a:endParaRPr>
          </a:p>
          <a:p>
            <a:pPr marL="457200" indent="-457200" algn="just">
              <a:lnSpc>
                <a:spcPct val="130000"/>
              </a:lnSpc>
              <a:buClr>
                <a:srgbClr val="FF0000"/>
              </a:buClr>
              <a:buFont typeface="Wingdings" panose="05000000000000000000" pitchFamily="2" charset="2"/>
              <a:buChar char="ü"/>
            </a:pP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VB </a:t>
            </a:r>
            <a:r>
              <a:rPr lang="en-US" sz="2800" dirty="0" err="1">
                <a:latin typeface="Times New Roman" panose="02020603050405020304" pitchFamily="18" charset="0"/>
                <a:cs typeface="Times New Roman" panose="02020603050405020304" pitchFamily="18" charset="0"/>
              </a:rPr>
              <a:t>hướng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vào</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trọng</a:t>
            </a:r>
            <a:r>
              <a:rPr lang="en-US" sz="2800" dirty="0">
                <a:latin typeface="Times New Roman" panose="02020603050405020304" pitchFamily="18" charset="0"/>
                <a:cs typeface="Times New Roman" panose="02020603050405020304" pitchFamily="18" charset="0"/>
              </a:rPr>
              <a:t> tâm </a:t>
            </a:r>
            <a:r>
              <a:rPr lang="en-US" sz="2800" dirty="0" err="1">
                <a:latin typeface="Times New Roman" panose="02020603050405020304" pitchFamily="18" charset="0"/>
                <a:cs typeface="Times New Roman" panose="02020603050405020304" pitchFamily="18" charset="0"/>
              </a:rPr>
              <a:t>vấn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viết </a:t>
            </a:r>
            <a:r>
              <a:rPr lang="en-US" sz="2800" dirty="0" err="1">
                <a:latin typeface="Times New Roman" panose="02020603050405020304" pitchFamily="18" charset="0"/>
                <a:cs typeface="Times New Roman" panose="02020603050405020304" pitchFamily="18" charset="0"/>
              </a:rPr>
              <a:t>không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tất</a:t>
            </a:r>
            <a:r>
              <a:rPr lang="en-US" sz="2800" dirty="0">
                <a:latin typeface="Times New Roman" panose="02020603050405020304" pitchFamily="18" charset="0"/>
                <a:cs typeface="Times New Roman" panose="02020603050405020304" pitchFamily="18" charset="0"/>
              </a:rPr>
              <a:t> cả chi </a:t>
            </a:r>
            <a:r>
              <a:rPr lang="en-US" sz="2800" dirty="0" err="1">
                <a:latin typeface="Times New Roman" panose="02020603050405020304" pitchFamily="18" charset="0"/>
                <a:cs typeface="Times New Roman" panose="02020603050405020304" pitchFamily="18" charset="0"/>
              </a:rPr>
              <a:t>tiết</a:t>
            </a:r>
            <a:r>
              <a:rPr lang="en-US" sz="2800" dirty="0">
                <a:latin typeface="Times New Roman" panose="02020603050405020304" pitchFamily="18" charset="0"/>
                <a:cs typeface="Times New Roman" panose="02020603050405020304" pitchFamily="18" charset="0"/>
              </a:rPr>
              <a:t> hay </a:t>
            </a:r>
            <a:r>
              <a:rPr lang="en-US" sz="2800" dirty="0" err="1">
                <a:latin typeface="Times New Roman" panose="02020603050405020304" pitchFamily="18" charset="0"/>
                <a:cs typeface="Times New Roman" panose="02020603050405020304" pitchFamily="18" charset="0"/>
              </a:rPr>
              <a:t>nhân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vật</a:t>
            </a:r>
            <a:r>
              <a:rPr lang="en-US" sz="2800" dirty="0">
                <a:latin typeface="Times New Roman" panose="02020603050405020304" pitchFamily="18" charset="0"/>
                <a:cs typeface="Times New Roman" panose="02020603050405020304" pitchFamily="18" charset="0"/>
              </a:rPr>
              <a:t> có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mà </a:t>
            </a: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chọn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lọc</a:t>
            </a:r>
            <a:r>
              <a:rPr lang="en-US" sz="2800" dirty="0">
                <a:latin typeface="Times New Roman" panose="02020603050405020304" pitchFamily="18" charset="0"/>
                <a:cs typeface="Times New Roman" panose="02020603050405020304" pitchFamily="18" charset="0"/>
              </a:rPr>
              <a:t>.</a:t>
            </a:r>
          </a:p>
          <a:p>
            <a:pPr marL="457200" indent="-457200" algn="just">
              <a:lnSpc>
                <a:spcPct val="130000"/>
              </a:lnSpc>
              <a:buClr>
                <a:srgbClr val="FF0000"/>
              </a:buClr>
              <a:buFont typeface="Wingdings" panose="05000000000000000000" pitchFamily="2" charset="2"/>
              <a:buChar char="ü"/>
            </a:pP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pháp</a:t>
            </a:r>
            <a:r>
              <a:rPr lang="en-US" sz="2800" dirty="0">
                <a:latin typeface="Times New Roman" panose="02020603050405020304" pitchFamily="18" charset="0"/>
                <a:cs typeface="Times New Roman" panose="02020603050405020304" pitchFamily="18" charset="0"/>
              </a:rPr>
              <a:t> so </a:t>
            </a:r>
            <a:r>
              <a:rPr lang="en-US" sz="2800" dirty="0" err="1">
                <a:latin typeface="Times New Roman" panose="02020603050405020304" pitchFamily="18" charset="0"/>
                <a:cs typeface="Times New Roman" panose="02020603050405020304" pitchFamily="18" charset="0"/>
              </a:rPr>
              <a:t>sánh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lập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88874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inVertical)">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anim calcmode="lin" valueType="num">
                                      <p:cBhvr>
                                        <p:cTn id="2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barn(inVertical)">
                                      <p:cBhvr>
                                        <p:cTn id="26" dur="500"/>
                                        <p:tgtEl>
                                          <p:spTgt spid="7">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7">
                                            <p:txEl>
                                              <p:pRg st="3" end="3"/>
                                            </p:txEl>
                                          </p:spTgt>
                                        </p:tgtEl>
                                        <p:attrNameLst>
                                          <p:attrName>style.visibility</p:attrName>
                                        </p:attrNameLst>
                                      </p:cBhvr>
                                      <p:to>
                                        <p:strVal val="visible"/>
                                      </p:to>
                                    </p:set>
                                    <p:animEffect transition="in" filter="fade">
                                      <p:cBhvr>
                                        <p:cTn id="31" dur="1000"/>
                                        <p:tgtEl>
                                          <p:spTgt spid="7">
                                            <p:txEl>
                                              <p:pRg st="3" end="3"/>
                                            </p:txEl>
                                          </p:spTgt>
                                        </p:tgtEl>
                                      </p:cBhvr>
                                    </p:animEffect>
                                    <p:anim calcmode="lin" valueType="num">
                                      <p:cBhvr>
                                        <p:cTn id="32"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3" dur="1000" fill="hold"/>
                                        <p:tgtEl>
                                          <p:spTgt spid="7">
                                            <p:txEl>
                                              <p:pRg st="3" end="3"/>
                                            </p:txEl>
                                          </p:spTgt>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Effect transition="in" filter="fade">
                                      <p:cBhvr>
                                        <p:cTn id="36" dur="1000"/>
                                        <p:tgtEl>
                                          <p:spTgt spid="7">
                                            <p:txEl>
                                              <p:pRg st="4" end="4"/>
                                            </p:txEl>
                                          </p:spTgt>
                                        </p:tgtEl>
                                      </p:cBhvr>
                                    </p:animEffect>
                                    <p:anim calcmode="lin" valueType="num">
                                      <p:cBhvr>
                                        <p:cTn id="37"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7">
                                            <p:txEl>
                                              <p:pRg st="4" end="4"/>
                                            </p:txEl>
                                          </p:spTgt>
                                        </p:tgtEl>
                                        <p:attrNameLst>
                                          <p:attrName>ppt_y</p:attrName>
                                        </p:attrNameLst>
                                      </p:cBhvr>
                                      <p:tavLst>
                                        <p:tav tm="0">
                                          <p:val>
                                            <p:strVal val="#ppt_y+.1"/>
                                          </p:val>
                                        </p:tav>
                                        <p:tav tm="100000">
                                          <p:val>
                                            <p:strVal val="#ppt_y"/>
                                          </p:val>
                                        </p:tav>
                                      </p:tavLst>
                                    </p:anim>
                                  </p:childTnLst>
                                </p:cTn>
                              </p:par>
                              <p:par>
                                <p:cTn id="39" presetID="42" presetClass="entr" presetSubtype="0" fill="hold" nodeType="with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animEffect transition="in" filter="fade">
                                      <p:cBhvr>
                                        <p:cTn id="41" dur="1000"/>
                                        <p:tgtEl>
                                          <p:spTgt spid="7">
                                            <p:txEl>
                                              <p:pRg st="5" end="5"/>
                                            </p:txEl>
                                          </p:spTgt>
                                        </p:tgtEl>
                                      </p:cBhvr>
                                    </p:animEffect>
                                    <p:anim calcmode="lin" valueType="num">
                                      <p:cBhvr>
                                        <p:cTn id="42"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D1D34770-47A8-402C-AF23-2B653F2D8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group of white flowers&#10;&#10;Description automatically generated">
            <a:extLst>
              <a:ext uri="{FF2B5EF4-FFF2-40B4-BE49-F238E27FC236}">
                <a16:creationId xmlns:a16="http://schemas.microsoft.com/office/drawing/2014/main" id="{1ED3E380-69FA-B588-1146-10D0719C7A3D}"/>
              </a:ext>
            </a:extLst>
          </p:cNvPr>
          <p:cNvPicPr>
            <a:picLocks noChangeAspect="1"/>
          </p:cNvPicPr>
          <p:nvPr/>
        </p:nvPicPr>
        <p:blipFill>
          <a:blip r:embed="rId2">
            <a:extLst>
              <a:ext uri="{28A0092B-C50C-407E-A947-70E740481C1C}">
                <a14:useLocalDpi xmlns:a14="http://schemas.microsoft.com/office/drawing/2010/main" val="0"/>
              </a:ext>
            </a:extLst>
          </a:blip>
          <a:srcRect t="9675" r="-1" b="8"/>
          <a:stretch/>
        </p:blipFill>
        <p:spPr>
          <a:xfrm>
            <a:off x="7199440" y="10"/>
            <a:ext cx="4992560" cy="6857990"/>
          </a:xfrm>
          <a:prstGeom prst="rect">
            <a:avLst/>
          </a:prstGeom>
          <a:effectLst/>
        </p:spPr>
      </p:pic>
      <p:sp>
        <p:nvSpPr>
          <p:cNvPr id="7" name="TextBox 6">
            <a:extLst>
              <a:ext uri="{FF2B5EF4-FFF2-40B4-BE49-F238E27FC236}">
                <a16:creationId xmlns:a16="http://schemas.microsoft.com/office/drawing/2014/main" id="{E50D25C8-ABC4-AFA6-7D84-FD414B6D144A}"/>
              </a:ext>
            </a:extLst>
          </p:cNvPr>
          <p:cNvSpPr txBox="1"/>
          <p:nvPr/>
        </p:nvSpPr>
        <p:spPr>
          <a:xfrm>
            <a:off x="427123" y="745972"/>
            <a:ext cx="8840446" cy="5185522"/>
          </a:xfrm>
          <a:prstGeom prst="rect">
            <a:avLst/>
          </a:prstGeom>
          <a:noFill/>
        </p:spPr>
        <p:txBody>
          <a:bodyPr wrap="square">
            <a:spAutoFit/>
          </a:bodyPr>
          <a:lstStyle/>
          <a:p>
            <a:pPr algn="ctr">
              <a:lnSpc>
                <a:spcPct val="150000"/>
              </a:lnSpc>
            </a:pPr>
            <a:r>
              <a:rPr lang="en-US" sz="2800" b="1" dirty="0">
                <a:solidFill>
                  <a:srgbClr val="FF0000"/>
                </a:solidFill>
                <a:latin typeface="Times New Roman" panose="02020603050405020304" pitchFamily="18" charset="0"/>
                <a:cs typeface="Times New Roman" panose="02020603050405020304" pitchFamily="18" charset="0"/>
              </a:rPr>
              <a:t>3. </a:t>
            </a:r>
            <a:r>
              <a:rPr lang="en-US" sz="2800" b="1" dirty="0" err="1">
                <a:solidFill>
                  <a:srgbClr val="FF0000"/>
                </a:solidFill>
                <a:latin typeface="Times New Roman" panose="02020603050405020304" pitchFamily="18" charset="0"/>
                <a:cs typeface="Times New Roman" panose="02020603050405020304" pitchFamily="18" charset="0"/>
              </a:rPr>
              <a:t>Cách</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đọc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hiểu</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một</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bản</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nghị</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luận</a:t>
            </a:r>
            <a:r>
              <a:rPr lang="en-US" sz="2800" b="1" dirty="0">
                <a:solidFill>
                  <a:srgbClr val="FF0000"/>
                </a:solidFill>
                <a:latin typeface="Times New Roman" panose="02020603050405020304" pitchFamily="18" charset="0"/>
                <a:cs typeface="Times New Roman" panose="02020603050405020304" pitchFamily="18" charset="0"/>
              </a:rPr>
              <a:t> viết về </a:t>
            </a:r>
            <a:r>
              <a:rPr lang="en-US" sz="2800" b="1" dirty="0" err="1">
                <a:solidFill>
                  <a:srgbClr val="FF0000"/>
                </a:solidFill>
                <a:latin typeface="Times New Roman" panose="02020603050405020304" pitchFamily="18" charset="0"/>
                <a:cs typeface="Times New Roman" panose="02020603050405020304" pitchFamily="18" charset="0"/>
              </a:rPr>
              <a:t>tác</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phẩm</a:t>
            </a:r>
            <a:r>
              <a:rPr lang="en-US" sz="2800" b="1" dirty="0">
                <a:solidFill>
                  <a:srgbClr val="FF0000"/>
                </a:solidFill>
                <a:latin typeface="Times New Roman" panose="02020603050405020304" pitchFamily="18" charset="0"/>
                <a:cs typeface="Times New Roman" panose="02020603050405020304" pitchFamily="18" charset="0"/>
              </a:rPr>
              <a:t> </a:t>
            </a:r>
            <a:r>
              <a:rPr lang="en-US" sz="2800" b="1" dirty="0" err="1">
                <a:solidFill>
                  <a:srgbClr val="FF0000"/>
                </a:solidFill>
                <a:latin typeface="Times New Roman" panose="02020603050405020304" pitchFamily="18" charset="0"/>
                <a:cs typeface="Times New Roman" panose="02020603050405020304" pitchFamily="18" charset="0"/>
              </a:rPr>
              <a:t>văn</a:t>
            </a:r>
            <a:r>
              <a:rPr lang="en-US" sz="2800" b="1" dirty="0">
                <a:solidFill>
                  <a:srgbClr val="FF0000"/>
                </a:solidFill>
                <a:latin typeface="Times New Roman" panose="02020603050405020304" pitchFamily="18" charset="0"/>
                <a:cs typeface="Times New Roman" panose="02020603050405020304" pitchFamily="18" charset="0"/>
              </a:rPr>
              <a:t> học</a:t>
            </a:r>
            <a:endParaRPr lang="en-US" sz="2800" dirty="0">
              <a:solidFill>
                <a:srgbClr val="FF0000"/>
              </a:solidFill>
              <a:latin typeface="Times New Roman" panose="02020603050405020304" pitchFamily="18" charset="0"/>
              <a:cs typeface="Times New Roman" panose="02020603050405020304" pitchFamily="18" charset="0"/>
            </a:endParaRPr>
          </a:p>
          <a:p>
            <a:pPr marL="457200" indent="-457200" algn="just">
              <a:lnSpc>
                <a:spcPct val="150000"/>
              </a:lnSpc>
              <a:buClr>
                <a:srgbClr val="FF0000"/>
              </a:buClr>
              <a:buFont typeface="Wingdings" panose="05000000000000000000" pitchFamily="2" charset="2"/>
              <a:buChar char="Ø"/>
            </a:pP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đề</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bố</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cục</a:t>
            </a:r>
            <a:r>
              <a:rPr lang="en-US" sz="2800" dirty="0">
                <a:latin typeface="Times New Roman" panose="02020603050405020304" pitchFamily="18" charset="0"/>
                <a:cs typeface="Times New Roman" panose="02020603050405020304" pitchFamily="18" charset="0"/>
              </a:rPr>
              <a:t> VB.</a:t>
            </a:r>
          </a:p>
          <a:p>
            <a:pPr marL="457200" indent="-457200" algn="just">
              <a:lnSpc>
                <a:spcPct val="150000"/>
              </a:lnSpc>
              <a:buClr>
                <a:srgbClr val="FF0000"/>
              </a:buClr>
              <a:buFont typeface="Wingdings" panose="05000000000000000000" pitchFamily="2" charset="2"/>
              <a:buChar char="Ø"/>
            </a:pPr>
            <a:r>
              <a:rPr lang="en-US" sz="2800" dirty="0" err="1">
                <a:latin typeface="Times New Roman" panose="02020603050405020304" pitchFamily="18" charset="0"/>
                <a:cs typeface="Times New Roman" panose="02020603050405020304" pitchFamily="18" charset="0"/>
              </a:rPr>
              <a:t>Xác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định</a:t>
            </a:r>
            <a:r>
              <a:rPr lang="en-US" sz="2800" dirty="0">
                <a:latin typeface="Times New Roman" panose="02020603050405020304" pitchFamily="18" charset="0"/>
                <a:cs typeface="Times New Roman" panose="02020603050405020304" pitchFamily="18" charset="0"/>
              </a:rPr>
              <a:t> hệ </a:t>
            </a:r>
            <a:r>
              <a:rPr lang="en-US" sz="2800" dirty="0" err="1">
                <a:latin typeface="Times New Roman" panose="02020603050405020304" pitchFamily="18" charset="0"/>
                <a:cs typeface="Times New Roman" panose="02020603050405020304" pitchFamily="18" charset="0"/>
              </a:rPr>
              <a:t>thống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bài</a:t>
            </a:r>
            <a:r>
              <a:rPr lang="en-US" sz="2800" dirty="0">
                <a:latin typeface="Times New Roman" panose="02020603050405020304" pitchFamily="18" charset="0"/>
                <a:cs typeface="Times New Roman" panose="02020603050405020304" pitchFamily="18" charset="0"/>
              </a:rPr>
              <a:t> viết.</a:t>
            </a:r>
          </a:p>
          <a:p>
            <a:pPr marL="457200" indent="-457200" algn="just">
              <a:lnSpc>
                <a:spcPct val="150000"/>
              </a:lnSpc>
              <a:buClr>
                <a:srgbClr val="FF0000"/>
              </a:buClr>
              <a:buFont typeface="Wingdings" panose="05000000000000000000" pitchFamily="2" charset="2"/>
              <a:buChar char="Ø"/>
            </a:pPr>
            <a:r>
              <a:rPr lang="en-US" sz="2800" dirty="0" err="1">
                <a:latin typeface="Times New Roman" panose="02020603050405020304" pitchFamily="18" charset="0"/>
                <a:cs typeface="Times New Roman" panose="02020603050405020304" pitchFamily="18" charset="0"/>
              </a:rPr>
              <a:t>Phân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tích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nội</a:t>
            </a:r>
            <a:r>
              <a:rPr lang="en-US" sz="2800" dirty="0">
                <a:latin typeface="Times New Roman" panose="02020603050405020304" pitchFamily="18" charset="0"/>
                <a:cs typeface="Times New Roman" panose="02020603050405020304" pitchFamily="18" charset="0"/>
              </a:rPr>
              <a:t> dung, hình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VB </a:t>
            </a:r>
            <a:r>
              <a:rPr lang="en-US" sz="2800" dirty="0" err="1">
                <a:latin typeface="Times New Roman" panose="02020603050405020304" pitchFamily="18" charset="0"/>
                <a:cs typeface="Times New Roman" panose="02020603050405020304" pitchFamily="18" charset="0"/>
              </a:rPr>
              <a:t>cùng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sự</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người</a:t>
            </a:r>
            <a:r>
              <a:rPr lang="en-US" sz="2800" dirty="0">
                <a:latin typeface="Times New Roman" panose="02020603050405020304" pitchFamily="18" charset="0"/>
                <a:cs typeface="Times New Roman" panose="02020603050405020304" pitchFamily="18" charset="0"/>
              </a:rPr>
              <a:t> viết về các </a:t>
            </a:r>
            <a:r>
              <a:rPr lang="en-US" sz="2800" dirty="0" err="1">
                <a:latin typeface="Times New Roman" panose="02020603050405020304" pitchFamily="18" charset="0"/>
                <a:cs typeface="Times New Roman" panose="02020603050405020304" pitchFamily="18" charset="0"/>
              </a:rPr>
              <a:t>phương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đó.</a:t>
            </a:r>
          </a:p>
          <a:p>
            <a:pPr marL="457200" indent="-457200" algn="just">
              <a:lnSpc>
                <a:spcPct val="150000"/>
              </a:lnSpc>
              <a:buClr>
                <a:srgbClr val="FF0000"/>
              </a:buClr>
              <a:buFont typeface="Wingdings" panose="05000000000000000000" pitchFamily="2" charset="2"/>
              <a:buChar char="Ø"/>
            </a:pPr>
            <a:r>
              <a:rPr lang="en-US" sz="2800" dirty="0" err="1">
                <a:latin typeface="Times New Roman" panose="02020603050405020304" pitchFamily="18" charset="0"/>
                <a:cs typeface="Times New Roman" panose="02020603050405020304" pitchFamily="18" charset="0"/>
              </a:rPr>
              <a:t>Đánh</a:t>
            </a:r>
            <a:r>
              <a:rPr lang="en-US" sz="2800" dirty="0">
                <a:latin typeface="Times New Roman" panose="02020603050405020304" pitchFamily="18" charset="0"/>
                <a:cs typeface="Times New Roman" panose="02020603050405020304" pitchFamily="18" charset="0"/>
              </a:rPr>
              <a:t> giá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dụng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lí</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lẽ</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bằng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chứng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VB.</a:t>
            </a:r>
          </a:p>
        </p:txBody>
      </p:sp>
    </p:spTree>
    <p:extLst>
      <p:ext uri="{BB962C8B-B14F-4D97-AF65-F5344CB8AC3E}">
        <p14:creationId xmlns:p14="http://schemas.microsoft.com/office/powerpoint/2010/main" val="411397637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inVertical)">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barn(inVertical)">
                                      <p:cBhvr>
                                        <p:cTn id="19" dur="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barn(inVertical)">
                                      <p:cBhvr>
                                        <p:cTn id="24" dur="500"/>
                                        <p:tgtEl>
                                          <p:spTgt spid="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barn(inVertical)">
                                      <p:cBhvr>
                                        <p:cTn id="29" dur="500"/>
                                        <p:tgtEl>
                                          <p:spTgt spid="7">
                                            <p:txEl>
                                              <p:pRg st="3" end="3"/>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7">
                                            <p:txEl>
                                              <p:pRg st="4" end="4"/>
                                            </p:txEl>
                                          </p:spTgt>
                                        </p:tgtEl>
                                        <p:attrNameLst>
                                          <p:attrName>style.visibility</p:attrName>
                                        </p:attrNameLst>
                                      </p:cBhvr>
                                      <p:to>
                                        <p:strVal val="visible"/>
                                      </p:to>
                                    </p:set>
                                    <p:animEffect transition="in" filter="barn(inVertical)">
                                      <p:cBhvr>
                                        <p:cTn id="34"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75EA5A-D05E-3EEB-259D-F6578A72DB77}"/>
              </a:ext>
            </a:extLst>
          </p:cNvPr>
          <p:cNvSpPr>
            <a:spLocks noGrp="1"/>
          </p:cNvSpPr>
          <p:nvPr>
            <p:ph type="title"/>
          </p:nvPr>
        </p:nvSpPr>
        <p:spPr>
          <a:xfrm>
            <a:off x="302230" y="525418"/>
            <a:ext cx="5304702" cy="1128068"/>
          </a:xfrm>
        </p:spPr>
        <p:txBody>
          <a:bodyPr anchor="ctr">
            <a:normAutofit fontScale="90000"/>
          </a:bodyPr>
          <a:lstStyle/>
          <a:p>
            <a:pPr algn="ctr"/>
            <a:r>
              <a:rPr lang="en-US" sz="4800" dirty="0">
                <a:solidFill>
                  <a:srgbClr val="FF0000"/>
                </a:solidFill>
                <a:latin typeface="#9Slide03 AmpleSoft Bold" panose="02000000000000000000" pitchFamily="2" charset="0"/>
              </a:rPr>
              <a:t>2. </a:t>
            </a:r>
            <a:r>
              <a:rPr lang="en-US" sz="4800" dirty="0" err="1">
                <a:solidFill>
                  <a:srgbClr val="FF0000"/>
                </a:solidFill>
                <a:latin typeface="#9Slide03 AmpleSoft Bold" panose="02000000000000000000" pitchFamily="2" charset="0"/>
              </a:rPr>
              <a:t>Tìm</a:t>
            </a:r>
            <a:r>
              <a:rPr lang="en-US" sz="4800" dirty="0">
                <a:solidFill>
                  <a:srgbClr val="FF0000"/>
                </a:solidFill>
                <a:latin typeface="#9Slide03 AmpleSoft Bold" panose="02000000000000000000" pitchFamily="2" charset="0"/>
              </a:rPr>
              <a:t> </a:t>
            </a:r>
            <a:r>
              <a:rPr lang="en-US" sz="4800" dirty="0" err="1">
                <a:solidFill>
                  <a:srgbClr val="FF0000"/>
                </a:solidFill>
                <a:latin typeface="#9Slide03 AmpleSoft Bold" panose="02000000000000000000" pitchFamily="2" charset="0"/>
              </a:rPr>
              <a:t>hiểu</a:t>
            </a:r>
            <a:r>
              <a:rPr lang="en-US" sz="4800" dirty="0">
                <a:solidFill>
                  <a:srgbClr val="FF0000"/>
                </a:solidFill>
                <a:latin typeface="#9Slide03 AmpleSoft Bold" panose="02000000000000000000" pitchFamily="2" charset="0"/>
              </a:rPr>
              <a:t> </a:t>
            </a:r>
            <a:r>
              <a:rPr lang="en-US" sz="4800" dirty="0" err="1">
                <a:solidFill>
                  <a:srgbClr val="FF0000"/>
                </a:solidFill>
                <a:latin typeface="#9Slide03 AmpleSoft Bold" panose="02000000000000000000" pitchFamily="2" charset="0"/>
              </a:rPr>
              <a:t>khái</a:t>
            </a:r>
            <a:r>
              <a:rPr lang="en-US" sz="4800" dirty="0">
                <a:solidFill>
                  <a:srgbClr val="FF0000"/>
                </a:solidFill>
                <a:latin typeface="#9Slide03 AmpleSoft Bold" panose="02000000000000000000" pitchFamily="2" charset="0"/>
              </a:rPr>
              <a:t> </a:t>
            </a:r>
            <a:r>
              <a:rPr lang="en-US" sz="4800" dirty="0" err="1">
                <a:solidFill>
                  <a:srgbClr val="FF0000"/>
                </a:solidFill>
                <a:latin typeface="#9Slide03 AmpleSoft Bold" panose="02000000000000000000" pitchFamily="2" charset="0"/>
              </a:rPr>
              <a:t>quát</a:t>
            </a:r>
            <a:r>
              <a:rPr lang="en-US" sz="4800" dirty="0">
                <a:solidFill>
                  <a:srgbClr val="FF0000"/>
                </a:solidFill>
                <a:latin typeface="#9Slide03 AmpleSoft Bold" panose="02000000000000000000" pitchFamily="2" charset="0"/>
              </a:rPr>
              <a:t> về </a:t>
            </a:r>
            <a:r>
              <a:rPr lang="en-US" sz="4800" dirty="0" err="1">
                <a:solidFill>
                  <a:srgbClr val="FF0000"/>
                </a:solidFill>
                <a:latin typeface="#9Slide03 AmpleSoft Bold" panose="02000000000000000000" pitchFamily="2" charset="0"/>
              </a:rPr>
              <a:t>bài</a:t>
            </a:r>
            <a:r>
              <a:rPr lang="en-US" sz="4800" dirty="0">
                <a:solidFill>
                  <a:srgbClr val="FF0000"/>
                </a:solidFill>
                <a:latin typeface="#9Slide03 AmpleSoft Bold" panose="02000000000000000000" pitchFamily="2" charset="0"/>
              </a:rPr>
              <a:t> học </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11FE91C-6366-11B7-F316-1ED8D97F4173}"/>
              </a:ext>
            </a:extLst>
          </p:cNvPr>
          <p:cNvSpPr txBox="1"/>
          <p:nvPr/>
        </p:nvSpPr>
        <p:spPr>
          <a:xfrm>
            <a:off x="257268" y="2269747"/>
            <a:ext cx="10591964" cy="3246530"/>
          </a:xfrm>
          <a:prstGeom prst="rect">
            <a:avLst/>
          </a:prstGeom>
          <a:noFill/>
        </p:spPr>
        <p:txBody>
          <a:bodyPr wrap="square">
            <a:spAutoFit/>
          </a:bodyPr>
          <a:lstStyle/>
          <a:p>
            <a:pPr marL="457200" indent="-457200">
              <a:lnSpc>
                <a:spcPct val="150000"/>
              </a:lnSpc>
              <a:buClr>
                <a:srgbClr val="FF0000"/>
              </a:buClr>
              <a:buFont typeface="Wingdings" panose="05000000000000000000" pitchFamily="2" charset="2"/>
              <a:buChar char="ü"/>
            </a:pPr>
            <a:r>
              <a:rPr lang="en-US" sz="2800" i="1" dirty="0" err="1">
                <a:latin typeface="Times New Roman" panose="02020603050405020304" pitchFamily="18" charset="0"/>
                <a:cs typeface="Times New Roman" panose="02020603050405020304" pitchFamily="18" charset="0"/>
              </a:rPr>
              <a:t>Chủ</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bài</a:t>
            </a:r>
            <a:r>
              <a:rPr lang="en-US" sz="2800" i="1" dirty="0">
                <a:latin typeface="Times New Roman" panose="02020603050405020304" pitchFamily="18" charset="0"/>
                <a:cs typeface="Times New Roman" panose="02020603050405020304" pitchFamily="18" charset="0"/>
              </a:rPr>
              <a:t> học 4 “</a:t>
            </a:r>
            <a:r>
              <a:rPr lang="en-US" sz="2800" i="1" dirty="0" err="1">
                <a:latin typeface="Times New Roman" panose="02020603050405020304" pitchFamily="18" charset="0"/>
                <a:cs typeface="Times New Roman" panose="02020603050405020304" pitchFamily="18" charset="0"/>
              </a:rPr>
              <a:t>Khám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phá</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vẻ</a:t>
            </a:r>
            <a:r>
              <a:rPr lang="en-US" sz="2800" i="1" dirty="0">
                <a:latin typeface="Times New Roman" panose="02020603050405020304" pitchFamily="18" charset="0"/>
                <a:cs typeface="Times New Roman" panose="02020603050405020304" pitchFamily="18" charset="0"/>
              </a:rPr>
              <a:t> đẹp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chương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gồm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bản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đọc</a:t>
            </a:r>
            <a:r>
              <a:rPr lang="en-US" sz="2800" i="1" dirty="0">
                <a:latin typeface="Times New Roman" panose="02020603050405020304" pitchFamily="18" charset="0"/>
                <a:cs typeface="Times New Roman" panose="02020603050405020304" pitchFamily="18" charset="0"/>
              </a:rPr>
              <a:t> nào?</a:t>
            </a:r>
            <a:endParaRPr lang="en-US" sz="2800" dirty="0">
              <a:latin typeface="Times New Roman" panose="02020603050405020304" pitchFamily="18" charset="0"/>
              <a:cs typeface="Times New Roman" panose="02020603050405020304" pitchFamily="18" charset="0"/>
            </a:endParaRPr>
          </a:p>
          <a:p>
            <a:pPr marL="457200" indent="-457200">
              <a:lnSpc>
                <a:spcPct val="150000"/>
              </a:lnSpc>
              <a:buClr>
                <a:srgbClr val="FF0000"/>
              </a:buClr>
              <a:buFont typeface="Wingdings" panose="05000000000000000000" pitchFamily="2" charset="2"/>
              <a:buChar char="ü"/>
            </a:pPr>
            <a:r>
              <a:rPr lang="en-US" sz="2800" i="1" dirty="0">
                <a:latin typeface="Times New Roman" panose="02020603050405020304" pitchFamily="18" charset="0"/>
                <a:cs typeface="Times New Roman" panose="02020603050405020304" pitchFamily="18" charset="0"/>
              </a:rPr>
              <a:t>Các VB </a:t>
            </a:r>
            <a:r>
              <a:rPr lang="en-US" sz="2800" i="1" dirty="0" err="1">
                <a:latin typeface="Times New Roman" panose="02020603050405020304" pitchFamily="18" charset="0"/>
                <a:cs typeface="Times New Roman" panose="02020603050405020304" pitchFamily="18" charset="0"/>
              </a:rPr>
              <a:t>đọc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chính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thuộc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loại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bản</a:t>
            </a:r>
            <a:r>
              <a:rPr lang="en-US" sz="2800" i="1" dirty="0">
                <a:latin typeface="Times New Roman" panose="02020603050405020304" pitchFamily="18" charset="0"/>
                <a:cs typeface="Times New Roman" panose="02020603050405020304" pitchFamily="18" charset="0"/>
              </a:rPr>
              <a:t> gì? </a:t>
            </a:r>
            <a:endParaRPr lang="en-US" sz="2800" dirty="0">
              <a:latin typeface="Times New Roman" panose="02020603050405020304" pitchFamily="18" charset="0"/>
              <a:cs typeface="Times New Roman" panose="02020603050405020304" pitchFamily="18" charset="0"/>
            </a:endParaRPr>
          </a:p>
          <a:p>
            <a:pPr marL="457200" indent="-457200">
              <a:lnSpc>
                <a:spcPct val="150000"/>
              </a:lnSpc>
              <a:buClr>
                <a:srgbClr val="FF0000"/>
              </a:buClr>
              <a:buFont typeface="Wingdings" panose="05000000000000000000" pitchFamily="2" charset="2"/>
              <a:buChar char="ü"/>
            </a:pPr>
            <a:r>
              <a:rPr lang="en-US" sz="2800" i="1" dirty="0">
                <a:latin typeface="Times New Roman" panose="02020603050405020304" pitchFamily="18" charset="0"/>
                <a:cs typeface="Times New Roman" panose="02020603050405020304" pitchFamily="18" charset="0"/>
              </a:rPr>
              <a:t>VB </a:t>
            </a:r>
            <a:r>
              <a:rPr lang="en-US" sz="2800" i="1" dirty="0" err="1">
                <a:latin typeface="Times New Roman" panose="02020603050405020304" pitchFamily="18" charset="0"/>
                <a:cs typeface="Times New Roman" panose="02020603050405020304" pitchFamily="18" charset="0"/>
              </a:rPr>
              <a:t>đọc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kết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nối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chủ</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đề</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thuộc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thể</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loại</a:t>
            </a:r>
            <a:r>
              <a:rPr lang="en-US" sz="2800" i="1" dirty="0">
                <a:latin typeface="Times New Roman" panose="02020603050405020304" pitchFamily="18" charset="0"/>
                <a:cs typeface="Times New Roman" panose="02020603050405020304" pitchFamily="18" charset="0"/>
              </a:rPr>
              <a:t> gì?</a:t>
            </a:r>
            <a:endParaRPr lang="en-US" sz="2800" dirty="0">
              <a:latin typeface="Times New Roman" panose="02020603050405020304" pitchFamily="18" charset="0"/>
              <a:cs typeface="Times New Roman" panose="02020603050405020304" pitchFamily="18" charset="0"/>
            </a:endParaRPr>
          </a:p>
          <a:p>
            <a:pPr marL="457200" indent="-457200">
              <a:lnSpc>
                <a:spcPct val="150000"/>
              </a:lnSpc>
              <a:buClr>
                <a:srgbClr val="FF0000"/>
              </a:buClr>
              <a:buFont typeface="Wingdings" panose="05000000000000000000" pitchFamily="2" charset="2"/>
              <a:buChar char="ü"/>
            </a:pPr>
            <a:r>
              <a:rPr lang="en-US" sz="2800" i="1" dirty="0">
                <a:latin typeface="Times New Roman" panose="02020603050405020304" pitchFamily="18" charset="0"/>
                <a:cs typeface="Times New Roman" panose="02020603050405020304" pitchFamily="18" charset="0"/>
              </a:rPr>
              <a:t>Ý </a:t>
            </a:r>
            <a:r>
              <a:rPr lang="en-US" sz="2800" i="1" dirty="0" err="1">
                <a:latin typeface="Times New Roman" panose="02020603050405020304" pitchFamily="18" charset="0"/>
                <a:cs typeface="Times New Roman" panose="02020603050405020304" pitchFamily="18" charset="0"/>
              </a:rPr>
              <a:t>nghĩa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VB </a:t>
            </a:r>
            <a:r>
              <a:rPr lang="en-US" sz="2800" i="1" dirty="0" err="1">
                <a:latin typeface="Times New Roman" panose="02020603050405020304" pitchFamily="18" charset="0"/>
                <a:cs typeface="Times New Roman" panose="02020603050405020304" pitchFamily="18" charset="0"/>
              </a:rPr>
              <a:t>đọc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hiểu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bài</a:t>
            </a:r>
            <a:r>
              <a:rPr lang="en-US" sz="2800" i="1" dirty="0">
                <a:latin typeface="Times New Roman" panose="02020603050405020304" pitchFamily="18" charset="0"/>
                <a:cs typeface="Times New Roman" panose="02020603050405020304" pitchFamily="18" charset="0"/>
              </a:rPr>
              <a:t> học 4 là gì?</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79247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323C8FB-B906-4971-A245-1F6331743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descr="A person and child sitting on a rock by water&#10;&#10;Description automatically generated">
            <a:extLst>
              <a:ext uri="{FF2B5EF4-FFF2-40B4-BE49-F238E27FC236}">
                <a16:creationId xmlns:a16="http://schemas.microsoft.com/office/drawing/2014/main" id="{F009A5A4-56F1-B0E2-FB7D-A4EC8FA3D96D}"/>
              </a:ext>
            </a:extLst>
          </p:cNvPr>
          <p:cNvPicPr>
            <a:picLocks noChangeAspect="1"/>
          </p:cNvPicPr>
          <p:nvPr/>
        </p:nvPicPr>
        <p:blipFill rotWithShape="1">
          <a:blip r:embed="rId2">
            <a:extLst>
              <a:ext uri="{28A0092B-C50C-407E-A947-70E740481C1C}">
                <a14:useLocalDpi xmlns:a14="http://schemas.microsoft.com/office/drawing/2010/main" val="0"/>
              </a:ext>
            </a:extLst>
          </a:blip>
          <a:srcRect r="2" b="14817"/>
          <a:stretch/>
        </p:blipFill>
        <p:spPr>
          <a:xfrm>
            <a:off x="680483" y="691169"/>
            <a:ext cx="3407735" cy="2743202"/>
          </a:xfrm>
          <a:prstGeom prst="rect">
            <a:avLst/>
          </a:prstGeom>
        </p:spPr>
      </p:pic>
      <p:pic>
        <p:nvPicPr>
          <p:cNvPr id="5" name="Content Placeholder 4" descr="A cartoon of a person holding a baby&#10;&#10;Description automatically generated">
            <a:extLst>
              <a:ext uri="{FF2B5EF4-FFF2-40B4-BE49-F238E27FC236}">
                <a16:creationId xmlns:a16="http://schemas.microsoft.com/office/drawing/2014/main" id="{88C7F085-CDF2-3E67-71AB-AA967CEABC82}"/>
              </a:ext>
            </a:extLst>
          </p:cNvPr>
          <p:cNvPicPr>
            <a:picLocks noChangeAspect="1"/>
          </p:cNvPicPr>
          <p:nvPr/>
        </p:nvPicPr>
        <p:blipFill>
          <a:blip r:embed="rId3">
            <a:extLst>
              <a:ext uri="{28A0092B-C50C-407E-A947-70E740481C1C}">
                <a14:useLocalDpi xmlns:a14="http://schemas.microsoft.com/office/drawing/2010/main" val="0"/>
              </a:ext>
            </a:extLst>
          </a:blip>
          <a:srcRect t="13342" r="-1" b="-1"/>
          <a:stretch/>
        </p:blipFill>
        <p:spPr>
          <a:xfrm>
            <a:off x="680483" y="3429006"/>
            <a:ext cx="3407735" cy="2743201"/>
          </a:xfrm>
          <a:prstGeom prst="rect">
            <a:avLst/>
          </a:prstGeom>
        </p:spPr>
      </p:pic>
      <p:sp>
        <p:nvSpPr>
          <p:cNvPr id="24" name="Rectangle 23">
            <a:extLst>
              <a:ext uri="{FF2B5EF4-FFF2-40B4-BE49-F238E27FC236}">
                <a16:creationId xmlns:a16="http://schemas.microsoft.com/office/drawing/2014/main" id="{C9FAF312-1CE1-4E5C-AC04-BB2589F7B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8702" y="0"/>
            <a:ext cx="7423298"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itle 1">
            <a:extLst>
              <a:ext uri="{FF2B5EF4-FFF2-40B4-BE49-F238E27FC236}">
                <a16:creationId xmlns:a16="http://schemas.microsoft.com/office/drawing/2014/main" id="{D13471DD-E8BB-72F2-AADC-174F5D5AECE3}"/>
              </a:ext>
            </a:extLst>
          </p:cNvPr>
          <p:cNvSpPr>
            <a:spLocks noGrp="1"/>
          </p:cNvSpPr>
          <p:nvPr>
            <p:ph type="title"/>
          </p:nvPr>
        </p:nvSpPr>
        <p:spPr>
          <a:xfrm>
            <a:off x="5083024" y="2397463"/>
            <a:ext cx="6321489" cy="1171569"/>
          </a:xfrm>
        </p:spPr>
        <p:txBody>
          <a:bodyPr vert="horz" lIns="91440" tIns="45720" rIns="91440" bIns="45720" rtlCol="0" anchor="b">
            <a:normAutofit fontScale="90000"/>
          </a:bodyPr>
          <a:lstStyle/>
          <a:p>
            <a:pPr algn="ctr"/>
            <a:r>
              <a:rPr lang="en-US" sz="4800" dirty="0">
                <a:solidFill>
                  <a:srgbClr val="FF0000"/>
                </a:solidFill>
                <a:latin typeface="#9Slide03 AmpleSoft Bold" panose="02000000000000000000" pitchFamily="2" charset="0"/>
              </a:rPr>
              <a:t>HOẠT ĐỘNG 3</a:t>
            </a:r>
            <a:br>
              <a:rPr lang="en-US" sz="4800" dirty="0">
                <a:solidFill>
                  <a:srgbClr val="FF0000"/>
                </a:solidFill>
                <a:latin typeface="#9Slide03 AmpleSoft Bold" panose="02000000000000000000" pitchFamily="2" charset="0"/>
              </a:rPr>
            </a:br>
            <a:r>
              <a:rPr lang="en-US" sz="9800" dirty="0">
                <a:solidFill>
                  <a:srgbClr val="0B9764"/>
                </a:solidFill>
                <a:latin typeface="#9Slide03 AmpleSoft Bold" panose="02000000000000000000" pitchFamily="2" charset="0"/>
              </a:rPr>
              <a:t>LUYỆN TẬP</a:t>
            </a:r>
            <a:endParaRPr lang="en-US" sz="4800" dirty="0">
              <a:solidFill>
                <a:srgbClr val="0B9764"/>
              </a:solidFill>
              <a:latin typeface="#9Slide03 AmpleSoft Bold" panose="02000000000000000000" pitchFamily="2" charset="0"/>
            </a:endParaRPr>
          </a:p>
        </p:txBody>
      </p:sp>
    </p:spTree>
    <p:extLst>
      <p:ext uri="{BB962C8B-B14F-4D97-AF65-F5344CB8AC3E}">
        <p14:creationId xmlns:p14="http://schemas.microsoft.com/office/powerpoint/2010/main" val="8402345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close-up of a flower&#10;&#10;Description automatically generated">
            <a:extLst>
              <a:ext uri="{FF2B5EF4-FFF2-40B4-BE49-F238E27FC236}">
                <a16:creationId xmlns:a16="http://schemas.microsoft.com/office/drawing/2014/main" id="{06F5353D-B9BC-B654-C47B-B5375988EB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6654" y="909081"/>
            <a:ext cx="3829156" cy="5071731"/>
          </a:xfrm>
          <a:prstGeom prst="rect">
            <a:avLst/>
          </a:prstGeom>
        </p:spPr>
      </p:pic>
      <p:sp>
        <p:nvSpPr>
          <p:cNvPr id="7" name="TextBox 6">
            <a:extLst>
              <a:ext uri="{FF2B5EF4-FFF2-40B4-BE49-F238E27FC236}">
                <a16:creationId xmlns:a16="http://schemas.microsoft.com/office/drawing/2014/main" id="{16BC1C0E-5FBB-32CF-2C78-A764083F28C2}"/>
              </a:ext>
            </a:extLst>
          </p:cNvPr>
          <p:cNvSpPr txBox="1"/>
          <p:nvPr/>
        </p:nvSpPr>
        <p:spPr>
          <a:xfrm>
            <a:off x="568118" y="1502610"/>
            <a:ext cx="6678535" cy="4085734"/>
          </a:xfrm>
          <a:prstGeom prst="rect">
            <a:avLst/>
          </a:prstGeom>
          <a:noFill/>
        </p:spPr>
        <p:txBody>
          <a:bodyPr wrap="square">
            <a:spAutoFit/>
          </a:bodyPr>
          <a:lstStyle/>
          <a:p>
            <a:pPr algn="just">
              <a:lnSpc>
                <a:spcPct val="130000"/>
              </a:lnSpc>
              <a:spcAft>
                <a:spcPts val="1000"/>
              </a:spcAft>
            </a:pPr>
            <a:r>
              <a:rPr lang="en-US" sz="2800" b="1" u="sng" dirty="0" err="1">
                <a:solidFill>
                  <a:srgbClr val="FF0000"/>
                </a:solidFill>
                <a:effectLst/>
                <a:latin typeface="Times New Roman" panose="02020603050405020304" pitchFamily="18" charset="0"/>
                <a:ea typeface="Calibri" panose="020F0502020204030204" pitchFamily="34" charset="0"/>
              </a:rPr>
              <a:t>Bài</a:t>
            </a:r>
            <a:r>
              <a:rPr lang="en-US" sz="2800" b="1" u="sng" dirty="0">
                <a:solidFill>
                  <a:srgbClr val="FF0000"/>
                </a:solidFill>
                <a:effectLst/>
                <a:latin typeface="Times New Roman" panose="02020603050405020304" pitchFamily="18" charset="0"/>
                <a:ea typeface="Calibri" panose="020F0502020204030204" pitchFamily="34" charset="0"/>
              </a:rPr>
              <a:t> </a:t>
            </a:r>
            <a:r>
              <a:rPr lang="en-US" sz="2800" b="1" u="sng" dirty="0" err="1">
                <a:solidFill>
                  <a:srgbClr val="FF0000"/>
                </a:solidFill>
                <a:effectLst/>
                <a:latin typeface="Times New Roman" panose="02020603050405020304" pitchFamily="18" charset="0"/>
                <a:ea typeface="Calibri" panose="020F0502020204030204" pitchFamily="34" charset="0"/>
              </a:rPr>
              <a:t>tập</a:t>
            </a:r>
            <a:r>
              <a:rPr lang="en-US" sz="2800" b="1" u="sng" dirty="0">
                <a:solidFill>
                  <a:srgbClr val="FF0000"/>
                </a:solidFill>
                <a:effectLst/>
                <a:latin typeface="Times New Roman" panose="02020603050405020304" pitchFamily="18" charset="0"/>
                <a:ea typeface="Calibri" panose="020F0502020204030204" pitchFamily="34" charset="0"/>
              </a:rPr>
              <a:t> 1</a:t>
            </a:r>
            <a:r>
              <a:rPr lang="en-US" sz="2800" dirty="0">
                <a:solidFill>
                  <a:srgbClr val="FF0000"/>
                </a:solidFill>
                <a:effectLst/>
                <a:latin typeface="Times New Roman" panose="02020603050405020304" pitchFamily="18" charset="0"/>
                <a:ea typeface="Calibri" panose="020F0502020204030204" pitchFamily="34" charset="0"/>
              </a:rPr>
              <a:t>. HS </a:t>
            </a:r>
            <a:r>
              <a:rPr lang="en-US" sz="2800" dirty="0" err="1">
                <a:solidFill>
                  <a:srgbClr val="FF0000"/>
                </a:solidFill>
                <a:effectLst/>
                <a:latin typeface="Times New Roman" panose="02020603050405020304" pitchFamily="18" charset="0"/>
                <a:ea typeface="Calibri" panose="020F0502020204030204" pitchFamily="34" charset="0"/>
              </a:rPr>
              <a:t>vẽ</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sơ</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đồ</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tư</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duy</a:t>
            </a:r>
            <a:r>
              <a:rPr lang="en-US" sz="2800" dirty="0">
                <a:solidFill>
                  <a:srgbClr val="FF0000"/>
                </a:solidFill>
                <a:effectLst/>
                <a:latin typeface="Times New Roman" panose="02020603050405020304" pitchFamily="18" charset="0"/>
                <a:ea typeface="Calibri" panose="020F0502020204030204" pitchFamily="34" charset="0"/>
              </a:rPr>
              <a:t> về </a:t>
            </a:r>
            <a:r>
              <a:rPr lang="en-US" sz="2800" dirty="0" err="1">
                <a:solidFill>
                  <a:srgbClr val="FF0000"/>
                </a:solidFill>
                <a:effectLst/>
                <a:latin typeface="Times New Roman" panose="02020603050405020304" pitchFamily="18" charset="0"/>
                <a:ea typeface="Calibri" panose="020F0502020204030204" pitchFamily="34" charset="0"/>
              </a:rPr>
              <a:t>kiến</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thức</a:t>
            </a:r>
            <a:r>
              <a:rPr lang="en-US" sz="2800" dirty="0">
                <a:solidFill>
                  <a:srgbClr val="FF0000"/>
                </a:solidFill>
                <a:effectLst/>
                <a:latin typeface="Times New Roman" panose="02020603050405020304" pitchFamily="18" charset="0"/>
                <a:ea typeface="Calibri" panose="020F0502020204030204" pitchFamily="34" charset="0"/>
              </a:rPr>
              <a:t> </a:t>
            </a:r>
            <a:r>
              <a:rPr lang="en-US" sz="2800" dirty="0" err="1">
                <a:solidFill>
                  <a:srgbClr val="FF0000"/>
                </a:solidFill>
                <a:effectLst/>
                <a:latin typeface="Times New Roman" panose="02020603050405020304" pitchFamily="18" charset="0"/>
                <a:ea typeface="Calibri" panose="020F0502020204030204" pitchFamily="34" charset="0"/>
              </a:rPr>
              <a:t>bài</a:t>
            </a:r>
            <a:r>
              <a:rPr lang="en-US" sz="2800" dirty="0">
                <a:solidFill>
                  <a:srgbClr val="FF0000"/>
                </a:solidFill>
                <a:effectLst/>
                <a:latin typeface="Times New Roman" panose="02020603050405020304" pitchFamily="18" charset="0"/>
                <a:ea typeface="Calibri" panose="020F0502020204030204" pitchFamily="34" charset="0"/>
              </a:rPr>
              <a:t> học.</a:t>
            </a:r>
          </a:p>
          <a:p>
            <a:pPr algn="just">
              <a:lnSpc>
                <a:spcPct val="130000"/>
              </a:lnSpc>
            </a:pPr>
            <a:r>
              <a:rPr lang="vi-VN" sz="2800" b="1" u="sng" dirty="0">
                <a:solidFill>
                  <a:srgbClr val="FF0000"/>
                </a:solidFill>
                <a:effectLst/>
                <a:latin typeface="Times New Roman" panose="02020603050405020304" pitchFamily="18" charset="0"/>
                <a:ea typeface="Times New Roman" panose="02020603050405020304" pitchFamily="18" charset="0"/>
              </a:rPr>
              <a:t>Bài tập 2.</a:t>
            </a:r>
            <a:r>
              <a:rPr lang="vi-VN" sz="2800" dirty="0">
                <a:solidFill>
                  <a:srgbClr val="FF0000"/>
                </a:solidFill>
                <a:effectLst/>
                <a:latin typeface="Times New Roman" panose="02020603050405020304" pitchFamily="18" charset="0"/>
                <a:ea typeface="Times New Roman" panose="02020603050405020304" pitchFamily="18" charset="0"/>
              </a:rPr>
              <a:t> </a:t>
            </a:r>
            <a:endParaRPr lang="en-US" sz="2800" dirty="0">
              <a:solidFill>
                <a:srgbClr val="FF0000"/>
              </a:solidFill>
              <a:effectLst/>
              <a:latin typeface="Times New Roman" panose="02020603050405020304" pitchFamily="18" charset="0"/>
              <a:ea typeface="Times New Roman" panose="02020603050405020304" pitchFamily="18" charset="0"/>
            </a:endParaRPr>
          </a:p>
          <a:p>
            <a:pPr algn="just">
              <a:lnSpc>
                <a:spcPct val="130000"/>
              </a:lnSpc>
            </a:pPr>
            <a:r>
              <a:rPr lang="en-US" sz="2800" dirty="0">
                <a:solidFill>
                  <a:srgbClr val="FF0000"/>
                </a:solidFill>
                <a:effectLst/>
                <a:latin typeface="Times New Roman" panose="02020603050405020304" pitchFamily="18" charset="0"/>
                <a:ea typeface="Times New Roman" panose="02020603050405020304" pitchFamily="18" charset="0"/>
              </a:rPr>
              <a:t>- </a:t>
            </a:r>
            <a:r>
              <a:rPr lang="vi-VN" sz="2800" dirty="0">
                <a:solidFill>
                  <a:srgbClr val="FF0000"/>
                </a:solidFill>
                <a:effectLst/>
                <a:latin typeface="Times New Roman" panose="02020603050405020304" pitchFamily="18" charset="0"/>
                <a:ea typeface="Times New Roman" panose="02020603050405020304" pitchFamily="18" charset="0"/>
              </a:rPr>
              <a:t>Kể tên một số tác phẩm văn học viết về số phận bi kịch của con người. </a:t>
            </a:r>
            <a:endParaRPr lang="en-US" sz="2800" dirty="0">
              <a:solidFill>
                <a:srgbClr val="FF0000"/>
              </a:solidFill>
              <a:effectLst/>
              <a:latin typeface="Times New Roman" panose="02020603050405020304" pitchFamily="18" charset="0"/>
              <a:ea typeface="Times New Roman" panose="02020603050405020304" pitchFamily="18" charset="0"/>
            </a:endParaRPr>
          </a:p>
          <a:p>
            <a:pPr algn="just">
              <a:lnSpc>
                <a:spcPct val="130000"/>
              </a:lnSpc>
            </a:pPr>
            <a:r>
              <a:rPr lang="en-US" sz="2800" dirty="0">
                <a:solidFill>
                  <a:srgbClr val="FF0000"/>
                </a:solidFill>
                <a:effectLst/>
                <a:latin typeface="Times New Roman" panose="02020603050405020304" pitchFamily="18" charset="0"/>
                <a:ea typeface="Times New Roman" panose="02020603050405020304" pitchFamily="18" charset="0"/>
              </a:rPr>
              <a:t>- Nhận </a:t>
            </a:r>
            <a:r>
              <a:rPr lang="en-US" sz="2800" dirty="0" err="1">
                <a:solidFill>
                  <a:srgbClr val="FF0000"/>
                </a:solidFill>
                <a:effectLst/>
                <a:latin typeface="Times New Roman" panose="02020603050405020304" pitchFamily="18" charset="0"/>
                <a:ea typeface="Times New Roman" panose="02020603050405020304" pitchFamily="18" charset="0"/>
              </a:rPr>
              <a:t>xét</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tình</a:t>
            </a:r>
            <a:r>
              <a:rPr lang="en-US" sz="2800" dirty="0">
                <a:solidFill>
                  <a:srgbClr val="FF0000"/>
                </a:solidFill>
                <a:effectLst/>
                <a:latin typeface="Times New Roman" panose="02020603050405020304" pitchFamily="18" charset="0"/>
                <a:ea typeface="Times New Roman" panose="02020603050405020304" pitchFamily="18" charset="0"/>
              </a:rPr>
              <a:t> cảm, </a:t>
            </a:r>
            <a:r>
              <a:rPr lang="en-US" sz="2800" dirty="0" err="1">
                <a:solidFill>
                  <a:srgbClr val="FF0000"/>
                </a:solidFill>
                <a:effectLst/>
                <a:latin typeface="Times New Roman" panose="02020603050405020304" pitchFamily="18" charset="0"/>
                <a:ea typeface="Times New Roman" panose="02020603050405020304" pitchFamily="18" charset="0"/>
              </a:rPr>
              <a:t>thái</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độ</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của</a:t>
            </a:r>
            <a:r>
              <a:rPr lang="en-US" sz="2800" dirty="0">
                <a:solidFill>
                  <a:srgbClr val="FF0000"/>
                </a:solidFill>
                <a:effectLst/>
                <a:latin typeface="Times New Roman" panose="02020603050405020304" pitchFamily="18" charset="0"/>
                <a:ea typeface="Times New Roman" panose="02020603050405020304" pitchFamily="18" charset="0"/>
              </a:rPr>
              <a:t> các </a:t>
            </a:r>
            <a:r>
              <a:rPr lang="en-US" sz="2800" dirty="0" err="1">
                <a:solidFill>
                  <a:srgbClr val="FF0000"/>
                </a:solidFill>
                <a:effectLst/>
                <a:latin typeface="Times New Roman" panose="02020603050405020304" pitchFamily="18" charset="0"/>
                <a:ea typeface="Times New Roman" panose="02020603050405020304" pitchFamily="18" charset="0"/>
              </a:rPr>
              <a:t>tác</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giả</a:t>
            </a:r>
            <a:r>
              <a:rPr lang="en-US" sz="2800" dirty="0">
                <a:solidFill>
                  <a:srgbClr val="FF0000"/>
                </a:solidFill>
                <a:effectLst/>
                <a:latin typeface="Times New Roman" panose="02020603050405020304" pitchFamily="18" charset="0"/>
                <a:ea typeface="Times New Roman" panose="02020603050405020304" pitchFamily="18" charset="0"/>
              </a:rPr>
              <a:t> qua </a:t>
            </a:r>
            <a:r>
              <a:rPr lang="en-US" sz="2800" dirty="0" err="1">
                <a:solidFill>
                  <a:srgbClr val="FF0000"/>
                </a:solidFill>
                <a:effectLst/>
                <a:latin typeface="Times New Roman" panose="02020603050405020304" pitchFamily="18" charset="0"/>
                <a:ea typeface="Times New Roman" panose="02020603050405020304" pitchFamily="18" charset="0"/>
              </a:rPr>
              <a:t>những</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tác</a:t>
            </a:r>
            <a:r>
              <a:rPr lang="en-US" sz="2800" dirty="0">
                <a:solidFill>
                  <a:srgbClr val="FF0000"/>
                </a:solidFill>
                <a:effectLst/>
                <a:latin typeface="Times New Roman" panose="02020603050405020304" pitchFamily="18" charset="0"/>
                <a:ea typeface="Times New Roman" panose="02020603050405020304" pitchFamily="18" charset="0"/>
              </a:rPr>
              <a:t> </a:t>
            </a:r>
            <a:r>
              <a:rPr lang="en-US" sz="2800" dirty="0" err="1">
                <a:solidFill>
                  <a:srgbClr val="FF0000"/>
                </a:solidFill>
                <a:effectLst/>
                <a:latin typeface="Times New Roman" panose="02020603050405020304" pitchFamily="18" charset="0"/>
                <a:ea typeface="Times New Roman" panose="02020603050405020304" pitchFamily="18" charset="0"/>
              </a:rPr>
              <a:t>phẩm</a:t>
            </a:r>
            <a:r>
              <a:rPr lang="en-US" sz="2800" dirty="0">
                <a:solidFill>
                  <a:srgbClr val="FF0000"/>
                </a:solidFill>
                <a:effectLst/>
                <a:latin typeface="Times New Roman" panose="02020603050405020304" pitchFamily="18" charset="0"/>
                <a:ea typeface="Times New Roman" panose="02020603050405020304" pitchFamily="18" charset="0"/>
              </a:rPr>
              <a:t> đó.</a:t>
            </a:r>
          </a:p>
        </p:txBody>
      </p:sp>
    </p:spTree>
    <p:extLst>
      <p:ext uri="{BB962C8B-B14F-4D97-AF65-F5344CB8AC3E}">
        <p14:creationId xmlns:p14="http://schemas.microsoft.com/office/powerpoint/2010/main" val="17224575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descr="A close-up of a flower&#10;&#10;Description automatically generated">
            <a:extLst>
              <a:ext uri="{FF2B5EF4-FFF2-40B4-BE49-F238E27FC236}">
                <a16:creationId xmlns:a16="http://schemas.microsoft.com/office/drawing/2014/main" id="{06F5353D-B9BC-B654-C47B-B5375988EB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6654" y="909081"/>
            <a:ext cx="3829156" cy="5071731"/>
          </a:xfrm>
          <a:prstGeom prst="rect">
            <a:avLst/>
          </a:prstGeom>
        </p:spPr>
      </p:pic>
      <p:sp>
        <p:nvSpPr>
          <p:cNvPr id="7" name="TextBox 6">
            <a:extLst>
              <a:ext uri="{FF2B5EF4-FFF2-40B4-BE49-F238E27FC236}">
                <a16:creationId xmlns:a16="http://schemas.microsoft.com/office/drawing/2014/main" id="{16BC1C0E-5FBB-32CF-2C78-A764083F28C2}"/>
              </a:ext>
            </a:extLst>
          </p:cNvPr>
          <p:cNvSpPr txBox="1"/>
          <p:nvPr/>
        </p:nvSpPr>
        <p:spPr>
          <a:xfrm>
            <a:off x="284060" y="582055"/>
            <a:ext cx="6938740" cy="6093976"/>
          </a:xfrm>
          <a:prstGeom prst="rect">
            <a:avLst/>
          </a:prstGeom>
          <a:noFill/>
        </p:spPr>
        <p:txBody>
          <a:bodyPr wrap="square">
            <a:spAutoFit/>
          </a:bodyPr>
          <a:lstStyle/>
          <a:p>
            <a:pPr algn="just"/>
            <a:r>
              <a:rPr lang="en-US" sz="2600" b="1" u="sng" dirty="0" err="1">
                <a:solidFill>
                  <a:srgbClr val="FF0000"/>
                </a:solidFill>
              </a:rPr>
              <a:t>Bài</a:t>
            </a:r>
            <a:r>
              <a:rPr lang="en-US" sz="2600" b="1" u="sng" dirty="0">
                <a:solidFill>
                  <a:srgbClr val="FF0000"/>
                </a:solidFill>
              </a:rPr>
              <a:t> </a:t>
            </a:r>
            <a:r>
              <a:rPr lang="en-US" sz="2600" b="1" u="sng" dirty="0" err="1">
                <a:solidFill>
                  <a:srgbClr val="FF0000"/>
                </a:solidFill>
              </a:rPr>
              <a:t>tập</a:t>
            </a:r>
            <a:r>
              <a:rPr lang="en-US" sz="2600" b="1" u="sng" dirty="0">
                <a:solidFill>
                  <a:srgbClr val="FF0000"/>
                </a:solidFill>
              </a:rPr>
              <a:t> 2</a:t>
            </a:r>
            <a:r>
              <a:rPr lang="en-US" sz="2600" b="1" dirty="0">
                <a:solidFill>
                  <a:srgbClr val="FF0000"/>
                </a:solidFill>
              </a:rPr>
              <a:t>: </a:t>
            </a:r>
            <a:endParaRPr lang="en-US" sz="2600" dirty="0">
              <a:solidFill>
                <a:srgbClr val="FF0000"/>
              </a:solidFill>
            </a:endParaRPr>
          </a:p>
          <a:p>
            <a:pPr algn="just"/>
            <a:r>
              <a:rPr lang="en-US" sz="2600" dirty="0"/>
              <a:t>- </a:t>
            </a:r>
            <a:r>
              <a:rPr lang="en-US" sz="2600" dirty="0" err="1"/>
              <a:t>Một</a:t>
            </a:r>
            <a:r>
              <a:rPr lang="en-US" sz="2600" dirty="0"/>
              <a:t> </a:t>
            </a:r>
            <a:r>
              <a:rPr lang="en-US" sz="2600" dirty="0" err="1"/>
              <a:t>số</a:t>
            </a:r>
            <a:r>
              <a:rPr lang="en-US" sz="2600" dirty="0"/>
              <a:t> TPVH </a:t>
            </a:r>
            <a:r>
              <a:rPr lang="en-US" sz="2600" dirty="0" err="1"/>
              <a:t>Việt</a:t>
            </a:r>
            <a:r>
              <a:rPr lang="en-US" sz="2600" dirty="0"/>
              <a:t> Nam viết về </a:t>
            </a:r>
            <a:r>
              <a:rPr lang="en-US" sz="2600" dirty="0" err="1"/>
              <a:t>số</a:t>
            </a:r>
            <a:r>
              <a:rPr lang="en-US" sz="2600" dirty="0"/>
              <a:t> </a:t>
            </a:r>
            <a:r>
              <a:rPr lang="en-US" sz="2600" dirty="0" err="1"/>
              <a:t>phận</a:t>
            </a:r>
            <a:r>
              <a:rPr lang="en-US" sz="2600" dirty="0"/>
              <a:t> bi </a:t>
            </a:r>
            <a:r>
              <a:rPr lang="en-US" sz="2600" dirty="0" err="1"/>
              <a:t>kịch</a:t>
            </a:r>
            <a:r>
              <a:rPr lang="en-US" sz="2600" dirty="0"/>
              <a:t> </a:t>
            </a:r>
            <a:r>
              <a:rPr lang="en-US" sz="2600" dirty="0" err="1"/>
              <a:t>của</a:t>
            </a:r>
            <a:r>
              <a:rPr lang="en-US" sz="2600" dirty="0"/>
              <a:t> con </a:t>
            </a:r>
            <a:r>
              <a:rPr lang="en-US" sz="2600" dirty="0" err="1"/>
              <a:t>người</a:t>
            </a:r>
            <a:r>
              <a:rPr lang="en-US" sz="2600" dirty="0"/>
              <a:t>, </a:t>
            </a:r>
            <a:r>
              <a:rPr lang="en-US" sz="2600" dirty="0" err="1"/>
              <a:t>chẳng</a:t>
            </a:r>
            <a:r>
              <a:rPr lang="en-US" sz="2600" dirty="0"/>
              <a:t> </a:t>
            </a:r>
            <a:r>
              <a:rPr lang="en-US" sz="2600" dirty="0" err="1"/>
              <a:t>hạn</a:t>
            </a:r>
            <a:r>
              <a:rPr lang="en-US" sz="2600" dirty="0"/>
              <a:t>: các </a:t>
            </a:r>
            <a:r>
              <a:rPr lang="en-US" sz="2600" dirty="0" err="1"/>
              <a:t>vở</a:t>
            </a:r>
            <a:r>
              <a:rPr lang="en-US" sz="2600" dirty="0"/>
              <a:t> </a:t>
            </a:r>
            <a:r>
              <a:rPr lang="en-US" sz="2600" dirty="0" err="1"/>
              <a:t>chèo</a:t>
            </a:r>
            <a:r>
              <a:rPr lang="en-US" sz="2600" dirty="0"/>
              <a:t> </a:t>
            </a:r>
            <a:r>
              <a:rPr lang="en-US" sz="2600" i="1" dirty="0" err="1"/>
              <a:t>Xuý</a:t>
            </a:r>
            <a:r>
              <a:rPr lang="en-US" sz="2600" i="1" dirty="0"/>
              <a:t> Vân </a:t>
            </a:r>
            <a:r>
              <a:rPr lang="en-US" sz="2600" i="1" dirty="0" err="1"/>
              <a:t>giả</a:t>
            </a:r>
            <a:r>
              <a:rPr lang="en-US" sz="2600" i="1" dirty="0"/>
              <a:t> </a:t>
            </a:r>
            <a:r>
              <a:rPr lang="en-US" sz="2600" i="1" dirty="0" err="1"/>
              <a:t>dại</a:t>
            </a:r>
            <a:r>
              <a:rPr lang="en-US" sz="2600" i="1" dirty="0"/>
              <a:t>, Quan </a:t>
            </a:r>
            <a:r>
              <a:rPr lang="en-US" sz="2600" i="1" dirty="0" err="1"/>
              <a:t>Âm</a:t>
            </a:r>
            <a:r>
              <a:rPr lang="en-US" sz="2600" i="1" dirty="0"/>
              <a:t> </a:t>
            </a:r>
            <a:r>
              <a:rPr lang="en-US" sz="2600" i="1" dirty="0" err="1"/>
              <a:t>Thị</a:t>
            </a:r>
            <a:r>
              <a:rPr lang="en-US" sz="2600" i="1" dirty="0"/>
              <a:t> </a:t>
            </a:r>
            <a:r>
              <a:rPr lang="en-US" sz="2600" i="1" dirty="0" err="1"/>
              <a:t>Kính</a:t>
            </a:r>
            <a:r>
              <a:rPr lang="en-US" sz="2600" dirty="0"/>
              <a:t>; </a:t>
            </a:r>
            <a:r>
              <a:rPr lang="en-US" sz="2600" i="1" dirty="0" err="1"/>
              <a:t>Truyện</a:t>
            </a:r>
            <a:r>
              <a:rPr lang="en-US" sz="2600" i="1" dirty="0"/>
              <a:t> </a:t>
            </a:r>
            <a:r>
              <a:rPr lang="en-US" sz="2600" i="1" dirty="0" err="1"/>
              <a:t>Kiều</a:t>
            </a:r>
            <a:r>
              <a:rPr lang="en-US" sz="2600" dirty="0"/>
              <a:t> (</a:t>
            </a:r>
            <a:r>
              <a:rPr lang="en-US" sz="2600" dirty="0" err="1"/>
              <a:t>Nguyễn</a:t>
            </a:r>
            <a:r>
              <a:rPr lang="en-US" sz="2600" dirty="0"/>
              <a:t> Du); </a:t>
            </a:r>
            <a:r>
              <a:rPr lang="en-US" sz="2600" i="1" dirty="0"/>
              <a:t>Bánh </a:t>
            </a:r>
            <a:r>
              <a:rPr lang="en-US" sz="2600" i="1" dirty="0" err="1"/>
              <a:t>trôi</a:t>
            </a:r>
            <a:r>
              <a:rPr lang="en-US" sz="2600" i="1" dirty="0"/>
              <a:t> </a:t>
            </a:r>
            <a:r>
              <a:rPr lang="en-US" sz="2600" i="1" dirty="0" err="1"/>
              <a:t>nước</a:t>
            </a:r>
            <a:r>
              <a:rPr lang="en-US" sz="2600" dirty="0"/>
              <a:t> (</a:t>
            </a:r>
            <a:r>
              <a:rPr lang="en-US" sz="2600" dirty="0" err="1"/>
              <a:t>Hồ</a:t>
            </a:r>
            <a:r>
              <a:rPr lang="en-US" sz="2600" dirty="0"/>
              <a:t> Xuân </a:t>
            </a:r>
            <a:r>
              <a:rPr lang="en-US" sz="2600" dirty="0" err="1"/>
              <a:t>Hương</a:t>
            </a:r>
            <a:r>
              <a:rPr lang="en-US" sz="2600" dirty="0"/>
              <a:t>); </a:t>
            </a:r>
            <a:r>
              <a:rPr lang="en-US" sz="2600" i="1" dirty="0" err="1"/>
              <a:t>Tắt</a:t>
            </a:r>
            <a:r>
              <a:rPr lang="en-US" sz="2600" i="1" dirty="0"/>
              <a:t> </a:t>
            </a:r>
            <a:r>
              <a:rPr lang="en-US" sz="2600" i="1" dirty="0" err="1"/>
              <a:t>đèn</a:t>
            </a:r>
            <a:r>
              <a:rPr lang="en-US" sz="2600" dirty="0"/>
              <a:t> (Ngô </a:t>
            </a:r>
            <a:r>
              <a:rPr lang="en-US" sz="2600" dirty="0" err="1"/>
              <a:t>Tất</a:t>
            </a:r>
            <a:r>
              <a:rPr lang="en-US" sz="2600" dirty="0"/>
              <a:t> </a:t>
            </a:r>
            <a:r>
              <a:rPr lang="en-US" sz="2600" dirty="0" err="1"/>
              <a:t>Tố</a:t>
            </a:r>
            <a:r>
              <a:rPr lang="en-US" sz="2600" dirty="0"/>
              <a:t>); </a:t>
            </a:r>
            <a:r>
              <a:rPr lang="en-US" sz="2600" i="1" dirty="0" err="1"/>
              <a:t>Lão</a:t>
            </a:r>
            <a:r>
              <a:rPr lang="en-US" sz="2600" i="1" dirty="0"/>
              <a:t> </a:t>
            </a:r>
            <a:r>
              <a:rPr lang="en-US" sz="2600" i="1" dirty="0" err="1"/>
              <a:t>Hạc</a:t>
            </a:r>
            <a:r>
              <a:rPr lang="en-US" sz="2600" i="1" dirty="0"/>
              <a:t>, Chí </a:t>
            </a:r>
            <a:r>
              <a:rPr lang="en-US" sz="2600" i="1" dirty="0" err="1"/>
              <a:t>Phèo</a:t>
            </a:r>
            <a:r>
              <a:rPr lang="en-US" sz="2600" dirty="0"/>
              <a:t> (Nam Cao);...</a:t>
            </a:r>
          </a:p>
          <a:p>
            <a:pPr algn="just"/>
            <a:r>
              <a:rPr lang="en-US" sz="2600" dirty="0"/>
              <a:t>- Nhận </a:t>
            </a:r>
            <a:r>
              <a:rPr lang="en-US" sz="2600" dirty="0" err="1"/>
              <a:t>xét</a:t>
            </a:r>
            <a:r>
              <a:rPr lang="en-US" sz="2600" dirty="0"/>
              <a:t> </a:t>
            </a:r>
            <a:r>
              <a:rPr lang="en-US" sz="2600" dirty="0" err="1"/>
              <a:t>tình</a:t>
            </a:r>
            <a:r>
              <a:rPr lang="en-US" sz="2600" dirty="0"/>
              <a:t> cảm, </a:t>
            </a:r>
            <a:r>
              <a:rPr lang="en-US" sz="2600" dirty="0" err="1"/>
              <a:t>thái</a:t>
            </a:r>
            <a:r>
              <a:rPr lang="en-US" sz="2600" dirty="0"/>
              <a:t> </a:t>
            </a:r>
            <a:r>
              <a:rPr lang="en-US" sz="2600" dirty="0" err="1"/>
              <a:t>độ</a:t>
            </a:r>
            <a:r>
              <a:rPr lang="en-US" sz="2600" dirty="0"/>
              <a:t> </a:t>
            </a:r>
            <a:r>
              <a:rPr lang="en-US" sz="2600" dirty="0" err="1"/>
              <a:t>của</a:t>
            </a:r>
            <a:r>
              <a:rPr lang="en-US" sz="2600" dirty="0"/>
              <a:t> các </a:t>
            </a:r>
            <a:r>
              <a:rPr lang="en-US" sz="2600" dirty="0" err="1"/>
              <a:t>tác</a:t>
            </a:r>
            <a:r>
              <a:rPr lang="en-US" sz="2600" dirty="0"/>
              <a:t> </a:t>
            </a:r>
            <a:r>
              <a:rPr lang="en-US" sz="2600" dirty="0" err="1"/>
              <a:t>giả</a:t>
            </a:r>
            <a:r>
              <a:rPr lang="en-US" sz="2600" dirty="0"/>
              <a:t> qua </a:t>
            </a:r>
            <a:r>
              <a:rPr lang="en-US" sz="2600" dirty="0" err="1"/>
              <a:t>những</a:t>
            </a:r>
            <a:r>
              <a:rPr lang="en-US" sz="2600" dirty="0"/>
              <a:t> </a:t>
            </a:r>
            <a:r>
              <a:rPr lang="en-US" sz="2600" dirty="0" err="1"/>
              <a:t>tác</a:t>
            </a:r>
            <a:r>
              <a:rPr lang="en-US" sz="2600" dirty="0"/>
              <a:t> </a:t>
            </a:r>
            <a:r>
              <a:rPr lang="en-US" sz="2600" dirty="0" err="1"/>
              <a:t>phẩm</a:t>
            </a:r>
            <a:r>
              <a:rPr lang="en-US" sz="2600" dirty="0"/>
              <a:t> đó:</a:t>
            </a:r>
          </a:p>
          <a:p>
            <a:pPr marL="457200" indent="-457200" algn="just">
              <a:buClr>
                <a:srgbClr val="FF0000"/>
              </a:buClr>
              <a:buFont typeface="Wingdings" panose="05000000000000000000" pitchFamily="2" charset="2"/>
              <a:buChar char="ü"/>
            </a:pPr>
            <a:r>
              <a:rPr lang="en-US" sz="2600" dirty="0" err="1"/>
              <a:t>Đồng</a:t>
            </a:r>
            <a:r>
              <a:rPr lang="en-US" sz="2600" dirty="0"/>
              <a:t> cảm, </a:t>
            </a:r>
            <a:r>
              <a:rPr lang="en-US" sz="2600" dirty="0" err="1"/>
              <a:t>xót</a:t>
            </a:r>
            <a:r>
              <a:rPr lang="en-US" sz="2600" dirty="0"/>
              <a:t> thương </a:t>
            </a:r>
            <a:r>
              <a:rPr lang="en-US" sz="2600" dirty="0" err="1"/>
              <a:t>trước</a:t>
            </a:r>
            <a:r>
              <a:rPr lang="en-US" sz="2600" dirty="0"/>
              <a:t> </a:t>
            </a:r>
            <a:r>
              <a:rPr lang="en-US" sz="2600" dirty="0" err="1"/>
              <a:t>số</a:t>
            </a:r>
            <a:r>
              <a:rPr lang="en-US" sz="2600" dirty="0"/>
              <a:t> </a:t>
            </a:r>
            <a:r>
              <a:rPr lang="en-US" sz="2600" dirty="0" err="1"/>
              <a:t>phận</a:t>
            </a:r>
            <a:r>
              <a:rPr lang="en-US" sz="2600" dirty="0"/>
              <a:t> bi </a:t>
            </a:r>
            <a:r>
              <a:rPr lang="en-US" sz="2600" dirty="0" err="1"/>
              <a:t>kịch</a:t>
            </a:r>
            <a:r>
              <a:rPr lang="en-US" sz="2600" dirty="0"/>
              <a:t> </a:t>
            </a:r>
            <a:r>
              <a:rPr lang="en-US" sz="2600" dirty="0" err="1"/>
              <a:t>của</a:t>
            </a:r>
            <a:r>
              <a:rPr lang="en-US" sz="2600" dirty="0"/>
              <a:t> con </a:t>
            </a:r>
            <a:r>
              <a:rPr lang="en-US" sz="2600" dirty="0" err="1"/>
              <a:t>người</a:t>
            </a:r>
            <a:r>
              <a:rPr lang="en-US" sz="2600" dirty="0"/>
              <a:t>.</a:t>
            </a:r>
          </a:p>
          <a:p>
            <a:pPr marL="457200" indent="-457200" algn="just">
              <a:buClr>
                <a:srgbClr val="FF0000"/>
              </a:buClr>
              <a:buFont typeface="Wingdings" panose="05000000000000000000" pitchFamily="2" charset="2"/>
              <a:buChar char="ü"/>
            </a:pPr>
            <a:r>
              <a:rPr lang="en-US" sz="2600" dirty="0"/>
              <a:t>Lên </a:t>
            </a:r>
            <a:r>
              <a:rPr lang="en-US" sz="2600" dirty="0" err="1"/>
              <a:t>án</a:t>
            </a:r>
            <a:r>
              <a:rPr lang="en-US" sz="2600" dirty="0"/>
              <a:t>, </a:t>
            </a:r>
            <a:r>
              <a:rPr lang="en-US" sz="2600" dirty="0" err="1"/>
              <a:t>phê</a:t>
            </a:r>
            <a:r>
              <a:rPr lang="en-US" sz="2600" dirty="0"/>
              <a:t> </a:t>
            </a:r>
            <a:r>
              <a:rPr lang="en-US" sz="2600" dirty="0" err="1"/>
              <a:t>phán</a:t>
            </a:r>
            <a:r>
              <a:rPr lang="en-US" sz="2600" dirty="0"/>
              <a:t> </a:t>
            </a:r>
            <a:r>
              <a:rPr lang="en-US" sz="2600" dirty="0" err="1"/>
              <a:t>xã</a:t>
            </a:r>
            <a:r>
              <a:rPr lang="en-US" sz="2600" dirty="0"/>
              <a:t> </a:t>
            </a:r>
            <a:r>
              <a:rPr lang="en-US" sz="2600" dirty="0" err="1"/>
              <a:t>hội</a:t>
            </a:r>
            <a:r>
              <a:rPr lang="en-US" sz="2600" dirty="0"/>
              <a:t> đã </a:t>
            </a:r>
            <a:r>
              <a:rPr lang="en-US" sz="2600" dirty="0" err="1"/>
              <a:t>chà</a:t>
            </a:r>
            <a:r>
              <a:rPr lang="en-US" sz="2600" dirty="0"/>
              <a:t> </a:t>
            </a:r>
            <a:r>
              <a:rPr lang="en-US" sz="2600" dirty="0" err="1"/>
              <a:t>đạp</a:t>
            </a:r>
            <a:r>
              <a:rPr lang="en-US" sz="2600" dirty="0"/>
              <a:t> lên </a:t>
            </a:r>
            <a:r>
              <a:rPr lang="en-US" sz="2600" dirty="0" err="1"/>
              <a:t>quyền</a:t>
            </a:r>
            <a:r>
              <a:rPr lang="en-US" sz="2600" dirty="0"/>
              <a:t> </a:t>
            </a:r>
            <a:r>
              <a:rPr lang="en-US" sz="2600" dirty="0" err="1"/>
              <a:t>sống</a:t>
            </a:r>
            <a:r>
              <a:rPr lang="en-US" sz="2600" dirty="0"/>
              <a:t>, </a:t>
            </a:r>
            <a:r>
              <a:rPr lang="en-US" sz="2600" dirty="0" err="1"/>
              <a:t>quyền</a:t>
            </a:r>
            <a:r>
              <a:rPr lang="en-US" sz="2600" dirty="0"/>
              <a:t> </a:t>
            </a:r>
            <a:r>
              <a:rPr lang="en-US" sz="2600" dirty="0" err="1"/>
              <a:t>hạnh</a:t>
            </a:r>
            <a:r>
              <a:rPr lang="en-US" sz="2600" dirty="0"/>
              <a:t> </a:t>
            </a:r>
            <a:r>
              <a:rPr lang="en-US" sz="2600" dirty="0" err="1"/>
              <a:t>phúc</a:t>
            </a:r>
            <a:r>
              <a:rPr lang="en-US" sz="2600" dirty="0"/>
              <a:t> </a:t>
            </a:r>
            <a:r>
              <a:rPr lang="en-US" sz="2600" dirty="0" err="1"/>
              <a:t>của</a:t>
            </a:r>
            <a:r>
              <a:rPr lang="en-US" sz="2600" dirty="0"/>
              <a:t> con </a:t>
            </a:r>
            <a:r>
              <a:rPr lang="en-US" sz="2600" dirty="0" err="1"/>
              <a:t>người</a:t>
            </a:r>
            <a:r>
              <a:rPr lang="en-US" sz="2600" dirty="0"/>
              <a:t>.</a:t>
            </a:r>
          </a:p>
          <a:p>
            <a:pPr marL="457200" indent="-457200" algn="just">
              <a:buClr>
                <a:srgbClr val="FF0000"/>
              </a:buClr>
              <a:buFont typeface="Wingdings" panose="05000000000000000000" pitchFamily="2" charset="2"/>
              <a:buChar char="ü"/>
            </a:pPr>
            <a:r>
              <a:rPr lang="en-US" sz="2600" dirty="0" err="1"/>
              <a:t>Trân</a:t>
            </a:r>
            <a:r>
              <a:rPr lang="en-US" sz="2600" dirty="0"/>
              <a:t> </a:t>
            </a:r>
            <a:r>
              <a:rPr lang="en-US" sz="2600" dirty="0" err="1"/>
              <a:t>trọng</a:t>
            </a:r>
            <a:r>
              <a:rPr lang="en-US" sz="2600" dirty="0"/>
              <a:t> </a:t>
            </a:r>
            <a:r>
              <a:rPr lang="en-US" sz="2600" dirty="0" err="1"/>
              <a:t>vẻ</a:t>
            </a:r>
            <a:r>
              <a:rPr lang="en-US" sz="2600" dirty="0"/>
              <a:t> đẹp về cả </a:t>
            </a:r>
            <a:r>
              <a:rPr lang="en-US" sz="2600" dirty="0" err="1"/>
              <a:t>ngoại</a:t>
            </a:r>
            <a:r>
              <a:rPr lang="en-US" sz="2600" dirty="0"/>
              <a:t> hình, tài </a:t>
            </a:r>
            <a:r>
              <a:rPr lang="en-US" sz="2600" dirty="0" err="1"/>
              <a:t>năng</a:t>
            </a:r>
            <a:r>
              <a:rPr lang="en-US" sz="2600" dirty="0"/>
              <a:t>, </a:t>
            </a:r>
            <a:r>
              <a:rPr lang="en-US" sz="2600" dirty="0" err="1"/>
              <a:t>đặc</a:t>
            </a:r>
            <a:r>
              <a:rPr lang="en-US" sz="2600" dirty="0"/>
              <a:t> </a:t>
            </a:r>
            <a:r>
              <a:rPr lang="en-US" sz="2600" dirty="0" err="1"/>
              <a:t>biệt</a:t>
            </a:r>
            <a:r>
              <a:rPr lang="en-US" sz="2600" dirty="0"/>
              <a:t> là </a:t>
            </a:r>
            <a:r>
              <a:rPr lang="en-US" sz="2600" dirty="0" err="1"/>
              <a:t>vẻ</a:t>
            </a:r>
            <a:r>
              <a:rPr lang="en-US" sz="2600" dirty="0"/>
              <a:t> đẹp tính </a:t>
            </a:r>
            <a:r>
              <a:rPr lang="en-US" sz="2600" dirty="0" err="1"/>
              <a:t>cách</a:t>
            </a:r>
            <a:r>
              <a:rPr lang="en-US" sz="2600" dirty="0"/>
              <a:t>, </a:t>
            </a:r>
            <a:r>
              <a:rPr lang="en-US" sz="2600" dirty="0" err="1"/>
              <a:t>phẩm</a:t>
            </a:r>
            <a:r>
              <a:rPr lang="en-US" sz="2600" dirty="0"/>
              <a:t> </a:t>
            </a:r>
            <a:r>
              <a:rPr lang="en-US" sz="2600" dirty="0" err="1"/>
              <a:t>chất</a:t>
            </a:r>
            <a:r>
              <a:rPr lang="en-US" sz="2600" dirty="0"/>
              <a:t> </a:t>
            </a:r>
            <a:r>
              <a:rPr lang="en-US" sz="2600" dirty="0" err="1"/>
              <a:t>của</a:t>
            </a:r>
            <a:r>
              <a:rPr lang="en-US" sz="2600" dirty="0"/>
              <a:t> con </a:t>
            </a:r>
            <a:r>
              <a:rPr lang="en-US" sz="2600" dirty="0" err="1"/>
              <a:t>người</a:t>
            </a:r>
            <a:r>
              <a:rPr lang="en-US" sz="2600" dirty="0"/>
              <a:t>.</a:t>
            </a:r>
          </a:p>
        </p:txBody>
      </p:sp>
    </p:spTree>
    <p:extLst>
      <p:ext uri="{BB962C8B-B14F-4D97-AF65-F5344CB8AC3E}">
        <p14:creationId xmlns:p14="http://schemas.microsoft.com/office/powerpoint/2010/main" val="18800630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7">
                                            <p:txEl>
                                              <p:pRg st="0" end="0"/>
                                            </p:txEl>
                                          </p:spTgt>
                                        </p:tgtEl>
                                        <p:attrNameLst>
                                          <p:attrName>style.visibility</p:attrName>
                                        </p:attrNameLst>
                                      </p:cBhvr>
                                      <p:to>
                                        <p:strVal val="visible"/>
                                      </p:to>
                                    </p:set>
                                    <p:animEffect transition="in" filter="barn(inVertical)">
                                      <p:cBhvr>
                                        <p:cTn id="14" dur="500"/>
                                        <p:tgtEl>
                                          <p:spTgt spid="7">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barn(inVertical)">
                                      <p:cBhvr>
                                        <p:cTn id="19" dur="500"/>
                                        <p:tgtEl>
                                          <p:spTgt spid="7">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Effect transition="in" filter="barn(inVertical)">
                                      <p:cBhvr>
                                        <p:cTn id="24" dur="500"/>
                                        <p:tgtEl>
                                          <p:spTgt spid="7">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7">
                                            <p:txEl>
                                              <p:pRg st="3" end="3"/>
                                            </p:txEl>
                                          </p:spTgt>
                                        </p:tgtEl>
                                        <p:attrNameLst>
                                          <p:attrName>style.visibility</p:attrName>
                                        </p:attrNameLst>
                                      </p:cBhvr>
                                      <p:to>
                                        <p:strVal val="visible"/>
                                      </p:to>
                                    </p:set>
                                    <p:animEffect transition="in" filter="fade">
                                      <p:cBhvr>
                                        <p:cTn id="29" dur="1000"/>
                                        <p:tgtEl>
                                          <p:spTgt spid="7">
                                            <p:txEl>
                                              <p:pRg st="3" end="3"/>
                                            </p:txEl>
                                          </p:spTgt>
                                        </p:tgtEl>
                                      </p:cBhvr>
                                    </p:animEffect>
                                    <p:anim calcmode="lin" valueType="num">
                                      <p:cBhvr>
                                        <p:cTn id="30"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7">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7">
                                            <p:txEl>
                                              <p:pRg st="4" end="4"/>
                                            </p:txEl>
                                          </p:spTgt>
                                        </p:tgtEl>
                                        <p:attrNameLst>
                                          <p:attrName>style.visibility</p:attrName>
                                        </p:attrNameLst>
                                      </p:cBhvr>
                                      <p:to>
                                        <p:strVal val="visible"/>
                                      </p:to>
                                    </p:set>
                                    <p:animEffect transition="in" filter="fade">
                                      <p:cBhvr>
                                        <p:cTn id="34" dur="1000"/>
                                        <p:tgtEl>
                                          <p:spTgt spid="7">
                                            <p:txEl>
                                              <p:pRg st="4" end="4"/>
                                            </p:txEl>
                                          </p:spTgt>
                                        </p:tgtEl>
                                      </p:cBhvr>
                                    </p:animEffect>
                                    <p:anim calcmode="lin" valueType="num">
                                      <p:cBhvr>
                                        <p:cTn id="35"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7">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7">
                                            <p:txEl>
                                              <p:pRg st="5" end="5"/>
                                            </p:txEl>
                                          </p:spTgt>
                                        </p:tgtEl>
                                        <p:attrNameLst>
                                          <p:attrName>style.visibility</p:attrName>
                                        </p:attrNameLst>
                                      </p:cBhvr>
                                      <p:to>
                                        <p:strVal val="visible"/>
                                      </p:to>
                                    </p:set>
                                    <p:animEffect transition="in" filter="fade">
                                      <p:cBhvr>
                                        <p:cTn id="39" dur="1000"/>
                                        <p:tgtEl>
                                          <p:spTgt spid="7">
                                            <p:txEl>
                                              <p:pRg st="5" end="5"/>
                                            </p:txEl>
                                          </p:spTgt>
                                        </p:tgtEl>
                                      </p:cBhvr>
                                    </p:animEffect>
                                    <p:anim calcmode="lin" valueType="num">
                                      <p:cBhvr>
                                        <p:cTn id="40"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323C8FB-B906-4971-A245-1F6331743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descr="A person and child sitting on a rock by water&#10;&#10;Description automatically generated">
            <a:extLst>
              <a:ext uri="{FF2B5EF4-FFF2-40B4-BE49-F238E27FC236}">
                <a16:creationId xmlns:a16="http://schemas.microsoft.com/office/drawing/2014/main" id="{F009A5A4-56F1-B0E2-FB7D-A4EC8FA3D96D}"/>
              </a:ext>
            </a:extLst>
          </p:cNvPr>
          <p:cNvPicPr>
            <a:picLocks noChangeAspect="1"/>
          </p:cNvPicPr>
          <p:nvPr/>
        </p:nvPicPr>
        <p:blipFill rotWithShape="1">
          <a:blip r:embed="rId2">
            <a:extLst>
              <a:ext uri="{28A0092B-C50C-407E-A947-70E740481C1C}">
                <a14:useLocalDpi xmlns:a14="http://schemas.microsoft.com/office/drawing/2010/main" val="0"/>
              </a:ext>
            </a:extLst>
          </a:blip>
          <a:srcRect r="2" b="14817"/>
          <a:stretch/>
        </p:blipFill>
        <p:spPr>
          <a:xfrm>
            <a:off x="680483" y="691169"/>
            <a:ext cx="3407735" cy="2743202"/>
          </a:xfrm>
          <a:prstGeom prst="rect">
            <a:avLst/>
          </a:prstGeom>
        </p:spPr>
      </p:pic>
      <p:pic>
        <p:nvPicPr>
          <p:cNvPr id="5" name="Content Placeholder 4" descr="A cartoon of a person holding a baby&#10;&#10;Description automatically generated">
            <a:extLst>
              <a:ext uri="{FF2B5EF4-FFF2-40B4-BE49-F238E27FC236}">
                <a16:creationId xmlns:a16="http://schemas.microsoft.com/office/drawing/2014/main" id="{88C7F085-CDF2-3E67-71AB-AA967CEABC82}"/>
              </a:ext>
            </a:extLst>
          </p:cNvPr>
          <p:cNvPicPr>
            <a:picLocks noChangeAspect="1"/>
          </p:cNvPicPr>
          <p:nvPr/>
        </p:nvPicPr>
        <p:blipFill>
          <a:blip r:embed="rId3">
            <a:extLst>
              <a:ext uri="{28A0092B-C50C-407E-A947-70E740481C1C}">
                <a14:useLocalDpi xmlns:a14="http://schemas.microsoft.com/office/drawing/2010/main" val="0"/>
              </a:ext>
            </a:extLst>
          </a:blip>
          <a:srcRect t="13342" r="-1" b="-1"/>
          <a:stretch/>
        </p:blipFill>
        <p:spPr>
          <a:xfrm>
            <a:off x="680483" y="3429006"/>
            <a:ext cx="3407735" cy="2743201"/>
          </a:xfrm>
          <a:prstGeom prst="rect">
            <a:avLst/>
          </a:prstGeom>
        </p:spPr>
      </p:pic>
      <p:sp>
        <p:nvSpPr>
          <p:cNvPr id="24" name="Rectangle 23">
            <a:extLst>
              <a:ext uri="{FF2B5EF4-FFF2-40B4-BE49-F238E27FC236}">
                <a16:creationId xmlns:a16="http://schemas.microsoft.com/office/drawing/2014/main" id="{C9FAF312-1CE1-4E5C-AC04-BB2589F7B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8702" y="0"/>
            <a:ext cx="7423298"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itle 1">
            <a:extLst>
              <a:ext uri="{FF2B5EF4-FFF2-40B4-BE49-F238E27FC236}">
                <a16:creationId xmlns:a16="http://schemas.microsoft.com/office/drawing/2014/main" id="{D13471DD-E8BB-72F2-AADC-174F5D5AECE3}"/>
              </a:ext>
            </a:extLst>
          </p:cNvPr>
          <p:cNvSpPr>
            <a:spLocks noGrp="1"/>
          </p:cNvSpPr>
          <p:nvPr>
            <p:ph type="title"/>
          </p:nvPr>
        </p:nvSpPr>
        <p:spPr>
          <a:xfrm>
            <a:off x="5083024" y="2397463"/>
            <a:ext cx="6321489" cy="1171569"/>
          </a:xfrm>
        </p:spPr>
        <p:txBody>
          <a:bodyPr vert="horz" lIns="91440" tIns="45720" rIns="91440" bIns="45720" rtlCol="0" anchor="b">
            <a:normAutofit fontScale="90000"/>
          </a:bodyPr>
          <a:lstStyle/>
          <a:p>
            <a:pPr algn="ctr"/>
            <a:r>
              <a:rPr lang="en-US" sz="4800" dirty="0">
                <a:solidFill>
                  <a:srgbClr val="FF0000"/>
                </a:solidFill>
                <a:latin typeface="#9Slide03 AmpleSoft Bold" panose="02000000000000000000" pitchFamily="2" charset="0"/>
              </a:rPr>
              <a:t>HOẠT ĐỘNG </a:t>
            </a:r>
            <a:r>
              <a:rPr lang="en-US" sz="4800">
                <a:solidFill>
                  <a:srgbClr val="FF0000"/>
                </a:solidFill>
                <a:latin typeface="#9Slide03 AmpleSoft Bold" panose="02000000000000000000" pitchFamily="2" charset="0"/>
              </a:rPr>
              <a:t>4 </a:t>
            </a:r>
            <a:br>
              <a:rPr lang="en-US" sz="4800">
                <a:solidFill>
                  <a:srgbClr val="FF0000"/>
                </a:solidFill>
                <a:latin typeface="#9Slide03 AmpleSoft Bold" panose="02000000000000000000" pitchFamily="2" charset="0"/>
              </a:rPr>
            </a:br>
            <a:r>
              <a:rPr lang="en-US" sz="9800">
                <a:solidFill>
                  <a:srgbClr val="0B9764"/>
                </a:solidFill>
                <a:latin typeface="#9Slide03 AmpleSoft Bold" panose="02000000000000000000" pitchFamily="2" charset="0"/>
              </a:rPr>
              <a:t>VẬN DỤNG </a:t>
            </a:r>
            <a:endParaRPr lang="en-US" sz="4800" dirty="0">
              <a:solidFill>
                <a:srgbClr val="0B9764"/>
              </a:solidFill>
              <a:latin typeface="#9Slide03 AmpleSoft Bold" panose="02000000000000000000" pitchFamily="2" charset="0"/>
            </a:endParaRPr>
          </a:p>
        </p:txBody>
      </p:sp>
    </p:spTree>
    <p:extLst>
      <p:ext uri="{BB962C8B-B14F-4D97-AF65-F5344CB8AC3E}">
        <p14:creationId xmlns:p14="http://schemas.microsoft.com/office/powerpoint/2010/main" val="2548159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4" name="Rectangle 1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6" name="Rectangle 1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a:ea typeface="+mn-ea"/>
              <a:cs typeface="+mn-cs"/>
            </a:endParaRPr>
          </a:p>
        </p:txBody>
      </p:sp>
      <p:sp>
        <p:nvSpPr>
          <p:cNvPr id="18" name="Rectangle 1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a:ea typeface="+mn-ea"/>
              <a:cs typeface="+mn-cs"/>
            </a:endParaRPr>
          </a:p>
        </p:txBody>
      </p:sp>
      <p:sp>
        <p:nvSpPr>
          <p:cNvPr id="20" name="Rectangle 1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a:ea typeface="+mn-ea"/>
              <a:cs typeface="+mn-cs"/>
            </a:endParaRPr>
          </a:p>
        </p:txBody>
      </p:sp>
      <p:pic>
        <p:nvPicPr>
          <p:cNvPr id="5" name="Content Placeholder 4" descr="A close-up of a flower&#10;&#10;Description automatically generated">
            <a:extLst>
              <a:ext uri="{FF2B5EF4-FFF2-40B4-BE49-F238E27FC236}">
                <a16:creationId xmlns:a16="http://schemas.microsoft.com/office/drawing/2014/main" id="{06F5353D-B9BC-B654-C47B-B5375988EB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6654" y="909081"/>
            <a:ext cx="3829156" cy="5071731"/>
          </a:xfrm>
          <a:prstGeom prst="rect">
            <a:avLst/>
          </a:prstGeom>
        </p:spPr>
      </p:pic>
      <p:sp>
        <p:nvSpPr>
          <p:cNvPr id="7" name="TextBox 6">
            <a:extLst>
              <a:ext uri="{FF2B5EF4-FFF2-40B4-BE49-F238E27FC236}">
                <a16:creationId xmlns:a16="http://schemas.microsoft.com/office/drawing/2014/main" id="{16BC1C0E-5FBB-32CF-2C78-A764083F28C2}"/>
              </a:ext>
            </a:extLst>
          </p:cNvPr>
          <p:cNvSpPr txBox="1"/>
          <p:nvPr/>
        </p:nvSpPr>
        <p:spPr>
          <a:xfrm>
            <a:off x="568119" y="909081"/>
            <a:ext cx="6678535" cy="5185522"/>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a:ea typeface="+mn-ea"/>
                <a:cs typeface="+mn-cs"/>
              </a:rPr>
              <a:t>Nhiệm</a:t>
            </a:r>
            <a:r>
              <a:rPr kumimoji="0" lang="en-US" sz="2800" b="1" i="0"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1" i="0" u="none" strike="noStrike" kern="1200" cap="none" spc="0" normalizeH="0" baseline="0" noProof="0" dirty="0" err="1">
                <a:ln>
                  <a:noFill/>
                </a:ln>
                <a:solidFill>
                  <a:srgbClr val="FF0000"/>
                </a:solidFill>
                <a:effectLst/>
                <a:uLnTx/>
                <a:uFillTx/>
                <a:latin typeface="times new roman"/>
                <a:ea typeface="+mn-ea"/>
                <a:cs typeface="+mn-cs"/>
              </a:rPr>
              <a:t>vụ</a:t>
            </a:r>
            <a:r>
              <a:rPr kumimoji="0" lang="en-US" sz="2800" b="1" i="0" u="none" strike="noStrike" kern="1200" cap="none" spc="0" normalizeH="0" baseline="0" noProof="0" dirty="0">
                <a:ln>
                  <a:noFill/>
                </a:ln>
                <a:solidFill>
                  <a:srgbClr val="FF0000"/>
                </a:solidFill>
                <a:effectLst/>
                <a:uLnTx/>
                <a:uFillTx/>
                <a:latin typeface="times new roman"/>
                <a:ea typeface="+mn-ea"/>
                <a:cs typeface="+mn-cs"/>
              </a:rPr>
              <a:t> 1</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a:ea typeface="+mn-ea"/>
                <a:cs typeface="+mn-cs"/>
              </a:rPr>
              <a:t>Đề</a:t>
            </a:r>
            <a:r>
              <a:rPr kumimoji="0" lang="en-US" sz="2800" b="1" i="0"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1" i="0" u="none" strike="noStrike" kern="1200" cap="none" spc="0" normalizeH="0" baseline="0" noProof="0" dirty="0" err="1">
                <a:ln>
                  <a:noFill/>
                </a:ln>
                <a:solidFill>
                  <a:srgbClr val="FF0000"/>
                </a:solidFill>
                <a:effectLst/>
                <a:uLnTx/>
                <a:uFillTx/>
                <a:latin typeface="times new roman"/>
                <a:ea typeface="+mn-ea"/>
                <a:cs typeface="+mn-cs"/>
              </a:rPr>
              <a:t>bài</a:t>
            </a:r>
            <a:r>
              <a:rPr kumimoji="0" lang="en-US" sz="2800" b="1" i="0" u="none" strike="noStrike" kern="1200" cap="none" spc="0" normalizeH="0" baseline="0" noProof="0" dirty="0">
                <a:ln>
                  <a:noFill/>
                </a:ln>
                <a:solidFill>
                  <a:srgbClr val="FF0000"/>
                </a:solidFill>
                <a:effectLst/>
                <a:uLnTx/>
                <a:uFillTx/>
                <a:latin typeface="times new roman"/>
                <a:ea typeface="+mn-ea"/>
                <a:cs typeface="+mn-cs"/>
              </a:rPr>
              <a:t>: </a:t>
            </a:r>
            <a:endParaRPr kumimoji="0" lang="en-US" sz="2800" b="0" i="0" u="none" strike="noStrike" kern="1200" cap="none" spc="0" normalizeH="0" baseline="0" noProof="0" dirty="0">
              <a:ln>
                <a:noFill/>
              </a:ln>
              <a:solidFill>
                <a:srgbClr val="FF0000"/>
              </a:solidFill>
              <a:effectLst/>
              <a:uLnTx/>
              <a:uFillTx/>
              <a:latin typeface="times new roman"/>
              <a:ea typeface="+mn-ea"/>
              <a:cs typeface="+mn-cs"/>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Em có </a:t>
            </a:r>
            <a:r>
              <a:rPr kumimoji="0" lang="en-US" sz="2800" b="0" i="0" u="none" strike="noStrike" kern="1200" cap="none" spc="0" normalizeH="0" baseline="0" noProof="0" dirty="0" err="1">
                <a:ln>
                  <a:noFill/>
                </a:ln>
                <a:solidFill>
                  <a:srgbClr val="FF0000"/>
                </a:solidFill>
                <a:effectLst/>
                <a:uLnTx/>
                <a:uFillTx/>
                <a:latin typeface="times new roman"/>
                <a:ea typeface="+mn-ea"/>
                <a:cs typeface="+mn-cs"/>
              </a:rPr>
              <a:t>đồng</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0" i="0" u="none" strike="noStrike" kern="1200" cap="none" spc="0" normalizeH="0" baseline="0" noProof="0" dirty="0" err="1">
                <a:ln>
                  <a:noFill/>
                </a:ln>
                <a:solidFill>
                  <a:srgbClr val="FF0000"/>
                </a:solidFill>
                <a:effectLst/>
                <a:uLnTx/>
                <a:uFillTx/>
                <a:latin typeface="times new roman"/>
                <a:ea typeface="+mn-ea"/>
                <a:cs typeface="+mn-cs"/>
              </a:rPr>
              <a:t>tình</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0" i="0" u="none" strike="noStrike" kern="1200" cap="none" spc="0" normalizeH="0" baseline="0" noProof="0" dirty="0" err="1">
                <a:ln>
                  <a:noFill/>
                </a:ln>
                <a:solidFill>
                  <a:srgbClr val="FF0000"/>
                </a:solidFill>
                <a:effectLst/>
                <a:uLnTx/>
                <a:uFillTx/>
                <a:latin typeface="times new roman"/>
                <a:ea typeface="+mn-ea"/>
                <a:cs typeface="+mn-cs"/>
              </a:rPr>
              <a:t>với</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0" i="0" u="none" strike="noStrike" kern="1200" cap="none" spc="0" normalizeH="0" baseline="0" noProof="0" dirty="0" err="1">
                <a:ln>
                  <a:noFill/>
                </a:ln>
                <a:solidFill>
                  <a:srgbClr val="FF0000"/>
                </a:solidFill>
                <a:effectLst/>
                <a:uLnTx/>
                <a:uFillTx/>
                <a:latin typeface="times new roman"/>
                <a:ea typeface="+mn-ea"/>
                <a:cs typeface="+mn-cs"/>
              </a:rPr>
              <a:t>những</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0" i="0" u="none" strike="noStrike" kern="1200" cap="none" spc="0" normalizeH="0" baseline="0" noProof="0" dirty="0" err="1">
                <a:ln>
                  <a:noFill/>
                </a:ln>
                <a:solidFill>
                  <a:srgbClr val="FF0000"/>
                </a:solidFill>
                <a:effectLst/>
                <a:uLnTx/>
                <a:uFillTx/>
                <a:latin typeface="times new roman"/>
                <a:ea typeface="+mn-ea"/>
                <a:cs typeface="+mn-cs"/>
              </a:rPr>
              <a:t>phân</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0" i="0" u="none" strike="noStrike" kern="1200" cap="none" spc="0" normalizeH="0" baseline="0" noProof="0" dirty="0" err="1">
                <a:ln>
                  <a:noFill/>
                </a:ln>
                <a:solidFill>
                  <a:srgbClr val="FF0000"/>
                </a:solidFill>
                <a:effectLst/>
                <a:uLnTx/>
                <a:uFillTx/>
                <a:latin typeface="times new roman"/>
                <a:ea typeface="+mn-ea"/>
                <a:cs typeface="+mn-cs"/>
              </a:rPr>
              <a:t>tích</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0" i="0" u="none" strike="noStrike" kern="1200" cap="none" spc="0" normalizeH="0" baseline="0" noProof="0" dirty="0" err="1">
                <a:ln>
                  <a:noFill/>
                </a:ln>
                <a:solidFill>
                  <a:srgbClr val="FF0000"/>
                </a:solidFill>
                <a:effectLst/>
                <a:uLnTx/>
                <a:uFillTx/>
                <a:latin typeface="times new roman"/>
                <a:ea typeface="+mn-ea"/>
                <a:cs typeface="+mn-cs"/>
              </a:rPr>
              <a:t>của</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0" i="0" u="none" strike="noStrike" kern="1200" cap="none" spc="0" normalizeH="0" baseline="0" noProof="0" dirty="0" err="1">
                <a:ln>
                  <a:noFill/>
                </a:ln>
                <a:solidFill>
                  <a:srgbClr val="FF0000"/>
                </a:solidFill>
                <a:effectLst/>
                <a:uLnTx/>
                <a:uFillTx/>
                <a:latin typeface="times new roman"/>
                <a:ea typeface="+mn-ea"/>
                <a:cs typeface="+mn-cs"/>
              </a:rPr>
              <a:t>tác</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0" i="0" u="none" strike="noStrike" kern="1200" cap="none" spc="0" normalizeH="0" baseline="0" noProof="0" dirty="0" err="1">
                <a:ln>
                  <a:noFill/>
                </a:ln>
                <a:solidFill>
                  <a:srgbClr val="FF0000"/>
                </a:solidFill>
                <a:effectLst/>
                <a:uLnTx/>
                <a:uFillTx/>
                <a:latin typeface="times new roman"/>
                <a:ea typeface="+mn-ea"/>
                <a:cs typeface="+mn-cs"/>
              </a:rPr>
              <a:t>giả</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0" i="0" u="none" strike="noStrike" kern="1200" cap="none" spc="0" normalizeH="0" baseline="0" noProof="0" dirty="0" err="1">
                <a:ln>
                  <a:noFill/>
                </a:ln>
                <a:solidFill>
                  <a:srgbClr val="FF0000"/>
                </a:solidFill>
                <a:effectLst/>
                <a:uLnTx/>
                <a:uFillTx/>
                <a:latin typeface="times new roman"/>
                <a:ea typeface="+mn-ea"/>
                <a:cs typeface="+mn-cs"/>
              </a:rPr>
              <a:t>bài</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viết </a:t>
            </a:r>
            <a:r>
              <a:rPr kumimoji="0" lang="en-US" sz="2800" b="0" i="1" u="none" strike="noStrike" kern="1200" cap="none" spc="0" normalizeH="0" baseline="0" noProof="0" dirty="0">
                <a:ln>
                  <a:noFill/>
                </a:ln>
                <a:solidFill>
                  <a:srgbClr val="FF0000"/>
                </a:solidFill>
                <a:effectLst/>
                <a:uLnTx/>
                <a:uFillTx/>
                <a:latin typeface="times new roman"/>
                <a:ea typeface="+mn-ea"/>
                <a:cs typeface="+mn-cs"/>
              </a:rPr>
              <a:t>"</a:t>
            </a:r>
            <a:r>
              <a:rPr kumimoji="0" lang="en-US" sz="2800" b="0" i="1" u="none" strike="noStrike" kern="1200" cap="none" spc="0" normalizeH="0" baseline="0" noProof="0" dirty="0" err="1">
                <a:ln>
                  <a:noFill/>
                </a:ln>
                <a:solidFill>
                  <a:srgbClr val="FF0000"/>
                </a:solidFill>
                <a:effectLst/>
                <a:uLnTx/>
                <a:uFillTx/>
                <a:latin typeface="times new roman"/>
                <a:ea typeface="+mn-ea"/>
                <a:cs typeface="+mn-cs"/>
              </a:rPr>
              <a:t>Người</a:t>
            </a:r>
            <a:r>
              <a:rPr kumimoji="0" lang="en-US" sz="2800" b="0" i="1" u="none" strike="noStrike" kern="1200" cap="none" spc="0" normalizeH="0" baseline="0" noProof="0" dirty="0">
                <a:ln>
                  <a:noFill/>
                </a:ln>
                <a:solidFill>
                  <a:srgbClr val="FF0000"/>
                </a:solidFill>
                <a:effectLst/>
                <a:uLnTx/>
                <a:uFillTx/>
                <a:latin typeface="times new roman"/>
                <a:ea typeface="+mn-ea"/>
                <a:cs typeface="+mn-cs"/>
              </a:rPr>
              <a:t> con </a:t>
            </a:r>
            <a:r>
              <a:rPr kumimoji="0" lang="en-US" sz="2800" b="0" i="1" u="none" strike="noStrike" kern="1200" cap="none" spc="0" normalizeH="0" baseline="0" noProof="0" dirty="0" err="1">
                <a:ln>
                  <a:noFill/>
                </a:ln>
                <a:solidFill>
                  <a:srgbClr val="FF0000"/>
                </a:solidFill>
                <a:effectLst/>
                <a:uLnTx/>
                <a:uFillTx/>
                <a:latin typeface="times new roman"/>
                <a:ea typeface="+mn-ea"/>
                <a:cs typeface="+mn-cs"/>
              </a:rPr>
              <a:t>gái</a:t>
            </a:r>
            <a:r>
              <a:rPr kumimoji="0" lang="en-US" sz="2800" b="0" i="1" u="none" strike="noStrike" kern="1200" cap="none" spc="0" normalizeH="0" baseline="0" noProof="0" dirty="0">
                <a:ln>
                  <a:noFill/>
                </a:ln>
                <a:solidFill>
                  <a:srgbClr val="FF0000"/>
                </a:solidFill>
                <a:effectLst/>
                <a:uLnTx/>
                <a:uFillTx/>
                <a:latin typeface="times new roman"/>
                <a:ea typeface="+mn-ea"/>
                <a:cs typeface="+mn-cs"/>
              </a:rPr>
              <a:t> Nam </a:t>
            </a:r>
            <a:r>
              <a:rPr kumimoji="0" lang="en-US" sz="2800" b="0" i="1" u="none" strike="noStrike" kern="1200" cap="none" spc="0" normalizeH="0" baseline="0" noProof="0" dirty="0" err="1">
                <a:ln>
                  <a:noFill/>
                </a:ln>
                <a:solidFill>
                  <a:srgbClr val="FF0000"/>
                </a:solidFill>
                <a:effectLst/>
                <a:uLnTx/>
                <a:uFillTx/>
                <a:latin typeface="times new roman"/>
                <a:ea typeface="+mn-ea"/>
                <a:cs typeface="+mn-cs"/>
              </a:rPr>
              <a:t>Xương</a:t>
            </a:r>
            <a:r>
              <a:rPr kumimoji="0" lang="en-US" sz="2800" b="0" i="1" u="none" strike="noStrike" kern="1200" cap="none" spc="0" normalizeH="0" baseline="0" noProof="0" dirty="0">
                <a:ln>
                  <a:noFill/>
                </a:ln>
                <a:solidFill>
                  <a:srgbClr val="FF0000"/>
                </a:solidFill>
                <a:effectLst/>
                <a:uLnTx/>
                <a:uFillTx/>
                <a:latin typeface="times new roman"/>
                <a:ea typeface="+mn-ea"/>
                <a:cs typeface="+mn-cs"/>
              </a:rPr>
              <a:t>" - </a:t>
            </a:r>
            <a:r>
              <a:rPr kumimoji="0" lang="en-US" sz="2800" b="0" i="1" u="none" strike="noStrike" kern="1200" cap="none" spc="0" normalizeH="0" baseline="0" noProof="0" dirty="0" err="1">
                <a:ln>
                  <a:noFill/>
                </a:ln>
                <a:solidFill>
                  <a:srgbClr val="FF0000"/>
                </a:solidFill>
                <a:effectLst/>
                <a:uLnTx/>
                <a:uFillTx/>
                <a:latin typeface="times new roman"/>
                <a:ea typeface="+mn-ea"/>
                <a:cs typeface="+mn-cs"/>
              </a:rPr>
              <a:t>một</a:t>
            </a:r>
            <a:r>
              <a:rPr kumimoji="0" lang="en-US" sz="2800" b="0" i="1" u="none" strike="noStrike" kern="1200" cap="none" spc="0" normalizeH="0" baseline="0" noProof="0" dirty="0">
                <a:ln>
                  <a:noFill/>
                </a:ln>
                <a:solidFill>
                  <a:srgbClr val="FF0000"/>
                </a:solidFill>
                <a:effectLst/>
                <a:uLnTx/>
                <a:uFillTx/>
                <a:latin typeface="times new roman"/>
                <a:ea typeface="+mn-ea"/>
                <a:cs typeface="+mn-cs"/>
              </a:rPr>
              <a:t> bi </a:t>
            </a:r>
            <a:r>
              <a:rPr kumimoji="0" lang="en-US" sz="2800" b="0" i="1" u="none" strike="noStrike" kern="1200" cap="none" spc="0" normalizeH="0" baseline="0" noProof="0" dirty="0" err="1">
                <a:ln>
                  <a:noFill/>
                </a:ln>
                <a:solidFill>
                  <a:srgbClr val="FF0000"/>
                </a:solidFill>
                <a:effectLst/>
                <a:uLnTx/>
                <a:uFillTx/>
                <a:latin typeface="times new roman"/>
                <a:ea typeface="+mn-ea"/>
                <a:cs typeface="+mn-cs"/>
              </a:rPr>
              <a:t>kịch</a:t>
            </a:r>
            <a:r>
              <a:rPr kumimoji="0" lang="en-US" sz="2800" b="0" i="1"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0" i="1" u="none" strike="noStrike" kern="1200" cap="none" spc="0" normalizeH="0" baseline="0" noProof="0" dirty="0" err="1">
                <a:ln>
                  <a:noFill/>
                </a:ln>
                <a:solidFill>
                  <a:srgbClr val="FF0000"/>
                </a:solidFill>
                <a:effectLst/>
                <a:uLnTx/>
                <a:uFillTx/>
                <a:latin typeface="times new roman"/>
                <a:ea typeface="+mn-ea"/>
                <a:cs typeface="+mn-cs"/>
              </a:rPr>
              <a:t>của</a:t>
            </a:r>
            <a:r>
              <a:rPr kumimoji="0" lang="en-US" sz="2800" b="0" i="1" u="none" strike="noStrike" kern="1200" cap="none" spc="0" normalizeH="0" baseline="0" noProof="0" dirty="0">
                <a:ln>
                  <a:noFill/>
                </a:ln>
                <a:solidFill>
                  <a:srgbClr val="FF0000"/>
                </a:solidFill>
                <a:effectLst/>
                <a:uLnTx/>
                <a:uFillTx/>
                <a:latin typeface="times new roman"/>
                <a:ea typeface="+mn-ea"/>
                <a:cs typeface="+mn-cs"/>
              </a:rPr>
              <a:t> con </a:t>
            </a:r>
            <a:r>
              <a:rPr kumimoji="0" lang="en-US" sz="2800" b="0" i="1" u="none" strike="noStrike" kern="1200" cap="none" spc="0" normalizeH="0" baseline="0" noProof="0" dirty="0" err="1">
                <a:ln>
                  <a:noFill/>
                </a:ln>
                <a:solidFill>
                  <a:srgbClr val="FF0000"/>
                </a:solidFill>
                <a:effectLst/>
                <a:uLnTx/>
                <a:uFillTx/>
                <a:latin typeface="times new roman"/>
                <a:ea typeface="+mn-ea"/>
                <a:cs typeface="+mn-cs"/>
              </a:rPr>
              <a:t>người</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về chi </a:t>
            </a:r>
            <a:r>
              <a:rPr kumimoji="0" lang="en-US" sz="2800" b="0" i="0" u="none" strike="noStrike" kern="1200" cap="none" spc="0" normalizeH="0" baseline="0" noProof="0" dirty="0" err="1">
                <a:ln>
                  <a:noFill/>
                </a:ln>
                <a:solidFill>
                  <a:srgbClr val="FF0000"/>
                </a:solidFill>
                <a:effectLst/>
                <a:uLnTx/>
                <a:uFillTx/>
                <a:latin typeface="times new roman"/>
                <a:ea typeface="+mn-ea"/>
                <a:cs typeface="+mn-cs"/>
              </a:rPr>
              <a:t>tiết</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0" i="0" u="none" strike="noStrike" kern="1200" cap="none" spc="0" normalizeH="0" baseline="0" noProof="0" dirty="0" err="1">
                <a:ln>
                  <a:noFill/>
                </a:ln>
                <a:solidFill>
                  <a:srgbClr val="FF0000"/>
                </a:solidFill>
                <a:effectLst/>
                <a:uLnTx/>
                <a:uFillTx/>
                <a:latin typeface="times new roman"/>
                <a:ea typeface="+mn-ea"/>
                <a:cs typeface="+mn-cs"/>
              </a:rPr>
              <a:t>chiếc</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0" i="0" u="none" strike="noStrike" kern="1200" cap="none" spc="0" normalizeH="0" baseline="0" noProof="0" dirty="0" err="1">
                <a:ln>
                  <a:noFill/>
                </a:ln>
                <a:solidFill>
                  <a:srgbClr val="FF0000"/>
                </a:solidFill>
                <a:effectLst/>
                <a:uLnTx/>
                <a:uFillTx/>
                <a:latin typeface="times new roman"/>
                <a:ea typeface="+mn-ea"/>
                <a:cs typeface="+mn-cs"/>
              </a:rPr>
              <a:t>bóng</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trên </a:t>
            </a:r>
            <a:r>
              <a:rPr kumimoji="0" lang="en-US" sz="2800" b="0" i="0" u="none" strike="noStrike" kern="1200" cap="none" spc="0" normalizeH="0" baseline="0" noProof="0" dirty="0" err="1">
                <a:ln>
                  <a:noFill/>
                </a:ln>
                <a:solidFill>
                  <a:srgbClr val="FF0000"/>
                </a:solidFill>
                <a:effectLst/>
                <a:uLnTx/>
                <a:uFillTx/>
                <a:latin typeface="times new roman"/>
                <a:ea typeface="+mn-ea"/>
                <a:cs typeface="+mn-cs"/>
              </a:rPr>
              <a:t>vách</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0" i="0" u="none" strike="noStrike" kern="1200" cap="none" spc="0" normalizeH="0" baseline="0" noProof="0" dirty="0" err="1">
                <a:ln>
                  <a:noFill/>
                </a:ln>
                <a:solidFill>
                  <a:srgbClr val="FF0000"/>
                </a:solidFill>
                <a:effectLst/>
                <a:uLnTx/>
                <a:uFillTx/>
                <a:latin typeface="times new roman"/>
                <a:ea typeface="+mn-ea"/>
                <a:cs typeface="+mn-cs"/>
              </a:rPr>
              <a:t>không</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a:t>
            </a:r>
          </a:p>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Viết </a:t>
            </a:r>
            <a:r>
              <a:rPr kumimoji="0" lang="en-US" sz="2800" b="0" i="0" u="none" strike="noStrike" kern="1200" cap="none" spc="0" normalizeH="0" baseline="0" noProof="0" dirty="0" err="1">
                <a:ln>
                  <a:noFill/>
                </a:ln>
                <a:solidFill>
                  <a:srgbClr val="FF0000"/>
                </a:solidFill>
                <a:effectLst/>
                <a:uLnTx/>
                <a:uFillTx/>
                <a:latin typeface="times new roman"/>
                <a:ea typeface="+mn-ea"/>
                <a:cs typeface="+mn-cs"/>
              </a:rPr>
              <a:t>đoạn</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0" i="0" u="none" strike="noStrike" kern="1200" cap="none" spc="0" normalizeH="0" baseline="0" noProof="0" dirty="0" err="1">
                <a:ln>
                  <a:noFill/>
                </a:ln>
                <a:solidFill>
                  <a:srgbClr val="FF0000"/>
                </a:solidFill>
                <a:effectLst/>
                <a:uLnTx/>
                <a:uFillTx/>
                <a:latin typeface="times new roman"/>
                <a:ea typeface="+mn-ea"/>
                <a:cs typeface="+mn-cs"/>
              </a:rPr>
              <a:t>văn</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0" i="0" u="none" strike="noStrike" kern="1200" cap="none" spc="0" normalizeH="0" baseline="0" noProof="0" dirty="0" err="1">
                <a:ln>
                  <a:noFill/>
                </a:ln>
                <a:solidFill>
                  <a:srgbClr val="FF0000"/>
                </a:solidFill>
                <a:effectLst/>
                <a:uLnTx/>
                <a:uFillTx/>
                <a:latin typeface="times new roman"/>
                <a:ea typeface="+mn-ea"/>
                <a:cs typeface="+mn-cs"/>
              </a:rPr>
              <a:t>khoảng</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7 - 9 </a:t>
            </a:r>
            <a:r>
              <a:rPr kumimoji="0" lang="en-US" sz="2800" b="0" i="0" u="none" strike="noStrike" kern="1200" cap="none" spc="0" normalizeH="0" baseline="0" noProof="0" dirty="0" err="1">
                <a:ln>
                  <a:noFill/>
                </a:ln>
                <a:solidFill>
                  <a:srgbClr val="FF0000"/>
                </a:solidFill>
                <a:effectLst/>
                <a:uLnTx/>
                <a:uFillTx/>
                <a:latin typeface="times new roman"/>
                <a:ea typeface="+mn-ea"/>
                <a:cs typeface="+mn-cs"/>
              </a:rPr>
              <a:t>câu</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để </a:t>
            </a:r>
            <a:r>
              <a:rPr kumimoji="0" lang="en-US" sz="2800" b="0" i="0" u="none" strike="noStrike" kern="1200" cap="none" spc="0" normalizeH="0" baseline="0" noProof="0" dirty="0" err="1">
                <a:ln>
                  <a:noFill/>
                </a:ln>
                <a:solidFill>
                  <a:srgbClr val="FF0000"/>
                </a:solidFill>
                <a:effectLst/>
                <a:uLnTx/>
                <a:uFillTx/>
                <a:latin typeface="times new roman"/>
                <a:ea typeface="+mn-ea"/>
                <a:cs typeface="+mn-cs"/>
              </a:rPr>
              <a:t>trả</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0" i="0" u="none" strike="noStrike" kern="1200" cap="none" spc="0" normalizeH="0" baseline="0" noProof="0" dirty="0" err="1">
                <a:ln>
                  <a:noFill/>
                </a:ln>
                <a:solidFill>
                  <a:srgbClr val="FF0000"/>
                </a:solidFill>
                <a:effectLst/>
                <a:uLnTx/>
                <a:uFillTx/>
                <a:latin typeface="times new roman"/>
                <a:ea typeface="+mn-ea"/>
                <a:cs typeface="+mn-cs"/>
              </a:rPr>
              <a:t>lời</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a:t>
            </a:r>
            <a:r>
              <a:rPr kumimoji="0" lang="en-US" sz="2800" b="0" i="0" u="none" strike="noStrike" kern="1200" cap="none" spc="0" normalizeH="0" baseline="0" noProof="0" dirty="0" err="1">
                <a:ln>
                  <a:noFill/>
                </a:ln>
                <a:solidFill>
                  <a:srgbClr val="FF0000"/>
                </a:solidFill>
                <a:effectLst/>
                <a:uLnTx/>
                <a:uFillTx/>
                <a:latin typeface="times new roman"/>
                <a:ea typeface="+mn-ea"/>
                <a:cs typeface="+mn-cs"/>
              </a:rPr>
              <a:t>câu</a:t>
            </a:r>
            <a:r>
              <a:rPr kumimoji="0" lang="en-US" sz="2800" b="0" i="0" u="none" strike="noStrike" kern="1200" cap="none" spc="0" normalizeH="0" baseline="0" noProof="0" dirty="0">
                <a:ln>
                  <a:noFill/>
                </a:ln>
                <a:solidFill>
                  <a:srgbClr val="FF0000"/>
                </a:solidFill>
                <a:effectLst/>
                <a:uLnTx/>
                <a:uFillTx/>
                <a:latin typeface="times new roman"/>
                <a:ea typeface="+mn-ea"/>
                <a:cs typeface="+mn-cs"/>
              </a:rPr>
              <a:t> hỏi trên.</a:t>
            </a:r>
          </a:p>
        </p:txBody>
      </p:sp>
    </p:spTree>
    <p:extLst>
      <p:ext uri="{BB962C8B-B14F-4D97-AF65-F5344CB8AC3E}">
        <p14:creationId xmlns:p14="http://schemas.microsoft.com/office/powerpoint/2010/main" val="4965153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F1805DF8-B83D-A837-DF87-F7B24D710F37}"/>
              </a:ext>
            </a:extLst>
          </p:cNvPr>
          <p:cNvGraphicFramePr>
            <a:graphicFrameLocks noGrp="1"/>
          </p:cNvGraphicFramePr>
          <p:nvPr>
            <p:extLst>
              <p:ext uri="{D42A27DB-BD31-4B8C-83A1-F6EECF244321}">
                <p14:modId xmlns:p14="http://schemas.microsoft.com/office/powerpoint/2010/main" val="702166134"/>
              </p:ext>
            </p:extLst>
          </p:nvPr>
        </p:nvGraphicFramePr>
        <p:xfrm>
          <a:off x="284205" y="700960"/>
          <a:ext cx="11182866" cy="5825236"/>
        </p:xfrm>
        <a:graphic>
          <a:graphicData uri="http://schemas.openxmlformats.org/drawingml/2006/table">
            <a:tbl>
              <a:tblPr firstRow="1" firstCol="1" bandRow="1">
                <a:tableStyleId>{D27102A9-8310-4765-A935-A1911B00CA55}</a:tableStyleId>
              </a:tblPr>
              <a:tblGrid>
                <a:gridCol w="914400">
                  <a:extLst>
                    <a:ext uri="{9D8B030D-6E8A-4147-A177-3AD203B41FA5}">
                      <a16:colId xmlns:a16="http://schemas.microsoft.com/office/drawing/2014/main" val="2618676505"/>
                    </a:ext>
                  </a:extLst>
                </a:gridCol>
                <a:gridCol w="7525265">
                  <a:extLst>
                    <a:ext uri="{9D8B030D-6E8A-4147-A177-3AD203B41FA5}">
                      <a16:colId xmlns:a16="http://schemas.microsoft.com/office/drawing/2014/main" val="251181585"/>
                    </a:ext>
                  </a:extLst>
                </a:gridCol>
                <a:gridCol w="1195553">
                  <a:extLst>
                    <a:ext uri="{9D8B030D-6E8A-4147-A177-3AD203B41FA5}">
                      <a16:colId xmlns:a16="http://schemas.microsoft.com/office/drawing/2014/main" val="2201208252"/>
                    </a:ext>
                  </a:extLst>
                </a:gridCol>
                <a:gridCol w="1547648">
                  <a:extLst>
                    <a:ext uri="{9D8B030D-6E8A-4147-A177-3AD203B41FA5}">
                      <a16:colId xmlns:a16="http://schemas.microsoft.com/office/drawing/2014/main" val="3320917509"/>
                    </a:ext>
                  </a:extLst>
                </a:gridCol>
              </a:tblGrid>
              <a:tr h="0">
                <a:tc>
                  <a:txBody>
                    <a:bodyPr/>
                    <a:lstStyle/>
                    <a:p>
                      <a:pPr algn="ctr">
                        <a:lnSpc>
                          <a:spcPct val="130000"/>
                        </a:lnSpc>
                      </a:pPr>
                      <a:r>
                        <a:rPr lang="en-US" sz="2800">
                          <a:effectLst/>
                        </a:rPr>
                        <a:t>STT</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2800">
                          <a:effectLst/>
                        </a:rPr>
                        <a:t>Tiêu chí</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2800">
                          <a:effectLst/>
                        </a:rPr>
                        <a:t>Đạt</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30000"/>
                        </a:lnSpc>
                      </a:pPr>
                      <a:r>
                        <a:rPr lang="en-US" sz="2800" dirty="0">
                          <a:effectLst/>
                        </a:rPr>
                        <a:t>CĐ</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22226182"/>
                  </a:ext>
                </a:extLst>
              </a:tr>
              <a:tr h="0">
                <a:tc>
                  <a:txBody>
                    <a:bodyPr/>
                    <a:lstStyle/>
                    <a:p>
                      <a:pPr algn="ctr">
                        <a:lnSpc>
                          <a:spcPct val="130000"/>
                        </a:lnSpc>
                      </a:pPr>
                      <a:r>
                        <a:rPr lang="en-US" sz="2800" dirty="0">
                          <a:effectLst/>
                        </a:rPr>
                        <a:t>1</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800">
                          <a:effectLst/>
                        </a:rPr>
                        <a:t>Đảm bảo hình thức đoạn văn  với dung lượng khoảng 7 – 9 câu.</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8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8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11755188"/>
                  </a:ext>
                </a:extLst>
              </a:tr>
              <a:tr h="0">
                <a:tc>
                  <a:txBody>
                    <a:bodyPr/>
                    <a:lstStyle/>
                    <a:p>
                      <a:pPr algn="ctr">
                        <a:lnSpc>
                          <a:spcPct val="130000"/>
                        </a:lnSpc>
                      </a:pPr>
                      <a:r>
                        <a:rPr lang="en-US" sz="2800">
                          <a:effectLst/>
                        </a:rPr>
                        <a:t>2</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30480" algn="just">
                        <a:lnSpc>
                          <a:spcPct val="130000"/>
                        </a:lnSpc>
                        <a:spcAft>
                          <a:spcPts val="1000"/>
                        </a:spcAft>
                      </a:pPr>
                      <a:r>
                        <a:rPr lang="en-US" sz="2800" dirty="0" err="1">
                          <a:effectLst/>
                        </a:rPr>
                        <a:t>Đoạn</a:t>
                      </a:r>
                      <a:r>
                        <a:rPr lang="en-US" sz="2800" dirty="0">
                          <a:effectLst/>
                        </a:rPr>
                        <a:t> </a:t>
                      </a:r>
                      <a:r>
                        <a:rPr lang="en-US" sz="2800" dirty="0" err="1">
                          <a:effectLst/>
                        </a:rPr>
                        <a:t>văn</a:t>
                      </a:r>
                      <a:r>
                        <a:rPr lang="en-US" sz="2800" dirty="0">
                          <a:effectLst/>
                        </a:rPr>
                        <a:t> đúng </a:t>
                      </a:r>
                      <a:r>
                        <a:rPr lang="en-US" sz="2800" dirty="0" err="1">
                          <a:effectLst/>
                        </a:rPr>
                        <a:t>chủ</a:t>
                      </a:r>
                      <a:r>
                        <a:rPr lang="en-US" sz="2800" dirty="0">
                          <a:effectLst/>
                        </a:rPr>
                        <a:t> </a:t>
                      </a:r>
                      <a:r>
                        <a:rPr lang="en-US" sz="2800" dirty="0" err="1">
                          <a:effectLst/>
                        </a:rPr>
                        <a:t>đề</a:t>
                      </a:r>
                      <a:r>
                        <a:rPr lang="en-US" sz="2800" dirty="0">
                          <a:effectLst/>
                        </a:rPr>
                        <a:t>: </a:t>
                      </a:r>
                      <a:r>
                        <a:rPr lang="en-US" sz="2800" dirty="0" err="1">
                          <a:effectLst/>
                        </a:rPr>
                        <a:t>Nêu</a:t>
                      </a:r>
                      <a:r>
                        <a:rPr lang="en-US" sz="2800" dirty="0">
                          <a:effectLst/>
                        </a:rPr>
                        <a:t> ý </a:t>
                      </a:r>
                      <a:r>
                        <a:rPr lang="en-US" sz="2800" dirty="0" err="1">
                          <a:effectLst/>
                        </a:rPr>
                        <a:t>kiến</a:t>
                      </a:r>
                      <a:r>
                        <a:rPr lang="en-US" sz="2800" dirty="0">
                          <a:effectLst/>
                        </a:rPr>
                        <a:t> </a:t>
                      </a:r>
                      <a:r>
                        <a:rPr lang="en-US" sz="2800" dirty="0" err="1">
                          <a:effectLst/>
                        </a:rPr>
                        <a:t>của</a:t>
                      </a:r>
                      <a:r>
                        <a:rPr lang="en-US" sz="2800" dirty="0">
                          <a:effectLst/>
                        </a:rPr>
                        <a:t> </a:t>
                      </a:r>
                      <a:r>
                        <a:rPr lang="en-US" sz="2800" dirty="0" err="1">
                          <a:effectLst/>
                        </a:rPr>
                        <a:t>bản</a:t>
                      </a:r>
                      <a:r>
                        <a:rPr lang="en-US" sz="2800" dirty="0">
                          <a:effectLst/>
                        </a:rPr>
                        <a:t> </a:t>
                      </a:r>
                      <a:r>
                        <a:rPr lang="en-US" sz="2800" dirty="0" err="1">
                          <a:effectLst/>
                        </a:rPr>
                        <a:t>thân</a:t>
                      </a:r>
                      <a:r>
                        <a:rPr lang="en-US" sz="2800" dirty="0">
                          <a:effectLst/>
                        </a:rPr>
                        <a:t> về </a:t>
                      </a:r>
                      <a:r>
                        <a:rPr lang="en-US" sz="2800" dirty="0" err="1">
                          <a:effectLst/>
                        </a:rPr>
                        <a:t>những</a:t>
                      </a:r>
                      <a:r>
                        <a:rPr lang="en-US" sz="2800" dirty="0">
                          <a:effectLst/>
                        </a:rPr>
                        <a:t> </a:t>
                      </a:r>
                      <a:r>
                        <a:rPr lang="en-US" sz="2800" dirty="0" err="1">
                          <a:effectLst/>
                        </a:rPr>
                        <a:t>phân</a:t>
                      </a:r>
                      <a:r>
                        <a:rPr lang="en-US" sz="2800" dirty="0">
                          <a:effectLst/>
                        </a:rPr>
                        <a:t> </a:t>
                      </a:r>
                      <a:r>
                        <a:rPr lang="en-US" sz="2800" dirty="0" err="1">
                          <a:effectLst/>
                        </a:rPr>
                        <a:t>tích</a:t>
                      </a:r>
                      <a:r>
                        <a:rPr lang="en-US" sz="2800" dirty="0">
                          <a:effectLst/>
                        </a:rPr>
                        <a:t> </a:t>
                      </a:r>
                      <a:r>
                        <a:rPr lang="en-US" sz="2800" dirty="0" err="1">
                          <a:effectLst/>
                        </a:rPr>
                        <a:t>của</a:t>
                      </a:r>
                      <a:r>
                        <a:rPr lang="en-US" sz="2800" dirty="0">
                          <a:effectLst/>
                        </a:rPr>
                        <a:t> </a:t>
                      </a:r>
                      <a:r>
                        <a:rPr lang="en-US" sz="2800" dirty="0" err="1">
                          <a:effectLst/>
                        </a:rPr>
                        <a:t>tác</a:t>
                      </a:r>
                      <a:r>
                        <a:rPr lang="en-US" sz="2800" dirty="0">
                          <a:effectLst/>
                        </a:rPr>
                        <a:t> </a:t>
                      </a:r>
                      <a:r>
                        <a:rPr lang="en-US" sz="2800" dirty="0" err="1">
                          <a:effectLst/>
                        </a:rPr>
                        <a:t>giả</a:t>
                      </a:r>
                      <a:r>
                        <a:rPr lang="en-US" sz="2800" dirty="0">
                          <a:effectLst/>
                        </a:rPr>
                        <a:t> </a:t>
                      </a:r>
                      <a:r>
                        <a:rPr lang="en-US" sz="2800" dirty="0" err="1">
                          <a:effectLst/>
                        </a:rPr>
                        <a:t>bài</a:t>
                      </a:r>
                      <a:r>
                        <a:rPr lang="en-US" sz="2800" dirty="0">
                          <a:effectLst/>
                        </a:rPr>
                        <a:t> viết "</a:t>
                      </a:r>
                      <a:r>
                        <a:rPr lang="en-US" sz="2800" dirty="0" err="1">
                          <a:effectLst/>
                        </a:rPr>
                        <a:t>Người</a:t>
                      </a:r>
                      <a:r>
                        <a:rPr lang="en-US" sz="2800" dirty="0">
                          <a:effectLst/>
                        </a:rPr>
                        <a:t> con </a:t>
                      </a:r>
                      <a:r>
                        <a:rPr lang="en-US" sz="2800" dirty="0" err="1">
                          <a:effectLst/>
                        </a:rPr>
                        <a:t>gái</a:t>
                      </a:r>
                      <a:r>
                        <a:rPr lang="en-US" sz="2800" dirty="0">
                          <a:effectLst/>
                        </a:rPr>
                        <a:t> Nam </a:t>
                      </a:r>
                      <a:r>
                        <a:rPr lang="en-US" sz="2800" dirty="0" err="1">
                          <a:effectLst/>
                        </a:rPr>
                        <a:t>Xương</a:t>
                      </a:r>
                      <a:r>
                        <a:rPr lang="en-US" sz="2800" dirty="0">
                          <a:effectLst/>
                        </a:rPr>
                        <a:t>" - </a:t>
                      </a:r>
                      <a:r>
                        <a:rPr lang="en-US" sz="2800" dirty="0" err="1">
                          <a:effectLst/>
                        </a:rPr>
                        <a:t>một</a:t>
                      </a:r>
                      <a:r>
                        <a:rPr lang="en-US" sz="2800" dirty="0">
                          <a:effectLst/>
                        </a:rPr>
                        <a:t> bi </a:t>
                      </a:r>
                      <a:r>
                        <a:rPr lang="en-US" sz="2800" dirty="0" err="1">
                          <a:effectLst/>
                        </a:rPr>
                        <a:t>kịch</a:t>
                      </a:r>
                      <a:r>
                        <a:rPr lang="en-US" sz="2800" dirty="0">
                          <a:effectLst/>
                        </a:rPr>
                        <a:t> </a:t>
                      </a:r>
                      <a:r>
                        <a:rPr lang="en-US" sz="2800" dirty="0" err="1">
                          <a:effectLst/>
                        </a:rPr>
                        <a:t>của</a:t>
                      </a:r>
                      <a:r>
                        <a:rPr lang="en-US" sz="2800" dirty="0">
                          <a:effectLst/>
                        </a:rPr>
                        <a:t> con </a:t>
                      </a:r>
                      <a:r>
                        <a:rPr lang="en-US" sz="2800" dirty="0" err="1">
                          <a:effectLst/>
                        </a:rPr>
                        <a:t>người</a:t>
                      </a:r>
                      <a:r>
                        <a:rPr lang="en-US" sz="2800" dirty="0">
                          <a:effectLst/>
                        </a:rPr>
                        <a:t> về chi </a:t>
                      </a:r>
                      <a:r>
                        <a:rPr lang="en-US" sz="2800" dirty="0" err="1">
                          <a:effectLst/>
                        </a:rPr>
                        <a:t>tiết</a:t>
                      </a:r>
                      <a:r>
                        <a:rPr lang="en-US" sz="2800" dirty="0">
                          <a:effectLst/>
                        </a:rPr>
                        <a:t> </a:t>
                      </a:r>
                      <a:r>
                        <a:rPr lang="en-US" sz="2800" dirty="0" err="1">
                          <a:effectLst/>
                        </a:rPr>
                        <a:t>chiếc</a:t>
                      </a:r>
                      <a:r>
                        <a:rPr lang="en-US" sz="2800" dirty="0">
                          <a:effectLst/>
                        </a:rPr>
                        <a:t> </a:t>
                      </a:r>
                      <a:r>
                        <a:rPr lang="en-US" sz="2800" dirty="0" err="1">
                          <a:effectLst/>
                        </a:rPr>
                        <a:t>bóng</a:t>
                      </a:r>
                      <a:r>
                        <a:rPr lang="en-US" sz="2800" dirty="0">
                          <a:effectLst/>
                        </a:rPr>
                        <a:t> trên </a:t>
                      </a:r>
                      <a:r>
                        <a:rPr lang="en-US" sz="2800" dirty="0" err="1">
                          <a:effectLst/>
                        </a:rPr>
                        <a:t>vách</a:t>
                      </a:r>
                      <a:r>
                        <a:rPr lang="en-US" sz="2800" dirty="0">
                          <a:effectLst/>
                        </a:rPr>
                        <a:t>.</a:t>
                      </a:r>
                      <a:endParaRPr lang="en-US" sz="32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8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8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0101069"/>
                  </a:ext>
                </a:extLst>
              </a:tr>
              <a:tr h="0">
                <a:tc>
                  <a:txBody>
                    <a:bodyPr/>
                    <a:lstStyle/>
                    <a:p>
                      <a:pPr algn="ctr">
                        <a:lnSpc>
                          <a:spcPct val="130000"/>
                        </a:lnSpc>
                        <a:spcAft>
                          <a:spcPts val="1000"/>
                        </a:spcAft>
                      </a:pPr>
                      <a:r>
                        <a:rPr lang="en-US" sz="2800">
                          <a:effectLst/>
                        </a:rPr>
                        <a:t>3</a:t>
                      </a:r>
                      <a:endParaRPr lang="en-US" sz="1800" b="1">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lgn="just">
                        <a:lnSpc>
                          <a:spcPct val="130000"/>
                        </a:lnSpc>
                      </a:pPr>
                      <a:r>
                        <a:rPr lang="en-US" sz="2800">
                          <a:effectLst/>
                        </a:rPr>
                        <a:t>Đoạn văn đảm bảo tính liên kết giữa các câu trong đoạn văn.</a:t>
                      </a:r>
                      <a:endParaRPr lang="en-US"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lnSpc>
                          <a:spcPct val="130000"/>
                        </a:lnSpc>
                      </a:pPr>
                      <a:r>
                        <a:rPr lang="en-US" sz="2800">
                          <a:effectLst/>
                        </a:rPr>
                        <a:t> </a:t>
                      </a:r>
                      <a:endParaRPr lang="en-US"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28600" indent="-228600">
                        <a:lnSpc>
                          <a:spcPct val="130000"/>
                        </a:lnSpc>
                        <a:spcAft>
                          <a:spcPts val="1000"/>
                        </a:spcAft>
                      </a:pPr>
                      <a:r>
                        <a:rPr lang="en-US" sz="2800">
                          <a:effectLst/>
                        </a:rPr>
                        <a:t> </a:t>
                      </a:r>
                      <a:endParaRPr lang="en-US" sz="3200">
                        <a:effectLst/>
                        <a:latin typeface="Times New Roman" panose="02020603050405020304" pitchFamily="18" charset="0"/>
                        <a:ea typeface="Calibri" panose="020F050202020403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6215186"/>
                  </a:ext>
                </a:extLst>
              </a:tr>
              <a:tr h="0">
                <a:tc>
                  <a:txBody>
                    <a:bodyPr/>
                    <a:lstStyle/>
                    <a:p>
                      <a:pPr algn="ctr">
                        <a:lnSpc>
                          <a:spcPct val="130000"/>
                        </a:lnSpc>
                      </a:pPr>
                      <a:r>
                        <a:rPr lang="en-US" sz="2800">
                          <a:effectLst/>
                        </a:rPr>
                        <a:t>4</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800">
                          <a:effectLst/>
                        </a:rPr>
                        <a:t>Đoạn văn đảm bảo về yêu cầu về chính tả, cách sử dụng từ ngữ, ngữ pháp.</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800">
                          <a:effectLst/>
                        </a:rPr>
                        <a:t> </a:t>
                      </a:r>
                      <a:endParaRPr lang="en-US" sz="1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30000"/>
                        </a:lnSpc>
                      </a:pPr>
                      <a:r>
                        <a:rPr lang="en-US" sz="2800" dirty="0">
                          <a:effectLst/>
                        </a:rPr>
                        <a:t> </a:t>
                      </a:r>
                      <a:endParaRPr lang="en-US" sz="18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53443569"/>
                  </a:ext>
                </a:extLst>
              </a:tr>
            </a:tbl>
          </a:graphicData>
        </a:graphic>
      </p:graphicFrame>
      <p:sp>
        <p:nvSpPr>
          <p:cNvPr id="6" name="TextBox 5">
            <a:extLst>
              <a:ext uri="{FF2B5EF4-FFF2-40B4-BE49-F238E27FC236}">
                <a16:creationId xmlns:a16="http://schemas.microsoft.com/office/drawing/2014/main" id="{3AA8BA2E-2280-1CDE-5A6D-7C81324E5BEA}"/>
              </a:ext>
            </a:extLst>
          </p:cNvPr>
          <p:cNvSpPr txBox="1"/>
          <p:nvPr/>
        </p:nvSpPr>
        <p:spPr>
          <a:xfrm>
            <a:off x="2443549" y="0"/>
            <a:ext cx="6098058" cy="523220"/>
          </a:xfrm>
          <a:prstGeom prst="rect">
            <a:avLst/>
          </a:prstGeom>
          <a:noFill/>
        </p:spPr>
        <p:txBody>
          <a:bodyPr wrap="square">
            <a:spAutoFit/>
          </a:bodyPr>
          <a:lstStyle/>
          <a:p>
            <a:pPr algn="ctr"/>
            <a:r>
              <a:rPr lang="en-US" sz="2800" b="1" dirty="0" err="1">
                <a:solidFill>
                  <a:srgbClr val="FF0000"/>
                </a:solidFill>
                <a:effectLst/>
                <a:latin typeface="Times New Roman" panose="02020603050405020304" pitchFamily="18" charset="0"/>
                <a:ea typeface="Calibri" panose="020F0502020204030204" pitchFamily="34" charset="0"/>
              </a:rPr>
              <a:t>Bảng</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kiểm</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kĩ</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năng</a:t>
            </a:r>
            <a:r>
              <a:rPr lang="en-US" sz="2800" b="1" dirty="0">
                <a:solidFill>
                  <a:srgbClr val="FF0000"/>
                </a:solidFill>
                <a:effectLst/>
                <a:latin typeface="Times New Roman" panose="02020603050405020304" pitchFamily="18" charset="0"/>
                <a:ea typeface="Calibri" panose="020F0502020204030204" pitchFamily="34" charset="0"/>
              </a:rPr>
              <a:t> viết </a:t>
            </a:r>
            <a:r>
              <a:rPr lang="en-US" sz="2800" b="1" dirty="0" err="1">
                <a:solidFill>
                  <a:srgbClr val="FF0000"/>
                </a:solidFill>
                <a:effectLst/>
                <a:latin typeface="Times New Roman" panose="02020603050405020304" pitchFamily="18" charset="0"/>
                <a:ea typeface="Calibri" panose="020F0502020204030204" pitchFamily="34" charset="0"/>
              </a:rPr>
              <a:t>đoạn</a:t>
            </a:r>
            <a:r>
              <a:rPr lang="en-US" sz="2800" b="1" dirty="0">
                <a:solidFill>
                  <a:srgbClr val="FF0000"/>
                </a:solidFill>
                <a:effectLst/>
                <a:latin typeface="Times New Roman" panose="02020603050405020304" pitchFamily="18" charset="0"/>
                <a:ea typeface="Calibri" panose="020F0502020204030204" pitchFamily="34" charset="0"/>
              </a:rPr>
              <a:t> </a:t>
            </a:r>
            <a:r>
              <a:rPr lang="en-US" sz="2800" b="1" dirty="0" err="1">
                <a:solidFill>
                  <a:srgbClr val="FF0000"/>
                </a:solidFill>
                <a:effectLst/>
                <a:latin typeface="Times New Roman" panose="02020603050405020304" pitchFamily="18" charset="0"/>
                <a:ea typeface="Calibri" panose="020F0502020204030204" pitchFamily="34" charset="0"/>
              </a:rPr>
              <a:t>văn</a:t>
            </a:r>
            <a:endParaRPr lang="en-US" sz="2800" dirty="0">
              <a:solidFill>
                <a:srgbClr val="FF0000"/>
              </a:solidFill>
            </a:endParaRPr>
          </a:p>
        </p:txBody>
      </p:sp>
    </p:spTree>
    <p:extLst>
      <p:ext uri="{BB962C8B-B14F-4D97-AF65-F5344CB8AC3E}">
        <p14:creationId xmlns:p14="http://schemas.microsoft.com/office/powerpoint/2010/main" val="33421254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4" name="Rectangle 1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6" name="Rectangle 1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a:ea typeface="+mn-ea"/>
              <a:cs typeface="+mn-cs"/>
            </a:endParaRPr>
          </a:p>
        </p:txBody>
      </p:sp>
      <p:sp>
        <p:nvSpPr>
          <p:cNvPr id="18" name="Rectangle 1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a:ea typeface="+mn-ea"/>
              <a:cs typeface="+mn-cs"/>
            </a:endParaRPr>
          </a:p>
        </p:txBody>
      </p:sp>
      <p:sp>
        <p:nvSpPr>
          <p:cNvPr id="20" name="Rectangle 1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a:ea typeface="+mn-ea"/>
              <a:cs typeface="+mn-cs"/>
            </a:endParaRPr>
          </a:p>
        </p:txBody>
      </p:sp>
      <p:pic>
        <p:nvPicPr>
          <p:cNvPr id="5" name="Content Placeholder 4" descr="A close-up of a flower&#10;&#10;Description automatically generated">
            <a:extLst>
              <a:ext uri="{FF2B5EF4-FFF2-40B4-BE49-F238E27FC236}">
                <a16:creationId xmlns:a16="http://schemas.microsoft.com/office/drawing/2014/main" id="{06F5353D-B9BC-B654-C47B-B5375988EB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6654" y="909081"/>
            <a:ext cx="3829156" cy="5071731"/>
          </a:xfrm>
          <a:prstGeom prst="rect">
            <a:avLst/>
          </a:prstGeom>
        </p:spPr>
      </p:pic>
      <p:sp>
        <p:nvSpPr>
          <p:cNvPr id="7" name="TextBox 6">
            <a:extLst>
              <a:ext uri="{FF2B5EF4-FFF2-40B4-BE49-F238E27FC236}">
                <a16:creationId xmlns:a16="http://schemas.microsoft.com/office/drawing/2014/main" id="{16BC1C0E-5FBB-32CF-2C78-A764083F28C2}"/>
              </a:ext>
            </a:extLst>
          </p:cNvPr>
          <p:cNvSpPr txBox="1"/>
          <p:nvPr/>
        </p:nvSpPr>
        <p:spPr>
          <a:xfrm>
            <a:off x="568119" y="909081"/>
            <a:ext cx="6678535" cy="2958502"/>
          </a:xfrm>
          <a:prstGeom prst="rect">
            <a:avLst/>
          </a:prstGeom>
          <a:noFill/>
        </p:spPr>
        <p:txBody>
          <a:bodyPr wrap="square">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1" i="1" u="none" strike="noStrike" kern="1200" cap="none" spc="0" normalizeH="0" baseline="0" noProof="0" dirty="0">
                <a:ln>
                  <a:noFill/>
                </a:ln>
                <a:solidFill>
                  <a:srgbClr val="FF0000"/>
                </a:solidFill>
                <a:effectLst/>
                <a:uLnTx/>
                <a:uFillTx/>
                <a:latin typeface="times new roman"/>
                <a:ea typeface="+mn-ea"/>
                <a:cs typeface="+mn-cs"/>
              </a:rPr>
              <a:t>2. </a:t>
            </a:r>
            <a:r>
              <a:rPr kumimoji="0" lang="en-US" sz="3200" b="1" i="1" u="none" strike="noStrike" kern="1200" cap="none" spc="0" normalizeH="0" baseline="0" noProof="0" dirty="0" err="1">
                <a:ln>
                  <a:noFill/>
                </a:ln>
                <a:solidFill>
                  <a:srgbClr val="FF0000"/>
                </a:solidFill>
                <a:effectLst/>
                <a:uLnTx/>
                <a:uFillTx/>
                <a:latin typeface="times new roman"/>
                <a:ea typeface="+mn-ea"/>
                <a:cs typeface="+mn-cs"/>
              </a:rPr>
              <a:t>Nhiệm</a:t>
            </a:r>
            <a:r>
              <a:rPr kumimoji="0" lang="en-US" sz="3200" b="1" i="1" u="none" strike="noStrike" kern="1200" cap="none" spc="0" normalizeH="0" baseline="0" noProof="0" dirty="0">
                <a:ln>
                  <a:noFill/>
                </a:ln>
                <a:solidFill>
                  <a:srgbClr val="FF0000"/>
                </a:solidFill>
                <a:effectLst/>
                <a:uLnTx/>
                <a:uFillTx/>
                <a:latin typeface="times new roman"/>
                <a:ea typeface="+mn-ea"/>
                <a:cs typeface="+mn-cs"/>
              </a:rPr>
              <a:t> </a:t>
            </a:r>
            <a:r>
              <a:rPr kumimoji="0" lang="en-US" sz="3200" b="1" i="1" u="none" strike="noStrike" kern="1200" cap="none" spc="0" normalizeH="0" baseline="0" noProof="0" dirty="0" err="1">
                <a:ln>
                  <a:noFill/>
                </a:ln>
                <a:solidFill>
                  <a:srgbClr val="FF0000"/>
                </a:solidFill>
                <a:effectLst/>
                <a:uLnTx/>
                <a:uFillTx/>
                <a:latin typeface="times new roman"/>
                <a:ea typeface="+mn-ea"/>
                <a:cs typeface="+mn-cs"/>
              </a:rPr>
              <a:t>vụ</a:t>
            </a:r>
            <a:r>
              <a:rPr kumimoji="0" lang="en-US" sz="3200" b="1" i="1" u="none" strike="noStrike" kern="1200" cap="none" spc="0" normalizeH="0" baseline="0" noProof="0" dirty="0">
                <a:ln>
                  <a:noFill/>
                </a:ln>
                <a:solidFill>
                  <a:srgbClr val="FF0000"/>
                </a:solidFill>
                <a:effectLst/>
                <a:uLnTx/>
                <a:uFillTx/>
                <a:latin typeface="times new roman"/>
                <a:ea typeface="+mn-ea"/>
                <a:cs typeface="+mn-cs"/>
              </a:rPr>
              <a:t> 2: Chia </a:t>
            </a:r>
            <a:r>
              <a:rPr kumimoji="0" lang="en-US" sz="3200" b="1" i="1" u="none" strike="noStrike" kern="1200" cap="none" spc="0" normalizeH="0" baseline="0" noProof="0" dirty="0" err="1">
                <a:ln>
                  <a:noFill/>
                </a:ln>
                <a:solidFill>
                  <a:srgbClr val="FF0000"/>
                </a:solidFill>
                <a:effectLst/>
                <a:uLnTx/>
                <a:uFillTx/>
                <a:latin typeface="times new roman"/>
                <a:ea typeface="+mn-ea"/>
                <a:cs typeface="+mn-cs"/>
              </a:rPr>
              <a:t>sẻ</a:t>
            </a:r>
            <a:endParaRPr kumimoji="0" lang="en-US" sz="3200" b="0" i="1" u="none" strike="noStrike" kern="1200" cap="none" spc="0" normalizeH="0" baseline="0" noProof="0" dirty="0">
              <a:ln>
                <a:noFill/>
              </a:ln>
              <a:solidFill>
                <a:srgbClr val="FF0000"/>
              </a:solidFill>
              <a:effectLst/>
              <a:uLnTx/>
              <a:uFillTx/>
              <a:latin typeface="times new roman"/>
              <a:ea typeface="+mn-ea"/>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sz="3200" b="0" i="1" u="none" strike="noStrike" kern="1200" cap="none" spc="0" normalizeH="0" baseline="0" noProof="0" dirty="0" err="1">
                <a:ln>
                  <a:noFill/>
                </a:ln>
                <a:solidFill>
                  <a:srgbClr val="FF0000"/>
                </a:solidFill>
                <a:effectLst/>
                <a:uLnTx/>
                <a:uFillTx/>
                <a:latin typeface="times new roman"/>
                <a:ea typeface="+mn-ea"/>
                <a:cs typeface="+mn-cs"/>
              </a:rPr>
              <a:t>Rút</a:t>
            </a:r>
            <a:r>
              <a:rPr kumimoji="0" lang="en-US" sz="3200" b="0" i="1" u="none" strike="noStrike" kern="1200" cap="none" spc="0" normalizeH="0" baseline="0" noProof="0" dirty="0">
                <a:ln>
                  <a:noFill/>
                </a:ln>
                <a:solidFill>
                  <a:srgbClr val="FF0000"/>
                </a:solidFill>
                <a:effectLst/>
                <a:uLnTx/>
                <a:uFillTx/>
                <a:latin typeface="times new roman"/>
                <a:ea typeface="+mn-ea"/>
                <a:cs typeface="+mn-cs"/>
              </a:rPr>
              <a:t> </a:t>
            </a:r>
            <a:r>
              <a:rPr kumimoji="0" lang="en-US" sz="3200" b="0" i="1" u="none" strike="noStrike" kern="1200" cap="none" spc="0" normalizeH="0" baseline="0" noProof="0" dirty="0" err="1">
                <a:ln>
                  <a:noFill/>
                </a:ln>
                <a:solidFill>
                  <a:srgbClr val="FF0000"/>
                </a:solidFill>
                <a:effectLst/>
                <a:uLnTx/>
                <a:uFillTx/>
                <a:latin typeface="times new roman"/>
                <a:ea typeface="+mn-ea"/>
                <a:cs typeface="+mn-cs"/>
              </a:rPr>
              <a:t>ra</a:t>
            </a:r>
            <a:r>
              <a:rPr kumimoji="0" lang="en-US" sz="3200" b="0" i="1" u="none" strike="noStrike" kern="1200" cap="none" spc="0" normalizeH="0" baseline="0" noProof="0" dirty="0">
                <a:ln>
                  <a:noFill/>
                </a:ln>
                <a:solidFill>
                  <a:srgbClr val="FF0000"/>
                </a:solidFill>
                <a:effectLst/>
                <a:uLnTx/>
                <a:uFillTx/>
                <a:latin typeface="times new roman"/>
                <a:ea typeface="+mn-ea"/>
                <a:cs typeface="+mn-cs"/>
              </a:rPr>
              <a:t> </a:t>
            </a:r>
            <a:r>
              <a:rPr kumimoji="0" lang="en-US" sz="3200" b="0" i="1" u="none" strike="noStrike" kern="1200" cap="none" spc="0" normalizeH="0" baseline="0" noProof="0" dirty="0" err="1">
                <a:ln>
                  <a:noFill/>
                </a:ln>
                <a:solidFill>
                  <a:srgbClr val="FF0000"/>
                </a:solidFill>
                <a:effectLst/>
                <a:uLnTx/>
                <a:uFillTx/>
                <a:latin typeface="times new roman"/>
                <a:ea typeface="+mn-ea"/>
                <a:cs typeface="+mn-cs"/>
              </a:rPr>
              <a:t>bài</a:t>
            </a:r>
            <a:r>
              <a:rPr kumimoji="0" lang="en-US" sz="3200" b="0" i="1" u="none" strike="noStrike" kern="1200" cap="none" spc="0" normalizeH="0" baseline="0" noProof="0" dirty="0">
                <a:ln>
                  <a:noFill/>
                </a:ln>
                <a:solidFill>
                  <a:srgbClr val="FF0000"/>
                </a:solidFill>
                <a:effectLst/>
                <a:uLnTx/>
                <a:uFillTx/>
                <a:latin typeface="times new roman"/>
                <a:ea typeface="+mn-ea"/>
                <a:cs typeface="+mn-cs"/>
              </a:rPr>
              <a:t> học về </a:t>
            </a:r>
            <a:r>
              <a:rPr kumimoji="0" lang="en-US" sz="3200" b="0" i="1" u="none" strike="noStrike" kern="1200" cap="none" spc="0" normalizeH="0" baseline="0" noProof="0" dirty="0" err="1">
                <a:ln>
                  <a:noFill/>
                </a:ln>
                <a:solidFill>
                  <a:srgbClr val="FF0000"/>
                </a:solidFill>
                <a:effectLst/>
                <a:uLnTx/>
                <a:uFillTx/>
                <a:latin typeface="times new roman"/>
                <a:ea typeface="+mn-ea"/>
                <a:cs typeface="+mn-cs"/>
              </a:rPr>
              <a:t>cách</a:t>
            </a:r>
            <a:r>
              <a:rPr kumimoji="0" lang="en-US" sz="3200" b="0" i="1" u="none" strike="noStrike" kern="1200" cap="none" spc="0" normalizeH="0" baseline="0" noProof="0" dirty="0">
                <a:ln>
                  <a:noFill/>
                </a:ln>
                <a:solidFill>
                  <a:srgbClr val="FF0000"/>
                </a:solidFill>
                <a:effectLst/>
                <a:uLnTx/>
                <a:uFillTx/>
                <a:latin typeface="times new roman"/>
                <a:ea typeface="+mn-ea"/>
                <a:cs typeface="+mn-cs"/>
              </a:rPr>
              <a:t> </a:t>
            </a:r>
            <a:r>
              <a:rPr kumimoji="0" lang="en-US" sz="3200" b="0" i="1" u="none" strike="noStrike" kern="1200" cap="none" spc="0" normalizeH="0" baseline="0" noProof="0" dirty="0" err="1">
                <a:ln>
                  <a:noFill/>
                </a:ln>
                <a:solidFill>
                  <a:srgbClr val="FF0000"/>
                </a:solidFill>
                <a:effectLst/>
                <a:uLnTx/>
                <a:uFillTx/>
                <a:latin typeface="times new roman"/>
                <a:ea typeface="+mn-ea"/>
                <a:cs typeface="+mn-cs"/>
              </a:rPr>
              <a:t>thức</a:t>
            </a:r>
            <a:r>
              <a:rPr kumimoji="0" lang="en-US" sz="3200" b="0" i="1" u="none" strike="noStrike" kern="1200" cap="none" spc="0" normalizeH="0" baseline="0" noProof="0" dirty="0">
                <a:ln>
                  <a:noFill/>
                </a:ln>
                <a:solidFill>
                  <a:srgbClr val="FF0000"/>
                </a:solidFill>
                <a:effectLst/>
                <a:uLnTx/>
                <a:uFillTx/>
                <a:latin typeface="times new roman"/>
                <a:ea typeface="+mn-ea"/>
                <a:cs typeface="+mn-cs"/>
              </a:rPr>
              <a:t> </a:t>
            </a:r>
            <a:r>
              <a:rPr kumimoji="0" lang="en-US" sz="3200" b="0" i="1" u="none" strike="noStrike" kern="1200" cap="none" spc="0" normalizeH="0" baseline="0" noProof="0" dirty="0" err="1">
                <a:ln>
                  <a:noFill/>
                </a:ln>
                <a:solidFill>
                  <a:srgbClr val="FF0000"/>
                </a:solidFill>
                <a:effectLst/>
                <a:uLnTx/>
                <a:uFillTx/>
                <a:latin typeface="times new roman"/>
                <a:ea typeface="+mn-ea"/>
                <a:cs typeface="+mn-cs"/>
              </a:rPr>
              <a:t>khám</a:t>
            </a:r>
            <a:r>
              <a:rPr kumimoji="0" lang="en-US" sz="3200" b="0" i="1" u="none" strike="noStrike" kern="1200" cap="none" spc="0" normalizeH="0" baseline="0" noProof="0" dirty="0">
                <a:ln>
                  <a:noFill/>
                </a:ln>
                <a:solidFill>
                  <a:srgbClr val="FF0000"/>
                </a:solidFill>
                <a:effectLst/>
                <a:uLnTx/>
                <a:uFillTx/>
                <a:latin typeface="times new roman"/>
                <a:ea typeface="+mn-ea"/>
                <a:cs typeface="+mn-cs"/>
              </a:rPr>
              <a:t> </a:t>
            </a:r>
            <a:r>
              <a:rPr kumimoji="0" lang="en-US" sz="3200" b="0" i="1" u="none" strike="noStrike" kern="1200" cap="none" spc="0" normalizeH="0" baseline="0" noProof="0" dirty="0" err="1">
                <a:ln>
                  <a:noFill/>
                </a:ln>
                <a:solidFill>
                  <a:srgbClr val="FF0000"/>
                </a:solidFill>
                <a:effectLst/>
                <a:uLnTx/>
                <a:uFillTx/>
                <a:latin typeface="times new roman"/>
                <a:ea typeface="+mn-ea"/>
                <a:cs typeface="+mn-cs"/>
              </a:rPr>
              <a:t>phá</a:t>
            </a:r>
            <a:r>
              <a:rPr kumimoji="0" lang="en-US" sz="3200" b="0" i="1" u="none" strike="noStrike" kern="1200" cap="none" spc="0" normalizeH="0" baseline="0" noProof="0" dirty="0">
                <a:ln>
                  <a:noFill/>
                </a:ln>
                <a:solidFill>
                  <a:srgbClr val="FF0000"/>
                </a:solidFill>
                <a:effectLst/>
                <a:uLnTx/>
                <a:uFillTx/>
                <a:latin typeface="times new roman"/>
                <a:ea typeface="+mn-ea"/>
                <a:cs typeface="+mn-cs"/>
              </a:rPr>
              <a:t> </a:t>
            </a:r>
            <a:r>
              <a:rPr kumimoji="0" lang="en-US" sz="3200" b="0" i="1" u="none" strike="noStrike" kern="1200" cap="none" spc="0" normalizeH="0" baseline="0" noProof="0" dirty="0" err="1">
                <a:ln>
                  <a:noFill/>
                </a:ln>
                <a:solidFill>
                  <a:srgbClr val="FF0000"/>
                </a:solidFill>
                <a:effectLst/>
                <a:uLnTx/>
                <a:uFillTx/>
                <a:latin typeface="times new roman"/>
                <a:ea typeface="+mn-ea"/>
                <a:cs typeface="+mn-cs"/>
              </a:rPr>
              <a:t>vẻ</a:t>
            </a:r>
            <a:r>
              <a:rPr kumimoji="0" lang="en-US" sz="3200" b="0" i="1" u="none" strike="noStrike" kern="1200" cap="none" spc="0" normalizeH="0" baseline="0" noProof="0" dirty="0">
                <a:ln>
                  <a:noFill/>
                </a:ln>
                <a:solidFill>
                  <a:srgbClr val="FF0000"/>
                </a:solidFill>
                <a:effectLst/>
                <a:uLnTx/>
                <a:uFillTx/>
                <a:latin typeface="times new roman"/>
                <a:ea typeface="+mn-ea"/>
                <a:cs typeface="+mn-cs"/>
              </a:rPr>
              <a:t> đẹp </a:t>
            </a:r>
            <a:r>
              <a:rPr kumimoji="0" lang="en-US" sz="3200" b="0" i="1" u="none" strike="noStrike" kern="1200" cap="none" spc="0" normalizeH="0" baseline="0" noProof="0" dirty="0" err="1">
                <a:ln>
                  <a:noFill/>
                </a:ln>
                <a:solidFill>
                  <a:srgbClr val="FF0000"/>
                </a:solidFill>
                <a:effectLst/>
                <a:uLnTx/>
                <a:uFillTx/>
                <a:latin typeface="times new roman"/>
                <a:ea typeface="+mn-ea"/>
                <a:cs typeface="+mn-cs"/>
              </a:rPr>
              <a:t>tác</a:t>
            </a:r>
            <a:r>
              <a:rPr kumimoji="0" lang="en-US" sz="3200" b="0" i="1" u="none" strike="noStrike" kern="1200" cap="none" spc="0" normalizeH="0" baseline="0" noProof="0" dirty="0">
                <a:ln>
                  <a:noFill/>
                </a:ln>
                <a:solidFill>
                  <a:srgbClr val="FF0000"/>
                </a:solidFill>
                <a:effectLst/>
                <a:uLnTx/>
                <a:uFillTx/>
                <a:latin typeface="times new roman"/>
                <a:ea typeface="+mn-ea"/>
                <a:cs typeface="+mn-cs"/>
              </a:rPr>
              <a:t> </a:t>
            </a:r>
            <a:r>
              <a:rPr kumimoji="0" lang="en-US" sz="3200" b="0" i="1" u="none" strike="noStrike" kern="1200" cap="none" spc="0" normalizeH="0" baseline="0" noProof="0" dirty="0" err="1">
                <a:ln>
                  <a:noFill/>
                </a:ln>
                <a:solidFill>
                  <a:srgbClr val="FF0000"/>
                </a:solidFill>
                <a:effectLst/>
                <a:uLnTx/>
                <a:uFillTx/>
                <a:latin typeface="times new roman"/>
                <a:ea typeface="+mn-ea"/>
                <a:cs typeface="+mn-cs"/>
              </a:rPr>
              <a:t>phẩm</a:t>
            </a:r>
            <a:r>
              <a:rPr kumimoji="0" lang="en-US" sz="3200" b="0" i="1" u="none" strike="noStrike" kern="1200" cap="none" spc="0" normalizeH="0" baseline="0" noProof="0" dirty="0">
                <a:ln>
                  <a:noFill/>
                </a:ln>
                <a:solidFill>
                  <a:srgbClr val="FF0000"/>
                </a:solidFill>
                <a:effectLst/>
                <a:uLnTx/>
                <a:uFillTx/>
                <a:latin typeface="times new roman"/>
                <a:ea typeface="+mn-ea"/>
                <a:cs typeface="+mn-cs"/>
              </a:rPr>
              <a:t> </a:t>
            </a:r>
            <a:r>
              <a:rPr kumimoji="0" lang="en-US" sz="3200" b="0" i="1" u="none" strike="noStrike" kern="1200" cap="none" spc="0" normalizeH="0" baseline="0" noProof="0" dirty="0" err="1">
                <a:ln>
                  <a:noFill/>
                </a:ln>
                <a:solidFill>
                  <a:srgbClr val="FF0000"/>
                </a:solidFill>
                <a:effectLst/>
                <a:uLnTx/>
                <a:uFillTx/>
                <a:latin typeface="times new roman"/>
                <a:ea typeface="+mn-ea"/>
                <a:cs typeface="+mn-cs"/>
              </a:rPr>
              <a:t>văn</a:t>
            </a:r>
            <a:r>
              <a:rPr kumimoji="0" lang="en-US" sz="3200" b="0" i="1" u="none" strike="noStrike" kern="1200" cap="none" spc="0" normalizeH="0" baseline="0" noProof="0" dirty="0">
                <a:ln>
                  <a:noFill/>
                </a:ln>
                <a:solidFill>
                  <a:srgbClr val="FF0000"/>
                </a:solidFill>
                <a:effectLst/>
                <a:uLnTx/>
                <a:uFillTx/>
                <a:latin typeface="times new roman"/>
                <a:ea typeface="+mn-ea"/>
                <a:cs typeface="+mn-cs"/>
              </a:rPr>
              <a:t> </a:t>
            </a:r>
            <a:r>
              <a:rPr kumimoji="0" lang="en-US" sz="3200" b="0" i="1" u="none" strike="noStrike" kern="1200" cap="none" spc="0" normalizeH="0" baseline="0" noProof="0" dirty="0" err="1">
                <a:ln>
                  <a:noFill/>
                </a:ln>
                <a:solidFill>
                  <a:srgbClr val="FF0000"/>
                </a:solidFill>
                <a:effectLst/>
                <a:uLnTx/>
                <a:uFillTx/>
                <a:latin typeface="times new roman"/>
                <a:ea typeface="+mn-ea"/>
                <a:cs typeface="+mn-cs"/>
              </a:rPr>
              <a:t>chương</a:t>
            </a:r>
            <a:r>
              <a:rPr kumimoji="0" lang="en-US" sz="3200" b="0" i="1" u="none" strike="noStrike" kern="1200" cap="none" spc="0" normalizeH="0" baseline="0" noProof="0" dirty="0">
                <a:ln>
                  <a:noFill/>
                </a:ln>
                <a:solidFill>
                  <a:srgbClr val="FF0000"/>
                </a:solidFill>
                <a:effectLst/>
                <a:uLnTx/>
                <a:uFillTx/>
                <a:latin typeface="times new roman"/>
                <a:ea typeface="+mn-ea"/>
                <a:cs typeface="+mn-cs"/>
              </a:rPr>
              <a:t> qua </a:t>
            </a:r>
            <a:r>
              <a:rPr kumimoji="0" lang="en-US" sz="3200" b="0" i="1" u="none" strike="noStrike" kern="1200" cap="none" spc="0" normalizeH="0" baseline="0" noProof="0" dirty="0" err="1">
                <a:ln>
                  <a:noFill/>
                </a:ln>
                <a:solidFill>
                  <a:srgbClr val="FF0000"/>
                </a:solidFill>
                <a:effectLst/>
                <a:uLnTx/>
                <a:uFillTx/>
                <a:latin typeface="times new roman"/>
                <a:ea typeface="+mn-ea"/>
                <a:cs typeface="+mn-cs"/>
              </a:rPr>
              <a:t>bài</a:t>
            </a:r>
            <a:r>
              <a:rPr kumimoji="0" lang="en-US" sz="3200" b="0" i="1" u="none" strike="noStrike" kern="1200" cap="none" spc="0" normalizeH="0" baseline="0" noProof="0" dirty="0">
                <a:ln>
                  <a:noFill/>
                </a:ln>
                <a:solidFill>
                  <a:srgbClr val="FF0000"/>
                </a:solidFill>
                <a:effectLst/>
                <a:uLnTx/>
                <a:uFillTx/>
                <a:latin typeface="times new roman"/>
                <a:ea typeface="+mn-ea"/>
                <a:cs typeface="+mn-cs"/>
              </a:rPr>
              <a:t> viết </a:t>
            </a:r>
            <a:r>
              <a:rPr kumimoji="0" lang="en-US" sz="3200" b="0" i="1" u="none" strike="noStrike" kern="1200" cap="none" spc="0" normalizeH="0" baseline="0" noProof="0" dirty="0" err="1">
                <a:ln>
                  <a:noFill/>
                </a:ln>
                <a:solidFill>
                  <a:srgbClr val="FF0000"/>
                </a:solidFill>
                <a:effectLst/>
                <a:uLnTx/>
                <a:uFillTx/>
                <a:latin typeface="times new roman"/>
                <a:ea typeface="+mn-ea"/>
                <a:cs typeface="+mn-cs"/>
              </a:rPr>
              <a:t>của</a:t>
            </a:r>
            <a:r>
              <a:rPr kumimoji="0" lang="en-US" sz="3200" b="0" i="1" u="none" strike="noStrike" kern="1200" cap="none" spc="0" normalizeH="0" baseline="0" noProof="0" dirty="0">
                <a:ln>
                  <a:noFill/>
                </a:ln>
                <a:solidFill>
                  <a:srgbClr val="FF0000"/>
                </a:solidFill>
                <a:effectLst/>
                <a:uLnTx/>
                <a:uFillTx/>
                <a:latin typeface="times new roman"/>
                <a:ea typeface="+mn-ea"/>
                <a:cs typeface="+mn-cs"/>
              </a:rPr>
              <a:t> </a:t>
            </a:r>
            <a:r>
              <a:rPr kumimoji="0" lang="en-US" sz="3200" b="0" i="1" u="none" strike="noStrike" kern="1200" cap="none" spc="0" normalizeH="0" baseline="0" noProof="0" dirty="0" err="1">
                <a:ln>
                  <a:noFill/>
                </a:ln>
                <a:solidFill>
                  <a:srgbClr val="FF0000"/>
                </a:solidFill>
                <a:effectLst/>
                <a:uLnTx/>
                <a:uFillTx/>
                <a:latin typeface="times new roman"/>
                <a:ea typeface="+mn-ea"/>
                <a:cs typeface="+mn-cs"/>
              </a:rPr>
              <a:t>tác</a:t>
            </a:r>
            <a:r>
              <a:rPr kumimoji="0" lang="en-US" sz="3200" b="0" i="1" u="none" strike="noStrike" kern="1200" cap="none" spc="0" normalizeH="0" baseline="0" noProof="0" dirty="0">
                <a:ln>
                  <a:noFill/>
                </a:ln>
                <a:solidFill>
                  <a:srgbClr val="FF0000"/>
                </a:solidFill>
                <a:effectLst/>
                <a:uLnTx/>
                <a:uFillTx/>
                <a:latin typeface="times new roman"/>
                <a:ea typeface="+mn-ea"/>
                <a:cs typeface="+mn-cs"/>
              </a:rPr>
              <a:t> </a:t>
            </a:r>
            <a:r>
              <a:rPr kumimoji="0" lang="en-US" sz="3200" b="0" i="1" u="none" strike="noStrike" kern="1200" cap="none" spc="0" normalizeH="0" baseline="0" noProof="0" dirty="0" err="1">
                <a:ln>
                  <a:noFill/>
                </a:ln>
                <a:solidFill>
                  <a:srgbClr val="FF0000"/>
                </a:solidFill>
                <a:effectLst/>
                <a:uLnTx/>
                <a:uFillTx/>
                <a:latin typeface="times new roman"/>
                <a:ea typeface="+mn-ea"/>
                <a:cs typeface="+mn-cs"/>
              </a:rPr>
              <a:t>giả</a:t>
            </a:r>
            <a:r>
              <a:rPr kumimoji="0" lang="en-US" sz="3200" b="0" i="1" u="none" strike="noStrike" kern="1200" cap="none" spc="0" normalizeH="0" baseline="0" noProof="0" dirty="0">
                <a:ln>
                  <a:noFill/>
                </a:ln>
                <a:solidFill>
                  <a:srgbClr val="FF0000"/>
                </a:solidFill>
                <a:effectLst/>
                <a:uLnTx/>
                <a:uFillTx/>
                <a:latin typeface="times new roman"/>
                <a:ea typeface="+mn-ea"/>
                <a:cs typeface="+mn-cs"/>
              </a:rPr>
              <a:t> </a:t>
            </a:r>
            <a:r>
              <a:rPr kumimoji="0" lang="en-US" sz="3200" b="0" i="1" u="none" strike="noStrike" kern="1200" cap="none" spc="0" normalizeH="0" baseline="0" noProof="0" dirty="0" err="1">
                <a:ln>
                  <a:noFill/>
                </a:ln>
                <a:solidFill>
                  <a:srgbClr val="FF0000"/>
                </a:solidFill>
                <a:effectLst/>
                <a:uLnTx/>
                <a:uFillTx/>
                <a:latin typeface="times new roman"/>
                <a:ea typeface="+mn-ea"/>
                <a:cs typeface="+mn-cs"/>
              </a:rPr>
              <a:t>Nguyễn</a:t>
            </a:r>
            <a:r>
              <a:rPr kumimoji="0" lang="en-US" sz="3200" b="0" i="1" u="none" strike="noStrike" kern="1200" cap="none" spc="0" normalizeH="0" baseline="0" noProof="0" dirty="0">
                <a:ln>
                  <a:noFill/>
                </a:ln>
                <a:solidFill>
                  <a:srgbClr val="FF0000"/>
                </a:solidFill>
                <a:effectLst/>
                <a:uLnTx/>
                <a:uFillTx/>
                <a:latin typeface="times new roman"/>
                <a:ea typeface="+mn-ea"/>
                <a:cs typeface="+mn-cs"/>
              </a:rPr>
              <a:t> </a:t>
            </a:r>
            <a:r>
              <a:rPr kumimoji="0" lang="en-US" sz="3200" b="0" i="1" u="none" strike="noStrike" kern="1200" cap="none" spc="0" normalizeH="0" baseline="0" noProof="0" dirty="0" err="1">
                <a:ln>
                  <a:noFill/>
                </a:ln>
                <a:solidFill>
                  <a:srgbClr val="FF0000"/>
                </a:solidFill>
                <a:effectLst/>
                <a:uLnTx/>
                <a:uFillTx/>
                <a:latin typeface="times new roman"/>
                <a:ea typeface="+mn-ea"/>
                <a:cs typeface="+mn-cs"/>
              </a:rPr>
              <a:t>Đăng</a:t>
            </a:r>
            <a:r>
              <a:rPr kumimoji="0" lang="en-US" sz="3200" b="0" i="1" u="none" strike="noStrike" kern="1200" cap="none" spc="0" normalizeH="0" baseline="0" noProof="0" dirty="0">
                <a:ln>
                  <a:noFill/>
                </a:ln>
                <a:solidFill>
                  <a:srgbClr val="FF0000"/>
                </a:solidFill>
                <a:effectLst/>
                <a:uLnTx/>
                <a:uFillTx/>
                <a:latin typeface="times new roman"/>
                <a:ea typeface="+mn-ea"/>
                <a:cs typeface="+mn-cs"/>
              </a:rPr>
              <a:t> Na.</a:t>
            </a:r>
          </a:p>
        </p:txBody>
      </p:sp>
    </p:spTree>
    <p:extLst>
      <p:ext uri="{BB962C8B-B14F-4D97-AF65-F5344CB8AC3E}">
        <p14:creationId xmlns:p14="http://schemas.microsoft.com/office/powerpoint/2010/main" val="13718811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4" name="Rectangle 13">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a:ea typeface="+mn-ea"/>
              <a:cs typeface="+mn-cs"/>
            </a:endParaRPr>
          </a:p>
        </p:txBody>
      </p:sp>
      <p:sp>
        <p:nvSpPr>
          <p:cNvPr id="16" name="Rectangle 15">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a:ea typeface="+mn-ea"/>
              <a:cs typeface="+mn-cs"/>
            </a:endParaRPr>
          </a:p>
        </p:txBody>
      </p:sp>
      <p:sp>
        <p:nvSpPr>
          <p:cNvPr id="18" name="Rectangle 17">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a:ea typeface="+mn-ea"/>
              <a:cs typeface="+mn-cs"/>
            </a:endParaRPr>
          </a:p>
        </p:txBody>
      </p:sp>
      <p:sp>
        <p:nvSpPr>
          <p:cNvPr id="20" name="Rectangle 19">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times new roman"/>
              <a:ea typeface="+mn-ea"/>
              <a:cs typeface="+mn-cs"/>
            </a:endParaRPr>
          </a:p>
        </p:txBody>
      </p:sp>
      <p:pic>
        <p:nvPicPr>
          <p:cNvPr id="5" name="Content Placeholder 4" descr="A close-up of a flower&#10;&#10;Description automatically generated">
            <a:extLst>
              <a:ext uri="{FF2B5EF4-FFF2-40B4-BE49-F238E27FC236}">
                <a16:creationId xmlns:a16="http://schemas.microsoft.com/office/drawing/2014/main" id="{06F5353D-B9BC-B654-C47B-B5375988EB0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46654" y="909081"/>
            <a:ext cx="3829156" cy="5071731"/>
          </a:xfrm>
          <a:prstGeom prst="rect">
            <a:avLst/>
          </a:prstGeom>
        </p:spPr>
      </p:pic>
      <p:sp>
        <p:nvSpPr>
          <p:cNvPr id="7" name="TextBox 6">
            <a:extLst>
              <a:ext uri="{FF2B5EF4-FFF2-40B4-BE49-F238E27FC236}">
                <a16:creationId xmlns:a16="http://schemas.microsoft.com/office/drawing/2014/main" id="{16BC1C0E-5FBB-32CF-2C78-A764083F28C2}"/>
              </a:ext>
            </a:extLst>
          </p:cNvPr>
          <p:cNvSpPr txBox="1"/>
          <p:nvPr/>
        </p:nvSpPr>
        <p:spPr>
          <a:xfrm>
            <a:off x="284060" y="148399"/>
            <a:ext cx="6962594" cy="6478184"/>
          </a:xfrm>
          <a:prstGeom prst="rect">
            <a:avLst/>
          </a:prstGeom>
          <a:noFill/>
        </p:spPr>
        <p:txBody>
          <a:bodyPr wrap="square">
            <a:spAutoFit/>
          </a:bodyPr>
          <a:lstStyle/>
          <a:p>
            <a:pPr algn="ctr">
              <a:lnSpc>
                <a:spcPct val="150000"/>
              </a:lnSpc>
            </a:pPr>
            <a:r>
              <a:rPr lang="en-US" sz="2800" b="1" dirty="0" err="1">
                <a:solidFill>
                  <a:srgbClr val="FF0000"/>
                </a:solidFill>
              </a:rPr>
              <a:t>Gợi</a:t>
            </a:r>
            <a:r>
              <a:rPr lang="en-US" sz="2800" b="1" dirty="0">
                <a:solidFill>
                  <a:srgbClr val="FF0000"/>
                </a:solidFill>
              </a:rPr>
              <a:t> ý </a:t>
            </a:r>
            <a:r>
              <a:rPr lang="en-US" sz="2800" b="1" dirty="0" err="1">
                <a:solidFill>
                  <a:srgbClr val="FF0000"/>
                </a:solidFill>
              </a:rPr>
              <a:t>trả</a:t>
            </a:r>
            <a:r>
              <a:rPr lang="en-US" sz="2800" b="1" dirty="0">
                <a:solidFill>
                  <a:srgbClr val="FF0000"/>
                </a:solidFill>
              </a:rPr>
              <a:t> </a:t>
            </a:r>
            <a:r>
              <a:rPr lang="en-US" sz="2800" b="1" dirty="0" err="1">
                <a:solidFill>
                  <a:srgbClr val="FF0000"/>
                </a:solidFill>
              </a:rPr>
              <a:t>lời</a:t>
            </a:r>
            <a:endParaRPr lang="en-US" sz="2800" dirty="0">
              <a:solidFill>
                <a:srgbClr val="FF0000"/>
              </a:solidFill>
            </a:endParaRPr>
          </a:p>
          <a:p>
            <a:pPr marL="457200" indent="-457200" algn="just">
              <a:lnSpc>
                <a:spcPct val="150000"/>
              </a:lnSpc>
              <a:buClr>
                <a:srgbClr val="FF0000"/>
              </a:buClr>
              <a:buFont typeface="Wingdings" panose="05000000000000000000" pitchFamily="2" charset="2"/>
              <a:buChar char="Ø"/>
            </a:pPr>
            <a:r>
              <a:rPr lang="en-US" sz="2800" dirty="0" err="1"/>
              <a:t>Nên</a:t>
            </a:r>
            <a:r>
              <a:rPr lang="en-US" sz="2800" dirty="0"/>
              <a:t> đi </a:t>
            </a:r>
            <a:r>
              <a:rPr lang="en-US" sz="2800" dirty="0" err="1"/>
              <a:t>sâu</a:t>
            </a:r>
            <a:r>
              <a:rPr lang="en-US" sz="2800" dirty="0"/>
              <a:t> </a:t>
            </a:r>
            <a:r>
              <a:rPr lang="en-US" sz="2800" dirty="0" err="1"/>
              <a:t>tìm</a:t>
            </a:r>
            <a:r>
              <a:rPr lang="en-US" sz="2800" dirty="0"/>
              <a:t> </a:t>
            </a:r>
            <a:r>
              <a:rPr lang="en-US" sz="2800" dirty="0" err="1"/>
              <a:t>hiểu</a:t>
            </a:r>
            <a:r>
              <a:rPr lang="en-US" sz="2800" dirty="0"/>
              <a:t> </a:t>
            </a:r>
            <a:r>
              <a:rPr lang="en-US" sz="2800" dirty="0" err="1"/>
              <a:t>một</a:t>
            </a:r>
            <a:r>
              <a:rPr lang="en-US" sz="2800" dirty="0"/>
              <a:t> </a:t>
            </a:r>
            <a:r>
              <a:rPr lang="en-US" sz="2800" dirty="0" err="1"/>
              <a:t>số</a:t>
            </a:r>
            <a:r>
              <a:rPr lang="en-US" sz="2800" dirty="0"/>
              <a:t> </a:t>
            </a:r>
            <a:r>
              <a:rPr lang="en-US" sz="2800" dirty="0" err="1"/>
              <a:t>khía</a:t>
            </a:r>
            <a:r>
              <a:rPr lang="en-US" sz="2800" dirty="0"/>
              <a:t> </a:t>
            </a:r>
            <a:r>
              <a:rPr lang="en-US" sz="2800" dirty="0" err="1"/>
              <a:t>cạnh</a:t>
            </a:r>
            <a:r>
              <a:rPr lang="en-US" sz="2800" dirty="0"/>
              <a:t> </a:t>
            </a:r>
            <a:r>
              <a:rPr lang="en-US" sz="2800" dirty="0" err="1"/>
              <a:t>nổi</a:t>
            </a:r>
            <a:r>
              <a:rPr lang="en-US" sz="2800" dirty="0"/>
              <a:t> </a:t>
            </a:r>
            <a:r>
              <a:rPr lang="en-US" sz="2800" dirty="0" err="1"/>
              <a:t>bật</a:t>
            </a:r>
            <a:r>
              <a:rPr lang="en-US" sz="2800" dirty="0"/>
              <a:t> </a:t>
            </a:r>
            <a:r>
              <a:rPr lang="en-US" sz="2800" dirty="0" err="1"/>
              <a:t>của</a:t>
            </a:r>
            <a:r>
              <a:rPr lang="en-US" sz="2800" dirty="0"/>
              <a:t> </a:t>
            </a:r>
            <a:r>
              <a:rPr lang="en-US" sz="2800" dirty="0" err="1"/>
              <a:t>tác</a:t>
            </a:r>
            <a:r>
              <a:rPr lang="en-US" sz="2800" dirty="0"/>
              <a:t> </a:t>
            </a:r>
            <a:r>
              <a:rPr lang="en-US" sz="2800" dirty="0" err="1"/>
              <a:t>phẩm</a:t>
            </a:r>
            <a:r>
              <a:rPr lang="en-US" sz="2800" dirty="0"/>
              <a:t> mà </a:t>
            </a:r>
            <a:r>
              <a:rPr lang="en-US" sz="2800" dirty="0" err="1"/>
              <a:t>bản</a:t>
            </a:r>
            <a:r>
              <a:rPr lang="en-US" sz="2800" dirty="0"/>
              <a:t> </a:t>
            </a:r>
            <a:r>
              <a:rPr lang="en-US" sz="2800" dirty="0" err="1"/>
              <a:t>thân</a:t>
            </a:r>
            <a:r>
              <a:rPr lang="en-US" sz="2800" dirty="0"/>
              <a:t> cảm thấy </a:t>
            </a:r>
            <a:r>
              <a:rPr lang="en-US" sz="2800" dirty="0" err="1"/>
              <a:t>ấn</a:t>
            </a:r>
            <a:r>
              <a:rPr lang="en-US" sz="2800" dirty="0"/>
              <a:t> </a:t>
            </a:r>
            <a:r>
              <a:rPr lang="en-US" sz="2800" dirty="0" err="1"/>
              <a:t>tượng</a:t>
            </a:r>
            <a:r>
              <a:rPr lang="en-US" sz="2800" dirty="0"/>
              <a:t>.</a:t>
            </a:r>
          </a:p>
          <a:p>
            <a:pPr marL="457200" indent="-457200" algn="just">
              <a:lnSpc>
                <a:spcPct val="150000"/>
              </a:lnSpc>
              <a:buClr>
                <a:srgbClr val="FF0000"/>
              </a:buClr>
              <a:buFont typeface="Wingdings" panose="05000000000000000000" pitchFamily="2" charset="2"/>
              <a:buChar char="Ø"/>
            </a:pPr>
            <a:r>
              <a:rPr lang="en-US" sz="2800" dirty="0" err="1"/>
              <a:t>Sử</a:t>
            </a:r>
            <a:r>
              <a:rPr lang="en-US" sz="2800" dirty="0"/>
              <a:t> </a:t>
            </a:r>
            <a:r>
              <a:rPr lang="en-US" sz="2800" dirty="0" err="1"/>
              <a:t>dụng</a:t>
            </a:r>
            <a:r>
              <a:rPr lang="en-US" sz="2800" dirty="0"/>
              <a:t> </a:t>
            </a:r>
            <a:r>
              <a:rPr lang="en-US" sz="2800" dirty="0" err="1"/>
              <a:t>thao</a:t>
            </a:r>
            <a:r>
              <a:rPr lang="en-US" sz="2800" dirty="0"/>
              <a:t> </a:t>
            </a:r>
            <a:r>
              <a:rPr lang="en-US" sz="2800" dirty="0" err="1"/>
              <a:t>tác</a:t>
            </a:r>
            <a:r>
              <a:rPr lang="en-US" sz="2800" dirty="0"/>
              <a:t> so </a:t>
            </a:r>
            <a:r>
              <a:rPr lang="en-US" sz="2800" dirty="0" err="1"/>
              <a:t>sánh</a:t>
            </a:r>
            <a:r>
              <a:rPr lang="en-US" sz="2800" dirty="0"/>
              <a:t> </a:t>
            </a:r>
            <a:r>
              <a:rPr lang="en-US" sz="2800" dirty="0" err="1"/>
              <a:t>với</a:t>
            </a:r>
            <a:r>
              <a:rPr lang="en-US" sz="2800" dirty="0"/>
              <a:t> các </a:t>
            </a:r>
            <a:r>
              <a:rPr lang="en-US" sz="2800" dirty="0" err="1"/>
              <a:t>tác</a:t>
            </a:r>
            <a:r>
              <a:rPr lang="en-US" sz="2800" dirty="0"/>
              <a:t> </a:t>
            </a:r>
            <a:r>
              <a:rPr lang="en-US" sz="2800" dirty="0" err="1"/>
              <a:t>phẩm</a:t>
            </a:r>
            <a:r>
              <a:rPr lang="en-US" sz="2800" dirty="0"/>
              <a:t> </a:t>
            </a:r>
            <a:r>
              <a:rPr lang="en-US" sz="2800" dirty="0" err="1"/>
              <a:t>văn</a:t>
            </a:r>
            <a:r>
              <a:rPr lang="en-US" sz="2800" dirty="0"/>
              <a:t> học </a:t>
            </a:r>
            <a:r>
              <a:rPr lang="en-US" sz="2800" dirty="0" err="1"/>
              <a:t>khác</a:t>
            </a:r>
            <a:r>
              <a:rPr lang="en-US" sz="2800" dirty="0"/>
              <a:t> </a:t>
            </a:r>
            <a:r>
              <a:rPr lang="en-US" sz="2800" dirty="0" err="1"/>
              <a:t>trong</a:t>
            </a:r>
            <a:r>
              <a:rPr lang="en-US" sz="2800" dirty="0"/>
              <a:t> </a:t>
            </a:r>
            <a:r>
              <a:rPr lang="en-US" sz="2800" dirty="0" err="1"/>
              <a:t>nước</a:t>
            </a:r>
            <a:r>
              <a:rPr lang="en-US" sz="2800" dirty="0"/>
              <a:t> </a:t>
            </a:r>
            <a:r>
              <a:rPr lang="en-US" sz="2800" dirty="0" err="1"/>
              <a:t>hoặc</a:t>
            </a:r>
            <a:r>
              <a:rPr lang="en-US" sz="2800" dirty="0"/>
              <a:t> </a:t>
            </a:r>
            <a:r>
              <a:rPr lang="en-US" sz="2800" dirty="0" err="1"/>
              <a:t>ngoài</a:t>
            </a:r>
            <a:r>
              <a:rPr lang="en-US" sz="2800" dirty="0"/>
              <a:t> </a:t>
            </a:r>
            <a:r>
              <a:rPr lang="en-US" sz="2800" dirty="0" err="1"/>
              <a:t>nước</a:t>
            </a:r>
            <a:r>
              <a:rPr lang="en-US" sz="2800" dirty="0"/>
              <a:t> để </a:t>
            </a:r>
            <a:r>
              <a:rPr lang="en-US" sz="2800" dirty="0" err="1"/>
              <a:t>tìm</a:t>
            </a:r>
            <a:r>
              <a:rPr lang="en-US" sz="2800" dirty="0"/>
              <a:t> </a:t>
            </a:r>
            <a:r>
              <a:rPr lang="en-US" sz="2800" dirty="0" err="1"/>
              <a:t>ra</a:t>
            </a:r>
            <a:r>
              <a:rPr lang="en-US" sz="2800" dirty="0"/>
              <a:t> </a:t>
            </a:r>
            <a:r>
              <a:rPr lang="en-US" sz="2800" dirty="0" err="1"/>
              <a:t>những</a:t>
            </a:r>
            <a:r>
              <a:rPr lang="en-US" sz="2800" dirty="0"/>
              <a:t> </a:t>
            </a:r>
            <a:r>
              <a:rPr lang="en-US" sz="2800" dirty="0" err="1"/>
              <a:t>nét</a:t>
            </a:r>
            <a:r>
              <a:rPr lang="en-US" sz="2800" dirty="0"/>
              <a:t> </a:t>
            </a:r>
            <a:r>
              <a:rPr lang="en-US" sz="2800" dirty="0" err="1"/>
              <a:t>đặc</a:t>
            </a:r>
            <a:r>
              <a:rPr lang="en-US" sz="2800" dirty="0"/>
              <a:t> </a:t>
            </a:r>
            <a:r>
              <a:rPr lang="en-US" sz="2800" dirty="0" err="1"/>
              <a:t>sắc</a:t>
            </a:r>
            <a:r>
              <a:rPr lang="en-US" sz="2800" dirty="0"/>
              <a:t> </a:t>
            </a:r>
            <a:r>
              <a:rPr lang="en-US" sz="2800" dirty="0" err="1"/>
              <a:t>của</a:t>
            </a:r>
            <a:r>
              <a:rPr lang="en-US" sz="2800" dirty="0"/>
              <a:t> </a:t>
            </a:r>
            <a:r>
              <a:rPr lang="en-US" sz="2800" dirty="0" err="1"/>
              <a:t>tác</a:t>
            </a:r>
            <a:r>
              <a:rPr lang="en-US" sz="2800" dirty="0"/>
              <a:t> </a:t>
            </a:r>
            <a:r>
              <a:rPr lang="en-US" sz="2800" dirty="0" err="1"/>
              <a:t>phẩm</a:t>
            </a:r>
            <a:r>
              <a:rPr lang="en-US" sz="2800" dirty="0"/>
              <a:t>.</a:t>
            </a:r>
          </a:p>
          <a:p>
            <a:pPr marL="457200" indent="-457200" algn="just">
              <a:lnSpc>
                <a:spcPct val="150000"/>
              </a:lnSpc>
              <a:buClr>
                <a:srgbClr val="FF0000"/>
              </a:buClr>
              <a:buFont typeface="Wingdings" panose="05000000000000000000" pitchFamily="2" charset="2"/>
              <a:buChar char="Ø"/>
            </a:pPr>
            <a:r>
              <a:rPr lang="en-US" sz="2800" dirty="0"/>
              <a:t>Cần </a:t>
            </a:r>
            <a:r>
              <a:rPr lang="en-US" sz="2800" dirty="0" err="1"/>
              <a:t>bám</a:t>
            </a:r>
            <a:r>
              <a:rPr lang="en-US" sz="2800" dirty="0"/>
              <a:t> </a:t>
            </a:r>
            <a:r>
              <a:rPr lang="en-US" sz="2800" dirty="0" err="1"/>
              <a:t>sát</a:t>
            </a:r>
            <a:r>
              <a:rPr lang="en-US" sz="2800" dirty="0"/>
              <a:t> các </a:t>
            </a:r>
            <a:r>
              <a:rPr lang="en-US" sz="2800" dirty="0" err="1"/>
              <a:t>phương</a:t>
            </a:r>
            <a:r>
              <a:rPr lang="en-US" sz="2800" dirty="0"/>
              <a:t> </a:t>
            </a:r>
            <a:r>
              <a:rPr lang="en-US" sz="2800" dirty="0" err="1"/>
              <a:t>diện</a:t>
            </a:r>
            <a:r>
              <a:rPr lang="en-US" sz="2800" dirty="0"/>
              <a:t> </a:t>
            </a:r>
            <a:r>
              <a:rPr lang="en-US" sz="2800" dirty="0" err="1"/>
              <a:t>ngôn</a:t>
            </a:r>
            <a:r>
              <a:rPr lang="en-US" sz="2800" dirty="0"/>
              <a:t> </a:t>
            </a:r>
            <a:r>
              <a:rPr lang="en-US" sz="2800" dirty="0" err="1"/>
              <a:t>ngữ</a:t>
            </a:r>
            <a:r>
              <a:rPr lang="en-US" sz="2800" dirty="0"/>
              <a:t>, hình </a:t>
            </a:r>
            <a:r>
              <a:rPr lang="en-US" sz="2800" dirty="0" err="1"/>
              <a:t>tượng</a:t>
            </a:r>
            <a:r>
              <a:rPr lang="en-US" sz="2800" dirty="0"/>
              <a:t>, các </a:t>
            </a:r>
            <a:r>
              <a:rPr lang="en-US" sz="2800" dirty="0" err="1"/>
              <a:t>thủ</a:t>
            </a:r>
            <a:r>
              <a:rPr lang="en-US" sz="2800" dirty="0"/>
              <a:t> </a:t>
            </a:r>
            <a:r>
              <a:rPr lang="en-US" sz="2800" dirty="0" err="1"/>
              <a:t>pháp</a:t>
            </a:r>
            <a:r>
              <a:rPr lang="en-US" sz="2800" dirty="0"/>
              <a:t> </a:t>
            </a:r>
            <a:r>
              <a:rPr lang="en-US" sz="2800" dirty="0" err="1"/>
              <a:t>nghệ</a:t>
            </a:r>
            <a:r>
              <a:rPr lang="en-US" sz="2800" dirty="0"/>
              <a:t> </a:t>
            </a:r>
            <a:r>
              <a:rPr lang="en-US" sz="2800" dirty="0" err="1"/>
              <a:t>thuật</a:t>
            </a:r>
            <a:r>
              <a:rPr lang="en-US" sz="2800" dirty="0"/>
              <a:t>,...khi </a:t>
            </a:r>
            <a:r>
              <a:rPr lang="en-US" sz="2800" dirty="0" err="1"/>
              <a:t>khám</a:t>
            </a:r>
            <a:r>
              <a:rPr lang="en-US" sz="2800" dirty="0"/>
              <a:t> </a:t>
            </a:r>
            <a:r>
              <a:rPr lang="en-US" sz="2800" dirty="0" err="1"/>
              <a:t>phá</a:t>
            </a:r>
            <a:r>
              <a:rPr lang="en-US" sz="2800" dirty="0"/>
              <a:t> </a:t>
            </a:r>
            <a:r>
              <a:rPr lang="en-US" sz="2800" dirty="0" err="1"/>
              <a:t>vẻ</a:t>
            </a:r>
            <a:r>
              <a:rPr lang="en-US" sz="2800" dirty="0"/>
              <a:t> đẹp </a:t>
            </a:r>
            <a:r>
              <a:rPr lang="en-US" sz="2800" dirty="0" err="1"/>
              <a:t>một</a:t>
            </a:r>
            <a:r>
              <a:rPr lang="en-US" sz="2800" dirty="0"/>
              <a:t> </a:t>
            </a:r>
            <a:r>
              <a:rPr lang="en-US" sz="2800" dirty="0" err="1"/>
              <a:t>tác</a:t>
            </a:r>
            <a:r>
              <a:rPr lang="en-US" sz="2800" dirty="0"/>
              <a:t> </a:t>
            </a:r>
            <a:r>
              <a:rPr lang="en-US" sz="2800" dirty="0" err="1"/>
              <a:t>phẩm</a:t>
            </a:r>
            <a:r>
              <a:rPr lang="en-US" sz="2800" dirty="0"/>
              <a:t>.</a:t>
            </a:r>
          </a:p>
        </p:txBody>
      </p:sp>
    </p:spTree>
    <p:extLst>
      <p:ext uri="{BB962C8B-B14F-4D97-AF65-F5344CB8AC3E}">
        <p14:creationId xmlns:p14="http://schemas.microsoft.com/office/powerpoint/2010/main" val="1697313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75EA5A-D05E-3EEB-259D-F6578A72DB77}"/>
              </a:ext>
            </a:extLst>
          </p:cNvPr>
          <p:cNvSpPr>
            <a:spLocks noGrp="1"/>
          </p:cNvSpPr>
          <p:nvPr>
            <p:ph type="title"/>
          </p:nvPr>
        </p:nvSpPr>
        <p:spPr>
          <a:xfrm>
            <a:off x="302230" y="525418"/>
            <a:ext cx="5304702" cy="1128068"/>
          </a:xfrm>
        </p:spPr>
        <p:txBody>
          <a:bodyPr anchor="ctr">
            <a:normAutofit fontScale="90000"/>
          </a:bodyPr>
          <a:lstStyle/>
          <a:p>
            <a:pPr algn="ctr"/>
            <a:r>
              <a:rPr lang="en-US" sz="4800" dirty="0">
                <a:solidFill>
                  <a:srgbClr val="FF0000"/>
                </a:solidFill>
                <a:latin typeface="#9Slide03 AmpleSoft Bold" panose="02000000000000000000" pitchFamily="2" charset="0"/>
              </a:rPr>
              <a:t>2. </a:t>
            </a:r>
            <a:r>
              <a:rPr lang="en-US" sz="4800" dirty="0" err="1">
                <a:solidFill>
                  <a:srgbClr val="FF0000"/>
                </a:solidFill>
                <a:latin typeface="#9Slide03 AmpleSoft Bold" panose="02000000000000000000" pitchFamily="2" charset="0"/>
              </a:rPr>
              <a:t>Tìm</a:t>
            </a:r>
            <a:r>
              <a:rPr lang="en-US" sz="4800" dirty="0">
                <a:solidFill>
                  <a:srgbClr val="FF0000"/>
                </a:solidFill>
                <a:latin typeface="#9Slide03 AmpleSoft Bold" panose="02000000000000000000" pitchFamily="2" charset="0"/>
              </a:rPr>
              <a:t> </a:t>
            </a:r>
            <a:r>
              <a:rPr lang="en-US" sz="4800" dirty="0" err="1">
                <a:solidFill>
                  <a:srgbClr val="FF0000"/>
                </a:solidFill>
                <a:latin typeface="#9Slide03 AmpleSoft Bold" panose="02000000000000000000" pitchFamily="2" charset="0"/>
              </a:rPr>
              <a:t>hiểu</a:t>
            </a:r>
            <a:r>
              <a:rPr lang="en-US" sz="4800" dirty="0">
                <a:solidFill>
                  <a:srgbClr val="FF0000"/>
                </a:solidFill>
                <a:latin typeface="#9Slide03 AmpleSoft Bold" panose="02000000000000000000" pitchFamily="2" charset="0"/>
              </a:rPr>
              <a:t> </a:t>
            </a:r>
            <a:r>
              <a:rPr lang="en-US" sz="4800" dirty="0" err="1">
                <a:solidFill>
                  <a:srgbClr val="FF0000"/>
                </a:solidFill>
                <a:latin typeface="#9Slide03 AmpleSoft Bold" panose="02000000000000000000" pitchFamily="2" charset="0"/>
              </a:rPr>
              <a:t>khái</a:t>
            </a:r>
            <a:r>
              <a:rPr lang="en-US" sz="4800" dirty="0">
                <a:solidFill>
                  <a:srgbClr val="FF0000"/>
                </a:solidFill>
                <a:latin typeface="#9Slide03 AmpleSoft Bold" panose="02000000000000000000" pitchFamily="2" charset="0"/>
              </a:rPr>
              <a:t> </a:t>
            </a:r>
            <a:r>
              <a:rPr lang="en-US" sz="4800" dirty="0" err="1">
                <a:solidFill>
                  <a:srgbClr val="FF0000"/>
                </a:solidFill>
                <a:latin typeface="#9Slide03 AmpleSoft Bold" panose="02000000000000000000" pitchFamily="2" charset="0"/>
              </a:rPr>
              <a:t>quát</a:t>
            </a:r>
            <a:r>
              <a:rPr lang="en-US" sz="4800" dirty="0">
                <a:solidFill>
                  <a:srgbClr val="FF0000"/>
                </a:solidFill>
                <a:latin typeface="#9Slide03 AmpleSoft Bold" panose="02000000000000000000" pitchFamily="2" charset="0"/>
              </a:rPr>
              <a:t> về </a:t>
            </a:r>
            <a:r>
              <a:rPr lang="en-US" sz="4800" dirty="0" err="1">
                <a:solidFill>
                  <a:srgbClr val="FF0000"/>
                </a:solidFill>
                <a:latin typeface="#9Slide03 AmpleSoft Bold" panose="02000000000000000000" pitchFamily="2" charset="0"/>
              </a:rPr>
              <a:t>bài</a:t>
            </a:r>
            <a:r>
              <a:rPr lang="en-US" sz="4800" dirty="0">
                <a:solidFill>
                  <a:srgbClr val="FF0000"/>
                </a:solidFill>
                <a:latin typeface="#9Slide03 AmpleSoft Bold" panose="02000000000000000000" pitchFamily="2" charset="0"/>
              </a:rPr>
              <a:t> học </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11FE91C-6366-11B7-F316-1ED8D97F4173}"/>
              </a:ext>
            </a:extLst>
          </p:cNvPr>
          <p:cNvSpPr txBox="1"/>
          <p:nvPr/>
        </p:nvSpPr>
        <p:spPr>
          <a:xfrm>
            <a:off x="496823" y="2216450"/>
            <a:ext cx="11198352" cy="4183709"/>
          </a:xfrm>
          <a:prstGeom prst="rect">
            <a:avLst/>
          </a:prstGeom>
          <a:noFill/>
        </p:spPr>
        <p:txBody>
          <a:bodyPr wrap="square">
            <a:spAutoFit/>
          </a:bodyPr>
          <a:lstStyle/>
          <a:p>
            <a:pPr>
              <a:lnSpc>
                <a:spcPct val="120000"/>
              </a:lnSpc>
            </a:pPr>
            <a:r>
              <a:rPr lang="pt-BR" sz="2800" b="1" dirty="0">
                <a:latin typeface="Times New Roman" panose="02020603050405020304" pitchFamily="18" charset="0"/>
                <a:cs typeface="Times New Roman" panose="02020603050405020304" pitchFamily="18" charset="0"/>
              </a:rPr>
              <a:t>*Chủ đề bài học: </a:t>
            </a:r>
            <a:r>
              <a:rPr lang="en-US" sz="2800" dirty="0" err="1">
                <a:latin typeface="Times New Roman" panose="02020603050405020304" pitchFamily="18" charset="0"/>
                <a:cs typeface="Times New Roman" panose="02020603050405020304" pitchFamily="18" charset="0"/>
              </a:rPr>
              <a:t>Khám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đẹp, giá </a:t>
            </a:r>
            <a:r>
              <a:rPr lang="en-US" sz="2800" dirty="0" err="1">
                <a:latin typeface="Times New Roman" panose="02020603050405020304" pitchFamily="18" charset="0"/>
                <a:cs typeface="Times New Roman" panose="02020603050405020304" pitchFamily="18" charset="0"/>
              </a:rPr>
              <a:t>trị</a:t>
            </a:r>
            <a:r>
              <a:rPr lang="en-US" sz="2800" dirty="0">
                <a:latin typeface="Times New Roman" panose="02020603050405020304" pitchFamily="18" charset="0"/>
                <a:cs typeface="Times New Roman" panose="02020603050405020304" pitchFamily="18" charset="0"/>
              </a:rPr>
              <a:t>, ý </a:t>
            </a:r>
            <a:r>
              <a:rPr lang="en-US" sz="2800" dirty="0" err="1">
                <a:latin typeface="Times New Roman" panose="02020603050405020304" pitchFamily="18" charset="0"/>
                <a:cs typeface="Times New Roman" panose="02020603050405020304" pitchFamily="18" charset="0"/>
              </a:rPr>
              <a:t>nghĩa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cs typeface="Times New Roman" panose="02020603050405020304" pitchFamily="18" charset="0"/>
              </a:rPr>
              <a:t>.</a:t>
            </a:r>
          </a:p>
          <a:p>
            <a:pPr>
              <a:lnSpc>
                <a:spcPct val="120000"/>
              </a:lnSpc>
            </a:pPr>
            <a:r>
              <a:rPr lang="pt-BR" sz="2800" b="1" dirty="0">
                <a:latin typeface="Times New Roman" panose="02020603050405020304" pitchFamily="18" charset="0"/>
                <a:cs typeface="Times New Roman" panose="02020603050405020304" pitchFamily="18" charset="0"/>
              </a:rPr>
              <a:t>*Thể loại:</a:t>
            </a:r>
            <a:endParaRPr lang="en-US" sz="2800" dirty="0">
              <a:latin typeface="Times New Roman" panose="02020603050405020304" pitchFamily="18" charset="0"/>
              <a:cs typeface="Times New Roman" panose="02020603050405020304" pitchFamily="18" charset="0"/>
            </a:endParaRPr>
          </a:p>
          <a:p>
            <a:pPr>
              <a:lnSpc>
                <a:spcPct val="120000"/>
              </a:lnSpc>
            </a:pPr>
            <a:r>
              <a:rPr lang="pt-BR" sz="2800" b="1" dirty="0">
                <a:latin typeface="Times New Roman" panose="02020603050405020304" pitchFamily="18" charset="0"/>
                <a:cs typeface="Times New Roman" panose="02020603050405020304" pitchFamily="18" charset="0"/>
              </a:rPr>
              <a:t> - VB đọc chính: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nghị</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luận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học.</a:t>
            </a:r>
          </a:p>
          <a:p>
            <a:pPr>
              <a:lnSpc>
                <a:spcPct val="12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VB1: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gái</a:t>
            </a:r>
            <a:r>
              <a:rPr lang="en-US" sz="2800" i="1" dirty="0">
                <a:latin typeface="Times New Roman" panose="02020603050405020304" pitchFamily="18" charset="0"/>
                <a:cs typeface="Times New Roman" panose="02020603050405020304" pitchFamily="18" charset="0"/>
              </a:rPr>
              <a:t> Nam </a:t>
            </a:r>
            <a:r>
              <a:rPr lang="en-US" sz="2800" i="1" dirty="0" err="1">
                <a:latin typeface="Times New Roman" panose="02020603050405020304" pitchFamily="18" charset="0"/>
                <a:cs typeface="Times New Roman" panose="02020603050405020304" pitchFamily="18" charset="0"/>
              </a:rPr>
              <a:t>Xương</a:t>
            </a:r>
            <a:r>
              <a:rPr lang="en-US" sz="2800" i="1" dirty="0">
                <a:latin typeface="Times New Roman" panose="02020603050405020304" pitchFamily="18" charset="0"/>
                <a:cs typeface="Times New Roman" panose="02020603050405020304" pitchFamily="18" charset="0"/>
              </a:rPr>
              <a:t>” –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bi </a:t>
            </a:r>
            <a:r>
              <a:rPr lang="en-US" sz="2800" i="1" dirty="0" err="1">
                <a:latin typeface="Times New Roman" panose="02020603050405020304" pitchFamily="18" charset="0"/>
                <a:cs typeface="Times New Roman" panose="02020603050405020304" pitchFamily="18" charset="0"/>
              </a:rPr>
              <a:t>kịch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con </a:t>
            </a:r>
            <a:r>
              <a:rPr lang="en-US" sz="2800" i="1" dirty="0" err="1">
                <a:latin typeface="Times New Roman" panose="02020603050405020304" pitchFamily="18" charset="0"/>
                <a:cs typeface="Times New Roman" panose="02020603050405020304" pitchFamily="18" charset="0"/>
              </a:rPr>
              <a:t>người</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Nguyễn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Đăng</a:t>
            </a:r>
            <a:r>
              <a:rPr lang="en-US" sz="2800" dirty="0">
                <a:latin typeface="Times New Roman" panose="02020603050405020304" pitchFamily="18" charset="0"/>
                <a:cs typeface="Times New Roman" panose="02020603050405020304" pitchFamily="18" charset="0"/>
              </a:rPr>
              <a:t> Na)</a:t>
            </a:r>
          </a:p>
          <a:p>
            <a:pPr>
              <a:lnSpc>
                <a:spcPct val="120000"/>
              </a:lnSpc>
            </a:pP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VB2: </a:t>
            </a:r>
            <a:r>
              <a:rPr lang="en-US" sz="2800" i="1" dirty="0" err="1">
                <a:latin typeface="Times New Roman" panose="02020603050405020304" pitchFamily="18" charset="0"/>
                <a:cs typeface="Times New Roman" panose="02020603050405020304" pitchFamily="18" charset="0"/>
              </a:rPr>
              <a:t>Từ</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Thằng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quỷ</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nhỏ</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Nguyễn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Nhật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Ánh</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nghĩ</a:t>
            </a:r>
            <a:r>
              <a:rPr lang="en-US" sz="2800" i="1" dirty="0">
                <a:latin typeface="Times New Roman" panose="02020603050405020304" pitchFamily="18" charset="0"/>
                <a:cs typeface="Times New Roman" panose="02020603050405020304" pitchFamily="18" charset="0"/>
              </a:rPr>
              <a:t> về </a:t>
            </a:r>
            <a:r>
              <a:rPr lang="en-US" sz="2800" i="1" dirty="0" err="1">
                <a:latin typeface="Times New Roman" panose="02020603050405020304" pitchFamily="18" charset="0"/>
                <a:cs typeface="Times New Roman" panose="02020603050405020304" pitchFamily="18" charset="0"/>
              </a:rPr>
              <a:t>những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phẩm</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chất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một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tác</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phẩm</a:t>
            </a:r>
            <a:r>
              <a:rPr lang="en-US" sz="2800" i="1" dirty="0">
                <a:latin typeface="Times New Roman" panose="02020603050405020304" pitchFamily="18" charset="0"/>
                <a:cs typeface="Times New Roman" panose="02020603050405020304" pitchFamily="18" charset="0"/>
              </a:rPr>
              <a:t> viết </a:t>
            </a:r>
            <a:r>
              <a:rPr lang="en-US" sz="2800" i="1" dirty="0" err="1">
                <a:latin typeface="Times New Roman" panose="02020603050405020304" pitchFamily="18" charset="0"/>
                <a:cs typeface="Times New Roman" panose="02020603050405020304" pitchFamily="18" charset="0"/>
              </a:rPr>
              <a:t>cho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thiếu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nhi</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a:t>
            </a:r>
            <a:r>
              <a:rPr lang="en-US" sz="2800" dirty="0" err="1">
                <a:latin typeface="Times New Roman" panose="02020603050405020304" pitchFamily="18" charset="0"/>
                <a:cs typeface="Times New Roman" panose="02020603050405020304" pitchFamily="18" charset="0"/>
              </a:rPr>
              <a:t>Trần</a:t>
            </a:r>
            <a:r>
              <a:rPr lang="en-US" sz="2800" dirty="0">
                <a:latin typeface="Times New Roman" panose="02020603050405020304" pitchFamily="18" charset="0"/>
                <a:cs typeface="Times New Roman" panose="02020603050405020304" pitchFamily="18" charset="0"/>
              </a:rPr>
              <a:t> Văn </a:t>
            </a:r>
            <a:r>
              <a:rPr lang="en-US" sz="2800" dirty="0" err="1">
                <a:latin typeface="Times New Roman" panose="02020603050405020304" pitchFamily="18" charset="0"/>
                <a:cs typeface="Times New Roman" panose="02020603050405020304" pitchFamily="18" charset="0"/>
              </a:rPr>
              <a:t>Toàn</a:t>
            </a:r>
            <a:r>
              <a:rPr lang="en-US" sz="2800" dirty="0">
                <a:latin typeface="Times New Roman" panose="02020603050405020304" pitchFamily="18" charset="0"/>
                <a:cs typeface="Times New Roman" panose="02020603050405020304" pitchFamily="18" charset="0"/>
              </a:rPr>
              <a:t>)</a:t>
            </a:r>
          </a:p>
          <a:p>
            <a:pPr>
              <a:lnSpc>
                <a:spcPct val="120000"/>
              </a:lnSpc>
            </a:pPr>
            <a:r>
              <a:rPr lang="en-US" sz="2800" dirty="0">
                <a:latin typeface="Times New Roman" panose="02020603050405020304" pitchFamily="18" charset="0"/>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 VB </a:t>
            </a:r>
            <a:r>
              <a:rPr lang="en-US" sz="2800" b="1" dirty="0" err="1">
                <a:latin typeface="Times New Roman" panose="02020603050405020304" pitchFamily="18" charset="0"/>
                <a:cs typeface="Times New Roman" panose="02020603050405020304" pitchFamily="18" charset="0"/>
              </a:rPr>
              <a:t>thơ</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kết</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nối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chủ</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điểm</a:t>
            </a:r>
            <a:r>
              <a:rPr lang="en-US" sz="2800" b="1" dirty="0">
                <a:latin typeface="Times New Roman" panose="02020603050405020304" pitchFamily="18" charset="0"/>
                <a:cs typeface="Times New Roman" panose="02020603050405020304" pitchFamily="18" charset="0"/>
              </a:rPr>
              <a:t>: </a:t>
            </a:r>
            <a:r>
              <a:rPr lang="en-US" sz="2800" i="1" dirty="0">
                <a:latin typeface="Times New Roman" panose="02020603050405020304" pitchFamily="18" charset="0"/>
                <a:cs typeface="Times New Roman" panose="02020603050405020304" pitchFamily="18" charset="0"/>
              </a:rPr>
              <a:t>Ngày </a:t>
            </a:r>
            <a:r>
              <a:rPr lang="en-US" sz="2800" i="1" dirty="0" err="1">
                <a:latin typeface="Times New Roman" panose="02020603050405020304" pitchFamily="18" charset="0"/>
                <a:cs typeface="Times New Roman" panose="02020603050405020304" pitchFamily="18" charset="0"/>
              </a:rPr>
              <a:t>xưa</a:t>
            </a:r>
            <a:r>
              <a:rPr lang="en-US" sz="2800" i="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(Vũ Cao) </a:t>
            </a:r>
          </a:p>
        </p:txBody>
      </p:sp>
    </p:spTree>
    <p:extLst>
      <p:ext uri="{BB962C8B-B14F-4D97-AF65-F5344CB8AC3E}">
        <p14:creationId xmlns:p14="http://schemas.microsoft.com/office/powerpoint/2010/main" val="23910595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75EA5A-D05E-3EEB-259D-F6578A72DB77}"/>
              </a:ext>
            </a:extLst>
          </p:cNvPr>
          <p:cNvSpPr>
            <a:spLocks noGrp="1"/>
          </p:cNvSpPr>
          <p:nvPr>
            <p:ph type="title"/>
          </p:nvPr>
        </p:nvSpPr>
        <p:spPr>
          <a:xfrm>
            <a:off x="302230" y="525418"/>
            <a:ext cx="5304702" cy="1128068"/>
          </a:xfrm>
        </p:spPr>
        <p:txBody>
          <a:bodyPr anchor="ctr">
            <a:normAutofit fontScale="90000"/>
          </a:bodyPr>
          <a:lstStyle/>
          <a:p>
            <a:pPr algn="ctr"/>
            <a:r>
              <a:rPr lang="en-US" sz="4800" dirty="0">
                <a:solidFill>
                  <a:srgbClr val="FF0000"/>
                </a:solidFill>
                <a:latin typeface="#9Slide03 AmpleSoft Bold" panose="02000000000000000000" pitchFamily="2" charset="0"/>
              </a:rPr>
              <a:t>2. </a:t>
            </a:r>
            <a:r>
              <a:rPr lang="en-US" sz="4800" dirty="0" err="1">
                <a:solidFill>
                  <a:srgbClr val="FF0000"/>
                </a:solidFill>
                <a:latin typeface="#9Slide03 AmpleSoft Bold" panose="02000000000000000000" pitchFamily="2" charset="0"/>
              </a:rPr>
              <a:t>Tìm</a:t>
            </a:r>
            <a:r>
              <a:rPr lang="en-US" sz="4800" dirty="0">
                <a:solidFill>
                  <a:srgbClr val="FF0000"/>
                </a:solidFill>
                <a:latin typeface="#9Slide03 AmpleSoft Bold" panose="02000000000000000000" pitchFamily="2" charset="0"/>
              </a:rPr>
              <a:t> </a:t>
            </a:r>
            <a:r>
              <a:rPr lang="en-US" sz="4800" dirty="0" err="1">
                <a:solidFill>
                  <a:srgbClr val="FF0000"/>
                </a:solidFill>
                <a:latin typeface="#9Slide03 AmpleSoft Bold" panose="02000000000000000000" pitchFamily="2" charset="0"/>
              </a:rPr>
              <a:t>hiểu</a:t>
            </a:r>
            <a:r>
              <a:rPr lang="en-US" sz="4800" dirty="0">
                <a:solidFill>
                  <a:srgbClr val="FF0000"/>
                </a:solidFill>
                <a:latin typeface="#9Slide03 AmpleSoft Bold" panose="02000000000000000000" pitchFamily="2" charset="0"/>
              </a:rPr>
              <a:t> </a:t>
            </a:r>
            <a:r>
              <a:rPr lang="en-US" sz="4800" dirty="0" err="1">
                <a:solidFill>
                  <a:srgbClr val="FF0000"/>
                </a:solidFill>
                <a:latin typeface="#9Slide03 AmpleSoft Bold" panose="02000000000000000000" pitchFamily="2" charset="0"/>
              </a:rPr>
              <a:t>khái</a:t>
            </a:r>
            <a:r>
              <a:rPr lang="en-US" sz="4800" dirty="0">
                <a:solidFill>
                  <a:srgbClr val="FF0000"/>
                </a:solidFill>
                <a:latin typeface="#9Slide03 AmpleSoft Bold" panose="02000000000000000000" pitchFamily="2" charset="0"/>
              </a:rPr>
              <a:t> </a:t>
            </a:r>
            <a:r>
              <a:rPr lang="en-US" sz="4800" dirty="0" err="1">
                <a:solidFill>
                  <a:srgbClr val="FF0000"/>
                </a:solidFill>
                <a:latin typeface="#9Slide03 AmpleSoft Bold" panose="02000000000000000000" pitchFamily="2" charset="0"/>
              </a:rPr>
              <a:t>quát</a:t>
            </a:r>
            <a:r>
              <a:rPr lang="en-US" sz="4800" dirty="0">
                <a:solidFill>
                  <a:srgbClr val="FF0000"/>
                </a:solidFill>
                <a:latin typeface="#9Slide03 AmpleSoft Bold" panose="02000000000000000000" pitchFamily="2" charset="0"/>
              </a:rPr>
              <a:t> về </a:t>
            </a:r>
            <a:r>
              <a:rPr lang="en-US" sz="4800" dirty="0" err="1">
                <a:solidFill>
                  <a:srgbClr val="FF0000"/>
                </a:solidFill>
                <a:latin typeface="#9Slide03 AmpleSoft Bold" panose="02000000000000000000" pitchFamily="2" charset="0"/>
              </a:rPr>
              <a:t>bài</a:t>
            </a:r>
            <a:r>
              <a:rPr lang="en-US" sz="4800" dirty="0">
                <a:solidFill>
                  <a:srgbClr val="FF0000"/>
                </a:solidFill>
                <a:latin typeface="#9Slide03 AmpleSoft Bold" panose="02000000000000000000" pitchFamily="2" charset="0"/>
              </a:rPr>
              <a:t> học </a:t>
            </a:r>
          </a:p>
        </p:txBody>
      </p:sp>
      <p:grpSp>
        <p:nvGrpSpPr>
          <p:cNvPr id="14" name="Group 13">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5" name="Rectangle 14">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11FE91C-6366-11B7-F316-1ED8D97F4173}"/>
              </a:ext>
            </a:extLst>
          </p:cNvPr>
          <p:cNvSpPr txBox="1"/>
          <p:nvPr/>
        </p:nvSpPr>
        <p:spPr>
          <a:xfrm>
            <a:off x="496823" y="2216450"/>
            <a:ext cx="10673685" cy="3246530"/>
          </a:xfrm>
          <a:prstGeom prst="rect">
            <a:avLst/>
          </a:prstGeom>
          <a:noFill/>
        </p:spPr>
        <p:txBody>
          <a:bodyPr wrap="square">
            <a:spAutoFit/>
          </a:bodyPr>
          <a:lstStyle/>
          <a:p>
            <a:pPr algn="just">
              <a:lnSpc>
                <a:spcPct val="150000"/>
              </a:lnSpc>
            </a:pPr>
            <a:r>
              <a:rPr lang="en-US" sz="2800" b="1" dirty="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Hai VB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chính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giúp</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chúng</a:t>
            </a:r>
            <a:r>
              <a:rPr lang="en-US" sz="2800" dirty="0">
                <a:latin typeface="Times New Roman" panose="02020603050405020304" pitchFamily="18" charset="0"/>
                <a:cs typeface="Times New Roman" panose="02020603050405020304" pitchFamily="18" charset="0"/>
              </a:rPr>
              <a:t> ta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được</a:t>
            </a:r>
            <a:r>
              <a:rPr lang="en-US" sz="2800" dirty="0">
                <a:latin typeface="Times New Roman" panose="02020603050405020304" pitchFamily="18" charset="0"/>
                <a:cs typeface="Times New Roman" panose="02020603050405020304" pitchFamily="18" charset="0"/>
              </a:rPr>
              <a:t> con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cách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thức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phá</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vẻ</a:t>
            </a:r>
            <a:r>
              <a:rPr lang="en-US" sz="2800" dirty="0">
                <a:latin typeface="Times New Roman" panose="02020603050405020304" pitchFamily="18" charset="0"/>
                <a:cs typeface="Times New Roman" panose="02020603050405020304" pitchFamily="18" charset="0"/>
              </a:rPr>
              <a:t> đẹp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của</a:t>
            </a:r>
            <a:r>
              <a:rPr lang="en-US" sz="2800" dirty="0">
                <a:latin typeface="Times New Roman" panose="02020603050405020304" pitchFamily="18" charset="0"/>
                <a:cs typeface="Times New Roman" panose="02020603050405020304" pitchFamily="18" charset="0"/>
              </a:rPr>
              <a:t> nhà </a:t>
            </a:r>
            <a:r>
              <a:rPr lang="en-US" sz="2800" dirty="0" err="1">
                <a:latin typeface="Times New Roman" panose="02020603050405020304" pitchFamily="18" charset="0"/>
                <a:cs typeface="Times New Roman" panose="02020603050405020304" pitchFamily="18" charset="0"/>
              </a:rPr>
              <a:t>nghiên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cứu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phê</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bình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học. Còn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bản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đọc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chủ</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điểm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cho</a:t>
            </a:r>
            <a:r>
              <a:rPr lang="en-US" sz="2800" dirty="0">
                <a:latin typeface="Times New Roman" panose="02020603050405020304" pitchFamily="18" charset="0"/>
                <a:cs typeface="Times New Roman" panose="02020603050405020304" pitchFamily="18" charset="0"/>
              </a:rPr>
              <a:t> thấy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phẩm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văn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chương</a:t>
            </a:r>
            <a:r>
              <a:rPr lang="en-US" sz="2800" dirty="0">
                <a:latin typeface="Times New Roman" panose="02020603050405020304" pitchFamily="18" charset="0"/>
                <a:cs typeface="Times New Roman" panose="02020603050405020304" pitchFamily="18" charset="0"/>
              </a:rPr>
              <a:t> có </a:t>
            </a:r>
            <a:r>
              <a:rPr lang="en-US" sz="2800" dirty="0" err="1">
                <a:latin typeface="Times New Roman" panose="02020603050405020304" pitchFamily="18" charset="0"/>
                <a:cs typeface="Times New Roman" panose="02020603050405020304" pitchFamily="18" charset="0"/>
              </a:rPr>
              <a:t>thể</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tiếp</a:t>
            </a:r>
            <a:r>
              <a:rPr lang="en-US" sz="2800" dirty="0">
                <a:latin typeface="Times New Roman" panose="02020603050405020304" pitchFamily="18" charset="0"/>
                <a:cs typeface="Times New Roman" panose="02020603050405020304" pitchFamily="18" charset="0"/>
              </a:rPr>
              <a:t> nhận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bởi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những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tượng</a:t>
            </a:r>
            <a:r>
              <a:rPr lang="en-US" sz="2800" dirty="0">
                <a:latin typeface="Times New Roman" panose="02020603050405020304" pitchFamily="18" charset="0"/>
                <a:cs typeface="Times New Roman" panose="02020603050405020304" pitchFamily="18" charset="0"/>
              </a:rPr>
              <a:t> có </a:t>
            </a:r>
            <a:r>
              <a:rPr lang="en-US" sz="2800" dirty="0" err="1">
                <a:latin typeface="Times New Roman" panose="02020603050405020304" pitchFamily="18" charset="0"/>
                <a:cs typeface="Times New Roman" panose="02020603050405020304" pitchFamily="18" charset="0"/>
              </a:rPr>
              <a:t>hiểu</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biết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vốn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sống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trải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nghiệm</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khác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nhau</a:t>
            </a:r>
            <a:r>
              <a:rPr lang="en-US" sz="2800" dirty="0">
                <a:latin typeface="Times New Roman" panose="02020603050405020304" pitchFamily="18" charset="0"/>
                <a:cs typeface="Times New Roman" panose="02020603050405020304" pitchFamily="18" charset="0"/>
              </a:rPr>
              <a:t>.</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2877069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A cartoon of a person holding a baby&#10;&#10;Description automatically generated">
            <a:extLst>
              <a:ext uri="{FF2B5EF4-FFF2-40B4-BE49-F238E27FC236}">
                <a16:creationId xmlns:a16="http://schemas.microsoft.com/office/drawing/2014/main" id="{88C7F085-CDF2-3E67-71AB-AA967CEABC82}"/>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6311"/>
          <a:stretch/>
        </p:blipFill>
        <p:spPr>
          <a:xfrm>
            <a:off x="20" y="-40"/>
            <a:ext cx="6095980" cy="4172827"/>
          </a:xfrm>
          <a:prstGeom prst="rect">
            <a:avLst/>
          </a:prstGeom>
        </p:spPr>
      </p:pic>
      <p:pic>
        <p:nvPicPr>
          <p:cNvPr id="7" name="Picture 6" descr="A person and child sitting on a rock by water&#10;&#10;Description automatically generated">
            <a:extLst>
              <a:ext uri="{FF2B5EF4-FFF2-40B4-BE49-F238E27FC236}">
                <a16:creationId xmlns:a16="http://schemas.microsoft.com/office/drawing/2014/main" id="{F009A5A4-56F1-B0E2-FB7D-A4EC8FA3D96D}"/>
              </a:ext>
            </a:extLst>
          </p:cNvPr>
          <p:cNvPicPr>
            <a:picLocks noChangeAspect="1"/>
          </p:cNvPicPr>
          <p:nvPr/>
        </p:nvPicPr>
        <p:blipFill>
          <a:blip r:embed="rId3">
            <a:extLst>
              <a:ext uri="{28A0092B-C50C-407E-A947-70E740481C1C}">
                <a14:useLocalDpi xmlns:a14="http://schemas.microsoft.com/office/drawing/2010/main" val="0"/>
              </a:ext>
            </a:extLst>
          </a:blip>
          <a:srcRect t="19325" b="8239"/>
          <a:stretch/>
        </p:blipFill>
        <p:spPr>
          <a:xfrm>
            <a:off x="6096000" y="-43"/>
            <a:ext cx="6096000" cy="4172829"/>
          </a:xfrm>
          <a:prstGeom prst="rect">
            <a:avLst/>
          </a:prstGeom>
        </p:spPr>
      </p:pic>
      <p:sp>
        <p:nvSpPr>
          <p:cNvPr id="4" name="TextBox 3">
            <a:extLst>
              <a:ext uri="{FF2B5EF4-FFF2-40B4-BE49-F238E27FC236}">
                <a16:creationId xmlns:a16="http://schemas.microsoft.com/office/drawing/2014/main" id="{9DFD0E24-A4E4-9902-85BC-33D974E53480}"/>
              </a:ext>
            </a:extLst>
          </p:cNvPr>
          <p:cNvSpPr txBox="1"/>
          <p:nvPr/>
        </p:nvSpPr>
        <p:spPr>
          <a:xfrm>
            <a:off x="401595" y="4094848"/>
            <a:ext cx="11388810" cy="2800767"/>
          </a:xfrm>
          <a:prstGeom prst="rect">
            <a:avLst/>
          </a:prstGeom>
          <a:noFill/>
        </p:spPr>
        <p:txBody>
          <a:bodyPr wrap="square">
            <a:spAutoFit/>
          </a:bodyPr>
          <a:lstStyle/>
          <a:p>
            <a:pPr algn="ctr"/>
            <a:r>
              <a:rPr lang="en-US" sz="4000" dirty="0" err="1">
                <a:solidFill>
                  <a:srgbClr val="FF0000"/>
                </a:solidFill>
                <a:effectLst/>
                <a:latin typeface="#9Slide05 Pattaya" panose="00000500000000000000" pitchFamily="2" charset="-34"/>
                <a:ea typeface="Calibri" panose="020F0502020204030204" pitchFamily="34" charset="0"/>
                <a:cs typeface="#9Slide05 Pattaya" panose="00000500000000000000" pitchFamily="2" charset="-34"/>
              </a:rPr>
              <a:t>Tiết</a:t>
            </a:r>
            <a:r>
              <a:rPr lang="en-US" sz="4000" dirty="0">
                <a:solidFill>
                  <a:srgbClr val="FF0000"/>
                </a:solidFill>
                <a:effectLst/>
                <a:latin typeface="#9Slide05 Pattaya" panose="00000500000000000000" pitchFamily="2" charset="-34"/>
                <a:ea typeface="Calibri" panose="020F0502020204030204" pitchFamily="34" charset="0"/>
                <a:cs typeface="#9Slide05 Pattaya" panose="00000500000000000000" pitchFamily="2" charset="-34"/>
              </a:rPr>
              <a:t> …Văn </a:t>
            </a:r>
            <a:r>
              <a:rPr lang="en-US" sz="4000" dirty="0" err="1">
                <a:solidFill>
                  <a:srgbClr val="FF0000"/>
                </a:solidFill>
                <a:effectLst/>
                <a:latin typeface="#9Slide05 Pattaya" panose="00000500000000000000" pitchFamily="2" charset="-34"/>
                <a:ea typeface="Calibri" panose="020F0502020204030204" pitchFamily="34" charset="0"/>
                <a:cs typeface="#9Slide05 Pattaya" panose="00000500000000000000" pitchFamily="2" charset="-34"/>
              </a:rPr>
              <a:t>bản</a:t>
            </a:r>
            <a:r>
              <a:rPr lang="en-US" sz="4000" dirty="0">
                <a:solidFill>
                  <a:srgbClr val="FF0000"/>
                </a:solidFill>
                <a:effectLst/>
                <a:latin typeface="#9Slide05 Pattaya" panose="00000500000000000000" pitchFamily="2" charset="-34"/>
                <a:ea typeface="Calibri" panose="020F0502020204030204" pitchFamily="34" charset="0"/>
                <a:cs typeface="#9Slide05 Pattaya" panose="00000500000000000000" pitchFamily="2" charset="-34"/>
              </a:rPr>
              <a:t> </a:t>
            </a:r>
          </a:p>
          <a:p>
            <a:pPr algn="ctr"/>
            <a:r>
              <a:rPr lang="en-US" sz="3600" dirty="0">
                <a:effectLst/>
                <a:latin typeface="#9Slide05 Pattaya" panose="00000500000000000000" pitchFamily="2" charset="-34"/>
                <a:ea typeface="Calibri" panose="020F0502020204030204" pitchFamily="34" charset="0"/>
                <a:cs typeface="#9Slide05 Pattaya" panose="00000500000000000000" pitchFamily="2" charset="-34"/>
              </a:rPr>
              <a:t>“</a:t>
            </a:r>
            <a:r>
              <a:rPr lang="en-US" sz="4800" dirty="0" err="1">
                <a:effectLst/>
                <a:latin typeface="#9Slide05 Pattaya" panose="00000500000000000000" pitchFamily="2" charset="-34"/>
                <a:ea typeface="Calibri" panose="020F0502020204030204" pitchFamily="34" charset="0"/>
                <a:cs typeface="#9Slide05 Pattaya" panose="00000500000000000000" pitchFamily="2" charset="-34"/>
              </a:rPr>
              <a:t>Người</a:t>
            </a:r>
            <a:r>
              <a:rPr lang="en-US" sz="4800" dirty="0">
                <a:effectLst/>
                <a:latin typeface="#9Slide05 Pattaya" panose="00000500000000000000" pitchFamily="2" charset="-34"/>
                <a:ea typeface="Calibri" panose="020F0502020204030204" pitchFamily="34" charset="0"/>
                <a:cs typeface="#9Slide05 Pattaya" panose="00000500000000000000" pitchFamily="2" charset="-34"/>
              </a:rPr>
              <a:t> con </a:t>
            </a:r>
            <a:r>
              <a:rPr lang="en-US" sz="4800" dirty="0" err="1">
                <a:effectLst/>
                <a:latin typeface="#9Slide05 Pattaya" panose="00000500000000000000" pitchFamily="2" charset="-34"/>
                <a:ea typeface="Calibri" panose="020F0502020204030204" pitchFamily="34" charset="0"/>
                <a:cs typeface="#9Slide05 Pattaya" panose="00000500000000000000" pitchFamily="2" charset="-34"/>
              </a:rPr>
              <a:t>gái</a:t>
            </a:r>
            <a:r>
              <a:rPr lang="en-US" sz="4800" dirty="0">
                <a:effectLst/>
                <a:latin typeface="#9Slide05 Pattaya" panose="00000500000000000000" pitchFamily="2" charset="-34"/>
                <a:ea typeface="Calibri" panose="020F0502020204030204" pitchFamily="34" charset="0"/>
                <a:cs typeface="#9Slide05 Pattaya" panose="00000500000000000000" pitchFamily="2" charset="-34"/>
              </a:rPr>
              <a:t> Nam </a:t>
            </a:r>
            <a:r>
              <a:rPr lang="en-US" sz="4800" dirty="0" err="1">
                <a:effectLst/>
                <a:latin typeface="#9Slide05 Pattaya" panose="00000500000000000000" pitchFamily="2" charset="-34"/>
                <a:ea typeface="Calibri" panose="020F0502020204030204" pitchFamily="34" charset="0"/>
                <a:cs typeface="#9Slide05 Pattaya" panose="00000500000000000000" pitchFamily="2" charset="-34"/>
              </a:rPr>
              <a:t>Xương</a:t>
            </a:r>
            <a:r>
              <a:rPr lang="en-US" sz="4800" dirty="0">
                <a:effectLst/>
                <a:latin typeface="#9Slide05 Pattaya" panose="00000500000000000000" pitchFamily="2" charset="-34"/>
                <a:ea typeface="Calibri" panose="020F0502020204030204" pitchFamily="34" charset="0"/>
                <a:cs typeface="#9Slide05 Pattaya" panose="00000500000000000000" pitchFamily="2" charset="-34"/>
              </a:rPr>
              <a:t>” – </a:t>
            </a:r>
            <a:r>
              <a:rPr lang="en-US" sz="4800" dirty="0" err="1">
                <a:effectLst/>
                <a:latin typeface="#9Slide05 Pattaya" panose="00000500000000000000" pitchFamily="2" charset="-34"/>
                <a:ea typeface="Calibri" panose="020F0502020204030204" pitchFamily="34" charset="0"/>
                <a:cs typeface="#9Slide05 Pattaya" panose="00000500000000000000" pitchFamily="2" charset="-34"/>
              </a:rPr>
              <a:t>một</a:t>
            </a:r>
            <a:r>
              <a:rPr lang="en-US" sz="4800" dirty="0">
                <a:effectLst/>
                <a:latin typeface="#9Slide05 Pattaya" panose="00000500000000000000" pitchFamily="2" charset="-34"/>
                <a:ea typeface="Calibri" panose="020F0502020204030204" pitchFamily="34" charset="0"/>
                <a:cs typeface="#9Slide05 Pattaya" panose="00000500000000000000" pitchFamily="2" charset="-34"/>
              </a:rPr>
              <a:t> bi </a:t>
            </a:r>
            <a:r>
              <a:rPr lang="en-US" sz="4800" dirty="0" err="1">
                <a:effectLst/>
                <a:latin typeface="#9Slide05 Pattaya" panose="00000500000000000000" pitchFamily="2" charset="-34"/>
                <a:ea typeface="Calibri" panose="020F0502020204030204" pitchFamily="34" charset="0"/>
                <a:cs typeface="#9Slide05 Pattaya" panose="00000500000000000000" pitchFamily="2" charset="-34"/>
              </a:rPr>
              <a:t>kịch</a:t>
            </a:r>
            <a:r>
              <a:rPr lang="en-US" sz="4800" dirty="0">
                <a:effectLst/>
                <a:latin typeface="#9Slide05 Pattaya" panose="00000500000000000000" pitchFamily="2" charset="-34"/>
                <a:ea typeface="Calibri" panose="020F0502020204030204" pitchFamily="34" charset="0"/>
                <a:cs typeface="#9Slide05 Pattaya" panose="00000500000000000000" pitchFamily="2" charset="-34"/>
              </a:rPr>
              <a:t> </a:t>
            </a:r>
            <a:r>
              <a:rPr lang="en-US" sz="4800" dirty="0" err="1">
                <a:effectLst/>
                <a:latin typeface="#9Slide05 Pattaya" panose="00000500000000000000" pitchFamily="2" charset="-34"/>
                <a:ea typeface="Calibri" panose="020F0502020204030204" pitchFamily="34" charset="0"/>
                <a:cs typeface="#9Slide05 Pattaya" panose="00000500000000000000" pitchFamily="2" charset="-34"/>
              </a:rPr>
              <a:t>của</a:t>
            </a:r>
            <a:r>
              <a:rPr lang="en-US" sz="4800" dirty="0">
                <a:effectLst/>
                <a:latin typeface="#9Slide05 Pattaya" panose="00000500000000000000" pitchFamily="2" charset="-34"/>
                <a:ea typeface="Calibri" panose="020F0502020204030204" pitchFamily="34" charset="0"/>
                <a:cs typeface="#9Slide05 Pattaya" panose="00000500000000000000" pitchFamily="2" charset="-34"/>
              </a:rPr>
              <a:t> con </a:t>
            </a:r>
            <a:r>
              <a:rPr lang="en-US" sz="4800" dirty="0" err="1">
                <a:effectLst/>
                <a:latin typeface="#9Slide05 Pattaya" panose="00000500000000000000" pitchFamily="2" charset="-34"/>
                <a:ea typeface="Calibri" panose="020F0502020204030204" pitchFamily="34" charset="0"/>
                <a:cs typeface="#9Slide05 Pattaya" panose="00000500000000000000" pitchFamily="2" charset="-34"/>
              </a:rPr>
              <a:t>người</a:t>
            </a:r>
            <a:endParaRPr lang="en-US" sz="4800" dirty="0">
              <a:effectLst/>
              <a:latin typeface="#9Slide05 Pattaya" panose="00000500000000000000" pitchFamily="2" charset="-34"/>
              <a:ea typeface="Calibri" panose="020F0502020204030204" pitchFamily="34" charset="0"/>
              <a:cs typeface="#9Slide05 Pattaya" panose="00000500000000000000" pitchFamily="2" charset="-34"/>
            </a:endParaRPr>
          </a:p>
          <a:p>
            <a:pPr algn="ctr"/>
            <a:r>
              <a:rPr lang="en-US" sz="4000" dirty="0">
                <a:solidFill>
                  <a:srgbClr val="FF0000"/>
                </a:solidFill>
                <a:effectLst/>
                <a:latin typeface="#9Slide05 Pattaya" panose="00000500000000000000" pitchFamily="2" charset="-34"/>
                <a:ea typeface="Calibri" panose="020F0502020204030204" pitchFamily="34" charset="0"/>
                <a:cs typeface="#9Slide05 Pattaya" panose="00000500000000000000" pitchFamily="2" charset="-34"/>
              </a:rPr>
              <a:t> (</a:t>
            </a:r>
            <a:r>
              <a:rPr lang="en-US" sz="4000" dirty="0" err="1">
                <a:solidFill>
                  <a:srgbClr val="FF0000"/>
                </a:solidFill>
                <a:effectLst/>
                <a:latin typeface="#9Slide05 Pattaya" panose="00000500000000000000" pitchFamily="2" charset="-34"/>
                <a:ea typeface="Calibri" panose="020F0502020204030204" pitchFamily="34" charset="0"/>
                <a:cs typeface="#9Slide05 Pattaya" panose="00000500000000000000" pitchFamily="2" charset="-34"/>
              </a:rPr>
              <a:t>Nguyễn</a:t>
            </a:r>
            <a:r>
              <a:rPr lang="en-US" sz="4000" dirty="0">
                <a:solidFill>
                  <a:srgbClr val="FF0000"/>
                </a:solidFill>
                <a:effectLst/>
                <a:latin typeface="#9Slide05 Pattaya" panose="00000500000000000000" pitchFamily="2" charset="-34"/>
                <a:ea typeface="Calibri" panose="020F0502020204030204" pitchFamily="34" charset="0"/>
                <a:cs typeface="#9Slide05 Pattaya" panose="00000500000000000000" pitchFamily="2" charset="-34"/>
              </a:rPr>
              <a:t> </a:t>
            </a:r>
            <a:r>
              <a:rPr lang="en-US" sz="4000" dirty="0" err="1">
                <a:solidFill>
                  <a:srgbClr val="FF0000"/>
                </a:solidFill>
                <a:effectLst/>
                <a:latin typeface="#9Slide05 Pattaya" panose="00000500000000000000" pitchFamily="2" charset="-34"/>
                <a:ea typeface="Calibri" panose="020F0502020204030204" pitchFamily="34" charset="0"/>
                <a:cs typeface="#9Slide05 Pattaya" panose="00000500000000000000" pitchFamily="2" charset="-34"/>
              </a:rPr>
              <a:t>Đăng</a:t>
            </a:r>
            <a:r>
              <a:rPr lang="en-US" sz="4000" dirty="0">
                <a:solidFill>
                  <a:srgbClr val="FF0000"/>
                </a:solidFill>
                <a:effectLst/>
                <a:latin typeface="#9Slide05 Pattaya" panose="00000500000000000000" pitchFamily="2" charset="-34"/>
                <a:ea typeface="Calibri" panose="020F0502020204030204" pitchFamily="34" charset="0"/>
                <a:cs typeface="#9Slide05 Pattaya" panose="00000500000000000000" pitchFamily="2" charset="-34"/>
              </a:rPr>
              <a:t> Na)</a:t>
            </a:r>
            <a:endParaRPr lang="en-US" sz="4000" dirty="0">
              <a:solidFill>
                <a:srgbClr val="FF0000"/>
              </a:solidFill>
              <a:latin typeface="#9Slide05 Pattaya" panose="00000500000000000000" pitchFamily="2" charset="-34"/>
              <a:cs typeface="#9Slide05 Pattaya" panose="00000500000000000000" pitchFamily="2" charset="-34"/>
            </a:endParaRPr>
          </a:p>
        </p:txBody>
      </p:sp>
    </p:spTree>
    <p:extLst>
      <p:ext uri="{BB962C8B-B14F-4D97-AF65-F5344CB8AC3E}">
        <p14:creationId xmlns:p14="http://schemas.microsoft.com/office/powerpoint/2010/main" val="6963672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D323C8FB-B906-4971-A245-1F63317437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pic>
        <p:nvPicPr>
          <p:cNvPr id="7" name="Picture 6" descr="A person and child sitting on a rock by water&#10;&#10;Description automatically generated">
            <a:extLst>
              <a:ext uri="{FF2B5EF4-FFF2-40B4-BE49-F238E27FC236}">
                <a16:creationId xmlns:a16="http://schemas.microsoft.com/office/drawing/2014/main" id="{F009A5A4-56F1-B0E2-FB7D-A4EC8FA3D96D}"/>
              </a:ext>
            </a:extLst>
          </p:cNvPr>
          <p:cNvPicPr>
            <a:picLocks noChangeAspect="1"/>
          </p:cNvPicPr>
          <p:nvPr/>
        </p:nvPicPr>
        <p:blipFill rotWithShape="1">
          <a:blip r:embed="rId2">
            <a:extLst>
              <a:ext uri="{28A0092B-C50C-407E-A947-70E740481C1C}">
                <a14:useLocalDpi xmlns:a14="http://schemas.microsoft.com/office/drawing/2010/main" val="0"/>
              </a:ext>
            </a:extLst>
          </a:blip>
          <a:srcRect r="2" b="14817"/>
          <a:stretch/>
        </p:blipFill>
        <p:spPr>
          <a:xfrm>
            <a:off x="680483" y="691169"/>
            <a:ext cx="3407735" cy="2743202"/>
          </a:xfrm>
          <a:prstGeom prst="rect">
            <a:avLst/>
          </a:prstGeom>
        </p:spPr>
      </p:pic>
      <p:pic>
        <p:nvPicPr>
          <p:cNvPr id="5" name="Content Placeholder 4" descr="A cartoon of a person holding a baby&#10;&#10;Description automatically generated">
            <a:extLst>
              <a:ext uri="{FF2B5EF4-FFF2-40B4-BE49-F238E27FC236}">
                <a16:creationId xmlns:a16="http://schemas.microsoft.com/office/drawing/2014/main" id="{88C7F085-CDF2-3E67-71AB-AA967CEABC82}"/>
              </a:ext>
            </a:extLst>
          </p:cNvPr>
          <p:cNvPicPr>
            <a:picLocks noChangeAspect="1"/>
          </p:cNvPicPr>
          <p:nvPr/>
        </p:nvPicPr>
        <p:blipFill>
          <a:blip r:embed="rId3">
            <a:extLst>
              <a:ext uri="{28A0092B-C50C-407E-A947-70E740481C1C}">
                <a14:useLocalDpi xmlns:a14="http://schemas.microsoft.com/office/drawing/2010/main" val="0"/>
              </a:ext>
            </a:extLst>
          </a:blip>
          <a:srcRect t="13342" r="-1" b="-1"/>
          <a:stretch/>
        </p:blipFill>
        <p:spPr>
          <a:xfrm>
            <a:off x="680483" y="3429006"/>
            <a:ext cx="3407735" cy="2743201"/>
          </a:xfrm>
          <a:prstGeom prst="rect">
            <a:avLst/>
          </a:prstGeom>
        </p:spPr>
      </p:pic>
      <p:sp>
        <p:nvSpPr>
          <p:cNvPr id="24" name="Rectangle 23">
            <a:extLst>
              <a:ext uri="{FF2B5EF4-FFF2-40B4-BE49-F238E27FC236}">
                <a16:creationId xmlns:a16="http://schemas.microsoft.com/office/drawing/2014/main" id="{C9FAF312-1CE1-4E5C-AC04-BB2589F7BA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68702" y="0"/>
            <a:ext cx="7423298"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Title 1">
            <a:extLst>
              <a:ext uri="{FF2B5EF4-FFF2-40B4-BE49-F238E27FC236}">
                <a16:creationId xmlns:a16="http://schemas.microsoft.com/office/drawing/2014/main" id="{D13471DD-E8BB-72F2-AADC-174F5D5AECE3}"/>
              </a:ext>
            </a:extLst>
          </p:cNvPr>
          <p:cNvSpPr>
            <a:spLocks noGrp="1"/>
          </p:cNvSpPr>
          <p:nvPr>
            <p:ph type="title"/>
          </p:nvPr>
        </p:nvSpPr>
        <p:spPr>
          <a:xfrm>
            <a:off x="5083024" y="2397463"/>
            <a:ext cx="6321489" cy="1171569"/>
          </a:xfrm>
        </p:spPr>
        <p:txBody>
          <a:bodyPr vert="horz" lIns="91440" tIns="45720" rIns="91440" bIns="45720" rtlCol="0" anchor="b">
            <a:normAutofit fontScale="90000"/>
          </a:bodyPr>
          <a:lstStyle/>
          <a:p>
            <a:pPr algn="ctr"/>
            <a:r>
              <a:rPr lang="en-US" sz="4800" dirty="0">
                <a:solidFill>
                  <a:srgbClr val="FF0000"/>
                </a:solidFill>
                <a:latin typeface="#9Slide03 AmpleSoft Bold" panose="02000000000000000000" pitchFamily="2" charset="0"/>
              </a:rPr>
              <a:t>HOẠT ĐỘNG 1</a:t>
            </a:r>
            <a:br>
              <a:rPr lang="en-US" sz="4800" dirty="0">
                <a:solidFill>
                  <a:srgbClr val="FF0000"/>
                </a:solidFill>
                <a:latin typeface="#9Slide03 AmpleSoft Bold" panose="02000000000000000000" pitchFamily="2" charset="0"/>
              </a:rPr>
            </a:br>
            <a:r>
              <a:rPr lang="en-US" sz="9800" dirty="0">
                <a:solidFill>
                  <a:srgbClr val="0B9764"/>
                </a:solidFill>
                <a:latin typeface="#9Slide03 AmpleSoft Bold" panose="02000000000000000000" pitchFamily="2" charset="0"/>
              </a:rPr>
              <a:t>KHỞI ĐỘNG </a:t>
            </a:r>
            <a:endParaRPr lang="en-US" sz="4800" dirty="0">
              <a:solidFill>
                <a:srgbClr val="0B9764"/>
              </a:solidFill>
              <a:latin typeface="#9Slide03 AmpleSoft Bold" panose="02000000000000000000" pitchFamily="2" charset="0"/>
            </a:endParaRPr>
          </a:p>
        </p:txBody>
      </p:sp>
    </p:spTree>
    <p:extLst>
      <p:ext uri="{BB962C8B-B14F-4D97-AF65-F5344CB8AC3E}">
        <p14:creationId xmlns:p14="http://schemas.microsoft.com/office/powerpoint/2010/main" val="785634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https://www.freeppt7.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mẫu 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239</TotalTime>
  <Words>4449</Words>
  <Application>Microsoft Office PowerPoint</Application>
  <PresentationFormat>Widescreen</PresentationFormat>
  <Paragraphs>366</Paragraphs>
  <Slides>57</Slides>
  <Notes>1</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57</vt:i4>
      </vt:variant>
    </vt:vector>
  </HeadingPairs>
  <TitlesOfParts>
    <vt:vector size="70" baseType="lpstr">
      <vt:lpstr>Times New Roman</vt:lpstr>
      <vt:lpstr>Aptos</vt:lpstr>
      <vt:lpstr>#9Slide05 Pattaya</vt:lpstr>
      <vt:lpstr>Arial</vt:lpstr>
      <vt:lpstr>Symbol</vt:lpstr>
      <vt:lpstr>Calibri</vt:lpstr>
      <vt:lpstr>Wingdings</vt:lpstr>
      <vt:lpstr>#9Slide03 AmpleSoft Bold</vt:lpstr>
      <vt:lpstr>#9Slide05 Fourth Medium</vt:lpstr>
      <vt:lpstr>Times New Roman</vt:lpstr>
      <vt:lpstr>Aptos Display</vt:lpstr>
      <vt:lpstr>Office Theme</vt:lpstr>
      <vt:lpstr>https://www.freeppt7.com</vt:lpstr>
      <vt:lpstr>PowerPoint Presentation</vt:lpstr>
      <vt:lpstr>PowerPoint Presentation</vt:lpstr>
      <vt:lpstr>PowerPoint Presentation</vt:lpstr>
      <vt:lpstr>1. Giới thiệu bài học </vt:lpstr>
      <vt:lpstr>2. Tìm hiểu khái quát về bài học </vt:lpstr>
      <vt:lpstr>2. Tìm hiểu khái quát về bài học </vt:lpstr>
      <vt:lpstr>2. Tìm hiểu khái quát về bài học </vt:lpstr>
      <vt:lpstr>PowerPoint Presentation</vt:lpstr>
      <vt:lpstr>HOẠT ĐỘNG 1 KHỞI ĐỘNG </vt:lpstr>
      <vt:lpstr>PowerPoint Presentation</vt:lpstr>
      <vt:lpstr>HOẠT ĐỘNG 2 HÌNH THÀNH KIẾN THỨC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HOẠT ĐỘNG 3 LUYỆN TẬP</vt:lpstr>
      <vt:lpstr>PowerPoint Presentation</vt:lpstr>
      <vt:lpstr>PowerPoint Presentation</vt:lpstr>
      <vt:lpstr>HOẠT ĐỘNG 4  VẬN DỤNG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kimhuong8784@gmail.com</dc:creator>
  <cp:lastModifiedBy>Administrator</cp:lastModifiedBy>
  <cp:revision>30</cp:revision>
  <dcterms:created xsi:type="dcterms:W3CDTF">2024-08-02T11:50:29Z</dcterms:created>
  <dcterms:modified xsi:type="dcterms:W3CDTF">2024-10-29T02:19:49Z</dcterms:modified>
</cp:coreProperties>
</file>