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3" r:id="rId4"/>
    <p:sldId id="260" r:id="rId5"/>
    <p:sldId id="282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8" r:id="rId14"/>
    <p:sldId id="270" r:id="rId15"/>
    <p:sldId id="271" r:id="rId16"/>
    <p:sldId id="274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08336" y="1143000"/>
            <a:ext cx="69736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CHỦ ĐỀ 6: HỖN HỢP</a:t>
            </a: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TIẾT 37+38+39, BÀI 10: </a:t>
            </a:r>
          </a:p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HỖN HỢP-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5" y="2604253"/>
            <a:ext cx="2053152" cy="20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1" y="4815397"/>
            <a:ext cx="203315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721" y="6096000"/>
            <a:ext cx="181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39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50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08336" y="1143000"/>
            <a:ext cx="697363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HỖN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TIẾT 37+38+39, BÀI 10: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HỖN HỢP-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khiết</a:t>
            </a: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</a:t>
            </a:r>
            <a:r>
              <a:rPr kumimoji="0" lang="en-US" sz="3600" b="1" i="0" u="none" strike="noStrike" kern="120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0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754" y="5023991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12564</TotalTime>
  <Words>807</Words>
  <Application>Microsoft Office PowerPoint</Application>
  <PresentationFormat>On-screen Show (4:3)</PresentationFormat>
  <Paragraphs>136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AutoBVT</cp:lastModifiedBy>
  <cp:revision>67</cp:revision>
  <dcterms:created xsi:type="dcterms:W3CDTF">2021-04-19T01:36:17Z</dcterms:created>
  <dcterms:modified xsi:type="dcterms:W3CDTF">2024-12-04T02:11:51Z</dcterms:modified>
</cp:coreProperties>
</file>