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 id="2147483835" r:id="rId2"/>
    <p:sldMasterId id="2147483873" r:id="rId3"/>
    <p:sldMasterId id="2147483885" r:id="rId4"/>
    <p:sldMasterId id="2147483898" r:id="rId5"/>
    <p:sldMasterId id="2147483904" r:id="rId6"/>
  </p:sldMasterIdLst>
  <p:notesMasterIdLst>
    <p:notesMasterId r:id="rId32"/>
  </p:notesMasterIdLst>
  <p:sldIdLst>
    <p:sldId id="299" r:id="rId7"/>
    <p:sldId id="11088915" r:id="rId8"/>
    <p:sldId id="11088937" r:id="rId9"/>
    <p:sldId id="511" r:id="rId10"/>
    <p:sldId id="11088922" r:id="rId11"/>
    <p:sldId id="11088932" r:id="rId12"/>
    <p:sldId id="11088912" r:id="rId13"/>
    <p:sldId id="11088933" r:id="rId14"/>
    <p:sldId id="11088913" r:id="rId15"/>
    <p:sldId id="11088930" r:id="rId16"/>
    <p:sldId id="11088935" r:id="rId17"/>
    <p:sldId id="11088938" r:id="rId18"/>
    <p:sldId id="11088931" r:id="rId19"/>
    <p:sldId id="482" r:id="rId20"/>
    <p:sldId id="484" r:id="rId21"/>
    <p:sldId id="483" r:id="rId22"/>
    <p:sldId id="11088925" r:id="rId23"/>
    <p:sldId id="11088936" r:id="rId24"/>
    <p:sldId id="311" r:id="rId25"/>
    <p:sldId id="312" r:id="rId26"/>
    <p:sldId id="313" r:id="rId27"/>
    <p:sldId id="294" r:id="rId28"/>
    <p:sldId id="295" r:id="rId29"/>
    <p:sldId id="296" r:id="rId30"/>
    <p:sldId id="1108880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44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99" autoAdjust="0"/>
    <p:restoredTop sz="94660"/>
  </p:normalViewPr>
  <p:slideViewPr>
    <p:cSldViewPr snapToGrid="0" showGuides="1">
      <p:cViewPr>
        <p:scale>
          <a:sx n="92" d="100"/>
          <a:sy n="92" d="100"/>
        </p:scale>
        <p:origin x="-108" y="0"/>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F492B6-269B-4E63-8A09-53C0509FA38D}" type="doc">
      <dgm:prSet loTypeId="urn:microsoft.com/office/officeart/2011/layout/HexagonRadial" loCatId="officeonline" qsTypeId="urn:microsoft.com/office/officeart/2005/8/quickstyle/simple1" qsCatId="simple" csTypeId="urn:microsoft.com/office/officeart/2005/8/colors/accent2_2" csCatId="accent2" phldr="1"/>
      <dgm:spPr/>
      <dgm:t>
        <a:bodyPr/>
        <a:lstStyle/>
        <a:p>
          <a:endParaRPr lang="en-US"/>
        </a:p>
      </dgm:t>
    </dgm:pt>
    <dgm:pt modelId="{B3AFEB57-E47D-4DE7-A9C6-A7AFDC63071D}">
      <dgm:prSet phldrT="[Text]" custT="1"/>
      <dgm:spPr>
        <a:solidFill>
          <a:srgbClr val="FFFF00"/>
        </a:solidFill>
      </dgm:spPr>
      <dgm:t>
        <a:bodyPr/>
        <a:lstStyle/>
        <a:p>
          <a:r>
            <a:rPr lang="en-US" sz="2200" b="1" i="1" dirty="0">
              <a:solidFill>
                <a:srgbClr val="FF0000"/>
              </a:solidFill>
              <a:effectLst>
                <a:outerShdw blurRad="38100" dist="38100" dir="2700000" algn="tl">
                  <a:srgbClr val="000000">
                    <a:alpha val="43137"/>
                  </a:srgbClr>
                </a:outerShdw>
              </a:effectLst>
            </a:rPr>
            <a:t>KHỞI NGHĨA NÔNG DÂN ĐÀNG NGOÀI THẾ KỈ XVIII</a:t>
          </a:r>
        </a:p>
      </dgm:t>
    </dgm:pt>
    <dgm:pt modelId="{49027A55-4ECA-4386-8C3E-1386446C7B4E}" type="parTrans" cxnId="{8C9093F7-A1FD-43CC-BD47-65FFE5CF50C4}">
      <dgm:prSet/>
      <dgm:spPr/>
      <dgm:t>
        <a:bodyPr/>
        <a:lstStyle/>
        <a:p>
          <a:endParaRPr lang="en-US" sz="2200" b="1" i="1">
            <a:effectLst>
              <a:outerShdw blurRad="38100" dist="38100" dir="2700000" algn="tl">
                <a:srgbClr val="000000">
                  <a:alpha val="43137"/>
                </a:srgbClr>
              </a:outerShdw>
            </a:effectLst>
          </a:endParaRPr>
        </a:p>
      </dgm:t>
    </dgm:pt>
    <dgm:pt modelId="{50056D03-0248-48B4-902A-9057CEA173D2}" type="sibTrans" cxnId="{8C9093F7-A1FD-43CC-BD47-65FFE5CF50C4}">
      <dgm:prSet/>
      <dgm:spPr/>
      <dgm:t>
        <a:bodyPr/>
        <a:lstStyle/>
        <a:p>
          <a:endParaRPr lang="en-US" sz="2200" b="1" i="1">
            <a:effectLst>
              <a:outerShdw blurRad="38100" dist="38100" dir="2700000" algn="tl">
                <a:srgbClr val="000000">
                  <a:alpha val="43137"/>
                </a:srgbClr>
              </a:outerShdw>
            </a:effectLst>
          </a:endParaRPr>
        </a:p>
      </dgm:t>
    </dgm:pt>
    <dgm:pt modelId="{F20C9D85-1B16-432D-8CDA-BAA6FC9A2C4F}">
      <dgm:prSet phldrT="[Text]" custT="1"/>
      <dgm:spPr>
        <a:solidFill>
          <a:srgbClr val="00B0F0"/>
        </a:solidFill>
      </dgm:spPr>
      <dgm:t>
        <a:bodyPr/>
        <a:lstStyle/>
        <a:p>
          <a:r>
            <a:rPr lang="en-US" sz="2200" b="1" i="1" dirty="0">
              <a:effectLst>
                <a:outerShdw blurRad="38100" dist="38100" dir="2700000" algn="tl">
                  <a:srgbClr val="000000">
                    <a:alpha val="43137"/>
                  </a:srgbClr>
                </a:outerShdw>
              </a:effectLst>
            </a:rPr>
            <a:t>WHY </a:t>
          </a:r>
        </a:p>
        <a:p>
          <a:r>
            <a:rPr lang="en-US" sz="2200" b="1" i="1" dirty="0" err="1">
              <a:effectLst>
                <a:outerShdw blurRad="38100" dist="38100" dir="2700000" algn="tl">
                  <a:srgbClr val="000000">
                    <a:alpha val="43137"/>
                  </a:srgbClr>
                </a:outerShdw>
              </a:effectLst>
            </a:rPr>
            <a:t>Tại</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sao</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nông</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dân</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dứng</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lên</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khởi</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nghĩa</a:t>
          </a:r>
          <a:r>
            <a:rPr lang="en-US" sz="2200" b="1" i="1" dirty="0">
              <a:effectLst>
                <a:outerShdw blurRad="38100" dist="38100" dir="2700000" algn="tl">
                  <a:srgbClr val="000000">
                    <a:alpha val="43137"/>
                  </a:srgbClr>
                </a:outerShdw>
              </a:effectLst>
            </a:rPr>
            <a:t>?</a:t>
          </a:r>
        </a:p>
      </dgm:t>
    </dgm:pt>
    <dgm:pt modelId="{84405717-1237-40B3-BC18-F79405BC18F1}" type="parTrans" cxnId="{C750C845-79F5-43B3-B75D-CA405CE44EA0}">
      <dgm:prSet/>
      <dgm:spPr/>
      <dgm:t>
        <a:bodyPr/>
        <a:lstStyle/>
        <a:p>
          <a:endParaRPr lang="en-US" sz="2200" b="1" i="1">
            <a:effectLst>
              <a:outerShdw blurRad="38100" dist="38100" dir="2700000" algn="tl">
                <a:srgbClr val="000000">
                  <a:alpha val="43137"/>
                </a:srgbClr>
              </a:outerShdw>
            </a:effectLst>
          </a:endParaRPr>
        </a:p>
      </dgm:t>
    </dgm:pt>
    <dgm:pt modelId="{7C4070B9-C8B5-4F51-A1F2-8C37514073A2}" type="sibTrans" cxnId="{C750C845-79F5-43B3-B75D-CA405CE44EA0}">
      <dgm:prSet/>
      <dgm:spPr/>
      <dgm:t>
        <a:bodyPr/>
        <a:lstStyle/>
        <a:p>
          <a:endParaRPr lang="en-US" sz="2200" b="1" i="1">
            <a:effectLst>
              <a:outerShdw blurRad="38100" dist="38100" dir="2700000" algn="tl">
                <a:srgbClr val="000000">
                  <a:alpha val="43137"/>
                </a:srgbClr>
              </a:outerShdw>
            </a:effectLst>
          </a:endParaRPr>
        </a:p>
      </dgm:t>
    </dgm:pt>
    <dgm:pt modelId="{0557A246-454B-4655-8C79-9F849370A4E9}">
      <dgm:prSet phldrT="[Text]" custT="1"/>
      <dgm:spPr>
        <a:solidFill>
          <a:srgbClr val="FF0000"/>
        </a:solidFill>
      </dgm:spPr>
      <dgm:t>
        <a:bodyPr/>
        <a:lstStyle/>
        <a:p>
          <a:r>
            <a:rPr lang="en-US" sz="2200" b="1" i="1" dirty="0">
              <a:solidFill>
                <a:srgbClr val="FFFF00"/>
              </a:solidFill>
              <a:effectLst>
                <a:outerShdw blurRad="38100" dist="38100" dir="2700000" algn="tl">
                  <a:srgbClr val="000000">
                    <a:alpha val="43137"/>
                  </a:srgbClr>
                </a:outerShdw>
              </a:effectLst>
            </a:rPr>
            <a:t>WHO</a:t>
          </a:r>
        </a:p>
        <a:p>
          <a:r>
            <a:rPr lang="en-US" sz="2200" b="1" i="1" dirty="0" err="1">
              <a:solidFill>
                <a:srgbClr val="FFFF00"/>
              </a:solidFill>
              <a:effectLst>
                <a:outerShdw blurRad="38100" dist="38100" dir="2700000" algn="tl">
                  <a:srgbClr val="000000">
                    <a:alpha val="43137"/>
                  </a:srgbClr>
                </a:outerShdw>
              </a:effectLst>
            </a:rPr>
            <a:t>Lãnh</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đạo</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các</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cuộc</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khởi</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nghĩa</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tiêu</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biểu</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là</a:t>
          </a:r>
          <a:r>
            <a:rPr lang="en-US" sz="2200" b="1" i="1" dirty="0">
              <a:solidFill>
                <a:srgbClr val="FFFF00"/>
              </a:solidFill>
              <a:effectLst>
                <a:outerShdw blurRad="38100" dist="38100" dir="2700000" algn="tl">
                  <a:srgbClr val="000000">
                    <a:alpha val="43137"/>
                  </a:srgbClr>
                </a:outerShdw>
              </a:effectLst>
            </a:rPr>
            <a:t> ai?</a:t>
          </a:r>
        </a:p>
      </dgm:t>
    </dgm:pt>
    <dgm:pt modelId="{9A76E176-07D9-40A9-8AFA-639969860156}" type="parTrans" cxnId="{759F05AC-D9BB-450A-A992-CE574C13CD32}">
      <dgm:prSet/>
      <dgm:spPr/>
      <dgm:t>
        <a:bodyPr/>
        <a:lstStyle/>
        <a:p>
          <a:endParaRPr lang="en-US" sz="2200" b="1" i="1">
            <a:effectLst>
              <a:outerShdw blurRad="38100" dist="38100" dir="2700000" algn="tl">
                <a:srgbClr val="000000">
                  <a:alpha val="43137"/>
                </a:srgbClr>
              </a:outerShdw>
            </a:effectLst>
          </a:endParaRPr>
        </a:p>
      </dgm:t>
    </dgm:pt>
    <dgm:pt modelId="{CE8E3581-4A62-4E31-B3F2-E2C5FD3E5D1A}" type="sibTrans" cxnId="{759F05AC-D9BB-450A-A992-CE574C13CD32}">
      <dgm:prSet/>
      <dgm:spPr/>
      <dgm:t>
        <a:bodyPr/>
        <a:lstStyle/>
        <a:p>
          <a:endParaRPr lang="en-US" sz="2200" b="1" i="1">
            <a:effectLst>
              <a:outerShdw blurRad="38100" dist="38100" dir="2700000" algn="tl">
                <a:srgbClr val="000000">
                  <a:alpha val="43137"/>
                </a:srgbClr>
              </a:outerShdw>
            </a:effectLst>
          </a:endParaRPr>
        </a:p>
      </dgm:t>
    </dgm:pt>
    <dgm:pt modelId="{CD03E404-8CD5-40B3-9377-FE4323B29F02}">
      <dgm:prSet phldrT="[Text]" custT="1"/>
      <dgm:spPr>
        <a:solidFill>
          <a:srgbClr val="00B050"/>
        </a:solidFill>
      </dgm:spPr>
      <dgm:t>
        <a:bodyPr/>
        <a:lstStyle/>
        <a:p>
          <a:r>
            <a:rPr lang="en-US" sz="2200" b="1" i="1" dirty="0">
              <a:effectLst>
                <a:outerShdw blurRad="38100" dist="38100" dir="2700000" algn="tl">
                  <a:srgbClr val="000000">
                    <a:alpha val="43137"/>
                  </a:srgbClr>
                </a:outerShdw>
              </a:effectLst>
            </a:rPr>
            <a:t>WHEN</a:t>
          </a:r>
        </a:p>
        <a:p>
          <a:r>
            <a:rPr lang="en-US" sz="2200" b="1" i="1" dirty="0" err="1">
              <a:effectLst>
                <a:outerShdw blurRad="38100" dist="38100" dir="2700000" algn="tl">
                  <a:srgbClr val="000000">
                    <a:alpha val="43137"/>
                  </a:srgbClr>
                </a:outerShdw>
              </a:effectLst>
            </a:rPr>
            <a:t>Thời</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gian</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diễn</a:t>
          </a:r>
          <a:r>
            <a:rPr lang="en-US" sz="2200" b="1" i="1" dirty="0">
              <a:effectLst>
                <a:outerShdw blurRad="38100" dist="38100" dir="2700000" algn="tl">
                  <a:srgbClr val="000000">
                    <a:alpha val="43137"/>
                  </a:srgbClr>
                </a:outerShdw>
              </a:effectLst>
            </a:rPr>
            <a:t> ra </a:t>
          </a:r>
          <a:r>
            <a:rPr lang="en-US" sz="2200" b="1" i="1" dirty="0" err="1">
              <a:effectLst>
                <a:outerShdw blurRad="38100" dist="38100" dir="2700000" algn="tl">
                  <a:srgbClr val="000000">
                    <a:alpha val="43137"/>
                  </a:srgbClr>
                </a:outerShdw>
              </a:effectLst>
            </a:rPr>
            <a:t>các</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cuộc</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khởi</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nghĩa</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tiêu</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biểu</a:t>
          </a:r>
          <a:r>
            <a:rPr lang="en-US" sz="2200" b="1" i="1" dirty="0">
              <a:effectLst>
                <a:outerShdw blurRad="38100" dist="38100" dir="2700000" algn="tl">
                  <a:srgbClr val="000000">
                    <a:alpha val="43137"/>
                  </a:srgbClr>
                </a:outerShdw>
              </a:effectLst>
            </a:rPr>
            <a:t>?</a:t>
          </a:r>
        </a:p>
      </dgm:t>
    </dgm:pt>
    <dgm:pt modelId="{4BD05B66-F06E-494D-B912-3EF56DF626C2}" type="parTrans" cxnId="{318B43AC-AFC3-4897-B6E0-8D74CA0C673F}">
      <dgm:prSet/>
      <dgm:spPr/>
      <dgm:t>
        <a:bodyPr/>
        <a:lstStyle/>
        <a:p>
          <a:endParaRPr lang="en-US" sz="2200" b="1" i="1">
            <a:effectLst>
              <a:outerShdw blurRad="38100" dist="38100" dir="2700000" algn="tl">
                <a:srgbClr val="000000">
                  <a:alpha val="43137"/>
                </a:srgbClr>
              </a:outerShdw>
            </a:effectLst>
          </a:endParaRPr>
        </a:p>
      </dgm:t>
    </dgm:pt>
    <dgm:pt modelId="{E0F59FFC-DCDC-4E8E-8DFB-0CC2C5419AC7}" type="sibTrans" cxnId="{318B43AC-AFC3-4897-B6E0-8D74CA0C673F}">
      <dgm:prSet/>
      <dgm:spPr/>
      <dgm:t>
        <a:bodyPr/>
        <a:lstStyle/>
        <a:p>
          <a:endParaRPr lang="en-US" sz="2200" b="1" i="1">
            <a:effectLst>
              <a:outerShdw blurRad="38100" dist="38100" dir="2700000" algn="tl">
                <a:srgbClr val="000000">
                  <a:alpha val="43137"/>
                </a:srgbClr>
              </a:outerShdw>
            </a:effectLst>
          </a:endParaRPr>
        </a:p>
      </dgm:t>
    </dgm:pt>
    <dgm:pt modelId="{33FFDE6E-E875-4A11-B987-0A6E03B228B1}">
      <dgm:prSet phldrT="[Text]" custT="1"/>
      <dgm:spPr>
        <a:solidFill>
          <a:schemeClr val="bg1"/>
        </a:solidFill>
      </dgm:spPr>
      <dgm:t>
        <a:bodyPr/>
        <a:lstStyle/>
        <a:p>
          <a:r>
            <a:rPr lang="en-US" sz="2200" b="1" i="1" dirty="0">
              <a:solidFill>
                <a:srgbClr val="FF0000"/>
              </a:solidFill>
              <a:effectLst>
                <a:outerShdw blurRad="38100" dist="38100" dir="2700000" algn="tl">
                  <a:srgbClr val="000000">
                    <a:alpha val="43137"/>
                  </a:srgbClr>
                </a:outerShdw>
              </a:effectLst>
            </a:rPr>
            <a:t>WHERE</a:t>
          </a:r>
        </a:p>
        <a:p>
          <a:r>
            <a:rPr lang="en-US" sz="2200" b="1" i="1" dirty="0" err="1">
              <a:solidFill>
                <a:srgbClr val="FF0000"/>
              </a:solidFill>
              <a:effectLst>
                <a:outerShdw blurRad="38100" dist="38100" dir="2700000" algn="tl">
                  <a:srgbClr val="000000">
                    <a:alpha val="43137"/>
                  </a:srgbClr>
                </a:outerShdw>
              </a:effectLst>
            </a:rPr>
            <a:t>Địa</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bàn</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các</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cuộc</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khởi</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nghĩa</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tiêu</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biểu</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diễn</a:t>
          </a:r>
          <a:r>
            <a:rPr lang="en-US" sz="2200" b="1" i="1" dirty="0">
              <a:solidFill>
                <a:srgbClr val="FF0000"/>
              </a:solidFill>
              <a:effectLst>
                <a:outerShdw blurRad="38100" dist="38100" dir="2700000" algn="tl">
                  <a:srgbClr val="000000">
                    <a:alpha val="43137"/>
                  </a:srgbClr>
                </a:outerShdw>
              </a:effectLst>
            </a:rPr>
            <a:t> ra ở </a:t>
          </a:r>
          <a:r>
            <a:rPr lang="en-US" sz="2200" b="1" i="1" dirty="0" err="1">
              <a:solidFill>
                <a:srgbClr val="FF0000"/>
              </a:solidFill>
              <a:effectLst>
                <a:outerShdw blurRad="38100" dist="38100" dir="2700000" algn="tl">
                  <a:srgbClr val="000000">
                    <a:alpha val="43137"/>
                  </a:srgbClr>
                </a:outerShdw>
              </a:effectLst>
            </a:rPr>
            <a:t>đâu</a:t>
          </a:r>
          <a:r>
            <a:rPr lang="en-US" sz="2200" b="1" i="1" dirty="0">
              <a:solidFill>
                <a:srgbClr val="FF0000"/>
              </a:solidFill>
              <a:effectLst>
                <a:outerShdw blurRad="38100" dist="38100" dir="2700000" algn="tl">
                  <a:srgbClr val="000000">
                    <a:alpha val="43137"/>
                  </a:srgbClr>
                </a:outerShdw>
              </a:effectLst>
            </a:rPr>
            <a:t>?</a:t>
          </a:r>
        </a:p>
      </dgm:t>
    </dgm:pt>
    <dgm:pt modelId="{7D7DDB06-745A-4B72-85D0-B4A640C1B03C}" type="parTrans" cxnId="{DC09FE06-22FA-4585-A977-D4C6C263C11E}">
      <dgm:prSet/>
      <dgm:spPr/>
      <dgm:t>
        <a:bodyPr/>
        <a:lstStyle/>
        <a:p>
          <a:endParaRPr lang="en-US" sz="2200" b="1" i="1">
            <a:effectLst>
              <a:outerShdw blurRad="38100" dist="38100" dir="2700000" algn="tl">
                <a:srgbClr val="000000">
                  <a:alpha val="43137"/>
                </a:srgbClr>
              </a:outerShdw>
            </a:effectLst>
          </a:endParaRPr>
        </a:p>
      </dgm:t>
    </dgm:pt>
    <dgm:pt modelId="{72EB8AB6-1394-48A3-A4F2-24B4AE171D31}" type="sibTrans" cxnId="{DC09FE06-22FA-4585-A977-D4C6C263C11E}">
      <dgm:prSet/>
      <dgm:spPr/>
      <dgm:t>
        <a:bodyPr/>
        <a:lstStyle/>
        <a:p>
          <a:endParaRPr lang="en-US" sz="2200" b="1" i="1">
            <a:effectLst>
              <a:outerShdw blurRad="38100" dist="38100" dir="2700000" algn="tl">
                <a:srgbClr val="000000">
                  <a:alpha val="43137"/>
                </a:srgbClr>
              </a:outerShdw>
            </a:effectLst>
          </a:endParaRPr>
        </a:p>
      </dgm:t>
    </dgm:pt>
    <dgm:pt modelId="{988141C0-06D8-4A74-8AD9-2BD28093E8B0}">
      <dgm:prSet phldrT="[Text]" custT="1"/>
      <dgm:spPr>
        <a:solidFill>
          <a:schemeClr val="bg2">
            <a:lumMod val="75000"/>
          </a:schemeClr>
        </a:solidFill>
      </dgm:spPr>
      <dgm:t>
        <a:bodyPr/>
        <a:lstStyle/>
        <a:p>
          <a:r>
            <a:rPr lang="en-US" sz="2200" b="1" i="1" dirty="0">
              <a:solidFill>
                <a:srgbClr val="0044CC"/>
              </a:solidFill>
              <a:effectLst>
                <a:outerShdw blurRad="38100" dist="38100" dir="2700000" algn="tl">
                  <a:srgbClr val="000000">
                    <a:alpha val="43137"/>
                  </a:srgbClr>
                </a:outerShdw>
              </a:effectLst>
            </a:rPr>
            <a:t>WHAT</a:t>
          </a:r>
        </a:p>
        <a:p>
          <a:r>
            <a:rPr lang="en-US" sz="2200" b="1" i="1" dirty="0" err="1">
              <a:solidFill>
                <a:srgbClr val="0044CC"/>
              </a:solidFill>
              <a:effectLst>
                <a:outerShdw blurRad="38100" dist="38100" dir="2700000" algn="tl">
                  <a:srgbClr val="000000">
                    <a:alpha val="43137"/>
                  </a:srgbClr>
                </a:outerShdw>
              </a:effectLst>
            </a:rPr>
            <a:t>Kết</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quả</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của</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các</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cuộc</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khởi</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nghĩa</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là</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gì</a:t>
          </a:r>
          <a:r>
            <a:rPr lang="en-US" sz="2200" b="1" i="1" dirty="0">
              <a:solidFill>
                <a:srgbClr val="0044CC"/>
              </a:solidFill>
              <a:effectLst>
                <a:outerShdw blurRad="38100" dist="38100" dir="2700000" algn="tl">
                  <a:srgbClr val="000000">
                    <a:alpha val="43137"/>
                  </a:srgbClr>
                </a:outerShdw>
              </a:effectLst>
            </a:rPr>
            <a:t>?</a:t>
          </a:r>
        </a:p>
      </dgm:t>
    </dgm:pt>
    <dgm:pt modelId="{12F4CB28-A251-49ED-9166-4592E62CFC4B}" type="parTrans" cxnId="{E86F9D4C-DF7F-4F9E-9ED5-0754122A06E0}">
      <dgm:prSet/>
      <dgm:spPr/>
      <dgm:t>
        <a:bodyPr/>
        <a:lstStyle/>
        <a:p>
          <a:endParaRPr lang="en-US" sz="2200" b="1" i="1">
            <a:effectLst>
              <a:outerShdw blurRad="38100" dist="38100" dir="2700000" algn="tl">
                <a:srgbClr val="000000">
                  <a:alpha val="43137"/>
                </a:srgbClr>
              </a:outerShdw>
            </a:effectLst>
          </a:endParaRPr>
        </a:p>
      </dgm:t>
    </dgm:pt>
    <dgm:pt modelId="{F67EECE1-2D1E-4960-B1BD-53D091F7D683}" type="sibTrans" cxnId="{E86F9D4C-DF7F-4F9E-9ED5-0754122A06E0}">
      <dgm:prSet/>
      <dgm:spPr/>
      <dgm:t>
        <a:bodyPr/>
        <a:lstStyle/>
        <a:p>
          <a:endParaRPr lang="en-US" sz="2200" b="1" i="1">
            <a:effectLst>
              <a:outerShdw blurRad="38100" dist="38100" dir="2700000" algn="tl">
                <a:srgbClr val="000000">
                  <a:alpha val="43137"/>
                </a:srgbClr>
              </a:outerShdw>
            </a:effectLst>
          </a:endParaRPr>
        </a:p>
      </dgm:t>
    </dgm:pt>
    <dgm:pt modelId="{B8F866F0-163A-4996-B337-39C4E42B6ACC}">
      <dgm:prSet phldrT="[Text]" custT="1"/>
      <dgm:spPr>
        <a:solidFill>
          <a:srgbClr val="FFFF00"/>
        </a:solidFill>
      </dgm:spPr>
      <dgm:t>
        <a:bodyPr/>
        <a:lstStyle/>
        <a:p>
          <a:r>
            <a:rPr lang="en-US" sz="2200" b="1" i="1" dirty="0">
              <a:solidFill>
                <a:schemeClr val="bg2">
                  <a:lumMod val="10000"/>
                </a:schemeClr>
              </a:solidFill>
              <a:effectLst>
                <a:outerShdw blurRad="38100" dist="38100" dir="2700000" algn="tl">
                  <a:srgbClr val="000000">
                    <a:alpha val="43137"/>
                  </a:srgbClr>
                </a:outerShdw>
              </a:effectLst>
            </a:rPr>
            <a:t>HOW</a:t>
          </a:r>
        </a:p>
        <a:p>
          <a:r>
            <a:rPr lang="en-US" sz="2200" b="1" i="1" dirty="0" err="1">
              <a:solidFill>
                <a:schemeClr val="bg2">
                  <a:lumMod val="10000"/>
                </a:schemeClr>
              </a:solidFill>
              <a:effectLst>
                <a:outerShdw blurRad="38100" dist="38100" dir="2700000" algn="tl">
                  <a:srgbClr val="000000">
                    <a:alpha val="43137"/>
                  </a:srgbClr>
                </a:outerShdw>
              </a:effectLst>
            </a:rPr>
            <a:t>Các</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cuộc</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khởi</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nghĩa</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có</a:t>
          </a:r>
          <a:r>
            <a:rPr lang="en-US" sz="2200" b="1" i="1" dirty="0">
              <a:solidFill>
                <a:schemeClr val="bg2">
                  <a:lumMod val="10000"/>
                </a:schemeClr>
              </a:solidFill>
              <a:effectLst>
                <a:outerShdw blurRad="38100" dist="38100" dir="2700000" algn="tl">
                  <a:srgbClr val="000000">
                    <a:alpha val="43137"/>
                  </a:srgbClr>
                </a:outerShdw>
              </a:effectLst>
            </a:rPr>
            <a:t> ý </a:t>
          </a:r>
          <a:r>
            <a:rPr lang="en-US" sz="2200" b="1" i="1" dirty="0" err="1">
              <a:solidFill>
                <a:schemeClr val="bg2">
                  <a:lumMod val="10000"/>
                </a:schemeClr>
              </a:solidFill>
              <a:effectLst>
                <a:outerShdw blurRad="38100" dist="38100" dir="2700000" algn="tl">
                  <a:srgbClr val="000000">
                    <a:alpha val="43137"/>
                  </a:srgbClr>
                </a:outerShdw>
              </a:effectLst>
            </a:rPr>
            <a:t>nghĩa</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như</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thế</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nào</a:t>
          </a:r>
          <a:r>
            <a:rPr lang="en-US" sz="2200" b="1" i="1" dirty="0">
              <a:solidFill>
                <a:schemeClr val="bg2">
                  <a:lumMod val="10000"/>
                </a:schemeClr>
              </a:solidFill>
              <a:effectLst>
                <a:outerShdw blurRad="38100" dist="38100" dir="2700000" algn="tl">
                  <a:srgbClr val="000000">
                    <a:alpha val="43137"/>
                  </a:srgbClr>
                </a:outerShdw>
              </a:effectLst>
            </a:rPr>
            <a:t>?</a:t>
          </a:r>
        </a:p>
      </dgm:t>
    </dgm:pt>
    <dgm:pt modelId="{B837B4D3-8736-4D0F-B90A-9EB235D1BFA0}" type="parTrans" cxnId="{BE9FA57E-C33E-4991-B3EA-0E2416EE6065}">
      <dgm:prSet/>
      <dgm:spPr/>
      <dgm:t>
        <a:bodyPr/>
        <a:lstStyle/>
        <a:p>
          <a:endParaRPr lang="en-US" sz="2200" b="1" i="1">
            <a:effectLst>
              <a:outerShdw blurRad="38100" dist="38100" dir="2700000" algn="tl">
                <a:srgbClr val="000000">
                  <a:alpha val="43137"/>
                </a:srgbClr>
              </a:outerShdw>
            </a:effectLst>
          </a:endParaRPr>
        </a:p>
      </dgm:t>
    </dgm:pt>
    <dgm:pt modelId="{DBD35DC4-873F-49CC-B0D4-E0970E720DEC}" type="sibTrans" cxnId="{BE9FA57E-C33E-4991-B3EA-0E2416EE6065}">
      <dgm:prSet/>
      <dgm:spPr/>
      <dgm:t>
        <a:bodyPr/>
        <a:lstStyle/>
        <a:p>
          <a:endParaRPr lang="en-US" sz="2200" b="1" i="1">
            <a:effectLst>
              <a:outerShdw blurRad="38100" dist="38100" dir="2700000" algn="tl">
                <a:srgbClr val="000000">
                  <a:alpha val="43137"/>
                </a:srgbClr>
              </a:outerShdw>
            </a:effectLst>
          </a:endParaRPr>
        </a:p>
      </dgm:t>
    </dgm:pt>
    <dgm:pt modelId="{2607B117-6CDD-4FCC-ADD1-75C4774FC379}" type="pres">
      <dgm:prSet presAssocID="{75F492B6-269B-4E63-8A09-53C0509FA38D}" presName="Name0" presStyleCnt="0">
        <dgm:presLayoutVars>
          <dgm:chMax val="1"/>
          <dgm:chPref val="1"/>
          <dgm:dir/>
          <dgm:animOne val="branch"/>
          <dgm:animLvl val="lvl"/>
        </dgm:presLayoutVars>
      </dgm:prSet>
      <dgm:spPr/>
      <dgm:t>
        <a:bodyPr/>
        <a:lstStyle/>
        <a:p>
          <a:endParaRPr lang="en-US"/>
        </a:p>
      </dgm:t>
    </dgm:pt>
    <dgm:pt modelId="{B664A767-B54C-4938-A7A0-0EC11740EB3E}" type="pres">
      <dgm:prSet presAssocID="{B3AFEB57-E47D-4DE7-A9C6-A7AFDC63071D}" presName="Parent" presStyleLbl="node0" presStyleIdx="0" presStyleCnt="1">
        <dgm:presLayoutVars>
          <dgm:chMax val="6"/>
          <dgm:chPref val="6"/>
        </dgm:presLayoutVars>
      </dgm:prSet>
      <dgm:spPr/>
      <dgm:t>
        <a:bodyPr/>
        <a:lstStyle/>
        <a:p>
          <a:endParaRPr lang="en-US"/>
        </a:p>
      </dgm:t>
    </dgm:pt>
    <dgm:pt modelId="{9E28DEBA-44FF-4CE8-88E2-4B46ACD011AF}" type="pres">
      <dgm:prSet presAssocID="{F20C9D85-1B16-432D-8CDA-BAA6FC9A2C4F}" presName="Accent1" presStyleCnt="0"/>
      <dgm:spPr/>
    </dgm:pt>
    <dgm:pt modelId="{3C8E9659-2C02-4C58-BB97-270DB8606D30}" type="pres">
      <dgm:prSet presAssocID="{F20C9D85-1B16-432D-8CDA-BAA6FC9A2C4F}" presName="Accent" presStyleLbl="bgShp" presStyleIdx="0" presStyleCnt="6"/>
      <dgm:spPr/>
    </dgm:pt>
    <dgm:pt modelId="{F0ED1916-DADA-438B-BC56-41BE8B637EBB}" type="pres">
      <dgm:prSet presAssocID="{F20C9D85-1B16-432D-8CDA-BAA6FC9A2C4F}" presName="Child1" presStyleLbl="node1" presStyleIdx="0" presStyleCnt="6">
        <dgm:presLayoutVars>
          <dgm:chMax val="0"/>
          <dgm:chPref val="0"/>
          <dgm:bulletEnabled val="1"/>
        </dgm:presLayoutVars>
      </dgm:prSet>
      <dgm:spPr/>
      <dgm:t>
        <a:bodyPr/>
        <a:lstStyle/>
        <a:p>
          <a:endParaRPr lang="en-US"/>
        </a:p>
      </dgm:t>
    </dgm:pt>
    <dgm:pt modelId="{EDCC9A9E-831A-4069-9536-89FF5964BE20}" type="pres">
      <dgm:prSet presAssocID="{0557A246-454B-4655-8C79-9F849370A4E9}" presName="Accent2" presStyleCnt="0"/>
      <dgm:spPr/>
    </dgm:pt>
    <dgm:pt modelId="{AE7F9C96-A442-4FA8-9B93-0D387E096800}" type="pres">
      <dgm:prSet presAssocID="{0557A246-454B-4655-8C79-9F849370A4E9}" presName="Accent" presStyleLbl="bgShp" presStyleIdx="1" presStyleCnt="6"/>
      <dgm:spPr/>
    </dgm:pt>
    <dgm:pt modelId="{AE8C7369-1428-4F88-A14B-0C23F8670E3D}" type="pres">
      <dgm:prSet presAssocID="{0557A246-454B-4655-8C79-9F849370A4E9}" presName="Child2" presStyleLbl="node1" presStyleIdx="1" presStyleCnt="6">
        <dgm:presLayoutVars>
          <dgm:chMax val="0"/>
          <dgm:chPref val="0"/>
          <dgm:bulletEnabled val="1"/>
        </dgm:presLayoutVars>
      </dgm:prSet>
      <dgm:spPr/>
      <dgm:t>
        <a:bodyPr/>
        <a:lstStyle/>
        <a:p>
          <a:endParaRPr lang="en-US"/>
        </a:p>
      </dgm:t>
    </dgm:pt>
    <dgm:pt modelId="{B5C83A10-8DEF-4D39-96D6-83A761875768}" type="pres">
      <dgm:prSet presAssocID="{CD03E404-8CD5-40B3-9377-FE4323B29F02}" presName="Accent3" presStyleCnt="0"/>
      <dgm:spPr/>
    </dgm:pt>
    <dgm:pt modelId="{805B423B-302B-4EA6-837E-D464AFDC1736}" type="pres">
      <dgm:prSet presAssocID="{CD03E404-8CD5-40B3-9377-FE4323B29F02}" presName="Accent" presStyleLbl="bgShp" presStyleIdx="2" presStyleCnt="6"/>
      <dgm:spPr/>
    </dgm:pt>
    <dgm:pt modelId="{F2165501-41C3-449F-B936-75F13AE641CD}" type="pres">
      <dgm:prSet presAssocID="{CD03E404-8CD5-40B3-9377-FE4323B29F02}" presName="Child3" presStyleLbl="node1" presStyleIdx="2" presStyleCnt="6">
        <dgm:presLayoutVars>
          <dgm:chMax val="0"/>
          <dgm:chPref val="0"/>
          <dgm:bulletEnabled val="1"/>
        </dgm:presLayoutVars>
      </dgm:prSet>
      <dgm:spPr/>
      <dgm:t>
        <a:bodyPr/>
        <a:lstStyle/>
        <a:p>
          <a:endParaRPr lang="en-US"/>
        </a:p>
      </dgm:t>
    </dgm:pt>
    <dgm:pt modelId="{E6B19C5E-D73A-4AF2-AAC1-9B60311BD46F}" type="pres">
      <dgm:prSet presAssocID="{33FFDE6E-E875-4A11-B987-0A6E03B228B1}" presName="Accent4" presStyleCnt="0"/>
      <dgm:spPr/>
    </dgm:pt>
    <dgm:pt modelId="{87D5D894-C1D3-41EB-AE60-55F2591789D2}" type="pres">
      <dgm:prSet presAssocID="{33FFDE6E-E875-4A11-B987-0A6E03B228B1}" presName="Accent" presStyleLbl="bgShp" presStyleIdx="3" presStyleCnt="6"/>
      <dgm:spPr/>
    </dgm:pt>
    <dgm:pt modelId="{DA2804C2-C5DE-4103-86FA-230C8F424077}" type="pres">
      <dgm:prSet presAssocID="{33FFDE6E-E875-4A11-B987-0A6E03B228B1}" presName="Child4" presStyleLbl="node1" presStyleIdx="3" presStyleCnt="6">
        <dgm:presLayoutVars>
          <dgm:chMax val="0"/>
          <dgm:chPref val="0"/>
          <dgm:bulletEnabled val="1"/>
        </dgm:presLayoutVars>
      </dgm:prSet>
      <dgm:spPr/>
      <dgm:t>
        <a:bodyPr/>
        <a:lstStyle/>
        <a:p>
          <a:endParaRPr lang="en-US"/>
        </a:p>
      </dgm:t>
    </dgm:pt>
    <dgm:pt modelId="{5207590E-7F6D-40CA-A3A6-8C425CCFD513}" type="pres">
      <dgm:prSet presAssocID="{988141C0-06D8-4A74-8AD9-2BD28093E8B0}" presName="Accent5" presStyleCnt="0"/>
      <dgm:spPr/>
    </dgm:pt>
    <dgm:pt modelId="{343E4ECE-9741-4562-9EFC-16B21A1CEE04}" type="pres">
      <dgm:prSet presAssocID="{988141C0-06D8-4A74-8AD9-2BD28093E8B0}" presName="Accent" presStyleLbl="bgShp" presStyleIdx="4" presStyleCnt="6"/>
      <dgm:spPr/>
    </dgm:pt>
    <dgm:pt modelId="{28AE47B7-03A3-433D-B242-FC7F445EBBD5}" type="pres">
      <dgm:prSet presAssocID="{988141C0-06D8-4A74-8AD9-2BD28093E8B0}" presName="Child5" presStyleLbl="node1" presStyleIdx="4" presStyleCnt="6">
        <dgm:presLayoutVars>
          <dgm:chMax val="0"/>
          <dgm:chPref val="0"/>
          <dgm:bulletEnabled val="1"/>
        </dgm:presLayoutVars>
      </dgm:prSet>
      <dgm:spPr/>
      <dgm:t>
        <a:bodyPr/>
        <a:lstStyle/>
        <a:p>
          <a:endParaRPr lang="en-US"/>
        </a:p>
      </dgm:t>
    </dgm:pt>
    <dgm:pt modelId="{3FCF515B-D021-4F9D-9B55-BB970D517CD0}" type="pres">
      <dgm:prSet presAssocID="{B8F866F0-163A-4996-B337-39C4E42B6ACC}" presName="Accent6" presStyleCnt="0"/>
      <dgm:spPr/>
    </dgm:pt>
    <dgm:pt modelId="{CFC25557-4199-483F-AB32-0A236943F4A8}" type="pres">
      <dgm:prSet presAssocID="{B8F866F0-163A-4996-B337-39C4E42B6ACC}" presName="Accent" presStyleLbl="bgShp" presStyleIdx="5" presStyleCnt="6"/>
      <dgm:spPr/>
    </dgm:pt>
    <dgm:pt modelId="{F4D879B0-9753-4030-89C7-A9EDB714D37B}" type="pres">
      <dgm:prSet presAssocID="{B8F866F0-163A-4996-B337-39C4E42B6ACC}" presName="Child6" presStyleLbl="node1" presStyleIdx="5" presStyleCnt="6">
        <dgm:presLayoutVars>
          <dgm:chMax val="0"/>
          <dgm:chPref val="0"/>
          <dgm:bulletEnabled val="1"/>
        </dgm:presLayoutVars>
      </dgm:prSet>
      <dgm:spPr/>
      <dgm:t>
        <a:bodyPr/>
        <a:lstStyle/>
        <a:p>
          <a:endParaRPr lang="en-US"/>
        </a:p>
      </dgm:t>
    </dgm:pt>
  </dgm:ptLst>
  <dgm:cxnLst>
    <dgm:cxn modelId="{AD691BA2-9889-49DC-B9F2-7F461D66E402}" type="presOf" srcId="{988141C0-06D8-4A74-8AD9-2BD28093E8B0}" destId="{28AE47B7-03A3-433D-B242-FC7F445EBBD5}" srcOrd="0" destOrd="0" presId="urn:microsoft.com/office/officeart/2011/layout/HexagonRadial"/>
    <dgm:cxn modelId="{6C29B3CF-DD14-4DCC-9D1A-423BBC3F360E}" type="presOf" srcId="{B8F866F0-163A-4996-B337-39C4E42B6ACC}" destId="{F4D879B0-9753-4030-89C7-A9EDB714D37B}" srcOrd="0" destOrd="0" presId="urn:microsoft.com/office/officeart/2011/layout/HexagonRadial"/>
    <dgm:cxn modelId="{DC09FE06-22FA-4585-A977-D4C6C263C11E}" srcId="{B3AFEB57-E47D-4DE7-A9C6-A7AFDC63071D}" destId="{33FFDE6E-E875-4A11-B987-0A6E03B228B1}" srcOrd="3" destOrd="0" parTransId="{7D7DDB06-745A-4B72-85D0-B4A640C1B03C}" sibTransId="{72EB8AB6-1394-48A3-A4F2-24B4AE171D31}"/>
    <dgm:cxn modelId="{8C9093F7-A1FD-43CC-BD47-65FFE5CF50C4}" srcId="{75F492B6-269B-4E63-8A09-53C0509FA38D}" destId="{B3AFEB57-E47D-4DE7-A9C6-A7AFDC63071D}" srcOrd="0" destOrd="0" parTransId="{49027A55-4ECA-4386-8C3E-1386446C7B4E}" sibTransId="{50056D03-0248-48B4-902A-9057CEA173D2}"/>
    <dgm:cxn modelId="{3F2DDE38-6FC4-4D82-B785-6CAF3A25993E}" type="presOf" srcId="{0557A246-454B-4655-8C79-9F849370A4E9}" destId="{AE8C7369-1428-4F88-A14B-0C23F8670E3D}" srcOrd="0" destOrd="0" presId="urn:microsoft.com/office/officeart/2011/layout/HexagonRadial"/>
    <dgm:cxn modelId="{E86F9D4C-DF7F-4F9E-9ED5-0754122A06E0}" srcId="{B3AFEB57-E47D-4DE7-A9C6-A7AFDC63071D}" destId="{988141C0-06D8-4A74-8AD9-2BD28093E8B0}" srcOrd="4" destOrd="0" parTransId="{12F4CB28-A251-49ED-9166-4592E62CFC4B}" sibTransId="{F67EECE1-2D1E-4960-B1BD-53D091F7D683}"/>
    <dgm:cxn modelId="{BE9FA57E-C33E-4991-B3EA-0E2416EE6065}" srcId="{B3AFEB57-E47D-4DE7-A9C6-A7AFDC63071D}" destId="{B8F866F0-163A-4996-B337-39C4E42B6ACC}" srcOrd="5" destOrd="0" parTransId="{B837B4D3-8736-4D0F-B90A-9EB235D1BFA0}" sibTransId="{DBD35DC4-873F-49CC-B0D4-E0970E720DEC}"/>
    <dgm:cxn modelId="{938CC762-6FC0-4A7F-A78D-7B0D81529BDE}" type="presOf" srcId="{CD03E404-8CD5-40B3-9377-FE4323B29F02}" destId="{F2165501-41C3-449F-B936-75F13AE641CD}" srcOrd="0" destOrd="0" presId="urn:microsoft.com/office/officeart/2011/layout/HexagonRadial"/>
    <dgm:cxn modelId="{318B43AC-AFC3-4897-B6E0-8D74CA0C673F}" srcId="{B3AFEB57-E47D-4DE7-A9C6-A7AFDC63071D}" destId="{CD03E404-8CD5-40B3-9377-FE4323B29F02}" srcOrd="2" destOrd="0" parTransId="{4BD05B66-F06E-494D-B912-3EF56DF626C2}" sibTransId="{E0F59FFC-DCDC-4E8E-8DFB-0CC2C5419AC7}"/>
    <dgm:cxn modelId="{C750C845-79F5-43B3-B75D-CA405CE44EA0}" srcId="{B3AFEB57-E47D-4DE7-A9C6-A7AFDC63071D}" destId="{F20C9D85-1B16-432D-8CDA-BAA6FC9A2C4F}" srcOrd="0" destOrd="0" parTransId="{84405717-1237-40B3-BC18-F79405BC18F1}" sibTransId="{7C4070B9-C8B5-4F51-A1F2-8C37514073A2}"/>
    <dgm:cxn modelId="{AF3097D1-FACC-4639-9A88-FDB4C9A991CD}" type="presOf" srcId="{B3AFEB57-E47D-4DE7-A9C6-A7AFDC63071D}" destId="{B664A767-B54C-4938-A7A0-0EC11740EB3E}" srcOrd="0" destOrd="0" presId="urn:microsoft.com/office/officeart/2011/layout/HexagonRadial"/>
    <dgm:cxn modelId="{759F05AC-D9BB-450A-A992-CE574C13CD32}" srcId="{B3AFEB57-E47D-4DE7-A9C6-A7AFDC63071D}" destId="{0557A246-454B-4655-8C79-9F849370A4E9}" srcOrd="1" destOrd="0" parTransId="{9A76E176-07D9-40A9-8AFA-639969860156}" sibTransId="{CE8E3581-4A62-4E31-B3F2-E2C5FD3E5D1A}"/>
    <dgm:cxn modelId="{2D946B67-8FB8-4EBE-A877-1DEA1419F851}" type="presOf" srcId="{F20C9D85-1B16-432D-8CDA-BAA6FC9A2C4F}" destId="{F0ED1916-DADA-438B-BC56-41BE8B637EBB}" srcOrd="0" destOrd="0" presId="urn:microsoft.com/office/officeart/2011/layout/HexagonRadial"/>
    <dgm:cxn modelId="{40A85154-8AD2-4EB1-B3FD-D4AE74DA2D8F}" type="presOf" srcId="{75F492B6-269B-4E63-8A09-53C0509FA38D}" destId="{2607B117-6CDD-4FCC-ADD1-75C4774FC379}" srcOrd="0" destOrd="0" presId="urn:microsoft.com/office/officeart/2011/layout/HexagonRadial"/>
    <dgm:cxn modelId="{0D64D759-39B5-4E50-9B92-847BF6EC2F6F}" type="presOf" srcId="{33FFDE6E-E875-4A11-B987-0A6E03B228B1}" destId="{DA2804C2-C5DE-4103-86FA-230C8F424077}" srcOrd="0" destOrd="0" presId="urn:microsoft.com/office/officeart/2011/layout/HexagonRadial"/>
    <dgm:cxn modelId="{20F49810-35C4-4901-B718-B4AF458994DF}" type="presParOf" srcId="{2607B117-6CDD-4FCC-ADD1-75C4774FC379}" destId="{B664A767-B54C-4938-A7A0-0EC11740EB3E}" srcOrd="0" destOrd="0" presId="urn:microsoft.com/office/officeart/2011/layout/HexagonRadial"/>
    <dgm:cxn modelId="{EA2FC84C-B8D1-4DEB-9C09-979938824A2B}" type="presParOf" srcId="{2607B117-6CDD-4FCC-ADD1-75C4774FC379}" destId="{9E28DEBA-44FF-4CE8-88E2-4B46ACD011AF}" srcOrd="1" destOrd="0" presId="urn:microsoft.com/office/officeart/2011/layout/HexagonRadial"/>
    <dgm:cxn modelId="{021C1099-31E0-48D8-A751-6A0D2718147B}" type="presParOf" srcId="{9E28DEBA-44FF-4CE8-88E2-4B46ACD011AF}" destId="{3C8E9659-2C02-4C58-BB97-270DB8606D30}" srcOrd="0" destOrd="0" presId="urn:microsoft.com/office/officeart/2011/layout/HexagonRadial"/>
    <dgm:cxn modelId="{AFBB554E-35F6-415F-9056-6FBC2686099F}" type="presParOf" srcId="{2607B117-6CDD-4FCC-ADD1-75C4774FC379}" destId="{F0ED1916-DADA-438B-BC56-41BE8B637EBB}" srcOrd="2" destOrd="0" presId="urn:microsoft.com/office/officeart/2011/layout/HexagonRadial"/>
    <dgm:cxn modelId="{6E541059-711C-4C47-8AF3-39DE2A1FADF2}" type="presParOf" srcId="{2607B117-6CDD-4FCC-ADD1-75C4774FC379}" destId="{EDCC9A9E-831A-4069-9536-89FF5964BE20}" srcOrd="3" destOrd="0" presId="urn:microsoft.com/office/officeart/2011/layout/HexagonRadial"/>
    <dgm:cxn modelId="{14AD799E-0BF1-4279-8195-BC99D2896F58}" type="presParOf" srcId="{EDCC9A9E-831A-4069-9536-89FF5964BE20}" destId="{AE7F9C96-A442-4FA8-9B93-0D387E096800}" srcOrd="0" destOrd="0" presId="urn:microsoft.com/office/officeart/2011/layout/HexagonRadial"/>
    <dgm:cxn modelId="{EABB4EB5-3F29-4857-BBD9-C525819E1941}" type="presParOf" srcId="{2607B117-6CDD-4FCC-ADD1-75C4774FC379}" destId="{AE8C7369-1428-4F88-A14B-0C23F8670E3D}" srcOrd="4" destOrd="0" presId="urn:microsoft.com/office/officeart/2011/layout/HexagonRadial"/>
    <dgm:cxn modelId="{726B64B5-E238-4961-904F-AD1FC997214E}" type="presParOf" srcId="{2607B117-6CDD-4FCC-ADD1-75C4774FC379}" destId="{B5C83A10-8DEF-4D39-96D6-83A761875768}" srcOrd="5" destOrd="0" presId="urn:microsoft.com/office/officeart/2011/layout/HexagonRadial"/>
    <dgm:cxn modelId="{BCAD185E-47CA-4521-BFCB-211A819F7E65}" type="presParOf" srcId="{B5C83A10-8DEF-4D39-96D6-83A761875768}" destId="{805B423B-302B-4EA6-837E-D464AFDC1736}" srcOrd="0" destOrd="0" presId="urn:microsoft.com/office/officeart/2011/layout/HexagonRadial"/>
    <dgm:cxn modelId="{01FDCD0F-F0AE-497C-B695-3AED006C1075}" type="presParOf" srcId="{2607B117-6CDD-4FCC-ADD1-75C4774FC379}" destId="{F2165501-41C3-449F-B936-75F13AE641CD}" srcOrd="6" destOrd="0" presId="urn:microsoft.com/office/officeart/2011/layout/HexagonRadial"/>
    <dgm:cxn modelId="{36C4BE89-638C-49C7-AB09-828CDED5B12F}" type="presParOf" srcId="{2607B117-6CDD-4FCC-ADD1-75C4774FC379}" destId="{E6B19C5E-D73A-4AF2-AAC1-9B60311BD46F}" srcOrd="7" destOrd="0" presId="urn:microsoft.com/office/officeart/2011/layout/HexagonRadial"/>
    <dgm:cxn modelId="{4474B9F3-4B39-413B-9046-DB9C511D6624}" type="presParOf" srcId="{E6B19C5E-D73A-4AF2-AAC1-9B60311BD46F}" destId="{87D5D894-C1D3-41EB-AE60-55F2591789D2}" srcOrd="0" destOrd="0" presId="urn:microsoft.com/office/officeart/2011/layout/HexagonRadial"/>
    <dgm:cxn modelId="{D1D9F44E-CFD0-4906-9876-75FB814DFD06}" type="presParOf" srcId="{2607B117-6CDD-4FCC-ADD1-75C4774FC379}" destId="{DA2804C2-C5DE-4103-86FA-230C8F424077}" srcOrd="8" destOrd="0" presId="urn:microsoft.com/office/officeart/2011/layout/HexagonRadial"/>
    <dgm:cxn modelId="{E53C4769-C278-447C-B66A-99A8FB93C805}" type="presParOf" srcId="{2607B117-6CDD-4FCC-ADD1-75C4774FC379}" destId="{5207590E-7F6D-40CA-A3A6-8C425CCFD513}" srcOrd="9" destOrd="0" presId="urn:microsoft.com/office/officeart/2011/layout/HexagonRadial"/>
    <dgm:cxn modelId="{8FDC0C75-FEEC-48BA-B779-7302393D235A}" type="presParOf" srcId="{5207590E-7F6D-40CA-A3A6-8C425CCFD513}" destId="{343E4ECE-9741-4562-9EFC-16B21A1CEE04}" srcOrd="0" destOrd="0" presId="urn:microsoft.com/office/officeart/2011/layout/HexagonRadial"/>
    <dgm:cxn modelId="{53EB66E7-D66F-4D33-B4BB-037B75074C5A}" type="presParOf" srcId="{2607B117-6CDD-4FCC-ADD1-75C4774FC379}" destId="{28AE47B7-03A3-433D-B242-FC7F445EBBD5}" srcOrd="10" destOrd="0" presId="urn:microsoft.com/office/officeart/2011/layout/HexagonRadial"/>
    <dgm:cxn modelId="{6DB91A0E-3A52-4573-9DD0-AAD9449EFC66}" type="presParOf" srcId="{2607B117-6CDD-4FCC-ADD1-75C4774FC379}" destId="{3FCF515B-D021-4F9D-9B55-BB970D517CD0}" srcOrd="11" destOrd="0" presId="urn:microsoft.com/office/officeart/2011/layout/HexagonRadial"/>
    <dgm:cxn modelId="{4C49F81E-B08C-4468-B1D7-349F90791274}" type="presParOf" srcId="{3FCF515B-D021-4F9D-9B55-BB970D517CD0}" destId="{CFC25557-4199-483F-AB32-0A236943F4A8}" srcOrd="0" destOrd="0" presId="urn:microsoft.com/office/officeart/2011/layout/HexagonRadial"/>
    <dgm:cxn modelId="{071E58CE-A54A-4D66-A8F8-DC90865654A8}" type="presParOf" srcId="{2607B117-6CDD-4FCC-ADD1-75C4774FC379}" destId="{F4D879B0-9753-4030-89C7-A9EDB714D37B}" srcOrd="12" destOrd="0" presId="urn:microsoft.com/office/officeart/2011/layout/HexagonRadial"/>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5F492B6-269B-4E63-8A09-53C0509FA38D}" type="doc">
      <dgm:prSet loTypeId="urn:microsoft.com/office/officeart/2011/layout/HexagonRadial" loCatId="officeonline" qsTypeId="urn:microsoft.com/office/officeart/2005/8/quickstyle/simple1" qsCatId="simple" csTypeId="urn:microsoft.com/office/officeart/2005/8/colors/accent2_2" csCatId="accent2" phldr="1"/>
      <dgm:spPr/>
      <dgm:t>
        <a:bodyPr/>
        <a:lstStyle/>
        <a:p>
          <a:endParaRPr lang="en-US"/>
        </a:p>
      </dgm:t>
    </dgm:pt>
    <dgm:pt modelId="{B3AFEB57-E47D-4DE7-A9C6-A7AFDC63071D}">
      <dgm:prSet phldrT="[Text]" custT="1"/>
      <dgm:spPr>
        <a:solidFill>
          <a:srgbClr val="FFFF00"/>
        </a:solidFill>
      </dgm:spPr>
      <dgm:t>
        <a:bodyPr/>
        <a:lstStyle/>
        <a:p>
          <a:r>
            <a:rPr lang="en-US" sz="2200" b="1" i="1" dirty="0">
              <a:solidFill>
                <a:srgbClr val="FF0000"/>
              </a:solidFill>
              <a:effectLst>
                <a:outerShdw blurRad="38100" dist="38100" dir="2700000" algn="tl">
                  <a:srgbClr val="000000">
                    <a:alpha val="43137"/>
                  </a:srgbClr>
                </a:outerShdw>
              </a:effectLst>
            </a:rPr>
            <a:t>KHỞI NGHĨA NÔNG DÂN ĐÀNG NGOÀI THẾ KỈ XVIII</a:t>
          </a:r>
        </a:p>
      </dgm:t>
    </dgm:pt>
    <dgm:pt modelId="{49027A55-4ECA-4386-8C3E-1386446C7B4E}" type="parTrans" cxnId="{8C9093F7-A1FD-43CC-BD47-65FFE5CF50C4}">
      <dgm:prSet/>
      <dgm:spPr/>
      <dgm:t>
        <a:bodyPr/>
        <a:lstStyle/>
        <a:p>
          <a:endParaRPr lang="en-US" sz="2200" b="1" i="1">
            <a:effectLst>
              <a:outerShdw blurRad="38100" dist="38100" dir="2700000" algn="tl">
                <a:srgbClr val="000000">
                  <a:alpha val="43137"/>
                </a:srgbClr>
              </a:outerShdw>
            </a:effectLst>
          </a:endParaRPr>
        </a:p>
      </dgm:t>
    </dgm:pt>
    <dgm:pt modelId="{50056D03-0248-48B4-902A-9057CEA173D2}" type="sibTrans" cxnId="{8C9093F7-A1FD-43CC-BD47-65FFE5CF50C4}">
      <dgm:prSet/>
      <dgm:spPr/>
      <dgm:t>
        <a:bodyPr/>
        <a:lstStyle/>
        <a:p>
          <a:endParaRPr lang="en-US" sz="2200" b="1" i="1">
            <a:effectLst>
              <a:outerShdw blurRad="38100" dist="38100" dir="2700000" algn="tl">
                <a:srgbClr val="000000">
                  <a:alpha val="43137"/>
                </a:srgbClr>
              </a:outerShdw>
            </a:effectLst>
          </a:endParaRPr>
        </a:p>
      </dgm:t>
    </dgm:pt>
    <dgm:pt modelId="{F20C9D85-1B16-432D-8CDA-BAA6FC9A2C4F}">
      <dgm:prSet phldrT="[Text]" custT="1"/>
      <dgm:spPr>
        <a:solidFill>
          <a:srgbClr val="00B0F0"/>
        </a:solidFill>
      </dgm:spPr>
      <dgm:t>
        <a:bodyPr/>
        <a:lstStyle/>
        <a:p>
          <a:r>
            <a:rPr lang="en-US" sz="2200" b="1" i="1" dirty="0">
              <a:effectLst>
                <a:outerShdw blurRad="38100" dist="38100" dir="2700000" algn="tl">
                  <a:srgbClr val="000000">
                    <a:alpha val="43137"/>
                  </a:srgbClr>
                </a:outerShdw>
              </a:effectLst>
            </a:rPr>
            <a:t>WHY </a:t>
          </a:r>
        </a:p>
        <a:p>
          <a:r>
            <a:rPr lang="en-US" sz="2200" b="1" i="1" dirty="0" err="1">
              <a:effectLst>
                <a:outerShdw blurRad="38100" dist="38100" dir="2700000" algn="tl">
                  <a:srgbClr val="000000">
                    <a:alpha val="43137"/>
                  </a:srgbClr>
                </a:outerShdw>
              </a:effectLst>
            </a:rPr>
            <a:t>Tại</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sao</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nông</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dân</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dứng</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lên</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khởi</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nghĩa</a:t>
          </a:r>
          <a:r>
            <a:rPr lang="en-US" sz="2200" b="1" i="1" dirty="0">
              <a:effectLst>
                <a:outerShdw blurRad="38100" dist="38100" dir="2700000" algn="tl">
                  <a:srgbClr val="000000">
                    <a:alpha val="43137"/>
                  </a:srgbClr>
                </a:outerShdw>
              </a:effectLst>
            </a:rPr>
            <a:t>?</a:t>
          </a:r>
        </a:p>
      </dgm:t>
    </dgm:pt>
    <dgm:pt modelId="{84405717-1237-40B3-BC18-F79405BC18F1}" type="parTrans" cxnId="{C750C845-79F5-43B3-B75D-CA405CE44EA0}">
      <dgm:prSet/>
      <dgm:spPr/>
      <dgm:t>
        <a:bodyPr/>
        <a:lstStyle/>
        <a:p>
          <a:endParaRPr lang="en-US" sz="2200" b="1" i="1">
            <a:effectLst>
              <a:outerShdw blurRad="38100" dist="38100" dir="2700000" algn="tl">
                <a:srgbClr val="000000">
                  <a:alpha val="43137"/>
                </a:srgbClr>
              </a:outerShdw>
            </a:effectLst>
          </a:endParaRPr>
        </a:p>
      </dgm:t>
    </dgm:pt>
    <dgm:pt modelId="{7C4070B9-C8B5-4F51-A1F2-8C37514073A2}" type="sibTrans" cxnId="{C750C845-79F5-43B3-B75D-CA405CE44EA0}">
      <dgm:prSet/>
      <dgm:spPr/>
      <dgm:t>
        <a:bodyPr/>
        <a:lstStyle/>
        <a:p>
          <a:endParaRPr lang="en-US" sz="2200" b="1" i="1">
            <a:effectLst>
              <a:outerShdw blurRad="38100" dist="38100" dir="2700000" algn="tl">
                <a:srgbClr val="000000">
                  <a:alpha val="43137"/>
                </a:srgbClr>
              </a:outerShdw>
            </a:effectLst>
          </a:endParaRPr>
        </a:p>
      </dgm:t>
    </dgm:pt>
    <dgm:pt modelId="{0557A246-454B-4655-8C79-9F849370A4E9}">
      <dgm:prSet phldrT="[Text]" custT="1"/>
      <dgm:spPr>
        <a:solidFill>
          <a:srgbClr val="FF0000"/>
        </a:solidFill>
      </dgm:spPr>
      <dgm:t>
        <a:bodyPr/>
        <a:lstStyle/>
        <a:p>
          <a:r>
            <a:rPr lang="en-US" sz="2200" b="1" i="1" dirty="0">
              <a:solidFill>
                <a:srgbClr val="FFFF00"/>
              </a:solidFill>
              <a:effectLst>
                <a:outerShdw blurRad="38100" dist="38100" dir="2700000" algn="tl">
                  <a:srgbClr val="000000">
                    <a:alpha val="43137"/>
                  </a:srgbClr>
                </a:outerShdw>
              </a:effectLst>
            </a:rPr>
            <a:t>WHO</a:t>
          </a:r>
        </a:p>
        <a:p>
          <a:r>
            <a:rPr lang="en-US" sz="2200" b="1" i="1" dirty="0" err="1">
              <a:solidFill>
                <a:srgbClr val="FFFF00"/>
              </a:solidFill>
              <a:effectLst>
                <a:outerShdw blurRad="38100" dist="38100" dir="2700000" algn="tl">
                  <a:srgbClr val="000000">
                    <a:alpha val="43137"/>
                  </a:srgbClr>
                </a:outerShdw>
              </a:effectLst>
            </a:rPr>
            <a:t>Lãnh</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đạo</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các</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cuộc</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khởi</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nghĩa</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tiêu</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biểu</a:t>
          </a:r>
          <a:r>
            <a:rPr lang="en-US" sz="2200" b="1" i="1" dirty="0">
              <a:solidFill>
                <a:srgbClr val="FFFF00"/>
              </a:solidFill>
              <a:effectLst>
                <a:outerShdw blurRad="38100" dist="38100" dir="2700000" algn="tl">
                  <a:srgbClr val="000000">
                    <a:alpha val="43137"/>
                  </a:srgbClr>
                </a:outerShdw>
              </a:effectLst>
            </a:rPr>
            <a:t> </a:t>
          </a:r>
          <a:r>
            <a:rPr lang="en-US" sz="2200" b="1" i="1" dirty="0" err="1">
              <a:solidFill>
                <a:srgbClr val="FFFF00"/>
              </a:solidFill>
              <a:effectLst>
                <a:outerShdw blurRad="38100" dist="38100" dir="2700000" algn="tl">
                  <a:srgbClr val="000000">
                    <a:alpha val="43137"/>
                  </a:srgbClr>
                </a:outerShdw>
              </a:effectLst>
            </a:rPr>
            <a:t>là</a:t>
          </a:r>
          <a:r>
            <a:rPr lang="en-US" sz="2200" b="1" i="1" dirty="0">
              <a:solidFill>
                <a:srgbClr val="FFFF00"/>
              </a:solidFill>
              <a:effectLst>
                <a:outerShdw blurRad="38100" dist="38100" dir="2700000" algn="tl">
                  <a:srgbClr val="000000">
                    <a:alpha val="43137"/>
                  </a:srgbClr>
                </a:outerShdw>
              </a:effectLst>
            </a:rPr>
            <a:t> ai?</a:t>
          </a:r>
        </a:p>
      </dgm:t>
    </dgm:pt>
    <dgm:pt modelId="{9A76E176-07D9-40A9-8AFA-639969860156}" type="parTrans" cxnId="{759F05AC-D9BB-450A-A992-CE574C13CD32}">
      <dgm:prSet/>
      <dgm:spPr/>
      <dgm:t>
        <a:bodyPr/>
        <a:lstStyle/>
        <a:p>
          <a:endParaRPr lang="en-US" sz="2200" b="1" i="1">
            <a:effectLst>
              <a:outerShdw blurRad="38100" dist="38100" dir="2700000" algn="tl">
                <a:srgbClr val="000000">
                  <a:alpha val="43137"/>
                </a:srgbClr>
              </a:outerShdw>
            </a:effectLst>
          </a:endParaRPr>
        </a:p>
      </dgm:t>
    </dgm:pt>
    <dgm:pt modelId="{CE8E3581-4A62-4E31-B3F2-E2C5FD3E5D1A}" type="sibTrans" cxnId="{759F05AC-D9BB-450A-A992-CE574C13CD32}">
      <dgm:prSet/>
      <dgm:spPr/>
      <dgm:t>
        <a:bodyPr/>
        <a:lstStyle/>
        <a:p>
          <a:endParaRPr lang="en-US" sz="2200" b="1" i="1">
            <a:effectLst>
              <a:outerShdw blurRad="38100" dist="38100" dir="2700000" algn="tl">
                <a:srgbClr val="000000">
                  <a:alpha val="43137"/>
                </a:srgbClr>
              </a:outerShdw>
            </a:effectLst>
          </a:endParaRPr>
        </a:p>
      </dgm:t>
    </dgm:pt>
    <dgm:pt modelId="{CD03E404-8CD5-40B3-9377-FE4323B29F02}">
      <dgm:prSet phldrT="[Text]" custT="1"/>
      <dgm:spPr>
        <a:solidFill>
          <a:srgbClr val="00B050"/>
        </a:solidFill>
      </dgm:spPr>
      <dgm:t>
        <a:bodyPr/>
        <a:lstStyle/>
        <a:p>
          <a:r>
            <a:rPr lang="en-US" sz="2200" b="1" i="1" dirty="0">
              <a:effectLst>
                <a:outerShdw blurRad="38100" dist="38100" dir="2700000" algn="tl">
                  <a:srgbClr val="000000">
                    <a:alpha val="43137"/>
                  </a:srgbClr>
                </a:outerShdw>
              </a:effectLst>
            </a:rPr>
            <a:t>WHEN</a:t>
          </a:r>
        </a:p>
        <a:p>
          <a:r>
            <a:rPr lang="en-US" sz="2200" b="1" i="1" dirty="0" err="1">
              <a:effectLst>
                <a:outerShdw blurRad="38100" dist="38100" dir="2700000" algn="tl">
                  <a:srgbClr val="000000">
                    <a:alpha val="43137"/>
                  </a:srgbClr>
                </a:outerShdw>
              </a:effectLst>
            </a:rPr>
            <a:t>Thời</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gian</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diễn</a:t>
          </a:r>
          <a:r>
            <a:rPr lang="en-US" sz="2200" b="1" i="1" dirty="0">
              <a:effectLst>
                <a:outerShdw blurRad="38100" dist="38100" dir="2700000" algn="tl">
                  <a:srgbClr val="000000">
                    <a:alpha val="43137"/>
                  </a:srgbClr>
                </a:outerShdw>
              </a:effectLst>
            </a:rPr>
            <a:t> ra </a:t>
          </a:r>
          <a:r>
            <a:rPr lang="en-US" sz="2200" b="1" i="1" dirty="0" err="1">
              <a:effectLst>
                <a:outerShdw blurRad="38100" dist="38100" dir="2700000" algn="tl">
                  <a:srgbClr val="000000">
                    <a:alpha val="43137"/>
                  </a:srgbClr>
                </a:outerShdw>
              </a:effectLst>
            </a:rPr>
            <a:t>các</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cuộc</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khởi</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nghĩa</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tiêu</a:t>
          </a:r>
          <a:r>
            <a:rPr lang="en-US" sz="2200" b="1" i="1" dirty="0">
              <a:effectLst>
                <a:outerShdw blurRad="38100" dist="38100" dir="2700000" algn="tl">
                  <a:srgbClr val="000000">
                    <a:alpha val="43137"/>
                  </a:srgbClr>
                </a:outerShdw>
              </a:effectLst>
            </a:rPr>
            <a:t> </a:t>
          </a:r>
          <a:r>
            <a:rPr lang="en-US" sz="2200" b="1" i="1" dirty="0" err="1">
              <a:effectLst>
                <a:outerShdw blurRad="38100" dist="38100" dir="2700000" algn="tl">
                  <a:srgbClr val="000000">
                    <a:alpha val="43137"/>
                  </a:srgbClr>
                </a:outerShdw>
              </a:effectLst>
            </a:rPr>
            <a:t>biểu</a:t>
          </a:r>
          <a:r>
            <a:rPr lang="en-US" sz="2200" b="1" i="1" dirty="0">
              <a:effectLst>
                <a:outerShdw blurRad="38100" dist="38100" dir="2700000" algn="tl">
                  <a:srgbClr val="000000">
                    <a:alpha val="43137"/>
                  </a:srgbClr>
                </a:outerShdw>
              </a:effectLst>
            </a:rPr>
            <a:t>?</a:t>
          </a:r>
        </a:p>
      </dgm:t>
    </dgm:pt>
    <dgm:pt modelId="{4BD05B66-F06E-494D-B912-3EF56DF626C2}" type="parTrans" cxnId="{318B43AC-AFC3-4897-B6E0-8D74CA0C673F}">
      <dgm:prSet/>
      <dgm:spPr/>
      <dgm:t>
        <a:bodyPr/>
        <a:lstStyle/>
        <a:p>
          <a:endParaRPr lang="en-US" sz="2200" b="1" i="1">
            <a:effectLst>
              <a:outerShdw blurRad="38100" dist="38100" dir="2700000" algn="tl">
                <a:srgbClr val="000000">
                  <a:alpha val="43137"/>
                </a:srgbClr>
              </a:outerShdw>
            </a:effectLst>
          </a:endParaRPr>
        </a:p>
      </dgm:t>
    </dgm:pt>
    <dgm:pt modelId="{E0F59FFC-DCDC-4E8E-8DFB-0CC2C5419AC7}" type="sibTrans" cxnId="{318B43AC-AFC3-4897-B6E0-8D74CA0C673F}">
      <dgm:prSet/>
      <dgm:spPr/>
      <dgm:t>
        <a:bodyPr/>
        <a:lstStyle/>
        <a:p>
          <a:endParaRPr lang="en-US" sz="2200" b="1" i="1">
            <a:effectLst>
              <a:outerShdw blurRad="38100" dist="38100" dir="2700000" algn="tl">
                <a:srgbClr val="000000">
                  <a:alpha val="43137"/>
                </a:srgbClr>
              </a:outerShdw>
            </a:effectLst>
          </a:endParaRPr>
        </a:p>
      </dgm:t>
    </dgm:pt>
    <dgm:pt modelId="{33FFDE6E-E875-4A11-B987-0A6E03B228B1}">
      <dgm:prSet phldrT="[Text]" custT="1"/>
      <dgm:spPr>
        <a:solidFill>
          <a:schemeClr val="bg1"/>
        </a:solidFill>
      </dgm:spPr>
      <dgm:t>
        <a:bodyPr/>
        <a:lstStyle/>
        <a:p>
          <a:r>
            <a:rPr lang="en-US" sz="2200" b="1" i="1" dirty="0">
              <a:solidFill>
                <a:srgbClr val="FF0000"/>
              </a:solidFill>
              <a:effectLst>
                <a:outerShdw blurRad="38100" dist="38100" dir="2700000" algn="tl">
                  <a:srgbClr val="000000">
                    <a:alpha val="43137"/>
                  </a:srgbClr>
                </a:outerShdw>
              </a:effectLst>
            </a:rPr>
            <a:t>WHERE</a:t>
          </a:r>
        </a:p>
        <a:p>
          <a:r>
            <a:rPr lang="en-US" sz="2200" b="1" i="1" dirty="0" err="1">
              <a:solidFill>
                <a:srgbClr val="FF0000"/>
              </a:solidFill>
              <a:effectLst>
                <a:outerShdw blurRad="38100" dist="38100" dir="2700000" algn="tl">
                  <a:srgbClr val="000000">
                    <a:alpha val="43137"/>
                  </a:srgbClr>
                </a:outerShdw>
              </a:effectLst>
            </a:rPr>
            <a:t>Địa</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bàn</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các</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cuộc</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khởi</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nghĩa</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tiêu</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biểu</a:t>
          </a:r>
          <a:r>
            <a:rPr lang="en-US" sz="2200" b="1" i="1" dirty="0">
              <a:solidFill>
                <a:srgbClr val="FF0000"/>
              </a:solidFill>
              <a:effectLst>
                <a:outerShdw blurRad="38100" dist="38100" dir="2700000" algn="tl">
                  <a:srgbClr val="000000">
                    <a:alpha val="43137"/>
                  </a:srgbClr>
                </a:outerShdw>
              </a:effectLst>
            </a:rPr>
            <a:t> </a:t>
          </a:r>
          <a:r>
            <a:rPr lang="en-US" sz="2200" b="1" i="1" dirty="0" err="1">
              <a:solidFill>
                <a:srgbClr val="FF0000"/>
              </a:solidFill>
              <a:effectLst>
                <a:outerShdw blurRad="38100" dist="38100" dir="2700000" algn="tl">
                  <a:srgbClr val="000000">
                    <a:alpha val="43137"/>
                  </a:srgbClr>
                </a:outerShdw>
              </a:effectLst>
            </a:rPr>
            <a:t>diễn</a:t>
          </a:r>
          <a:r>
            <a:rPr lang="en-US" sz="2200" b="1" i="1" dirty="0">
              <a:solidFill>
                <a:srgbClr val="FF0000"/>
              </a:solidFill>
              <a:effectLst>
                <a:outerShdw blurRad="38100" dist="38100" dir="2700000" algn="tl">
                  <a:srgbClr val="000000">
                    <a:alpha val="43137"/>
                  </a:srgbClr>
                </a:outerShdw>
              </a:effectLst>
            </a:rPr>
            <a:t> ra ở </a:t>
          </a:r>
          <a:r>
            <a:rPr lang="en-US" sz="2200" b="1" i="1" dirty="0" err="1">
              <a:solidFill>
                <a:srgbClr val="FF0000"/>
              </a:solidFill>
              <a:effectLst>
                <a:outerShdw blurRad="38100" dist="38100" dir="2700000" algn="tl">
                  <a:srgbClr val="000000">
                    <a:alpha val="43137"/>
                  </a:srgbClr>
                </a:outerShdw>
              </a:effectLst>
            </a:rPr>
            <a:t>đâu</a:t>
          </a:r>
          <a:r>
            <a:rPr lang="en-US" sz="2200" b="1" i="1" dirty="0">
              <a:solidFill>
                <a:srgbClr val="FF0000"/>
              </a:solidFill>
              <a:effectLst>
                <a:outerShdw blurRad="38100" dist="38100" dir="2700000" algn="tl">
                  <a:srgbClr val="000000">
                    <a:alpha val="43137"/>
                  </a:srgbClr>
                </a:outerShdw>
              </a:effectLst>
            </a:rPr>
            <a:t>?</a:t>
          </a:r>
        </a:p>
      </dgm:t>
    </dgm:pt>
    <dgm:pt modelId="{7D7DDB06-745A-4B72-85D0-B4A640C1B03C}" type="parTrans" cxnId="{DC09FE06-22FA-4585-A977-D4C6C263C11E}">
      <dgm:prSet/>
      <dgm:spPr/>
      <dgm:t>
        <a:bodyPr/>
        <a:lstStyle/>
        <a:p>
          <a:endParaRPr lang="en-US" sz="2200" b="1" i="1">
            <a:effectLst>
              <a:outerShdw blurRad="38100" dist="38100" dir="2700000" algn="tl">
                <a:srgbClr val="000000">
                  <a:alpha val="43137"/>
                </a:srgbClr>
              </a:outerShdw>
            </a:effectLst>
          </a:endParaRPr>
        </a:p>
      </dgm:t>
    </dgm:pt>
    <dgm:pt modelId="{72EB8AB6-1394-48A3-A4F2-24B4AE171D31}" type="sibTrans" cxnId="{DC09FE06-22FA-4585-A977-D4C6C263C11E}">
      <dgm:prSet/>
      <dgm:spPr/>
      <dgm:t>
        <a:bodyPr/>
        <a:lstStyle/>
        <a:p>
          <a:endParaRPr lang="en-US" sz="2200" b="1" i="1">
            <a:effectLst>
              <a:outerShdw blurRad="38100" dist="38100" dir="2700000" algn="tl">
                <a:srgbClr val="000000">
                  <a:alpha val="43137"/>
                </a:srgbClr>
              </a:outerShdw>
            </a:effectLst>
          </a:endParaRPr>
        </a:p>
      </dgm:t>
    </dgm:pt>
    <dgm:pt modelId="{988141C0-06D8-4A74-8AD9-2BD28093E8B0}">
      <dgm:prSet phldrT="[Text]" custT="1"/>
      <dgm:spPr>
        <a:solidFill>
          <a:schemeClr val="bg2">
            <a:lumMod val="75000"/>
          </a:schemeClr>
        </a:solidFill>
      </dgm:spPr>
      <dgm:t>
        <a:bodyPr/>
        <a:lstStyle/>
        <a:p>
          <a:r>
            <a:rPr lang="en-US" sz="2200" b="1" i="1" dirty="0">
              <a:solidFill>
                <a:srgbClr val="0044CC"/>
              </a:solidFill>
              <a:effectLst>
                <a:outerShdw blurRad="38100" dist="38100" dir="2700000" algn="tl">
                  <a:srgbClr val="000000">
                    <a:alpha val="43137"/>
                  </a:srgbClr>
                </a:outerShdw>
              </a:effectLst>
            </a:rPr>
            <a:t>WHAT</a:t>
          </a:r>
        </a:p>
        <a:p>
          <a:r>
            <a:rPr lang="en-US" sz="2200" b="1" i="1" dirty="0" err="1">
              <a:solidFill>
                <a:srgbClr val="0044CC"/>
              </a:solidFill>
              <a:effectLst>
                <a:outerShdw blurRad="38100" dist="38100" dir="2700000" algn="tl">
                  <a:srgbClr val="000000">
                    <a:alpha val="43137"/>
                  </a:srgbClr>
                </a:outerShdw>
              </a:effectLst>
            </a:rPr>
            <a:t>Kết</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quả</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của</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các</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cuộc</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khởi</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nghĩa</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là</a:t>
          </a:r>
          <a:r>
            <a:rPr lang="en-US" sz="2200" b="1" i="1" dirty="0">
              <a:solidFill>
                <a:srgbClr val="0044CC"/>
              </a:solidFill>
              <a:effectLst>
                <a:outerShdw blurRad="38100" dist="38100" dir="2700000" algn="tl">
                  <a:srgbClr val="000000">
                    <a:alpha val="43137"/>
                  </a:srgbClr>
                </a:outerShdw>
              </a:effectLst>
            </a:rPr>
            <a:t> </a:t>
          </a:r>
          <a:r>
            <a:rPr lang="en-US" sz="2200" b="1" i="1" dirty="0" err="1">
              <a:solidFill>
                <a:srgbClr val="0044CC"/>
              </a:solidFill>
              <a:effectLst>
                <a:outerShdw blurRad="38100" dist="38100" dir="2700000" algn="tl">
                  <a:srgbClr val="000000">
                    <a:alpha val="43137"/>
                  </a:srgbClr>
                </a:outerShdw>
              </a:effectLst>
            </a:rPr>
            <a:t>gì</a:t>
          </a:r>
          <a:r>
            <a:rPr lang="en-US" sz="2200" b="1" i="1" dirty="0">
              <a:solidFill>
                <a:srgbClr val="0044CC"/>
              </a:solidFill>
              <a:effectLst>
                <a:outerShdw blurRad="38100" dist="38100" dir="2700000" algn="tl">
                  <a:srgbClr val="000000">
                    <a:alpha val="43137"/>
                  </a:srgbClr>
                </a:outerShdw>
              </a:effectLst>
            </a:rPr>
            <a:t>?</a:t>
          </a:r>
        </a:p>
      </dgm:t>
    </dgm:pt>
    <dgm:pt modelId="{12F4CB28-A251-49ED-9166-4592E62CFC4B}" type="parTrans" cxnId="{E86F9D4C-DF7F-4F9E-9ED5-0754122A06E0}">
      <dgm:prSet/>
      <dgm:spPr/>
      <dgm:t>
        <a:bodyPr/>
        <a:lstStyle/>
        <a:p>
          <a:endParaRPr lang="en-US" sz="2200" b="1" i="1">
            <a:effectLst>
              <a:outerShdw blurRad="38100" dist="38100" dir="2700000" algn="tl">
                <a:srgbClr val="000000">
                  <a:alpha val="43137"/>
                </a:srgbClr>
              </a:outerShdw>
            </a:effectLst>
          </a:endParaRPr>
        </a:p>
      </dgm:t>
    </dgm:pt>
    <dgm:pt modelId="{F67EECE1-2D1E-4960-B1BD-53D091F7D683}" type="sibTrans" cxnId="{E86F9D4C-DF7F-4F9E-9ED5-0754122A06E0}">
      <dgm:prSet/>
      <dgm:spPr/>
      <dgm:t>
        <a:bodyPr/>
        <a:lstStyle/>
        <a:p>
          <a:endParaRPr lang="en-US" sz="2200" b="1" i="1">
            <a:effectLst>
              <a:outerShdw blurRad="38100" dist="38100" dir="2700000" algn="tl">
                <a:srgbClr val="000000">
                  <a:alpha val="43137"/>
                </a:srgbClr>
              </a:outerShdw>
            </a:effectLst>
          </a:endParaRPr>
        </a:p>
      </dgm:t>
    </dgm:pt>
    <dgm:pt modelId="{B8F866F0-163A-4996-B337-39C4E42B6ACC}">
      <dgm:prSet phldrT="[Text]" custT="1"/>
      <dgm:spPr>
        <a:solidFill>
          <a:srgbClr val="FFFF00"/>
        </a:solidFill>
      </dgm:spPr>
      <dgm:t>
        <a:bodyPr/>
        <a:lstStyle/>
        <a:p>
          <a:r>
            <a:rPr lang="en-US" sz="2200" b="1" i="1" dirty="0">
              <a:solidFill>
                <a:schemeClr val="bg2">
                  <a:lumMod val="10000"/>
                </a:schemeClr>
              </a:solidFill>
              <a:effectLst>
                <a:outerShdw blurRad="38100" dist="38100" dir="2700000" algn="tl">
                  <a:srgbClr val="000000">
                    <a:alpha val="43137"/>
                  </a:srgbClr>
                </a:outerShdw>
              </a:effectLst>
            </a:rPr>
            <a:t>HOW</a:t>
          </a:r>
        </a:p>
        <a:p>
          <a:r>
            <a:rPr lang="en-US" sz="2200" b="1" i="1" dirty="0" err="1">
              <a:solidFill>
                <a:schemeClr val="bg2">
                  <a:lumMod val="10000"/>
                </a:schemeClr>
              </a:solidFill>
              <a:effectLst>
                <a:outerShdw blurRad="38100" dist="38100" dir="2700000" algn="tl">
                  <a:srgbClr val="000000">
                    <a:alpha val="43137"/>
                  </a:srgbClr>
                </a:outerShdw>
              </a:effectLst>
            </a:rPr>
            <a:t>Các</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cuộc</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khởi</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nghĩa</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có</a:t>
          </a:r>
          <a:r>
            <a:rPr lang="en-US" sz="2200" b="1" i="1" dirty="0">
              <a:solidFill>
                <a:schemeClr val="bg2">
                  <a:lumMod val="10000"/>
                </a:schemeClr>
              </a:solidFill>
              <a:effectLst>
                <a:outerShdw blurRad="38100" dist="38100" dir="2700000" algn="tl">
                  <a:srgbClr val="000000">
                    <a:alpha val="43137"/>
                  </a:srgbClr>
                </a:outerShdw>
              </a:effectLst>
            </a:rPr>
            <a:t> ý </a:t>
          </a:r>
          <a:r>
            <a:rPr lang="en-US" sz="2200" b="1" i="1" dirty="0" err="1">
              <a:solidFill>
                <a:schemeClr val="bg2">
                  <a:lumMod val="10000"/>
                </a:schemeClr>
              </a:solidFill>
              <a:effectLst>
                <a:outerShdw blurRad="38100" dist="38100" dir="2700000" algn="tl">
                  <a:srgbClr val="000000">
                    <a:alpha val="43137"/>
                  </a:srgbClr>
                </a:outerShdw>
              </a:effectLst>
            </a:rPr>
            <a:t>nghĩa</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như</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thế</a:t>
          </a:r>
          <a:r>
            <a:rPr lang="en-US" sz="2200" b="1" i="1" dirty="0">
              <a:solidFill>
                <a:schemeClr val="bg2">
                  <a:lumMod val="10000"/>
                </a:schemeClr>
              </a:solidFill>
              <a:effectLst>
                <a:outerShdw blurRad="38100" dist="38100" dir="2700000" algn="tl">
                  <a:srgbClr val="000000">
                    <a:alpha val="43137"/>
                  </a:srgbClr>
                </a:outerShdw>
              </a:effectLst>
            </a:rPr>
            <a:t> </a:t>
          </a:r>
          <a:r>
            <a:rPr lang="en-US" sz="2200" b="1" i="1" dirty="0" err="1">
              <a:solidFill>
                <a:schemeClr val="bg2">
                  <a:lumMod val="10000"/>
                </a:schemeClr>
              </a:solidFill>
              <a:effectLst>
                <a:outerShdw blurRad="38100" dist="38100" dir="2700000" algn="tl">
                  <a:srgbClr val="000000">
                    <a:alpha val="43137"/>
                  </a:srgbClr>
                </a:outerShdw>
              </a:effectLst>
            </a:rPr>
            <a:t>nào</a:t>
          </a:r>
          <a:r>
            <a:rPr lang="en-US" sz="2200" b="1" i="1" dirty="0">
              <a:solidFill>
                <a:schemeClr val="bg2">
                  <a:lumMod val="10000"/>
                </a:schemeClr>
              </a:solidFill>
              <a:effectLst>
                <a:outerShdw blurRad="38100" dist="38100" dir="2700000" algn="tl">
                  <a:srgbClr val="000000">
                    <a:alpha val="43137"/>
                  </a:srgbClr>
                </a:outerShdw>
              </a:effectLst>
            </a:rPr>
            <a:t>?</a:t>
          </a:r>
        </a:p>
      </dgm:t>
    </dgm:pt>
    <dgm:pt modelId="{B837B4D3-8736-4D0F-B90A-9EB235D1BFA0}" type="parTrans" cxnId="{BE9FA57E-C33E-4991-B3EA-0E2416EE6065}">
      <dgm:prSet/>
      <dgm:spPr/>
      <dgm:t>
        <a:bodyPr/>
        <a:lstStyle/>
        <a:p>
          <a:endParaRPr lang="en-US" sz="2200" b="1" i="1">
            <a:effectLst>
              <a:outerShdw blurRad="38100" dist="38100" dir="2700000" algn="tl">
                <a:srgbClr val="000000">
                  <a:alpha val="43137"/>
                </a:srgbClr>
              </a:outerShdw>
            </a:effectLst>
          </a:endParaRPr>
        </a:p>
      </dgm:t>
    </dgm:pt>
    <dgm:pt modelId="{DBD35DC4-873F-49CC-B0D4-E0970E720DEC}" type="sibTrans" cxnId="{BE9FA57E-C33E-4991-B3EA-0E2416EE6065}">
      <dgm:prSet/>
      <dgm:spPr/>
      <dgm:t>
        <a:bodyPr/>
        <a:lstStyle/>
        <a:p>
          <a:endParaRPr lang="en-US" sz="2200" b="1" i="1">
            <a:effectLst>
              <a:outerShdw blurRad="38100" dist="38100" dir="2700000" algn="tl">
                <a:srgbClr val="000000">
                  <a:alpha val="43137"/>
                </a:srgbClr>
              </a:outerShdw>
            </a:effectLst>
          </a:endParaRPr>
        </a:p>
      </dgm:t>
    </dgm:pt>
    <dgm:pt modelId="{2607B117-6CDD-4FCC-ADD1-75C4774FC379}" type="pres">
      <dgm:prSet presAssocID="{75F492B6-269B-4E63-8A09-53C0509FA38D}" presName="Name0" presStyleCnt="0">
        <dgm:presLayoutVars>
          <dgm:chMax val="1"/>
          <dgm:chPref val="1"/>
          <dgm:dir/>
          <dgm:animOne val="branch"/>
          <dgm:animLvl val="lvl"/>
        </dgm:presLayoutVars>
      </dgm:prSet>
      <dgm:spPr/>
      <dgm:t>
        <a:bodyPr/>
        <a:lstStyle/>
        <a:p>
          <a:endParaRPr lang="en-US"/>
        </a:p>
      </dgm:t>
    </dgm:pt>
    <dgm:pt modelId="{B664A767-B54C-4938-A7A0-0EC11740EB3E}" type="pres">
      <dgm:prSet presAssocID="{B3AFEB57-E47D-4DE7-A9C6-A7AFDC63071D}" presName="Parent" presStyleLbl="node0" presStyleIdx="0" presStyleCnt="1">
        <dgm:presLayoutVars>
          <dgm:chMax val="6"/>
          <dgm:chPref val="6"/>
        </dgm:presLayoutVars>
      </dgm:prSet>
      <dgm:spPr/>
      <dgm:t>
        <a:bodyPr/>
        <a:lstStyle/>
        <a:p>
          <a:endParaRPr lang="en-US"/>
        </a:p>
      </dgm:t>
    </dgm:pt>
    <dgm:pt modelId="{9E28DEBA-44FF-4CE8-88E2-4B46ACD011AF}" type="pres">
      <dgm:prSet presAssocID="{F20C9D85-1B16-432D-8CDA-BAA6FC9A2C4F}" presName="Accent1" presStyleCnt="0"/>
      <dgm:spPr/>
    </dgm:pt>
    <dgm:pt modelId="{3C8E9659-2C02-4C58-BB97-270DB8606D30}" type="pres">
      <dgm:prSet presAssocID="{F20C9D85-1B16-432D-8CDA-BAA6FC9A2C4F}" presName="Accent" presStyleLbl="bgShp" presStyleIdx="0" presStyleCnt="6"/>
      <dgm:spPr/>
    </dgm:pt>
    <dgm:pt modelId="{F0ED1916-DADA-438B-BC56-41BE8B637EBB}" type="pres">
      <dgm:prSet presAssocID="{F20C9D85-1B16-432D-8CDA-BAA6FC9A2C4F}" presName="Child1" presStyleLbl="node1" presStyleIdx="0" presStyleCnt="6">
        <dgm:presLayoutVars>
          <dgm:chMax val="0"/>
          <dgm:chPref val="0"/>
          <dgm:bulletEnabled val="1"/>
        </dgm:presLayoutVars>
      </dgm:prSet>
      <dgm:spPr/>
      <dgm:t>
        <a:bodyPr/>
        <a:lstStyle/>
        <a:p>
          <a:endParaRPr lang="en-US"/>
        </a:p>
      </dgm:t>
    </dgm:pt>
    <dgm:pt modelId="{EDCC9A9E-831A-4069-9536-89FF5964BE20}" type="pres">
      <dgm:prSet presAssocID="{0557A246-454B-4655-8C79-9F849370A4E9}" presName="Accent2" presStyleCnt="0"/>
      <dgm:spPr/>
    </dgm:pt>
    <dgm:pt modelId="{AE7F9C96-A442-4FA8-9B93-0D387E096800}" type="pres">
      <dgm:prSet presAssocID="{0557A246-454B-4655-8C79-9F849370A4E9}" presName="Accent" presStyleLbl="bgShp" presStyleIdx="1" presStyleCnt="6"/>
      <dgm:spPr/>
    </dgm:pt>
    <dgm:pt modelId="{AE8C7369-1428-4F88-A14B-0C23F8670E3D}" type="pres">
      <dgm:prSet presAssocID="{0557A246-454B-4655-8C79-9F849370A4E9}" presName="Child2" presStyleLbl="node1" presStyleIdx="1" presStyleCnt="6">
        <dgm:presLayoutVars>
          <dgm:chMax val="0"/>
          <dgm:chPref val="0"/>
          <dgm:bulletEnabled val="1"/>
        </dgm:presLayoutVars>
      </dgm:prSet>
      <dgm:spPr/>
      <dgm:t>
        <a:bodyPr/>
        <a:lstStyle/>
        <a:p>
          <a:endParaRPr lang="en-US"/>
        </a:p>
      </dgm:t>
    </dgm:pt>
    <dgm:pt modelId="{B5C83A10-8DEF-4D39-96D6-83A761875768}" type="pres">
      <dgm:prSet presAssocID="{CD03E404-8CD5-40B3-9377-FE4323B29F02}" presName="Accent3" presStyleCnt="0"/>
      <dgm:spPr/>
    </dgm:pt>
    <dgm:pt modelId="{805B423B-302B-4EA6-837E-D464AFDC1736}" type="pres">
      <dgm:prSet presAssocID="{CD03E404-8CD5-40B3-9377-FE4323B29F02}" presName="Accent" presStyleLbl="bgShp" presStyleIdx="2" presStyleCnt="6"/>
      <dgm:spPr/>
    </dgm:pt>
    <dgm:pt modelId="{F2165501-41C3-449F-B936-75F13AE641CD}" type="pres">
      <dgm:prSet presAssocID="{CD03E404-8CD5-40B3-9377-FE4323B29F02}" presName="Child3" presStyleLbl="node1" presStyleIdx="2" presStyleCnt="6">
        <dgm:presLayoutVars>
          <dgm:chMax val="0"/>
          <dgm:chPref val="0"/>
          <dgm:bulletEnabled val="1"/>
        </dgm:presLayoutVars>
      </dgm:prSet>
      <dgm:spPr/>
      <dgm:t>
        <a:bodyPr/>
        <a:lstStyle/>
        <a:p>
          <a:endParaRPr lang="en-US"/>
        </a:p>
      </dgm:t>
    </dgm:pt>
    <dgm:pt modelId="{E6B19C5E-D73A-4AF2-AAC1-9B60311BD46F}" type="pres">
      <dgm:prSet presAssocID="{33FFDE6E-E875-4A11-B987-0A6E03B228B1}" presName="Accent4" presStyleCnt="0"/>
      <dgm:spPr/>
    </dgm:pt>
    <dgm:pt modelId="{87D5D894-C1D3-41EB-AE60-55F2591789D2}" type="pres">
      <dgm:prSet presAssocID="{33FFDE6E-E875-4A11-B987-0A6E03B228B1}" presName="Accent" presStyleLbl="bgShp" presStyleIdx="3" presStyleCnt="6"/>
      <dgm:spPr/>
    </dgm:pt>
    <dgm:pt modelId="{DA2804C2-C5DE-4103-86FA-230C8F424077}" type="pres">
      <dgm:prSet presAssocID="{33FFDE6E-E875-4A11-B987-0A6E03B228B1}" presName="Child4" presStyleLbl="node1" presStyleIdx="3" presStyleCnt="6">
        <dgm:presLayoutVars>
          <dgm:chMax val="0"/>
          <dgm:chPref val="0"/>
          <dgm:bulletEnabled val="1"/>
        </dgm:presLayoutVars>
      </dgm:prSet>
      <dgm:spPr/>
      <dgm:t>
        <a:bodyPr/>
        <a:lstStyle/>
        <a:p>
          <a:endParaRPr lang="en-US"/>
        </a:p>
      </dgm:t>
    </dgm:pt>
    <dgm:pt modelId="{5207590E-7F6D-40CA-A3A6-8C425CCFD513}" type="pres">
      <dgm:prSet presAssocID="{988141C0-06D8-4A74-8AD9-2BD28093E8B0}" presName="Accent5" presStyleCnt="0"/>
      <dgm:spPr/>
    </dgm:pt>
    <dgm:pt modelId="{343E4ECE-9741-4562-9EFC-16B21A1CEE04}" type="pres">
      <dgm:prSet presAssocID="{988141C0-06D8-4A74-8AD9-2BD28093E8B0}" presName="Accent" presStyleLbl="bgShp" presStyleIdx="4" presStyleCnt="6"/>
      <dgm:spPr/>
    </dgm:pt>
    <dgm:pt modelId="{28AE47B7-03A3-433D-B242-FC7F445EBBD5}" type="pres">
      <dgm:prSet presAssocID="{988141C0-06D8-4A74-8AD9-2BD28093E8B0}" presName="Child5" presStyleLbl="node1" presStyleIdx="4" presStyleCnt="6">
        <dgm:presLayoutVars>
          <dgm:chMax val="0"/>
          <dgm:chPref val="0"/>
          <dgm:bulletEnabled val="1"/>
        </dgm:presLayoutVars>
      </dgm:prSet>
      <dgm:spPr/>
      <dgm:t>
        <a:bodyPr/>
        <a:lstStyle/>
        <a:p>
          <a:endParaRPr lang="en-US"/>
        </a:p>
      </dgm:t>
    </dgm:pt>
    <dgm:pt modelId="{3FCF515B-D021-4F9D-9B55-BB970D517CD0}" type="pres">
      <dgm:prSet presAssocID="{B8F866F0-163A-4996-B337-39C4E42B6ACC}" presName="Accent6" presStyleCnt="0"/>
      <dgm:spPr/>
    </dgm:pt>
    <dgm:pt modelId="{CFC25557-4199-483F-AB32-0A236943F4A8}" type="pres">
      <dgm:prSet presAssocID="{B8F866F0-163A-4996-B337-39C4E42B6ACC}" presName="Accent" presStyleLbl="bgShp" presStyleIdx="5" presStyleCnt="6"/>
      <dgm:spPr/>
    </dgm:pt>
    <dgm:pt modelId="{F4D879B0-9753-4030-89C7-A9EDB714D37B}" type="pres">
      <dgm:prSet presAssocID="{B8F866F0-163A-4996-B337-39C4E42B6ACC}" presName="Child6" presStyleLbl="node1" presStyleIdx="5" presStyleCnt="6">
        <dgm:presLayoutVars>
          <dgm:chMax val="0"/>
          <dgm:chPref val="0"/>
          <dgm:bulletEnabled val="1"/>
        </dgm:presLayoutVars>
      </dgm:prSet>
      <dgm:spPr/>
      <dgm:t>
        <a:bodyPr/>
        <a:lstStyle/>
        <a:p>
          <a:endParaRPr lang="en-US"/>
        </a:p>
      </dgm:t>
    </dgm:pt>
  </dgm:ptLst>
  <dgm:cxnLst>
    <dgm:cxn modelId="{AD691BA2-9889-49DC-B9F2-7F461D66E402}" type="presOf" srcId="{988141C0-06D8-4A74-8AD9-2BD28093E8B0}" destId="{28AE47B7-03A3-433D-B242-FC7F445EBBD5}" srcOrd="0" destOrd="0" presId="urn:microsoft.com/office/officeart/2011/layout/HexagonRadial"/>
    <dgm:cxn modelId="{6C29B3CF-DD14-4DCC-9D1A-423BBC3F360E}" type="presOf" srcId="{B8F866F0-163A-4996-B337-39C4E42B6ACC}" destId="{F4D879B0-9753-4030-89C7-A9EDB714D37B}" srcOrd="0" destOrd="0" presId="urn:microsoft.com/office/officeart/2011/layout/HexagonRadial"/>
    <dgm:cxn modelId="{DC09FE06-22FA-4585-A977-D4C6C263C11E}" srcId="{B3AFEB57-E47D-4DE7-A9C6-A7AFDC63071D}" destId="{33FFDE6E-E875-4A11-B987-0A6E03B228B1}" srcOrd="3" destOrd="0" parTransId="{7D7DDB06-745A-4B72-85D0-B4A640C1B03C}" sibTransId="{72EB8AB6-1394-48A3-A4F2-24B4AE171D31}"/>
    <dgm:cxn modelId="{8C9093F7-A1FD-43CC-BD47-65FFE5CF50C4}" srcId="{75F492B6-269B-4E63-8A09-53C0509FA38D}" destId="{B3AFEB57-E47D-4DE7-A9C6-A7AFDC63071D}" srcOrd="0" destOrd="0" parTransId="{49027A55-4ECA-4386-8C3E-1386446C7B4E}" sibTransId="{50056D03-0248-48B4-902A-9057CEA173D2}"/>
    <dgm:cxn modelId="{3F2DDE38-6FC4-4D82-B785-6CAF3A25993E}" type="presOf" srcId="{0557A246-454B-4655-8C79-9F849370A4E9}" destId="{AE8C7369-1428-4F88-A14B-0C23F8670E3D}" srcOrd="0" destOrd="0" presId="urn:microsoft.com/office/officeart/2011/layout/HexagonRadial"/>
    <dgm:cxn modelId="{E86F9D4C-DF7F-4F9E-9ED5-0754122A06E0}" srcId="{B3AFEB57-E47D-4DE7-A9C6-A7AFDC63071D}" destId="{988141C0-06D8-4A74-8AD9-2BD28093E8B0}" srcOrd="4" destOrd="0" parTransId="{12F4CB28-A251-49ED-9166-4592E62CFC4B}" sibTransId="{F67EECE1-2D1E-4960-B1BD-53D091F7D683}"/>
    <dgm:cxn modelId="{BE9FA57E-C33E-4991-B3EA-0E2416EE6065}" srcId="{B3AFEB57-E47D-4DE7-A9C6-A7AFDC63071D}" destId="{B8F866F0-163A-4996-B337-39C4E42B6ACC}" srcOrd="5" destOrd="0" parTransId="{B837B4D3-8736-4D0F-B90A-9EB235D1BFA0}" sibTransId="{DBD35DC4-873F-49CC-B0D4-E0970E720DEC}"/>
    <dgm:cxn modelId="{938CC762-6FC0-4A7F-A78D-7B0D81529BDE}" type="presOf" srcId="{CD03E404-8CD5-40B3-9377-FE4323B29F02}" destId="{F2165501-41C3-449F-B936-75F13AE641CD}" srcOrd="0" destOrd="0" presId="urn:microsoft.com/office/officeart/2011/layout/HexagonRadial"/>
    <dgm:cxn modelId="{318B43AC-AFC3-4897-B6E0-8D74CA0C673F}" srcId="{B3AFEB57-E47D-4DE7-A9C6-A7AFDC63071D}" destId="{CD03E404-8CD5-40B3-9377-FE4323B29F02}" srcOrd="2" destOrd="0" parTransId="{4BD05B66-F06E-494D-B912-3EF56DF626C2}" sibTransId="{E0F59FFC-DCDC-4E8E-8DFB-0CC2C5419AC7}"/>
    <dgm:cxn modelId="{C750C845-79F5-43B3-B75D-CA405CE44EA0}" srcId="{B3AFEB57-E47D-4DE7-A9C6-A7AFDC63071D}" destId="{F20C9D85-1B16-432D-8CDA-BAA6FC9A2C4F}" srcOrd="0" destOrd="0" parTransId="{84405717-1237-40B3-BC18-F79405BC18F1}" sibTransId="{7C4070B9-C8B5-4F51-A1F2-8C37514073A2}"/>
    <dgm:cxn modelId="{AF3097D1-FACC-4639-9A88-FDB4C9A991CD}" type="presOf" srcId="{B3AFEB57-E47D-4DE7-A9C6-A7AFDC63071D}" destId="{B664A767-B54C-4938-A7A0-0EC11740EB3E}" srcOrd="0" destOrd="0" presId="urn:microsoft.com/office/officeart/2011/layout/HexagonRadial"/>
    <dgm:cxn modelId="{759F05AC-D9BB-450A-A992-CE574C13CD32}" srcId="{B3AFEB57-E47D-4DE7-A9C6-A7AFDC63071D}" destId="{0557A246-454B-4655-8C79-9F849370A4E9}" srcOrd="1" destOrd="0" parTransId="{9A76E176-07D9-40A9-8AFA-639969860156}" sibTransId="{CE8E3581-4A62-4E31-B3F2-E2C5FD3E5D1A}"/>
    <dgm:cxn modelId="{2D946B67-8FB8-4EBE-A877-1DEA1419F851}" type="presOf" srcId="{F20C9D85-1B16-432D-8CDA-BAA6FC9A2C4F}" destId="{F0ED1916-DADA-438B-BC56-41BE8B637EBB}" srcOrd="0" destOrd="0" presId="urn:microsoft.com/office/officeart/2011/layout/HexagonRadial"/>
    <dgm:cxn modelId="{40A85154-8AD2-4EB1-B3FD-D4AE74DA2D8F}" type="presOf" srcId="{75F492B6-269B-4E63-8A09-53C0509FA38D}" destId="{2607B117-6CDD-4FCC-ADD1-75C4774FC379}" srcOrd="0" destOrd="0" presId="urn:microsoft.com/office/officeart/2011/layout/HexagonRadial"/>
    <dgm:cxn modelId="{0D64D759-39B5-4E50-9B92-847BF6EC2F6F}" type="presOf" srcId="{33FFDE6E-E875-4A11-B987-0A6E03B228B1}" destId="{DA2804C2-C5DE-4103-86FA-230C8F424077}" srcOrd="0" destOrd="0" presId="urn:microsoft.com/office/officeart/2011/layout/HexagonRadial"/>
    <dgm:cxn modelId="{20F49810-35C4-4901-B718-B4AF458994DF}" type="presParOf" srcId="{2607B117-6CDD-4FCC-ADD1-75C4774FC379}" destId="{B664A767-B54C-4938-A7A0-0EC11740EB3E}" srcOrd="0" destOrd="0" presId="urn:microsoft.com/office/officeart/2011/layout/HexagonRadial"/>
    <dgm:cxn modelId="{EA2FC84C-B8D1-4DEB-9C09-979938824A2B}" type="presParOf" srcId="{2607B117-6CDD-4FCC-ADD1-75C4774FC379}" destId="{9E28DEBA-44FF-4CE8-88E2-4B46ACD011AF}" srcOrd="1" destOrd="0" presId="urn:microsoft.com/office/officeart/2011/layout/HexagonRadial"/>
    <dgm:cxn modelId="{021C1099-31E0-48D8-A751-6A0D2718147B}" type="presParOf" srcId="{9E28DEBA-44FF-4CE8-88E2-4B46ACD011AF}" destId="{3C8E9659-2C02-4C58-BB97-270DB8606D30}" srcOrd="0" destOrd="0" presId="urn:microsoft.com/office/officeart/2011/layout/HexagonRadial"/>
    <dgm:cxn modelId="{AFBB554E-35F6-415F-9056-6FBC2686099F}" type="presParOf" srcId="{2607B117-6CDD-4FCC-ADD1-75C4774FC379}" destId="{F0ED1916-DADA-438B-BC56-41BE8B637EBB}" srcOrd="2" destOrd="0" presId="urn:microsoft.com/office/officeart/2011/layout/HexagonRadial"/>
    <dgm:cxn modelId="{6E541059-711C-4C47-8AF3-39DE2A1FADF2}" type="presParOf" srcId="{2607B117-6CDD-4FCC-ADD1-75C4774FC379}" destId="{EDCC9A9E-831A-4069-9536-89FF5964BE20}" srcOrd="3" destOrd="0" presId="urn:microsoft.com/office/officeart/2011/layout/HexagonRadial"/>
    <dgm:cxn modelId="{14AD799E-0BF1-4279-8195-BC99D2896F58}" type="presParOf" srcId="{EDCC9A9E-831A-4069-9536-89FF5964BE20}" destId="{AE7F9C96-A442-4FA8-9B93-0D387E096800}" srcOrd="0" destOrd="0" presId="urn:microsoft.com/office/officeart/2011/layout/HexagonRadial"/>
    <dgm:cxn modelId="{EABB4EB5-3F29-4857-BBD9-C525819E1941}" type="presParOf" srcId="{2607B117-6CDD-4FCC-ADD1-75C4774FC379}" destId="{AE8C7369-1428-4F88-A14B-0C23F8670E3D}" srcOrd="4" destOrd="0" presId="urn:microsoft.com/office/officeart/2011/layout/HexagonRadial"/>
    <dgm:cxn modelId="{726B64B5-E238-4961-904F-AD1FC997214E}" type="presParOf" srcId="{2607B117-6CDD-4FCC-ADD1-75C4774FC379}" destId="{B5C83A10-8DEF-4D39-96D6-83A761875768}" srcOrd="5" destOrd="0" presId="urn:microsoft.com/office/officeart/2011/layout/HexagonRadial"/>
    <dgm:cxn modelId="{BCAD185E-47CA-4521-BFCB-211A819F7E65}" type="presParOf" srcId="{B5C83A10-8DEF-4D39-96D6-83A761875768}" destId="{805B423B-302B-4EA6-837E-D464AFDC1736}" srcOrd="0" destOrd="0" presId="urn:microsoft.com/office/officeart/2011/layout/HexagonRadial"/>
    <dgm:cxn modelId="{01FDCD0F-F0AE-497C-B695-3AED006C1075}" type="presParOf" srcId="{2607B117-6CDD-4FCC-ADD1-75C4774FC379}" destId="{F2165501-41C3-449F-B936-75F13AE641CD}" srcOrd="6" destOrd="0" presId="urn:microsoft.com/office/officeart/2011/layout/HexagonRadial"/>
    <dgm:cxn modelId="{36C4BE89-638C-49C7-AB09-828CDED5B12F}" type="presParOf" srcId="{2607B117-6CDD-4FCC-ADD1-75C4774FC379}" destId="{E6B19C5E-D73A-4AF2-AAC1-9B60311BD46F}" srcOrd="7" destOrd="0" presId="urn:microsoft.com/office/officeart/2011/layout/HexagonRadial"/>
    <dgm:cxn modelId="{4474B9F3-4B39-413B-9046-DB9C511D6624}" type="presParOf" srcId="{E6B19C5E-D73A-4AF2-AAC1-9B60311BD46F}" destId="{87D5D894-C1D3-41EB-AE60-55F2591789D2}" srcOrd="0" destOrd="0" presId="urn:microsoft.com/office/officeart/2011/layout/HexagonRadial"/>
    <dgm:cxn modelId="{D1D9F44E-CFD0-4906-9876-75FB814DFD06}" type="presParOf" srcId="{2607B117-6CDD-4FCC-ADD1-75C4774FC379}" destId="{DA2804C2-C5DE-4103-86FA-230C8F424077}" srcOrd="8" destOrd="0" presId="urn:microsoft.com/office/officeart/2011/layout/HexagonRadial"/>
    <dgm:cxn modelId="{E53C4769-C278-447C-B66A-99A8FB93C805}" type="presParOf" srcId="{2607B117-6CDD-4FCC-ADD1-75C4774FC379}" destId="{5207590E-7F6D-40CA-A3A6-8C425CCFD513}" srcOrd="9" destOrd="0" presId="urn:microsoft.com/office/officeart/2011/layout/HexagonRadial"/>
    <dgm:cxn modelId="{8FDC0C75-FEEC-48BA-B779-7302393D235A}" type="presParOf" srcId="{5207590E-7F6D-40CA-A3A6-8C425CCFD513}" destId="{343E4ECE-9741-4562-9EFC-16B21A1CEE04}" srcOrd="0" destOrd="0" presId="urn:microsoft.com/office/officeart/2011/layout/HexagonRadial"/>
    <dgm:cxn modelId="{53EB66E7-D66F-4D33-B4BB-037B75074C5A}" type="presParOf" srcId="{2607B117-6CDD-4FCC-ADD1-75C4774FC379}" destId="{28AE47B7-03A3-433D-B242-FC7F445EBBD5}" srcOrd="10" destOrd="0" presId="urn:microsoft.com/office/officeart/2011/layout/HexagonRadial"/>
    <dgm:cxn modelId="{6DB91A0E-3A52-4573-9DD0-AAD9449EFC66}" type="presParOf" srcId="{2607B117-6CDD-4FCC-ADD1-75C4774FC379}" destId="{3FCF515B-D021-4F9D-9B55-BB970D517CD0}" srcOrd="11" destOrd="0" presId="urn:microsoft.com/office/officeart/2011/layout/HexagonRadial"/>
    <dgm:cxn modelId="{4C49F81E-B08C-4468-B1D7-349F90791274}" type="presParOf" srcId="{3FCF515B-D021-4F9D-9B55-BB970D517CD0}" destId="{CFC25557-4199-483F-AB32-0A236943F4A8}" srcOrd="0" destOrd="0" presId="urn:microsoft.com/office/officeart/2011/layout/HexagonRadial"/>
    <dgm:cxn modelId="{071E58CE-A54A-4D66-A8F8-DC90865654A8}" type="presParOf" srcId="{2607B117-6CDD-4FCC-ADD1-75C4774FC379}" destId="{F4D879B0-9753-4030-89C7-A9EDB714D37B}" srcOrd="12" destOrd="0" presId="urn:microsoft.com/office/officeart/2011/layout/HexagonRadial"/>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06D24-C5DC-419A-AEC5-3362C6DBCDB9}"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477D8-B4E2-45D3-B765-115B1DBA09EA}" type="slidenum">
              <a:rPr lang="en-US" smtClean="0"/>
              <a:t>‹#›</a:t>
            </a:fld>
            <a:endParaRPr lang="en-US"/>
          </a:p>
        </p:txBody>
      </p:sp>
    </p:spTree>
    <p:extLst>
      <p:ext uri="{BB962C8B-B14F-4D97-AF65-F5344CB8AC3E}">
        <p14:creationId xmlns:p14="http://schemas.microsoft.com/office/powerpoint/2010/main" val="413194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9477D8-B4E2-45D3-B765-115B1DBA09EA}" type="slidenum">
              <a:rPr lang="en-US" smtClean="0"/>
              <a:t>1</a:t>
            </a:fld>
            <a:endParaRPr lang="en-US"/>
          </a:p>
        </p:txBody>
      </p:sp>
    </p:spTree>
    <p:extLst>
      <p:ext uri="{BB962C8B-B14F-4D97-AF65-F5344CB8AC3E}">
        <p14:creationId xmlns:p14="http://schemas.microsoft.com/office/powerpoint/2010/main" val="79399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9477D8-B4E2-45D3-B765-115B1DBA09EA}" type="slidenum">
              <a:rPr lang="en-US" smtClean="0"/>
              <a:t>14</a:t>
            </a:fld>
            <a:endParaRPr lang="en-US"/>
          </a:p>
        </p:txBody>
      </p:sp>
    </p:spTree>
    <p:extLst>
      <p:ext uri="{BB962C8B-B14F-4D97-AF65-F5344CB8AC3E}">
        <p14:creationId xmlns:p14="http://schemas.microsoft.com/office/powerpoint/2010/main" val="3596852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xmlns="" id="{6E6218C6-C19C-9C4E-981C-847053C0710B}"/>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xmlns="" id="{F8D92D2A-7812-E940-85CB-D2A8572790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xmlns="" id="{64086E6C-E778-294C-AEC9-87258C2DEF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8349D7-1513-D84D-8F47-FFB64E15469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131126CC-E4F3-BA4D-B7C4-C1465D041E2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xmlns=""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xmlns=""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xmlns="" id="{0DB44D52-D281-B54F-A9D7-117676B7743F}"/>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xmlns=""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xmlns=""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xmlns="" id="{4255AB54-81F8-694B-A7C4-BC766AB7B47A}"/>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xmlns=""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xmlns=""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C5BD2C2F-209C-9146-B6B8-5E860AB0CE26}"/>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xmlns=""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xmlns=""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xmlns="" id="{D79DE0C4-D0CC-D946-9DBA-C5955433D71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xmlns="" id="{B033504E-3B02-6440-AD71-C10ADC3FF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xmlns="" id="{9D11EEAC-9100-1E47-9BFA-C988496FC7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CAC-555F-3C4B-851C-21EBFB05AB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2347FA-C57F-4D7F-8BEF-3CB5F271851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8FB44-B451-4287-AD79-78F693EA2163}" type="slidenum">
              <a:rPr lang="en-US" smtClean="0"/>
              <a:t>‹#›</a:t>
            </a:fld>
            <a:endParaRPr lang="en-US"/>
          </a:p>
        </p:txBody>
      </p:sp>
    </p:spTree>
    <p:extLst>
      <p:ext uri="{BB962C8B-B14F-4D97-AF65-F5344CB8AC3E}">
        <p14:creationId xmlns:p14="http://schemas.microsoft.com/office/powerpoint/2010/main" val="1228228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2347FA-C57F-4D7F-8BEF-3CB5F271851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8FB44-B451-4287-AD79-78F693EA2163}" type="slidenum">
              <a:rPr lang="en-US" smtClean="0"/>
              <a:t>‹#›</a:t>
            </a:fld>
            <a:endParaRPr lang="en-US"/>
          </a:p>
        </p:txBody>
      </p:sp>
    </p:spTree>
    <p:extLst>
      <p:ext uri="{BB962C8B-B14F-4D97-AF65-F5344CB8AC3E}">
        <p14:creationId xmlns:p14="http://schemas.microsoft.com/office/powerpoint/2010/main" val="3235276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2347FA-C57F-4D7F-8BEF-3CB5F271851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8FB44-B451-4287-AD79-78F693EA2163}" type="slidenum">
              <a:rPr lang="en-US" smtClean="0"/>
              <a:t>‹#›</a:t>
            </a:fld>
            <a:endParaRPr lang="en-US"/>
          </a:p>
        </p:txBody>
      </p:sp>
    </p:spTree>
    <p:extLst>
      <p:ext uri="{BB962C8B-B14F-4D97-AF65-F5344CB8AC3E}">
        <p14:creationId xmlns:p14="http://schemas.microsoft.com/office/powerpoint/2010/main" val="1259555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B004A44-FA30-41CC-93B2-CBE1BCCB16A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1587173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B004A44-FA30-41CC-93B2-CBE1BCCB16A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2473125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B004A44-FA30-41CC-93B2-CBE1BCCB16A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1064340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B004A44-FA30-41CC-93B2-CBE1BCCB16A2}"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283698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B004A44-FA30-41CC-93B2-CBE1BCCB16A2}" type="datetimeFigureOut">
              <a:rPr lang="zh-CN" altLang="en-US" smtClean="0"/>
              <a:t>2024/12/4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3521919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B004A44-FA30-41CC-93B2-CBE1BCCB16A2}" type="datetimeFigureOut">
              <a:rPr lang="zh-CN" altLang="en-US" smtClean="0"/>
              <a:t>2024/12/4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1738047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B004A44-FA30-41CC-93B2-CBE1BCCB16A2}" type="datetimeFigureOut">
              <a:rPr lang="zh-CN" altLang="en-US" smtClean="0"/>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567792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B004A44-FA30-41CC-93B2-CBE1BCCB16A2}"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707706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2347FA-C57F-4D7F-8BEF-3CB5F271851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8FB44-B451-4287-AD79-78F693EA2163}" type="slidenum">
              <a:rPr lang="en-US" smtClean="0"/>
              <a:t>‹#›</a:t>
            </a:fld>
            <a:endParaRPr lang="en-US"/>
          </a:p>
        </p:txBody>
      </p:sp>
    </p:spTree>
    <p:extLst>
      <p:ext uri="{BB962C8B-B14F-4D97-AF65-F5344CB8AC3E}">
        <p14:creationId xmlns:p14="http://schemas.microsoft.com/office/powerpoint/2010/main" val="3717753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B004A44-FA30-41CC-93B2-CBE1BCCB16A2}"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3404340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B004A44-FA30-41CC-93B2-CBE1BCCB16A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146116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B004A44-FA30-41CC-93B2-CBE1BCCB16A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416131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3"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accent1"/>
                </a:solidFill>
              </a:endParaRPr>
            </a:p>
          </p:txBody>
        </p:sp>
        <p:sp>
          <p:nvSpPr>
            <p:cNvPr id="6" name="TextBox 5"/>
            <p:cNvSpPr txBox="1"/>
            <p:nvPr userDrawn="1"/>
          </p:nvSpPr>
          <p:spPr>
            <a:xfrm>
              <a:off x="563501" y="442761"/>
              <a:ext cx="2492989"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p>
          </p:txBody>
        </p:sp>
      </p:grpSp>
      <p:cxnSp>
        <p:nvCxnSpPr>
          <p:cNvPr id="9" name="直接连接符 8"/>
          <p:cNvCxnSpPr/>
          <p:nvPr userDrawn="1"/>
        </p:nvCxnSpPr>
        <p:spPr>
          <a:xfrm flipH="1">
            <a:off x="-127000" y="621481"/>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1"/>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389328"/>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4" name="组合 3"/>
          <p:cNvGrpSpPr/>
          <p:nvPr userDrawn="1"/>
        </p:nvGrpSpPr>
        <p:grpSpPr>
          <a:xfrm>
            <a:off x="4691844" y="333450"/>
            <a:ext cx="2808313" cy="576064"/>
            <a:chOff x="406574" y="333450"/>
            <a:chExt cx="2808312" cy="576064"/>
          </a:xfrm>
        </p:grpSpPr>
        <p:sp>
          <p:nvSpPr>
            <p:cNvPr id="2" name="圆角矩形 1"/>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accent1"/>
                </a:solidFill>
              </a:endParaRPr>
            </a:p>
          </p:txBody>
        </p:sp>
        <p:sp>
          <p:nvSpPr>
            <p:cNvPr id="3" name="TextBox 2"/>
            <p:cNvSpPr txBox="1"/>
            <p:nvPr userDrawn="1"/>
          </p:nvSpPr>
          <p:spPr>
            <a:xfrm>
              <a:off x="563501" y="442761"/>
              <a:ext cx="2492989"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p>
          </p:txBody>
        </p:sp>
      </p:grpSp>
      <p:cxnSp>
        <p:nvCxnSpPr>
          <p:cNvPr id="6" name="直接连接符 5"/>
          <p:cNvCxnSpPr/>
          <p:nvPr userDrawn="1"/>
        </p:nvCxnSpPr>
        <p:spPr>
          <a:xfrm flipH="1">
            <a:off x="-127000" y="621481"/>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flipH="1">
            <a:off x="7505700" y="621481"/>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027401"/>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12/4/2024</a:t>
            </a:fld>
            <a:endParaRPr lang="en-US"/>
          </a:p>
        </p:txBody>
      </p:sp>
      <p:sp>
        <p:nvSpPr>
          <p:cNvPr id="5" name="Footer Placeholder 4">
            <a:extLst>
              <a:ext uri="{FF2B5EF4-FFF2-40B4-BE49-F238E27FC236}">
                <a16:creationId xmlns:a16="http://schemas.microsoft.com/office/drawing/2014/main" xmlns=""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3953778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12/4/2024</a:t>
            </a:fld>
            <a:endParaRPr lang="en-US"/>
          </a:p>
        </p:txBody>
      </p:sp>
      <p:sp>
        <p:nvSpPr>
          <p:cNvPr id="5" name="Footer Placeholder 4">
            <a:extLst>
              <a:ext uri="{FF2B5EF4-FFF2-40B4-BE49-F238E27FC236}">
                <a16:creationId xmlns:a16="http://schemas.microsoft.com/office/drawing/2014/main" xmlns=""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927548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12/4/2024</a:t>
            </a:fld>
            <a:endParaRPr lang="en-US"/>
          </a:p>
        </p:txBody>
      </p:sp>
      <p:sp>
        <p:nvSpPr>
          <p:cNvPr id="5" name="Footer Placeholder 4">
            <a:extLst>
              <a:ext uri="{FF2B5EF4-FFF2-40B4-BE49-F238E27FC236}">
                <a16:creationId xmlns:a16="http://schemas.microsoft.com/office/drawing/2014/main" xmlns=""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3169161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12/4/2024</a:t>
            </a:fld>
            <a:endParaRPr lang="en-US"/>
          </a:p>
        </p:txBody>
      </p:sp>
      <p:sp>
        <p:nvSpPr>
          <p:cNvPr id="6" name="Footer Placeholder 4">
            <a:extLst>
              <a:ext uri="{FF2B5EF4-FFF2-40B4-BE49-F238E27FC236}">
                <a16:creationId xmlns:a16="http://schemas.microsoft.com/office/drawing/2014/main" xmlns=""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2170983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12/4/2024</a:t>
            </a:fld>
            <a:endParaRPr lang="en-US"/>
          </a:p>
        </p:txBody>
      </p:sp>
      <p:sp>
        <p:nvSpPr>
          <p:cNvPr id="8" name="Footer Placeholder 4">
            <a:extLst>
              <a:ext uri="{FF2B5EF4-FFF2-40B4-BE49-F238E27FC236}">
                <a16:creationId xmlns:a16="http://schemas.microsoft.com/office/drawing/2014/main" xmlns=""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129342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2347FA-C57F-4D7F-8BEF-3CB5F271851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8FB44-B451-4287-AD79-78F693EA2163}" type="slidenum">
              <a:rPr lang="en-US" smtClean="0"/>
              <a:t>‹#›</a:t>
            </a:fld>
            <a:endParaRPr lang="en-US"/>
          </a:p>
        </p:txBody>
      </p:sp>
    </p:spTree>
    <p:extLst>
      <p:ext uri="{BB962C8B-B14F-4D97-AF65-F5344CB8AC3E}">
        <p14:creationId xmlns:p14="http://schemas.microsoft.com/office/powerpoint/2010/main" val="2447935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12/4/2024</a:t>
            </a:fld>
            <a:endParaRPr lang="en-US"/>
          </a:p>
        </p:txBody>
      </p:sp>
      <p:sp>
        <p:nvSpPr>
          <p:cNvPr id="4" name="Footer Placeholder 4">
            <a:extLst>
              <a:ext uri="{FF2B5EF4-FFF2-40B4-BE49-F238E27FC236}">
                <a16:creationId xmlns:a16="http://schemas.microsoft.com/office/drawing/2014/main" xmlns=""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2512772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12/4/2024</a:t>
            </a:fld>
            <a:endParaRPr lang="en-US"/>
          </a:p>
        </p:txBody>
      </p:sp>
      <p:sp>
        <p:nvSpPr>
          <p:cNvPr id="3" name="Footer Placeholder 4">
            <a:extLst>
              <a:ext uri="{FF2B5EF4-FFF2-40B4-BE49-F238E27FC236}">
                <a16:creationId xmlns:a16="http://schemas.microsoft.com/office/drawing/2014/main" xmlns=""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1333900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12/4/2024</a:t>
            </a:fld>
            <a:endParaRPr lang="en-US"/>
          </a:p>
        </p:txBody>
      </p:sp>
      <p:sp>
        <p:nvSpPr>
          <p:cNvPr id="6" name="Footer Placeholder 4">
            <a:extLst>
              <a:ext uri="{FF2B5EF4-FFF2-40B4-BE49-F238E27FC236}">
                <a16:creationId xmlns:a16="http://schemas.microsoft.com/office/drawing/2014/main" xmlns=""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3727020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12/4/2024</a:t>
            </a:fld>
            <a:endParaRPr lang="en-US"/>
          </a:p>
        </p:txBody>
      </p:sp>
      <p:sp>
        <p:nvSpPr>
          <p:cNvPr id="6" name="Footer Placeholder 4">
            <a:extLst>
              <a:ext uri="{FF2B5EF4-FFF2-40B4-BE49-F238E27FC236}">
                <a16:creationId xmlns:a16="http://schemas.microsoft.com/office/drawing/2014/main" xmlns=""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114382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12/4/2024</a:t>
            </a:fld>
            <a:endParaRPr lang="en-US"/>
          </a:p>
        </p:txBody>
      </p:sp>
      <p:sp>
        <p:nvSpPr>
          <p:cNvPr id="5" name="Footer Placeholder 4">
            <a:extLst>
              <a:ext uri="{FF2B5EF4-FFF2-40B4-BE49-F238E27FC236}">
                <a16:creationId xmlns:a16="http://schemas.microsoft.com/office/drawing/2014/main" xmlns=""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17018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12/4/2024</a:t>
            </a:fld>
            <a:endParaRPr lang="en-US"/>
          </a:p>
        </p:txBody>
      </p:sp>
      <p:sp>
        <p:nvSpPr>
          <p:cNvPr id="5" name="Footer Placeholder 4">
            <a:extLst>
              <a:ext uri="{FF2B5EF4-FFF2-40B4-BE49-F238E27FC236}">
                <a16:creationId xmlns:a16="http://schemas.microsoft.com/office/drawing/2014/main" xmlns=""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3313290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xmlns="" id="{453BE2DB-4955-2649-BCC2-01E625521431}"/>
              </a:ext>
            </a:extLst>
          </p:cNvPr>
          <p:cNvSpPr>
            <a:spLocks noGrp="1"/>
          </p:cNvSpPr>
          <p:nvPr>
            <p:ph type="dt" sz="half" idx="10"/>
          </p:nvPr>
        </p:nvSpPr>
        <p:spPr/>
        <p:txBody>
          <a:bodyPr/>
          <a:lstStyle>
            <a:lvl1pPr>
              <a:defRPr/>
            </a:lvl1pPr>
          </a:lstStyle>
          <a:p>
            <a:pPr>
              <a:defRPr/>
            </a:pPr>
            <a:fld id="{B9496D46-49CD-7745-A329-CEE963A9DD4C}" type="datetime1">
              <a:rPr lang="en-US" altLang="en-US"/>
              <a:pPr>
                <a:defRPr/>
              </a:pPr>
              <a:t>12/4/2024</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xmlns="" id="{EA1A0E82-FA7B-4F45-AB69-308FA89852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0ABF3B4-6531-9946-8B65-DBD9946B6C35}"/>
              </a:ext>
            </a:extLst>
          </p:cNvPr>
          <p:cNvSpPr>
            <a:spLocks noGrp="1"/>
          </p:cNvSpPr>
          <p:nvPr>
            <p:ph type="sldNum" sz="quarter" idx="12"/>
          </p:nvPr>
        </p:nvSpPr>
        <p:spPr/>
        <p:txBody>
          <a:bodyPr/>
          <a:lstStyle>
            <a:lvl1pPr>
              <a:defRPr/>
            </a:lvl1pPr>
          </a:lstStyle>
          <a:p>
            <a:fld id="{0B711058-E912-DF45-88D5-69804A204808}"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857751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60141A-EB36-D842-9D30-6CF09EA4ABAC}"/>
              </a:ext>
            </a:extLst>
          </p:cNvPr>
          <p:cNvSpPr>
            <a:spLocks noGrp="1"/>
          </p:cNvSpPr>
          <p:nvPr>
            <p:ph type="dt" sz="half" idx="10"/>
          </p:nvPr>
        </p:nvSpPr>
        <p:spPr/>
        <p:txBody>
          <a:bodyPr/>
          <a:lstStyle>
            <a:lvl1pPr>
              <a:defRPr/>
            </a:lvl1pPr>
          </a:lstStyle>
          <a:p>
            <a:pPr>
              <a:defRPr/>
            </a:pPr>
            <a:fld id="{469748FD-71CA-F94C-B9B6-E2E7306E7B8A}" type="datetime1">
              <a:rPr lang="en-US" altLang="en-US"/>
              <a:pPr>
                <a:defRPr/>
              </a:pPr>
              <a:t>12/4/2024</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xmlns="" id="{F798E1AF-E491-5C46-8793-193EA50C13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CA31515-1A5A-1A4D-B535-071E70DA64CD}"/>
              </a:ext>
            </a:extLst>
          </p:cNvPr>
          <p:cNvSpPr>
            <a:spLocks noGrp="1"/>
          </p:cNvSpPr>
          <p:nvPr>
            <p:ph type="sldNum" sz="quarter" idx="12"/>
          </p:nvPr>
        </p:nvSpPr>
        <p:spPr/>
        <p:txBody>
          <a:bodyPr/>
          <a:lstStyle>
            <a:lvl1pPr>
              <a:defRPr/>
            </a:lvl1pPr>
          </a:lstStyle>
          <a:p>
            <a:fld id="{3FD64B2F-F9CF-4C42-B385-FCBCCC418283}"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571518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xmlns="" id="{9036F5F8-1F49-AF42-BE09-E5ECB0765BCE}"/>
              </a:ext>
            </a:extLst>
          </p:cNvPr>
          <p:cNvSpPr>
            <a:spLocks noGrp="1"/>
          </p:cNvSpPr>
          <p:nvPr>
            <p:ph type="dt" sz="half" idx="10"/>
          </p:nvPr>
        </p:nvSpPr>
        <p:spPr/>
        <p:txBody>
          <a:bodyPr/>
          <a:lstStyle>
            <a:lvl1pPr>
              <a:defRPr/>
            </a:lvl1pPr>
          </a:lstStyle>
          <a:p>
            <a:pPr>
              <a:defRPr/>
            </a:pPr>
            <a:fld id="{52D68CCF-FAE0-EB40-A11B-37F137502870}" type="datetime1">
              <a:rPr lang="en-US" altLang="en-US"/>
              <a:pPr>
                <a:defRPr/>
              </a:pPr>
              <a:t>12/4/2024</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xmlns="" id="{E9F07DAC-3488-934B-9F6F-C8F65C2A27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30B67C2-B713-1F4B-BB8D-A3693B449487}"/>
              </a:ext>
            </a:extLst>
          </p:cNvPr>
          <p:cNvSpPr>
            <a:spLocks noGrp="1"/>
          </p:cNvSpPr>
          <p:nvPr>
            <p:ph type="sldNum" sz="quarter" idx="12"/>
          </p:nvPr>
        </p:nvSpPr>
        <p:spPr/>
        <p:txBody>
          <a:bodyPr/>
          <a:lstStyle>
            <a:lvl1pPr>
              <a:defRPr/>
            </a:lvl1pPr>
          </a:lstStyle>
          <a:p>
            <a:fld id="{2DE21EFD-3D17-4D42-A540-08DD3CBE43DF}"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92363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FEAB4D-395B-CF4D-B1EA-8D9899A43520}"/>
              </a:ext>
            </a:extLst>
          </p:cNvPr>
          <p:cNvSpPr>
            <a:spLocks noGrp="1"/>
          </p:cNvSpPr>
          <p:nvPr>
            <p:ph type="dt" sz="half" idx="10"/>
          </p:nvPr>
        </p:nvSpPr>
        <p:spPr/>
        <p:txBody>
          <a:bodyPr/>
          <a:lstStyle>
            <a:lvl1pPr>
              <a:defRPr/>
            </a:lvl1pPr>
          </a:lstStyle>
          <a:p>
            <a:pPr>
              <a:defRPr/>
            </a:pPr>
            <a:fld id="{63F0826E-A6E0-F047-A445-7FEAC4E198CD}" type="datetime1">
              <a:rPr lang="en-US" altLang="en-US"/>
              <a:pPr>
                <a:defRPr/>
              </a:pPr>
              <a:t>12/4/2024</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xmlns="" id="{083053AC-A731-9943-87CD-ECB9ECDE9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1AD03D1D-0AAA-0048-A956-3C1FC58F077E}"/>
              </a:ext>
            </a:extLst>
          </p:cNvPr>
          <p:cNvSpPr>
            <a:spLocks noGrp="1"/>
          </p:cNvSpPr>
          <p:nvPr>
            <p:ph type="sldNum" sz="quarter" idx="12"/>
          </p:nvPr>
        </p:nvSpPr>
        <p:spPr/>
        <p:txBody>
          <a:bodyPr/>
          <a:lstStyle>
            <a:lvl1pPr>
              <a:defRPr/>
            </a:lvl1pPr>
          </a:lstStyle>
          <a:p>
            <a:fld id="{B6D534D2-5B7C-D445-9614-5A1943FCACB5}"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627312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2347FA-C57F-4D7F-8BEF-3CB5F271851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8FB44-B451-4287-AD79-78F693EA2163}" type="slidenum">
              <a:rPr lang="en-US" smtClean="0"/>
              <a:t>‹#›</a:t>
            </a:fld>
            <a:endParaRPr lang="en-US"/>
          </a:p>
        </p:txBody>
      </p:sp>
    </p:spTree>
    <p:extLst>
      <p:ext uri="{BB962C8B-B14F-4D97-AF65-F5344CB8AC3E}">
        <p14:creationId xmlns:p14="http://schemas.microsoft.com/office/powerpoint/2010/main" val="2851440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7595928-A4B6-9F45-90C6-772D7511989F}"/>
              </a:ext>
            </a:extLst>
          </p:cNvPr>
          <p:cNvSpPr>
            <a:spLocks noGrp="1"/>
          </p:cNvSpPr>
          <p:nvPr>
            <p:ph type="dt" sz="half" idx="10"/>
          </p:nvPr>
        </p:nvSpPr>
        <p:spPr/>
        <p:txBody>
          <a:bodyPr/>
          <a:lstStyle>
            <a:lvl1pPr>
              <a:defRPr/>
            </a:lvl1pPr>
          </a:lstStyle>
          <a:p>
            <a:pPr>
              <a:defRPr/>
            </a:pPr>
            <a:fld id="{69D8AA59-CADC-7342-9B65-8666E3481981}" type="datetime1">
              <a:rPr lang="en-US" altLang="en-US"/>
              <a:pPr>
                <a:defRPr/>
              </a:pPr>
              <a:t>12/4/2024</a:t>
            </a:fld>
            <a:endParaRPr lang="en-US" sz="1800">
              <a:solidFill>
                <a:schemeClr val="tx1"/>
              </a:solidFill>
              <a:latin typeface="Arial" pitchFamily="34" charset="0"/>
            </a:endParaRPr>
          </a:p>
        </p:txBody>
      </p:sp>
      <p:sp>
        <p:nvSpPr>
          <p:cNvPr id="8" name="Footer Placeholder 7">
            <a:extLst>
              <a:ext uri="{FF2B5EF4-FFF2-40B4-BE49-F238E27FC236}">
                <a16:creationId xmlns:a16="http://schemas.microsoft.com/office/drawing/2014/main" xmlns="" id="{E65168A4-FF9D-704C-BCA6-FC8E96E4B0E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xmlns="" id="{AFB28CA0-15AB-D84D-ABF2-20BABEDC5BDC}"/>
              </a:ext>
            </a:extLst>
          </p:cNvPr>
          <p:cNvSpPr>
            <a:spLocks noGrp="1"/>
          </p:cNvSpPr>
          <p:nvPr>
            <p:ph type="sldNum" sz="quarter" idx="12"/>
          </p:nvPr>
        </p:nvSpPr>
        <p:spPr/>
        <p:txBody>
          <a:bodyPr/>
          <a:lstStyle>
            <a:lvl1pPr>
              <a:defRPr/>
            </a:lvl1pPr>
          </a:lstStyle>
          <a:p>
            <a:fld id="{7648742D-2122-8A4F-91F5-578C6092B551}"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012693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ACFE36-8656-8A4C-A8A0-C9BAF9D78A87}"/>
              </a:ext>
            </a:extLst>
          </p:cNvPr>
          <p:cNvSpPr>
            <a:spLocks noGrp="1"/>
          </p:cNvSpPr>
          <p:nvPr>
            <p:ph type="dt" sz="half" idx="10"/>
          </p:nvPr>
        </p:nvSpPr>
        <p:spPr/>
        <p:txBody>
          <a:bodyPr/>
          <a:lstStyle>
            <a:lvl1pPr>
              <a:defRPr/>
            </a:lvl1pPr>
          </a:lstStyle>
          <a:p>
            <a:pPr>
              <a:defRPr/>
            </a:pPr>
            <a:fld id="{FF9DC798-354E-BD4C-BE46-8B5B4DED9883}" type="datetime1">
              <a:rPr lang="en-US" altLang="en-US"/>
              <a:pPr>
                <a:defRPr/>
              </a:pPr>
              <a:t>12/4/2024</a:t>
            </a:fld>
            <a:endParaRPr lang="en-US" sz="1800">
              <a:solidFill>
                <a:schemeClr val="tx1"/>
              </a:solidFill>
              <a:latin typeface="Arial" pitchFamily="34" charset="0"/>
            </a:endParaRPr>
          </a:p>
        </p:txBody>
      </p:sp>
      <p:sp>
        <p:nvSpPr>
          <p:cNvPr id="4" name="Footer Placeholder 3">
            <a:extLst>
              <a:ext uri="{FF2B5EF4-FFF2-40B4-BE49-F238E27FC236}">
                <a16:creationId xmlns:a16="http://schemas.microsoft.com/office/drawing/2014/main" xmlns="" id="{5FB7CDE0-AC14-794A-89D0-BEDF1A571F7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C5492C2E-ECCB-0144-9C3E-25E51AD0D5C7}"/>
              </a:ext>
            </a:extLst>
          </p:cNvPr>
          <p:cNvSpPr>
            <a:spLocks noGrp="1"/>
          </p:cNvSpPr>
          <p:nvPr>
            <p:ph type="sldNum" sz="quarter" idx="12"/>
          </p:nvPr>
        </p:nvSpPr>
        <p:spPr/>
        <p:txBody>
          <a:bodyPr/>
          <a:lstStyle>
            <a:lvl1pPr>
              <a:defRPr/>
            </a:lvl1pPr>
          </a:lstStyle>
          <a:p>
            <a:fld id="{7FA8D9DF-3534-3B4D-A8FF-89E6571BA7D9}"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002027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5BB9B52-677A-554F-B9F0-9C9DC6CC7094}"/>
              </a:ext>
            </a:extLst>
          </p:cNvPr>
          <p:cNvSpPr>
            <a:spLocks noGrp="1"/>
          </p:cNvSpPr>
          <p:nvPr>
            <p:ph type="dt" sz="half" idx="10"/>
          </p:nvPr>
        </p:nvSpPr>
        <p:spPr/>
        <p:txBody>
          <a:bodyPr/>
          <a:lstStyle>
            <a:lvl1pPr>
              <a:defRPr/>
            </a:lvl1pPr>
          </a:lstStyle>
          <a:p>
            <a:pPr>
              <a:defRPr/>
            </a:pPr>
            <a:fld id="{1A6112E3-1722-114E-B0C2-FC4A6F108E6A}" type="datetime1">
              <a:rPr lang="en-US" altLang="en-US"/>
              <a:pPr>
                <a:defRPr/>
              </a:pPr>
              <a:t>12/4/2024</a:t>
            </a:fld>
            <a:endParaRPr lang="en-US" sz="1800">
              <a:solidFill>
                <a:schemeClr val="tx1"/>
              </a:solidFill>
              <a:latin typeface="Arial" pitchFamily="34" charset="0"/>
            </a:endParaRPr>
          </a:p>
        </p:txBody>
      </p:sp>
      <p:sp>
        <p:nvSpPr>
          <p:cNvPr id="3" name="Footer Placeholder 2">
            <a:extLst>
              <a:ext uri="{FF2B5EF4-FFF2-40B4-BE49-F238E27FC236}">
                <a16:creationId xmlns:a16="http://schemas.microsoft.com/office/drawing/2014/main" xmlns="" id="{AEE85F3A-4198-8946-9188-735AE1139D3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xmlns="" id="{5E8280DF-3599-A644-B8C5-1093E251181E}"/>
              </a:ext>
            </a:extLst>
          </p:cNvPr>
          <p:cNvSpPr>
            <a:spLocks noGrp="1"/>
          </p:cNvSpPr>
          <p:nvPr>
            <p:ph type="sldNum" sz="quarter" idx="12"/>
          </p:nvPr>
        </p:nvSpPr>
        <p:spPr/>
        <p:txBody>
          <a:bodyPr/>
          <a:lstStyle>
            <a:lvl1pPr>
              <a:defRPr/>
            </a:lvl1pPr>
          </a:lstStyle>
          <a:p>
            <a:fld id="{1467C34E-50BC-8548-94D6-93FCB08E0848}"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203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xmlns="" id="{97C5B104-2D9D-664C-BB60-ADFE25D8BAD8}"/>
              </a:ext>
            </a:extLst>
          </p:cNvPr>
          <p:cNvSpPr>
            <a:spLocks noGrp="1"/>
          </p:cNvSpPr>
          <p:nvPr>
            <p:ph type="dt" sz="half" idx="10"/>
          </p:nvPr>
        </p:nvSpPr>
        <p:spPr/>
        <p:txBody>
          <a:bodyPr/>
          <a:lstStyle>
            <a:lvl1pPr>
              <a:defRPr/>
            </a:lvl1pPr>
          </a:lstStyle>
          <a:p>
            <a:pPr>
              <a:defRPr/>
            </a:pPr>
            <a:fld id="{19759199-5389-8A4D-8854-0B4CBFB6E5DA}" type="datetime1">
              <a:rPr lang="en-US" altLang="en-US"/>
              <a:pPr>
                <a:defRPr/>
              </a:pPr>
              <a:t>12/4/2024</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xmlns="" id="{D60A02C9-C2D6-4649-A644-4BCA6416C7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A3B6F49E-3EC5-B442-A38D-62707F58C7CF}"/>
              </a:ext>
            </a:extLst>
          </p:cNvPr>
          <p:cNvSpPr>
            <a:spLocks noGrp="1"/>
          </p:cNvSpPr>
          <p:nvPr>
            <p:ph type="sldNum" sz="quarter" idx="12"/>
          </p:nvPr>
        </p:nvSpPr>
        <p:spPr/>
        <p:txBody>
          <a:bodyPr/>
          <a:lstStyle>
            <a:lvl1pPr>
              <a:defRPr/>
            </a:lvl1pPr>
          </a:lstStyle>
          <a:p>
            <a:fld id="{842B3A25-30EE-1747-BFE1-042A409E9D86}"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888241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sym typeface="Calibri" pitchFamily="34" charset="0"/>
            </a:endParaRP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xmlns="" id="{35A00F0E-102E-B94B-BD64-EFAF5AC55EE5}"/>
              </a:ext>
            </a:extLst>
          </p:cNvPr>
          <p:cNvSpPr>
            <a:spLocks noGrp="1"/>
          </p:cNvSpPr>
          <p:nvPr>
            <p:ph type="dt" sz="half" idx="10"/>
          </p:nvPr>
        </p:nvSpPr>
        <p:spPr/>
        <p:txBody>
          <a:bodyPr/>
          <a:lstStyle>
            <a:lvl1pPr>
              <a:defRPr/>
            </a:lvl1pPr>
          </a:lstStyle>
          <a:p>
            <a:pPr>
              <a:defRPr/>
            </a:pPr>
            <a:fld id="{FCCBC133-0855-5C4B-928B-C5601EA42CC1}" type="datetime1">
              <a:rPr lang="en-US" altLang="en-US"/>
              <a:pPr>
                <a:defRPr/>
              </a:pPr>
              <a:t>12/4/2024</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xmlns="" id="{078C1B30-C9A1-9840-A232-7D841FDE2A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B7CAFB2B-4A42-054D-A326-B7253A941E4E}"/>
              </a:ext>
            </a:extLst>
          </p:cNvPr>
          <p:cNvSpPr>
            <a:spLocks noGrp="1"/>
          </p:cNvSpPr>
          <p:nvPr>
            <p:ph type="sldNum" sz="quarter" idx="12"/>
          </p:nvPr>
        </p:nvSpPr>
        <p:spPr/>
        <p:txBody>
          <a:bodyPr/>
          <a:lstStyle>
            <a:lvl1pPr>
              <a:defRPr/>
            </a:lvl1pPr>
          </a:lstStyle>
          <a:p>
            <a:fld id="{BC5DDEF0-44C9-DB46-B05E-B752C9D70E1A}"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1225225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DB7E88-1B23-F14C-B51A-CD1211E42849}"/>
              </a:ext>
            </a:extLst>
          </p:cNvPr>
          <p:cNvSpPr>
            <a:spLocks noGrp="1"/>
          </p:cNvSpPr>
          <p:nvPr>
            <p:ph type="dt" sz="half" idx="10"/>
          </p:nvPr>
        </p:nvSpPr>
        <p:spPr/>
        <p:txBody>
          <a:bodyPr/>
          <a:lstStyle>
            <a:lvl1pPr>
              <a:defRPr/>
            </a:lvl1pPr>
          </a:lstStyle>
          <a:p>
            <a:pPr>
              <a:defRPr/>
            </a:pPr>
            <a:fld id="{ED7942AB-11A3-BE40-90CC-C1E3FBD0CF12}" type="datetime1">
              <a:rPr lang="en-US" altLang="en-US"/>
              <a:pPr>
                <a:defRPr/>
              </a:pPr>
              <a:t>12/4/2024</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xmlns="" id="{87133DDD-8EFA-2B45-8B81-1C7063737C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F49478D-4262-3741-9E38-E88D71F0B868}"/>
              </a:ext>
            </a:extLst>
          </p:cNvPr>
          <p:cNvSpPr>
            <a:spLocks noGrp="1"/>
          </p:cNvSpPr>
          <p:nvPr>
            <p:ph type="sldNum" sz="quarter" idx="12"/>
          </p:nvPr>
        </p:nvSpPr>
        <p:spPr/>
        <p:txBody>
          <a:bodyPr/>
          <a:lstStyle>
            <a:lvl1pPr>
              <a:defRPr/>
            </a:lvl1pPr>
          </a:lstStyle>
          <a:p>
            <a:fld id="{42748F6E-2E76-A440-A008-63EC5D46DAE0}"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988862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9B0A8F-1D88-C34E-BFAA-5C867F1F7093}"/>
              </a:ext>
            </a:extLst>
          </p:cNvPr>
          <p:cNvSpPr>
            <a:spLocks noGrp="1"/>
          </p:cNvSpPr>
          <p:nvPr>
            <p:ph type="dt" sz="half" idx="10"/>
          </p:nvPr>
        </p:nvSpPr>
        <p:spPr/>
        <p:txBody>
          <a:bodyPr/>
          <a:lstStyle>
            <a:lvl1pPr>
              <a:defRPr/>
            </a:lvl1pPr>
          </a:lstStyle>
          <a:p>
            <a:pPr>
              <a:defRPr/>
            </a:pPr>
            <a:fld id="{3518FB64-1012-B94A-815C-88A08BFF6702}" type="datetime1">
              <a:rPr lang="en-US" altLang="en-US"/>
              <a:pPr>
                <a:defRPr/>
              </a:pPr>
              <a:t>12/4/2024</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xmlns="" id="{AEA72633-E0ED-B542-A113-D1C2C01BFD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670F896-E563-5E41-874C-2E9BFACFF243}"/>
              </a:ext>
            </a:extLst>
          </p:cNvPr>
          <p:cNvSpPr>
            <a:spLocks noGrp="1"/>
          </p:cNvSpPr>
          <p:nvPr>
            <p:ph type="sldNum" sz="quarter" idx="12"/>
          </p:nvPr>
        </p:nvSpPr>
        <p:spPr/>
        <p:txBody>
          <a:bodyPr/>
          <a:lstStyle>
            <a:lvl1pPr>
              <a:defRPr/>
            </a:lvl1pPr>
          </a:lstStyle>
          <a:p>
            <a:fld id="{A29FF87B-F7BE-3644-B448-A3329A6772DE}"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243596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9A6EF9-F74D-9748-8397-8F670877206D}"/>
              </a:ext>
            </a:extLst>
          </p:cNvPr>
          <p:cNvSpPr>
            <a:spLocks noGrp="1"/>
          </p:cNvSpPr>
          <p:nvPr>
            <p:ph type="dt" sz="half" idx="10"/>
          </p:nvPr>
        </p:nvSpPr>
        <p:spPr/>
        <p:txBody>
          <a:bodyPr/>
          <a:lstStyle>
            <a:lvl1pPr>
              <a:defRPr/>
            </a:lvl1pPr>
          </a:lstStyle>
          <a:p>
            <a:pPr>
              <a:defRPr/>
            </a:pPr>
            <a:fld id="{104128B3-DE00-C843-8749-1A3D16527AF5}" type="datetime1">
              <a:rPr lang="en-US" altLang="en-US"/>
              <a:pPr>
                <a:defRPr/>
              </a:pPr>
              <a:t>12/4/2024</a:t>
            </a:fld>
            <a:endParaRPr lang="en-US" sz="1800">
              <a:solidFill>
                <a:schemeClr val="tx1"/>
              </a:solidFill>
              <a:latin typeface="Arial" pitchFamily="34" charset="0"/>
            </a:endParaRPr>
          </a:p>
        </p:txBody>
      </p:sp>
      <p:sp>
        <p:nvSpPr>
          <p:cNvPr id="4" name="Footer Placeholder 3">
            <a:extLst>
              <a:ext uri="{FF2B5EF4-FFF2-40B4-BE49-F238E27FC236}">
                <a16:creationId xmlns:a16="http://schemas.microsoft.com/office/drawing/2014/main" xmlns="" id="{80A2DCCE-E8C9-0E47-82D8-C7B1F1761BD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5A38138F-F457-3E47-AE8F-193D73A9A618}"/>
              </a:ext>
            </a:extLst>
          </p:cNvPr>
          <p:cNvSpPr>
            <a:spLocks noGrp="1"/>
          </p:cNvSpPr>
          <p:nvPr>
            <p:ph type="sldNum" sz="quarter" idx="12"/>
          </p:nvPr>
        </p:nvSpPr>
        <p:spPr/>
        <p:txBody>
          <a:bodyPr/>
          <a:lstStyle>
            <a:lvl1pPr>
              <a:defRPr/>
            </a:lvl1pPr>
          </a:lstStyle>
          <a:p>
            <a:fld id="{A976F704-2AF5-7841-AAF8-4355B6F56029}"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179360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424211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1569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6"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6"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4"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78" y="2174875"/>
            <a:ext cx="5389034"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2347FA-C57F-4D7F-8BEF-3CB5F2718514}"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08FB44-B451-4287-AD79-78F693EA2163}" type="slidenum">
              <a:rPr lang="en-US" smtClean="0"/>
              <a:t>‹#›</a:t>
            </a:fld>
            <a:endParaRPr lang="en-US"/>
          </a:p>
        </p:txBody>
      </p:sp>
    </p:spTree>
    <p:extLst>
      <p:ext uri="{BB962C8B-B14F-4D97-AF65-F5344CB8AC3E}">
        <p14:creationId xmlns:p14="http://schemas.microsoft.com/office/powerpoint/2010/main" val="1189918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7974801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85" lvl="0" indent="-304792">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97491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23066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xmlns=""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6320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033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xmlns=""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472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299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437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9102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279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2347FA-C57F-4D7F-8BEF-3CB5F2718514}"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08FB44-B451-4287-AD79-78F693EA2163}" type="slidenum">
              <a:rPr lang="en-US" smtClean="0"/>
              <a:t>‹#›</a:t>
            </a:fld>
            <a:endParaRPr lang="en-US"/>
          </a:p>
        </p:txBody>
      </p:sp>
    </p:spTree>
    <p:extLst>
      <p:ext uri="{BB962C8B-B14F-4D97-AF65-F5344CB8AC3E}">
        <p14:creationId xmlns:p14="http://schemas.microsoft.com/office/powerpoint/2010/main" val="3250725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5356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xmlns=""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6671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6103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3055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880187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2347FA-C57F-4D7F-8BEF-3CB5F2718514}"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08FB44-B451-4287-AD79-78F693EA2163}" type="slidenum">
              <a:rPr lang="en-US" smtClean="0"/>
              <a:t>‹#›</a:t>
            </a:fld>
            <a:endParaRPr lang="en-US"/>
          </a:p>
        </p:txBody>
      </p:sp>
    </p:spTree>
    <p:extLst>
      <p:ext uri="{BB962C8B-B14F-4D97-AF65-F5344CB8AC3E}">
        <p14:creationId xmlns:p14="http://schemas.microsoft.com/office/powerpoint/2010/main" val="2155211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6"/>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8B2347FA-C57F-4D7F-8BEF-3CB5F271851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8FB44-B451-4287-AD79-78F693EA2163}" type="slidenum">
              <a:rPr lang="en-US" smtClean="0"/>
              <a:t>‹#›</a:t>
            </a:fld>
            <a:endParaRPr lang="en-US"/>
          </a:p>
        </p:txBody>
      </p:sp>
    </p:spTree>
    <p:extLst>
      <p:ext uri="{BB962C8B-B14F-4D97-AF65-F5344CB8AC3E}">
        <p14:creationId xmlns:p14="http://schemas.microsoft.com/office/powerpoint/2010/main" val="297536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6"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6"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389716" y="5367346"/>
            <a:ext cx="7315200" cy="8048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8B2347FA-C57F-4D7F-8BEF-3CB5F271851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8FB44-B451-4287-AD79-78F693EA2163}" type="slidenum">
              <a:rPr lang="en-US" smtClean="0"/>
              <a:t>‹#›</a:t>
            </a:fld>
            <a:endParaRPr lang="en-US"/>
          </a:p>
        </p:txBody>
      </p:sp>
    </p:spTree>
    <p:extLst>
      <p:ext uri="{BB962C8B-B14F-4D97-AF65-F5344CB8AC3E}">
        <p14:creationId xmlns:p14="http://schemas.microsoft.com/office/powerpoint/2010/main" val="1731572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image" Target="../media/image2.jp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8B2347FA-C57F-4D7F-8BEF-3CB5F2718514}" type="datetimeFigureOut">
              <a:rPr lang="en-US" smtClean="0"/>
              <a:t>12/4/2024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9408FB44-B451-4287-AD79-78F693EA2163}" type="slidenum">
              <a:rPr lang="en-US" smtClean="0"/>
              <a:t>‹#›</a:t>
            </a:fld>
            <a:endParaRPr lang="en-US"/>
          </a:p>
        </p:txBody>
      </p:sp>
    </p:spTree>
    <p:extLst>
      <p:ext uri="{BB962C8B-B14F-4D97-AF65-F5344CB8AC3E}">
        <p14:creationId xmlns:p14="http://schemas.microsoft.com/office/powerpoint/2010/main" val="43314812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04A44-FA30-41CC-93B2-CBE1BCCB16A2}" type="datetimeFigureOut">
              <a:rPr lang="zh-CN" altLang="en-US" smtClean="0"/>
              <a:t>2024/12/4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0F771-347B-4D1E-BCA0-9CA38B766615}" type="slidenum">
              <a:rPr lang="zh-CN" altLang="en-US" smtClean="0"/>
              <a:t>‹#›</a:t>
            </a:fld>
            <a:endParaRPr lang="zh-CN" altLang="en-US"/>
          </a:p>
        </p:txBody>
      </p:sp>
    </p:spTree>
    <p:extLst>
      <p:ext uri="{BB962C8B-B14F-4D97-AF65-F5344CB8AC3E}">
        <p14:creationId xmlns:p14="http://schemas.microsoft.com/office/powerpoint/2010/main" val="297101552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6F0D9C42-7614-A142-A61C-9EA427D66F85}"/>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BDB941ED-ADC8-4F48-8ABA-67792ACFD64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4CEC9EE8-6290-1848-9CE3-E72517EEF6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F35348A-42B6-3947-9088-164E414B0D1A}" type="datetimeFigureOut">
              <a:rPr lang="en-US"/>
              <a:pPr>
                <a:defRPr/>
              </a:pPr>
              <a:t>12/4/2024</a:t>
            </a:fld>
            <a:endParaRPr lang="en-US"/>
          </a:p>
        </p:txBody>
      </p:sp>
      <p:sp>
        <p:nvSpPr>
          <p:cNvPr id="5" name="Footer Placeholder 4">
            <a:extLst>
              <a:ext uri="{FF2B5EF4-FFF2-40B4-BE49-F238E27FC236}">
                <a16:creationId xmlns:a16="http://schemas.microsoft.com/office/drawing/2014/main" xmlns="" id="{97DEB686-0E4D-DC46-83D2-E1861DCF163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46598C84-5D9D-E149-ADDD-F937A81F8531}"/>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59048724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8958A2B1-D713-9F46-BBB9-FDAE5B3BC89D}"/>
              </a:ext>
            </a:extLst>
          </p:cNvPr>
          <p:cNvSpPr>
            <a:spLocks noGrp="1" noChangeArrowheads="1"/>
          </p:cNvSpPr>
          <p:nvPr>
            <p:ph type="title" idx="4294967295"/>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sym typeface="Calibri" panose="020F0502020204030204" pitchFamily="34" charset="0"/>
              </a:rPr>
              <a:t>Click to edit Master title style</a:t>
            </a:r>
          </a:p>
        </p:txBody>
      </p:sp>
      <p:sp>
        <p:nvSpPr>
          <p:cNvPr id="1027" name="Text Placeholder 2">
            <a:extLst>
              <a:ext uri="{FF2B5EF4-FFF2-40B4-BE49-F238E27FC236}">
                <a16:creationId xmlns:a16="http://schemas.microsoft.com/office/drawing/2014/main" xmlns="" id="{B90FF5AF-96FB-4045-81A2-89F0BE2C70A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sym typeface="Calibri" panose="020F0502020204030204" pitchFamily="34" charset="0"/>
              </a:rPr>
              <a:t>Click to edit Master text styles</a:t>
            </a:r>
          </a:p>
          <a:p>
            <a:pPr lvl="1"/>
            <a:r>
              <a:rPr lang="en-US" altLang="zh-CN">
                <a:sym typeface="Calibri" panose="020F0502020204030204" pitchFamily="34" charset="0"/>
              </a:rPr>
              <a:t>Second level</a:t>
            </a:r>
          </a:p>
          <a:p>
            <a:pPr lvl="2"/>
            <a:r>
              <a:rPr lang="en-US" altLang="zh-CN">
                <a:sym typeface="Calibri" panose="020F0502020204030204" pitchFamily="34" charset="0"/>
              </a:rPr>
              <a:t>Third level</a:t>
            </a:r>
          </a:p>
          <a:p>
            <a:pPr lvl="3"/>
            <a:r>
              <a:rPr lang="en-US" altLang="zh-CN">
                <a:sym typeface="Calibri" panose="020F0502020204030204" pitchFamily="34" charset="0"/>
              </a:rPr>
              <a:t>Fourth level</a:t>
            </a:r>
          </a:p>
          <a:p>
            <a:pPr lvl="4"/>
            <a:r>
              <a:rPr lang="en-US" altLang="zh-CN">
                <a:sym typeface="Calibri" panose="020F0502020204030204" pitchFamily="34" charset="0"/>
              </a:rPr>
              <a:t>Fifth level</a:t>
            </a:r>
          </a:p>
        </p:txBody>
      </p:sp>
      <p:sp>
        <p:nvSpPr>
          <p:cNvPr id="1028" name="Date Placeholder 3">
            <a:extLst>
              <a:ext uri="{FF2B5EF4-FFF2-40B4-BE49-F238E27FC236}">
                <a16:creationId xmlns:a16="http://schemas.microsoft.com/office/drawing/2014/main" xmlns="" id="{D0662555-E77F-2D47-ADF4-9A2343D53C40}"/>
              </a:ext>
            </a:extLst>
          </p:cNvPr>
          <p:cNvSpPr>
            <a:spLocks noGrp="1" noChangeArrowheads="1"/>
          </p:cNvSpPr>
          <p:nvPr>
            <p:ph type="dt" sz="half" idx="2"/>
          </p:nvPr>
        </p:nvSpPr>
        <p:spPr bwMode="auto">
          <a:xfrm>
            <a:off x="609600" y="6356351"/>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200">
                <a:solidFill>
                  <a:srgbClr val="898989"/>
                </a:solidFill>
                <a:latin typeface="+mn-lt"/>
                <a:sym typeface="Calibri" pitchFamily="34" charset="0"/>
              </a:defRPr>
            </a:lvl1pPr>
          </a:lstStyle>
          <a:p>
            <a:pPr>
              <a:defRPr/>
            </a:pPr>
            <a:fld id="{A55FDD3E-3DEE-E447-B342-5D973A9CBAEF}" type="datetime1">
              <a:rPr lang="en-US" altLang="en-US"/>
              <a:pPr>
                <a:defRPr/>
              </a:pPr>
              <a:t>12/4/2024</a:t>
            </a:fld>
            <a:endParaRPr lang="en-US"/>
          </a:p>
        </p:txBody>
      </p:sp>
      <p:sp>
        <p:nvSpPr>
          <p:cNvPr id="1029" name="Footer Placeholder 4">
            <a:extLst>
              <a:ext uri="{FF2B5EF4-FFF2-40B4-BE49-F238E27FC236}">
                <a16:creationId xmlns:a16="http://schemas.microsoft.com/office/drawing/2014/main" xmlns="" id="{B934A6B1-C559-DA49-96EA-17B2DF7629F3}"/>
              </a:ext>
            </a:extLst>
          </p:cNvPr>
          <p:cNvSpPr>
            <a:spLocks noGrp="1" noChangeArrowheads="1"/>
          </p:cNvSpPr>
          <p:nvPr>
            <p:ph type="ftr" sz="quarter" idx="3"/>
          </p:nvPr>
        </p:nvSpPr>
        <p:spPr bwMode="auto">
          <a:xfrm>
            <a:off x="4165600" y="6356351"/>
            <a:ext cx="3860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sym typeface="Calibri" pitchFamily="34" charset="0"/>
              </a:defRPr>
            </a:lvl1pPr>
          </a:lstStyle>
          <a:p>
            <a:pPr>
              <a:defRPr/>
            </a:pPr>
            <a:endParaRPr lang="en-US"/>
          </a:p>
        </p:txBody>
      </p:sp>
      <p:sp>
        <p:nvSpPr>
          <p:cNvPr id="1030" name="Slide Number Placeholder 5">
            <a:extLst>
              <a:ext uri="{FF2B5EF4-FFF2-40B4-BE49-F238E27FC236}">
                <a16:creationId xmlns:a16="http://schemas.microsoft.com/office/drawing/2014/main" xmlns="" id="{239EB2C7-17D0-CB4C-A9C0-F183BC14B019}"/>
              </a:ext>
            </a:extLst>
          </p:cNvPr>
          <p:cNvSpPr>
            <a:spLocks noGrp="1" noChangeArrowheads="1"/>
          </p:cNvSpPr>
          <p:nvPr>
            <p:ph type="sldNum" sz="quarter" idx="4"/>
          </p:nvPr>
        </p:nvSpPr>
        <p:spPr bwMode="auto">
          <a:xfrm>
            <a:off x="8737600" y="6356351"/>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sym typeface="Calibri" panose="020F0502020204030204" pitchFamily="34" charset="0"/>
              </a:defRPr>
            </a:lvl1pPr>
          </a:lstStyle>
          <a:p>
            <a:fld id="{1DDB75B5-3A98-D842-8CEE-A16E214697ED}" type="slidenum">
              <a:rPr lang="en-US" altLang="en-US"/>
              <a:pPr/>
              <a:t>‹#›</a:t>
            </a:fld>
            <a:endParaRPr lang="en-US" altLang="en-US"/>
          </a:p>
        </p:txBody>
      </p:sp>
    </p:spTree>
    <p:extLst>
      <p:ext uri="{BB962C8B-B14F-4D97-AF65-F5344CB8AC3E}">
        <p14:creationId xmlns:p14="http://schemas.microsoft.com/office/powerpoint/2010/main" val="343023126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hf sldNum="0" hdr="0" ftr="0"/>
  <p:txStyles>
    <p:titleStyle>
      <a:lvl1pPr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2pPr>
      <a:lvl3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3pPr>
      <a:lvl4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4pPr>
      <a:lvl5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5pPr>
      <a:lvl6pPr marL="457189"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6pPr>
      <a:lvl7pPr marL="914377"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7pPr>
      <a:lvl8pPr marL="1371566"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8pPr>
      <a:lvl9pPr marL="1828754"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9pPr>
    </p:titleStyle>
    <p:bodyStyle>
      <a:lvl1pPr marL="342891" indent="-342891" algn="l" defTabSz="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32" indent="-285744"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2971" indent="-228594"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160" indent="-228594"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349" indent="-228594"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537"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726"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8914"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103"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8">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9493897"/>
      </p:ext>
    </p:extLst>
  </p:cSld>
  <p:clrMap bg1="lt1" tx1="dk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26485961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2.xml"/><Relationship Id="rId7" Type="http://schemas.openxmlformats.org/officeDocument/2006/relationships/image" Target="../media/image30.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35.gif"/><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5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gif"/><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1.gif"/><Relationship Id="rId2" Type="http://schemas.openxmlformats.org/officeDocument/2006/relationships/notesSlide" Target="../notesSlides/notesSlide3.xml"/><Relationship Id="rId16" Type="http://schemas.openxmlformats.org/officeDocument/2006/relationships/image" Target="../media/image55.png"/><Relationship Id="rId1" Type="http://schemas.openxmlformats.org/officeDocument/2006/relationships/slideLayout" Target="../slideLayouts/slideLayout26.xml"/><Relationship Id="rId6" Type="http://schemas.openxmlformats.org/officeDocument/2006/relationships/image" Target="../media/image47.png"/><Relationship Id="rId11" Type="http://schemas.openxmlformats.org/officeDocument/2006/relationships/audio" Target="../media/audio2.wav"/><Relationship Id="rId5" Type="http://schemas.openxmlformats.org/officeDocument/2006/relationships/image" Target="../media/image46.png"/><Relationship Id="rId15" Type="http://schemas.openxmlformats.org/officeDocument/2006/relationships/image" Target="../media/image54.gif"/><Relationship Id="rId10" Type="http://schemas.openxmlformats.org/officeDocument/2006/relationships/slide" Target="slide20.xml"/><Relationship Id="rId4" Type="http://schemas.openxmlformats.org/officeDocument/2006/relationships/image" Target="../media/image45.jpeg"/><Relationship Id="rId9" Type="http://schemas.openxmlformats.org/officeDocument/2006/relationships/image" Target="../media/image50.png"/><Relationship Id="rId14" Type="http://schemas.openxmlformats.org/officeDocument/2006/relationships/image" Target="../media/image53.gif"/></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image" Target="../media/image56.jpeg"/><Relationship Id="rId12"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audio" Target="../media/audio6.wav"/><Relationship Id="rId11" Type="http://schemas.openxmlformats.org/officeDocument/2006/relationships/image" Target="../media/image60.png"/><Relationship Id="rId5" Type="http://schemas.openxmlformats.org/officeDocument/2006/relationships/audio" Target="../media/audio5.wav"/><Relationship Id="rId10" Type="http://schemas.openxmlformats.org/officeDocument/2006/relationships/image" Target="../media/image59.png"/><Relationship Id="rId4" Type="http://schemas.openxmlformats.org/officeDocument/2006/relationships/audio" Target="../media/audio4.wav"/><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audio" Target="../media/audio7.wav"/><Relationship Id="rId7"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audio" Target="../media/audio5.wav"/><Relationship Id="rId11" Type="http://schemas.openxmlformats.org/officeDocument/2006/relationships/image" Target="../media/image60.png"/><Relationship Id="rId5" Type="http://schemas.openxmlformats.org/officeDocument/2006/relationships/audio" Target="../media/audio6.wav"/><Relationship Id="rId10" Type="http://schemas.openxmlformats.org/officeDocument/2006/relationships/image" Target="../media/image59.png"/><Relationship Id="rId4" Type="http://schemas.openxmlformats.org/officeDocument/2006/relationships/audio" Target="../media/audio8.wav"/><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audio" Target="../media/audio9.wav"/><Relationship Id="rId7"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audio" Target="../media/audio5.wav"/><Relationship Id="rId11" Type="http://schemas.openxmlformats.org/officeDocument/2006/relationships/image" Target="../media/image60.png"/><Relationship Id="rId5" Type="http://schemas.openxmlformats.org/officeDocument/2006/relationships/audio" Target="../media/audio8.wav"/><Relationship Id="rId10" Type="http://schemas.openxmlformats.org/officeDocument/2006/relationships/image" Target="../media/image59.png"/><Relationship Id="rId4" Type="http://schemas.openxmlformats.org/officeDocument/2006/relationships/audio" Target="../media/audio6.wav"/><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audio" Target="../media/audio10.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audio" Target="../media/audio4.wav"/><Relationship Id="rId11" Type="http://schemas.openxmlformats.org/officeDocument/2006/relationships/image" Target="../media/image60.png"/><Relationship Id="rId5" Type="http://schemas.openxmlformats.org/officeDocument/2006/relationships/audio" Target="../media/audio8.wav"/><Relationship Id="rId10" Type="http://schemas.openxmlformats.org/officeDocument/2006/relationships/image" Target="../media/image59.png"/><Relationship Id="rId4" Type="http://schemas.openxmlformats.org/officeDocument/2006/relationships/audio" Target="../media/audio6.wav"/><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audio" Target="../media/audio11.wav"/><Relationship Id="rId7" Type="http://schemas.openxmlformats.org/officeDocument/2006/relationships/audio" Target="../media/audio6.wav"/><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audio" Target="../media/audio8.wav"/><Relationship Id="rId11" Type="http://schemas.openxmlformats.org/officeDocument/2006/relationships/image" Target="../media/image60.png"/><Relationship Id="rId5" Type="http://schemas.openxmlformats.org/officeDocument/2006/relationships/audio" Target="../media/audio12.wav"/><Relationship Id="rId10" Type="http://schemas.openxmlformats.org/officeDocument/2006/relationships/image" Target="../media/image59.png"/><Relationship Id="rId4" Type="http://schemas.openxmlformats.org/officeDocument/2006/relationships/audio" Target="../media/audio5.wav"/><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tmp"/><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tm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498FC8B-87A5-46A5-A47C-3B72532F9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7903" y="341442"/>
            <a:ext cx="3222589" cy="2386625"/>
          </a:xfrm>
          <a:prstGeom prst="rect">
            <a:avLst/>
          </a:prstGeom>
        </p:spPr>
      </p:pic>
      <p:pic>
        <p:nvPicPr>
          <p:cNvPr id="7" name="Picture 19" descr="hoavantrongdongvl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7773" y="826044"/>
            <a:ext cx="5430130" cy="53074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 y="44455"/>
            <a:ext cx="1207008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39" y="6508756"/>
            <a:ext cx="11640503"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53" y="298459"/>
            <a:ext cx="410718" cy="620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6795" y="320682"/>
            <a:ext cx="410718" cy="652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83959" y="341442"/>
            <a:ext cx="12774168" cy="8371523"/>
          </a:xfrm>
          <a:prstGeom prst="rect">
            <a:avLst/>
          </a:prstGeom>
          <a:noFill/>
        </p:spPr>
        <p:txBody>
          <a:bodyPr wrap="square" rtlCol="0">
            <a:spAutoFit/>
          </a:bodyPr>
          <a:lstStyle/>
          <a:p>
            <a:pPr algn="ctr" defTabSz="1097280"/>
            <a:r>
              <a:rPr lang="en-US" sz="4800" b="1" dirty="0">
                <a:solidFill>
                  <a:srgbClr val="0044CC"/>
                </a:solidFill>
                <a:effectLst>
                  <a:outerShdw blurRad="38100" dist="38100" dir="2700000" algn="tl">
                    <a:srgbClr val="000000">
                      <a:alpha val="43137"/>
                    </a:srgbClr>
                  </a:outerShdw>
                </a:effectLst>
                <a:latin typeface="Algerian" pitchFamily="82" charset="0"/>
              </a:rPr>
              <a:t>          </a:t>
            </a:r>
            <a:r>
              <a:rPr lang="en-US" sz="4200" b="1" dirty="0">
                <a:solidFill>
                  <a:srgbClr val="0044CC"/>
                </a:solidFill>
                <a:effectLst>
                  <a:outerShdw blurRad="38100" dist="38100" dir="2700000" algn="tl">
                    <a:srgbClr val="000000">
                      <a:alpha val="43137"/>
                    </a:srgbClr>
                  </a:outerShdw>
                </a:effectLst>
                <a:latin typeface="Algerian" pitchFamily="82" charset="0"/>
              </a:rPr>
              <a:t>TR</a:t>
            </a:r>
            <a:r>
              <a:rPr lang="vi-VN" sz="4200" b="1" dirty="0">
                <a:solidFill>
                  <a:srgbClr val="0044CC"/>
                </a:solidFill>
                <a:effectLst>
                  <a:outerShdw blurRad="38100" dist="38100" dir="2700000" algn="tl">
                    <a:srgbClr val="000000">
                      <a:alpha val="43137"/>
                    </a:srgbClr>
                  </a:outerShdw>
                </a:effectLst>
                <a:latin typeface="Algerian" pitchFamily="82" charset="0"/>
              </a:rPr>
              <a:t>Ư</a:t>
            </a:r>
            <a:r>
              <a:rPr lang="en-US" sz="4200" b="1" dirty="0">
                <a:solidFill>
                  <a:srgbClr val="0044CC"/>
                </a:solidFill>
                <a:effectLst>
                  <a:outerShdw blurRad="38100" dist="38100" dir="2700000" algn="tl">
                    <a:srgbClr val="000000">
                      <a:alpha val="43137"/>
                    </a:srgbClr>
                  </a:outerShdw>
                </a:effectLst>
                <a:latin typeface="Algerian" pitchFamily="82" charset="0"/>
              </a:rPr>
              <a:t>ỜNG THCS ĐỒNG TIẾN</a:t>
            </a:r>
          </a:p>
          <a:p>
            <a:pPr algn="ctr" defTabSz="1097280"/>
            <a:r>
              <a:rPr lang="en-US" sz="3600" b="1" dirty="0">
                <a:solidFill>
                  <a:srgbClr val="FF0000"/>
                </a:solidFill>
                <a:effectLst>
                  <a:outerShdw blurRad="38100" dist="38100" dir="2700000" algn="tl">
                    <a:srgbClr val="000000">
                      <a:alpha val="43137"/>
                    </a:srgbClr>
                  </a:outerShdw>
                </a:effectLst>
                <a:latin typeface="Algerian" pitchFamily="82" charset="0"/>
              </a:rPr>
              <a:t>TỔ KHOA HỌC XÃ HỘI</a:t>
            </a:r>
          </a:p>
          <a:p>
            <a:pPr algn="ctr" defTabSz="1097280"/>
            <a:endParaRPr lang="en-US" sz="4000" b="1" dirty="0">
              <a:solidFill>
                <a:srgbClr val="FF0000"/>
              </a:solidFill>
              <a:effectLst>
                <a:outerShdw blurRad="38100" dist="38100" dir="2700000" algn="tl">
                  <a:srgbClr val="000000">
                    <a:alpha val="43137"/>
                  </a:srgbClr>
                </a:outerShdw>
              </a:effectLst>
              <a:latin typeface="Algerian" pitchFamily="82" charset="0"/>
            </a:endParaRPr>
          </a:p>
          <a:p>
            <a:pPr algn="ctr" defTabSz="1097280"/>
            <a:r>
              <a:rPr lang="en-US" sz="3800" b="1" dirty="0">
                <a:solidFill>
                  <a:srgbClr val="FF0000"/>
                </a:solidFill>
                <a:effectLst>
                  <a:outerShdw blurRad="38100" dist="38100" dir="2700000" algn="tl">
                    <a:srgbClr val="000000">
                      <a:alpha val="43137"/>
                    </a:srgbClr>
                  </a:outerShdw>
                </a:effectLst>
                <a:latin typeface="Algerian" pitchFamily="82" charset="0"/>
              </a:rPr>
              <a:t>NHIỆT LIỆT CHÀO MỪNG QUÝ THẦY, CÔ GIÁO</a:t>
            </a:r>
          </a:p>
          <a:p>
            <a:pPr algn="ctr" defTabSz="1097280"/>
            <a:r>
              <a:rPr lang="en-US" sz="3800" b="1" dirty="0">
                <a:solidFill>
                  <a:srgbClr val="FF0000"/>
                </a:solidFill>
                <a:effectLst>
                  <a:outerShdw blurRad="38100" dist="38100" dir="2700000" algn="tl">
                    <a:srgbClr val="000000">
                      <a:alpha val="43137"/>
                    </a:srgbClr>
                  </a:outerShdw>
                </a:effectLst>
                <a:latin typeface="Algerian" pitchFamily="82" charset="0"/>
              </a:rPr>
              <a:t>VỀ DỰ TIẾT THAO GIẢNG NĂM HỌC 2023 - 2024</a:t>
            </a:r>
          </a:p>
          <a:p>
            <a:pPr algn="ctr" defTabSz="1097280"/>
            <a:r>
              <a:rPr lang="en-US" sz="3000" b="1" dirty="0">
                <a:solidFill>
                  <a:srgbClr val="0044CC"/>
                </a:solidFill>
                <a:latin typeface="Algerian" pitchFamily="82" charset="0"/>
              </a:rPr>
              <a:t>MÔN LỊCH SỬ </a:t>
            </a:r>
            <a:r>
              <a:rPr lang="en-US" sz="3000" b="1" dirty="0" err="1">
                <a:solidFill>
                  <a:srgbClr val="0044CC"/>
                </a:solidFill>
                <a:latin typeface="Algerian" pitchFamily="82" charset="0"/>
              </a:rPr>
              <a:t>và</a:t>
            </a:r>
            <a:r>
              <a:rPr lang="en-US" sz="3000" b="1" dirty="0">
                <a:solidFill>
                  <a:srgbClr val="0044CC"/>
                </a:solidFill>
                <a:latin typeface="Algerian" pitchFamily="82" charset="0"/>
              </a:rPr>
              <a:t> ĐỊA LÍ (</a:t>
            </a:r>
            <a:r>
              <a:rPr lang="en-US" sz="3000" b="1" dirty="0">
                <a:solidFill>
                  <a:srgbClr val="0044CC"/>
                </a:solidFill>
                <a:effectLst>
                  <a:outerShdw blurRad="38100" dist="38100" dir="2700000" algn="tl">
                    <a:srgbClr val="000000">
                      <a:alpha val="43137"/>
                    </a:srgbClr>
                  </a:outerShdw>
                </a:effectLst>
                <a:latin typeface="Algerian" pitchFamily="82" charset="0"/>
              </a:rPr>
              <a:t>PHÂN MÔN LỊCH SỬ) </a:t>
            </a:r>
            <a:r>
              <a:rPr lang="en-US" sz="3000" b="1" dirty="0">
                <a:solidFill>
                  <a:srgbClr val="0044CC"/>
                </a:solidFill>
                <a:latin typeface="Algerian" pitchFamily="82" charset="0"/>
              </a:rPr>
              <a:t>- LỚP 8A</a:t>
            </a:r>
          </a:p>
          <a:p>
            <a:pPr algn="ctr" defTabSz="1097280"/>
            <a:endParaRPr lang="en-US" sz="3000" b="1" dirty="0">
              <a:solidFill>
                <a:srgbClr val="0044CC"/>
              </a:solidFill>
              <a:latin typeface="Algerian" pitchFamily="82" charset="0"/>
            </a:endParaRPr>
          </a:p>
          <a:p>
            <a:pPr algn="ctr" defTabSz="1097280"/>
            <a:r>
              <a:rPr lang="en-US" sz="2600" b="1" dirty="0">
                <a:solidFill>
                  <a:srgbClr val="0044CC"/>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TIẾT 18 – BÀI 7. KHỞI NGHĨA NÔNG DÂN Ở ĐÀNG NGOÀI THẾ KỈ XVIII</a:t>
            </a:r>
          </a:p>
          <a:p>
            <a:pPr algn="ctr" defTabSz="1097280"/>
            <a:r>
              <a:rPr lang="en-US" sz="26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en-US" sz="26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Bộ</a:t>
            </a:r>
            <a:r>
              <a:rPr lang="en-US" sz="26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6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sách</a:t>
            </a:r>
            <a:r>
              <a:rPr lang="en-US" sz="26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6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Kết</a:t>
            </a:r>
            <a:r>
              <a:rPr lang="en-US" sz="26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6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nối</a:t>
            </a:r>
            <a:r>
              <a:rPr lang="en-US" sz="26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tri </a:t>
            </a:r>
            <a:r>
              <a:rPr lang="en-US" sz="26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thức</a:t>
            </a:r>
            <a:r>
              <a:rPr lang="en-US" sz="26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6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với</a:t>
            </a:r>
            <a:r>
              <a:rPr lang="en-US" sz="26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6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cuộc</a:t>
            </a:r>
            <a:r>
              <a:rPr lang="en-US" sz="26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6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sống</a:t>
            </a:r>
            <a:r>
              <a:rPr lang="en-US" sz="26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gn="ctr" defTabSz="1097280"/>
            <a:endParaRPr lang="en-US" sz="2600" b="1" i="1" dirty="0">
              <a:solidFill>
                <a:srgbClr val="0044CC"/>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defTabSz="1097280"/>
            <a:r>
              <a:rPr lang="en-US" sz="3500" b="1" dirty="0" err="1">
                <a:solidFill>
                  <a:srgbClr val="FF0000"/>
                </a:solidFill>
                <a:effectLst>
                  <a:outerShdw blurRad="38100" dist="38100" dir="2700000" algn="tl">
                    <a:srgbClr val="000000">
                      <a:alpha val="43137"/>
                    </a:srgbClr>
                  </a:outerShdw>
                </a:effectLst>
                <a:latin typeface="Algerian" pitchFamily="82" charset="0"/>
              </a:rPr>
              <a:t>giáo</a:t>
            </a:r>
            <a:r>
              <a:rPr lang="en-US" sz="3500" b="1" dirty="0">
                <a:solidFill>
                  <a:srgbClr val="FF0000"/>
                </a:solidFill>
                <a:effectLst>
                  <a:outerShdw blurRad="38100" dist="38100" dir="2700000" algn="tl">
                    <a:srgbClr val="000000">
                      <a:alpha val="43137"/>
                    </a:srgbClr>
                  </a:outerShdw>
                </a:effectLst>
                <a:latin typeface="Algerian" pitchFamily="82" charset="0"/>
              </a:rPr>
              <a:t> </a:t>
            </a:r>
            <a:r>
              <a:rPr lang="en-US" sz="3500" b="1" dirty="0" err="1">
                <a:solidFill>
                  <a:srgbClr val="FF0000"/>
                </a:solidFill>
                <a:effectLst>
                  <a:outerShdw blurRad="38100" dist="38100" dir="2700000" algn="tl">
                    <a:srgbClr val="000000">
                      <a:alpha val="43137"/>
                    </a:srgbClr>
                  </a:outerShdw>
                </a:effectLst>
                <a:latin typeface="Algerian" pitchFamily="82" charset="0"/>
              </a:rPr>
              <a:t>viên</a:t>
            </a:r>
            <a:r>
              <a:rPr lang="en-US" sz="3500" b="1" dirty="0">
                <a:solidFill>
                  <a:srgbClr val="FF0000"/>
                </a:solidFill>
                <a:effectLst>
                  <a:outerShdw blurRad="38100" dist="38100" dir="2700000" algn="tl">
                    <a:srgbClr val="000000">
                      <a:alpha val="43137"/>
                    </a:srgbClr>
                  </a:outerShdw>
                </a:effectLst>
                <a:latin typeface="Algerian" pitchFamily="82" charset="0"/>
              </a:rPr>
              <a:t> THỰC HIỆN: LÊ TIẾN NHẬT</a:t>
            </a:r>
          </a:p>
          <a:p>
            <a:pPr algn="ctr" defTabSz="1097280"/>
            <a:r>
              <a:rPr lang="en-US" sz="6000" b="1" dirty="0">
                <a:solidFill>
                  <a:srgbClr val="C00000"/>
                </a:solidFill>
                <a:latin typeface="Algerian" pitchFamily="82" charset="0"/>
              </a:rPr>
              <a:t> </a:t>
            </a:r>
          </a:p>
          <a:p>
            <a:pPr algn="ctr" defTabSz="1097280"/>
            <a:r>
              <a:rPr lang="en-US" sz="6000" dirty="0">
                <a:solidFill>
                  <a:srgbClr val="0000FF"/>
                </a:solidFill>
                <a:latin typeface="Algerian" pitchFamily="82" charset="0"/>
              </a:rPr>
              <a:t> </a:t>
            </a:r>
          </a:p>
          <a:p>
            <a:pPr algn="ctr" defTabSz="1097280"/>
            <a:endParaRPr lang="en-US" sz="4800" dirty="0">
              <a:solidFill>
                <a:srgbClr val="0000FF"/>
              </a:solidFill>
              <a:latin typeface="Algerian" pitchFamily="82" charset="0"/>
            </a:endParaRPr>
          </a:p>
        </p:txBody>
      </p:sp>
      <p:pic>
        <p:nvPicPr>
          <p:cNvPr id="1026" name="Picture 95" descr="Description: Logo Phong GD">
            <a:extLst>
              <a:ext uri="{FF2B5EF4-FFF2-40B4-BE49-F238E27FC236}">
                <a16:creationId xmlns:a16="http://schemas.microsoft.com/office/drawing/2014/main" xmlns="" id="{70AE4AFC-A684-4291-BC05-C5AD7B76D2B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548" y="530563"/>
            <a:ext cx="2308485" cy="170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25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CC4150AA-5167-40EE-AB71-69D63CC74565}"/>
              </a:ext>
            </a:extLst>
          </p:cNvPr>
          <p:cNvGraphicFramePr/>
          <p:nvPr>
            <p:extLst>
              <p:ext uri="{D42A27DB-BD31-4B8C-83A1-F6EECF244321}">
                <p14:modId xmlns:p14="http://schemas.microsoft.com/office/powerpoint/2010/main" val="3048940158"/>
              </p:ext>
            </p:extLst>
          </p:nvPr>
        </p:nvGraphicFramePr>
        <p:xfrm>
          <a:off x="5891134" y="44976"/>
          <a:ext cx="6300865" cy="6566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loud 5">
            <a:extLst>
              <a:ext uri="{FF2B5EF4-FFF2-40B4-BE49-F238E27FC236}">
                <a16:creationId xmlns:a16="http://schemas.microsoft.com/office/drawing/2014/main" xmlns="" id="{69749CE2-CC20-4E9E-B0B8-AFD17CE03FA7}"/>
              </a:ext>
            </a:extLst>
          </p:cNvPr>
          <p:cNvSpPr/>
          <p:nvPr/>
        </p:nvSpPr>
        <p:spPr>
          <a:xfrm>
            <a:off x="-2" y="89949"/>
            <a:ext cx="7030389" cy="1648910"/>
          </a:xfrm>
          <a:prstGeom prst="cloud">
            <a:avLst/>
          </a:prstGeom>
          <a:solidFill>
            <a:srgbClr val="00B05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200" b="1" i="1" dirty="0" err="1">
                <a:latin typeface="+mj-lt"/>
              </a:rPr>
              <a:t>Sử</a:t>
            </a:r>
            <a:r>
              <a:rPr lang="en-US" sz="2200" b="1" i="1" dirty="0">
                <a:latin typeface="+mj-lt"/>
              </a:rPr>
              <a:t> </a:t>
            </a:r>
            <a:r>
              <a:rPr lang="en-US" sz="2200" b="1" i="1" dirty="0" err="1">
                <a:latin typeface="+mj-lt"/>
              </a:rPr>
              <a:t>dụng</a:t>
            </a:r>
            <a:r>
              <a:rPr lang="en-US" sz="2200" b="1" i="1" dirty="0">
                <a:latin typeface="+mj-lt"/>
              </a:rPr>
              <a:t> </a:t>
            </a:r>
            <a:r>
              <a:rPr lang="en-US" sz="2200" b="1" i="1" dirty="0" err="1">
                <a:latin typeface="+mj-lt"/>
              </a:rPr>
              <a:t>kĩ</a:t>
            </a:r>
            <a:r>
              <a:rPr lang="en-US" sz="2200" b="1" i="1" dirty="0">
                <a:latin typeface="+mj-lt"/>
              </a:rPr>
              <a:t> </a:t>
            </a:r>
            <a:r>
              <a:rPr lang="en-US" sz="2200" b="1" i="1" dirty="0" err="1">
                <a:latin typeface="+mj-lt"/>
              </a:rPr>
              <a:t>thuật</a:t>
            </a:r>
            <a:r>
              <a:rPr lang="en-US" sz="2200" b="1" i="1" dirty="0">
                <a:latin typeface="+mj-lt"/>
              </a:rPr>
              <a:t> Kipling (5W1H) </a:t>
            </a:r>
            <a:r>
              <a:rPr lang="en-US" sz="2200" b="1" i="1" dirty="0" err="1">
                <a:latin typeface="+mj-lt"/>
              </a:rPr>
              <a:t>để</a:t>
            </a:r>
            <a:r>
              <a:rPr lang="en-US" sz="2200" b="1" i="1" dirty="0">
                <a:latin typeface="+mj-lt"/>
              </a:rPr>
              <a:t> </a:t>
            </a:r>
            <a:r>
              <a:rPr lang="en-US" sz="2200" b="1" i="1" dirty="0" err="1">
                <a:latin typeface="+mj-lt"/>
              </a:rPr>
              <a:t>hoàn</a:t>
            </a:r>
            <a:r>
              <a:rPr lang="en-US" sz="2200" b="1" i="1" dirty="0">
                <a:latin typeface="+mj-lt"/>
              </a:rPr>
              <a:t> </a:t>
            </a:r>
            <a:r>
              <a:rPr lang="en-US" sz="2200" b="1" i="1" dirty="0" err="1">
                <a:latin typeface="+mj-lt"/>
              </a:rPr>
              <a:t>thành</a:t>
            </a:r>
            <a:r>
              <a:rPr lang="en-US" sz="2200" b="1" i="1" dirty="0">
                <a:latin typeface="+mj-lt"/>
              </a:rPr>
              <a:t> </a:t>
            </a:r>
            <a:r>
              <a:rPr lang="en-US" sz="2200" b="1" i="1" dirty="0" err="1">
                <a:latin typeface="+mj-lt"/>
              </a:rPr>
              <a:t>phiếu</a:t>
            </a:r>
            <a:r>
              <a:rPr lang="en-US" sz="2200" b="1" i="1" dirty="0">
                <a:latin typeface="+mj-lt"/>
              </a:rPr>
              <a:t> </a:t>
            </a:r>
            <a:r>
              <a:rPr lang="en-US" sz="2200" b="1" i="1" dirty="0" err="1">
                <a:latin typeface="+mj-lt"/>
              </a:rPr>
              <a:t>học</a:t>
            </a:r>
            <a:r>
              <a:rPr lang="en-US" sz="2200" b="1" i="1" dirty="0">
                <a:latin typeface="+mj-lt"/>
              </a:rPr>
              <a:t> </a:t>
            </a:r>
            <a:r>
              <a:rPr lang="en-US" sz="2200" b="1" i="1" dirty="0" err="1">
                <a:latin typeface="+mj-lt"/>
              </a:rPr>
              <a:t>tập</a:t>
            </a:r>
            <a:r>
              <a:rPr lang="en-US" sz="2200" b="1" i="1" dirty="0">
                <a:latin typeface="+mj-lt"/>
              </a:rPr>
              <a:t> </a:t>
            </a:r>
            <a:r>
              <a:rPr lang="en-US" sz="2200" b="1" i="1" dirty="0" err="1">
                <a:latin typeface="+mj-lt"/>
              </a:rPr>
              <a:t>về</a:t>
            </a:r>
            <a:r>
              <a:rPr lang="en-US" sz="2200" b="1" i="1" dirty="0">
                <a:latin typeface="+mj-lt"/>
              </a:rPr>
              <a:t> </a:t>
            </a:r>
            <a:r>
              <a:rPr lang="en-US" sz="2200" b="1" i="1" dirty="0" err="1">
                <a:latin typeface="+mj-lt"/>
              </a:rPr>
              <a:t>các</a:t>
            </a:r>
            <a:r>
              <a:rPr lang="en-US" sz="2200" b="1" i="1" dirty="0">
                <a:latin typeface="+mj-lt"/>
              </a:rPr>
              <a:t> </a:t>
            </a:r>
            <a:r>
              <a:rPr lang="en-US" sz="2200" b="1" i="1" dirty="0" err="1">
                <a:latin typeface="+mj-lt"/>
              </a:rPr>
              <a:t>cuộc</a:t>
            </a:r>
            <a:r>
              <a:rPr lang="en-US" sz="2200" b="1" i="1" dirty="0">
                <a:latin typeface="+mj-lt"/>
              </a:rPr>
              <a:t> </a:t>
            </a:r>
            <a:r>
              <a:rPr lang="en-US" sz="2200" b="1" i="1" dirty="0" err="1">
                <a:latin typeface="+mj-lt"/>
              </a:rPr>
              <a:t>khởi</a:t>
            </a:r>
            <a:r>
              <a:rPr lang="en-US" sz="2200" b="1" i="1" dirty="0">
                <a:latin typeface="+mj-lt"/>
              </a:rPr>
              <a:t> </a:t>
            </a:r>
            <a:r>
              <a:rPr lang="en-US" sz="2200" b="1" i="1" dirty="0" err="1">
                <a:latin typeface="+mj-lt"/>
              </a:rPr>
              <a:t>nghĩa</a:t>
            </a:r>
            <a:r>
              <a:rPr lang="en-US" sz="2200" b="1" i="1" dirty="0">
                <a:latin typeface="+mj-lt"/>
              </a:rPr>
              <a:t> </a:t>
            </a:r>
            <a:r>
              <a:rPr lang="en-US" sz="2200" b="1" i="1" dirty="0" err="1">
                <a:latin typeface="+mj-lt"/>
              </a:rPr>
              <a:t>nông</a:t>
            </a:r>
            <a:r>
              <a:rPr lang="en-US" sz="2200" b="1" i="1" dirty="0">
                <a:latin typeface="+mj-lt"/>
              </a:rPr>
              <a:t> </a:t>
            </a:r>
            <a:r>
              <a:rPr lang="en-US" sz="2200" b="1" i="1" dirty="0" err="1">
                <a:latin typeface="+mj-lt"/>
              </a:rPr>
              <a:t>dân</a:t>
            </a:r>
            <a:r>
              <a:rPr lang="en-US" sz="2200" b="1" i="1" dirty="0">
                <a:latin typeface="+mj-lt"/>
              </a:rPr>
              <a:t> ở </a:t>
            </a:r>
            <a:r>
              <a:rPr lang="en-US" sz="2200" b="1" i="1" dirty="0" err="1">
                <a:latin typeface="+mj-lt"/>
              </a:rPr>
              <a:t>Đàng</a:t>
            </a:r>
            <a:r>
              <a:rPr lang="en-US" sz="2200" b="1" i="1" dirty="0">
                <a:latin typeface="+mj-lt"/>
              </a:rPr>
              <a:t> </a:t>
            </a:r>
            <a:r>
              <a:rPr lang="en-US" sz="2200" b="1" i="1" dirty="0" err="1">
                <a:latin typeface="+mj-lt"/>
              </a:rPr>
              <a:t>Ngoài</a:t>
            </a:r>
            <a:r>
              <a:rPr lang="en-US" sz="2200" b="1" i="1" dirty="0">
                <a:latin typeface="+mj-lt"/>
              </a:rPr>
              <a:t> </a:t>
            </a:r>
            <a:r>
              <a:rPr lang="en-US" sz="2200" b="1" i="1" dirty="0" err="1">
                <a:latin typeface="+mj-lt"/>
              </a:rPr>
              <a:t>thế</a:t>
            </a:r>
            <a:r>
              <a:rPr lang="en-US" sz="2200" b="1" i="1" dirty="0">
                <a:latin typeface="+mj-lt"/>
              </a:rPr>
              <a:t> </a:t>
            </a:r>
            <a:r>
              <a:rPr lang="en-US" sz="2200" b="1" i="1" dirty="0" err="1">
                <a:latin typeface="+mj-lt"/>
              </a:rPr>
              <a:t>kỉ</a:t>
            </a:r>
            <a:r>
              <a:rPr lang="en-US" sz="2200" b="1" i="1" dirty="0">
                <a:latin typeface="+mj-lt"/>
              </a:rPr>
              <a:t> XVIII </a:t>
            </a:r>
            <a:endParaRPr lang="en-US" sz="2200" i="1" dirty="0">
              <a:latin typeface="+mj-lt"/>
            </a:endParaRPr>
          </a:p>
        </p:txBody>
      </p:sp>
      <p:pic>
        <p:nvPicPr>
          <p:cNvPr id="7" name="Picture 2" descr="Khai thác lược đồ hình 7.1 và thông tin trong mục, hãy cho biết thời gian bùng nổ">
            <a:extLst>
              <a:ext uri="{FF2B5EF4-FFF2-40B4-BE49-F238E27FC236}">
                <a16:creationId xmlns:a16="http://schemas.microsoft.com/office/drawing/2014/main" xmlns="" id="{21E6DE54-9104-4927-8213-E529950080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843790"/>
            <a:ext cx="2758191" cy="4768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7">
            <a:extLst>
              <a:ext uri="{FF2B5EF4-FFF2-40B4-BE49-F238E27FC236}">
                <a16:creationId xmlns:a16="http://schemas.microsoft.com/office/drawing/2014/main" xmlns="" id="{492C4FA8-81C8-4D0C-A40F-0F47B2B38208}"/>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758190" y="1843789"/>
            <a:ext cx="3132943" cy="4768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1997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nghĩa nông dân">
            <a:hlinkClick r:id="" action="ppaction://media"/>
            <a:extLst>
              <a:ext uri="{FF2B5EF4-FFF2-40B4-BE49-F238E27FC236}">
                <a16:creationId xmlns:a16="http://schemas.microsoft.com/office/drawing/2014/main" xmlns="" id="{864B7133-AF75-45FE-BDB1-6B2895168E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8463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CC4150AA-5167-40EE-AB71-69D63CC74565}"/>
              </a:ext>
            </a:extLst>
          </p:cNvPr>
          <p:cNvGraphicFramePr/>
          <p:nvPr>
            <p:extLst/>
          </p:nvPr>
        </p:nvGraphicFramePr>
        <p:xfrm>
          <a:off x="5891134" y="44976"/>
          <a:ext cx="6300865" cy="6566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Khai thác lược đồ hình 7.1 và thông tin trong mục, hãy cho biết thời gian bùng nổ">
            <a:extLst>
              <a:ext uri="{FF2B5EF4-FFF2-40B4-BE49-F238E27FC236}">
                <a16:creationId xmlns:a16="http://schemas.microsoft.com/office/drawing/2014/main" xmlns="" id="{21E6DE54-9104-4927-8213-E529950080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46186"/>
            <a:ext cx="2758191" cy="6365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7">
            <a:extLst>
              <a:ext uri="{FF2B5EF4-FFF2-40B4-BE49-F238E27FC236}">
                <a16:creationId xmlns:a16="http://schemas.microsoft.com/office/drawing/2014/main" xmlns="" id="{492C4FA8-81C8-4D0C-A40F-0F47B2B38208}"/>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758190" y="246185"/>
            <a:ext cx="3132943" cy="6365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8716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7383BD6-9E1C-4961-AB0F-35DD2C5C5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872"/>
            <a:ext cx="12084147" cy="6505731"/>
          </a:xfrm>
          <a:prstGeom prst="rect">
            <a:avLst/>
          </a:prstGeom>
        </p:spPr>
      </p:pic>
    </p:spTree>
    <p:extLst>
      <p:ext uri="{BB962C8B-B14F-4D97-AF65-F5344CB8AC3E}">
        <p14:creationId xmlns:p14="http://schemas.microsoft.com/office/powerpoint/2010/main" val="233636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uoc_do_cac_cuoc_khoi_nghia_nong_dan_o_Dang_Ngoai_the_ki_XVIII">
            <a:extLst>
              <a:ext uri="{FF2B5EF4-FFF2-40B4-BE49-F238E27FC236}">
                <a16:creationId xmlns:a16="http://schemas.microsoft.com/office/drawing/2014/main" xmlns="" id="{65463624-1EB1-7E47-BCDF-D249B4F41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2">
            <a:extLst>
              <a:ext uri="{FF2B5EF4-FFF2-40B4-BE49-F238E27FC236}">
                <a16:creationId xmlns:a16="http://schemas.microsoft.com/office/drawing/2014/main" xmlns="" id="{03D4FBA7-2DC3-0842-9914-9DA4DD56E2AD}"/>
              </a:ext>
            </a:extLst>
          </p:cNvPr>
          <p:cNvSpPr>
            <a:spLocks noChangeArrowheads="1"/>
          </p:cNvSpPr>
          <p:nvPr/>
        </p:nvSpPr>
        <p:spPr bwMode="auto">
          <a:xfrm>
            <a:off x="4277894" y="5707225"/>
            <a:ext cx="7807159" cy="1077218"/>
          </a:xfrm>
          <a:prstGeom prst="rect">
            <a:avLst/>
          </a:prstGeom>
          <a:solidFill>
            <a:srgbClr val="66FFFF"/>
          </a:solidFill>
          <a:ln w="9525">
            <a:solidFill>
              <a:srgbClr val="000004"/>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377"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Lược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đồ</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nơi</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diễn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ra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các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cuộc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khởi</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nghĩa</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nông</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dân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Đàng</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Ngoài</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thế</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kỷ</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XVIII</a:t>
            </a:r>
            <a:endPar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a:sym typeface="Calibri" panose="020F0502020204030204" pitchFamily="34" charset="0"/>
            </a:endParaRPr>
          </a:p>
        </p:txBody>
      </p:sp>
      <p:pic>
        <p:nvPicPr>
          <p:cNvPr id="13" name="Picture 6">
            <a:extLst>
              <a:ext uri="{FF2B5EF4-FFF2-40B4-BE49-F238E27FC236}">
                <a16:creationId xmlns:a16="http://schemas.microsoft.com/office/drawing/2014/main" xmlns="" id="{0EB6DD65-6347-2D4E-993E-8E6DDAD2D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130" y="1119576"/>
            <a:ext cx="779601" cy="106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xmlns="" id="{BAEA64AC-0BDD-734F-9261-D05CDFAEC034}"/>
              </a:ext>
            </a:extLst>
          </p:cNvPr>
          <p:cNvGrpSpPr/>
          <p:nvPr/>
        </p:nvGrpSpPr>
        <p:grpSpPr>
          <a:xfrm>
            <a:off x="196882" y="3181055"/>
            <a:ext cx="4580801" cy="1055584"/>
            <a:chOff x="147661" y="2385791"/>
            <a:chExt cx="3435601" cy="791688"/>
          </a:xfrm>
        </p:grpSpPr>
        <p:cxnSp>
          <p:nvCxnSpPr>
            <p:cNvPr id="17" name="Straight Connector 16">
              <a:extLst>
                <a:ext uri="{FF2B5EF4-FFF2-40B4-BE49-F238E27FC236}">
                  <a16:creationId xmlns:a16="http://schemas.microsoft.com/office/drawing/2014/main" xmlns="" id="{AA668728-01C8-4E4E-B252-2540B0A06611}"/>
                </a:ext>
              </a:extLst>
            </p:cNvPr>
            <p:cNvCxnSpPr>
              <a:cxnSpLocks/>
            </p:cNvCxnSpPr>
            <p:nvPr/>
          </p:nvCxnSpPr>
          <p:spPr bwMode="auto">
            <a:xfrm flipV="1">
              <a:off x="2679405" y="2385791"/>
              <a:ext cx="903857" cy="357438"/>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Rounded Rectangle 26">
              <a:extLst>
                <a:ext uri="{FF2B5EF4-FFF2-40B4-BE49-F238E27FC236}">
                  <a16:creationId xmlns:a16="http://schemas.microsoft.com/office/drawing/2014/main" xmlns="" id="{39AAE73C-74EF-E24A-B02C-0C6BCFDA2235}"/>
                </a:ext>
              </a:extLst>
            </p:cNvPr>
            <p:cNvSpPr>
              <a:spLocks noChangeArrowheads="1"/>
            </p:cNvSpPr>
            <p:nvPr/>
          </p:nvSpPr>
          <p:spPr bwMode="auto">
            <a:xfrm>
              <a:off x="147661" y="2571750"/>
              <a:ext cx="2871537" cy="605729"/>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667"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Lê </a:t>
              </a:r>
              <a:r>
                <a:rPr kumimoji="0" lang="en-US" altLang="en-US" sz="2667"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Duy</a:t>
              </a:r>
              <a:r>
                <a:rPr kumimoji="0" lang="en-US" altLang="en-US" sz="2667"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Mật</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-1738-1770-Thanh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Hóa</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Nghệ</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An</a:t>
              </a: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p:txBody>
        </p:sp>
      </p:grpSp>
      <p:pic>
        <p:nvPicPr>
          <p:cNvPr id="21" name="Picture 6">
            <a:extLst>
              <a:ext uri="{FF2B5EF4-FFF2-40B4-BE49-F238E27FC236}">
                <a16:creationId xmlns:a16="http://schemas.microsoft.com/office/drawing/2014/main" xmlns="" id="{B1E2826C-C11A-EC40-97E5-38E19700A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129" y="2177149"/>
            <a:ext cx="672652" cy="9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a:extLst>
              <a:ext uri="{FF2B5EF4-FFF2-40B4-BE49-F238E27FC236}">
                <a16:creationId xmlns:a16="http://schemas.microsoft.com/office/drawing/2014/main" xmlns="" id="{1C739046-AE75-C44C-A582-A46B42FB2A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241" y="819043"/>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xmlns="" id="{22A9B581-7257-424C-BAB0-CF462DB3876F}"/>
              </a:ext>
            </a:extLst>
          </p:cNvPr>
          <p:cNvGrpSpPr/>
          <p:nvPr/>
        </p:nvGrpSpPr>
        <p:grpSpPr>
          <a:xfrm>
            <a:off x="196882" y="92442"/>
            <a:ext cx="5420301" cy="1722444"/>
            <a:chOff x="147661" y="69331"/>
            <a:chExt cx="4065226" cy="1291833"/>
          </a:xfrm>
        </p:grpSpPr>
        <p:cxnSp>
          <p:nvCxnSpPr>
            <p:cNvPr id="25" name="Straight Connector 24">
              <a:extLst>
                <a:ext uri="{FF2B5EF4-FFF2-40B4-BE49-F238E27FC236}">
                  <a16:creationId xmlns:a16="http://schemas.microsoft.com/office/drawing/2014/main" xmlns="" id="{9F0A3771-1F1D-E542-887E-C5C6D078D64B}"/>
                </a:ext>
              </a:extLst>
            </p:cNvPr>
            <p:cNvCxnSpPr>
              <a:cxnSpLocks/>
            </p:cNvCxnSpPr>
            <p:nvPr/>
          </p:nvCxnSpPr>
          <p:spPr bwMode="auto">
            <a:xfrm flipH="1" flipV="1">
              <a:off x="3767012" y="548263"/>
              <a:ext cx="445875" cy="812901"/>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Rounded Rectangle 29">
              <a:extLst>
                <a:ext uri="{FF2B5EF4-FFF2-40B4-BE49-F238E27FC236}">
                  <a16:creationId xmlns:a16="http://schemas.microsoft.com/office/drawing/2014/main" xmlns="" id="{856ECEDF-7398-D742-AB5D-9DDE806282FA}"/>
                </a:ext>
              </a:extLst>
            </p:cNvPr>
            <p:cNvSpPr>
              <a:spLocks noChangeArrowheads="1"/>
            </p:cNvSpPr>
            <p:nvPr/>
          </p:nvSpPr>
          <p:spPr bwMode="auto">
            <a:xfrm>
              <a:off x="147661" y="69331"/>
              <a:ext cx="3817858" cy="724418"/>
            </a:xfrm>
            <a:prstGeom prst="roundRect">
              <a:avLst>
                <a:gd name="adj" fmla="val 16667"/>
              </a:avLst>
            </a:prstGeom>
            <a:solidFill>
              <a:schemeClr val="tx2">
                <a:lumMod val="20000"/>
                <a:lumOff val="80000"/>
              </a:schemeClr>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667"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Nguyễn</a:t>
              </a:r>
              <a:r>
                <a:rPr kumimoji="0" lang="en-US" altLang="en-US" sz="2667"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Danh</a:t>
              </a:r>
              <a:r>
                <a:rPr kumimoji="0" lang="en-US" altLang="en-US" sz="2667"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Phương</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-1740-1751-Tam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Đảo</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Sơn</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Tây</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Tuyên</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Quang</a:t>
              </a: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endParaRPr kumimoji="0" lang="en-US" altLang="en-US" sz="2667"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a:sym typeface="Calibri" panose="020F0502020204030204" pitchFamily="34" charset="0"/>
              </a:endParaRPr>
            </a:p>
          </p:txBody>
        </p:sp>
      </p:grpSp>
      <p:grpSp>
        <p:nvGrpSpPr>
          <p:cNvPr id="32" name="Group 31">
            <a:extLst>
              <a:ext uri="{FF2B5EF4-FFF2-40B4-BE49-F238E27FC236}">
                <a16:creationId xmlns:a16="http://schemas.microsoft.com/office/drawing/2014/main" xmlns="" id="{023FB0A6-F8BD-8349-B597-2EEAA8F09EE1}"/>
              </a:ext>
            </a:extLst>
          </p:cNvPr>
          <p:cNvGrpSpPr/>
          <p:nvPr/>
        </p:nvGrpSpPr>
        <p:grpSpPr>
          <a:xfrm>
            <a:off x="7512383" y="2556645"/>
            <a:ext cx="4572669" cy="2797408"/>
            <a:chOff x="5634287" y="1917484"/>
            <a:chExt cx="3429502" cy="2098056"/>
          </a:xfrm>
        </p:grpSpPr>
        <p:cxnSp>
          <p:nvCxnSpPr>
            <p:cNvPr id="28" name="Straight Connector 27">
              <a:extLst>
                <a:ext uri="{FF2B5EF4-FFF2-40B4-BE49-F238E27FC236}">
                  <a16:creationId xmlns:a16="http://schemas.microsoft.com/office/drawing/2014/main" xmlns="" id="{962D42E4-B773-6948-96A5-7D7DF9B3BAE2}"/>
                </a:ext>
              </a:extLst>
            </p:cNvPr>
            <p:cNvCxnSpPr>
              <a:cxnSpLocks/>
            </p:cNvCxnSpPr>
            <p:nvPr/>
          </p:nvCxnSpPr>
          <p:spPr bwMode="auto">
            <a:xfrm>
              <a:off x="5732028" y="1917484"/>
              <a:ext cx="234424" cy="1182430"/>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Rounded Rectangle 33">
              <a:extLst>
                <a:ext uri="{FF2B5EF4-FFF2-40B4-BE49-F238E27FC236}">
                  <a16:creationId xmlns:a16="http://schemas.microsoft.com/office/drawing/2014/main" xmlns="" id="{4B2283B6-7C20-BA41-8234-84EDB78E927B}"/>
                </a:ext>
              </a:extLst>
            </p:cNvPr>
            <p:cNvSpPr>
              <a:spLocks noChangeArrowheads="1"/>
            </p:cNvSpPr>
            <p:nvPr/>
          </p:nvSpPr>
          <p:spPr bwMode="auto">
            <a:xfrm>
              <a:off x="5634287" y="3012498"/>
              <a:ext cx="3429502" cy="1003042"/>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667"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Nguyễn</a:t>
              </a:r>
              <a:r>
                <a:rPr kumimoji="0" lang="en-US" altLang="en-US" sz="2667"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Hữu</a:t>
              </a:r>
              <a:r>
                <a:rPr kumimoji="0" lang="en-US" altLang="en-US" sz="2667"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Cầu</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-1741-1751-Đồ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Sơn</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Kinh</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Bắc</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Sơn</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Nam, Thanh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Hóa</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Nghệ</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An</a:t>
              </a: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p:txBody>
        </p:sp>
      </p:grpSp>
      <p:grpSp>
        <p:nvGrpSpPr>
          <p:cNvPr id="35" name="Group 34">
            <a:extLst>
              <a:ext uri="{FF2B5EF4-FFF2-40B4-BE49-F238E27FC236}">
                <a16:creationId xmlns:a16="http://schemas.microsoft.com/office/drawing/2014/main" xmlns="" id="{1F27F272-4354-5E4E-A77E-84436D17B0EB}"/>
              </a:ext>
            </a:extLst>
          </p:cNvPr>
          <p:cNvGrpSpPr/>
          <p:nvPr/>
        </p:nvGrpSpPr>
        <p:grpSpPr>
          <a:xfrm>
            <a:off x="6778199" y="185912"/>
            <a:ext cx="5270755" cy="2370733"/>
            <a:chOff x="5083649" y="139434"/>
            <a:chExt cx="3953066" cy="1778050"/>
          </a:xfrm>
        </p:grpSpPr>
        <p:cxnSp>
          <p:nvCxnSpPr>
            <p:cNvPr id="33" name="Straight Connector 32">
              <a:extLst>
                <a:ext uri="{FF2B5EF4-FFF2-40B4-BE49-F238E27FC236}">
                  <a16:creationId xmlns:a16="http://schemas.microsoft.com/office/drawing/2014/main" xmlns="" id="{09BA373E-2B5C-E548-A37B-EDD5BD6497FA}"/>
                </a:ext>
              </a:extLst>
            </p:cNvPr>
            <p:cNvCxnSpPr>
              <a:cxnSpLocks/>
            </p:cNvCxnSpPr>
            <p:nvPr/>
          </p:nvCxnSpPr>
          <p:spPr bwMode="auto">
            <a:xfrm flipV="1">
              <a:off x="5083649" y="793749"/>
              <a:ext cx="1281089" cy="1123735"/>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Rounded Rectangle 50">
              <a:extLst>
                <a:ext uri="{FF2B5EF4-FFF2-40B4-BE49-F238E27FC236}">
                  <a16:creationId xmlns:a16="http://schemas.microsoft.com/office/drawing/2014/main" xmlns="" id="{F97060E8-6A24-D646-8D4B-42EC3C2210BA}"/>
                </a:ext>
              </a:extLst>
            </p:cNvPr>
            <p:cNvSpPr>
              <a:spLocks noChangeArrowheads="1"/>
            </p:cNvSpPr>
            <p:nvPr/>
          </p:nvSpPr>
          <p:spPr bwMode="auto">
            <a:xfrm>
              <a:off x="5514524" y="139434"/>
              <a:ext cx="3522191" cy="712234"/>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667"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Hoàng</a:t>
              </a:r>
              <a:r>
                <a:rPr kumimoji="0" lang="en-US" altLang="en-US" sz="2667"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Công</a:t>
              </a:r>
              <a:r>
                <a:rPr kumimoji="0" lang="en-US" altLang="en-US" sz="2667"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Chất</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-1739-1769-Sơn Nam,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Tây</a:t>
              </a:r>
              <a:r>
                <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Bắc</a:t>
              </a: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667"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Calibri" panose="020F0502020204030204" pitchFamily="34" charset="0"/>
              </a:endParaRPr>
            </a:p>
          </p:txBody>
        </p:sp>
      </p:grpSp>
      <p:pic>
        <p:nvPicPr>
          <p:cNvPr id="36" name="Picture 6">
            <a:extLst>
              <a:ext uri="{FF2B5EF4-FFF2-40B4-BE49-F238E27FC236}">
                <a16:creationId xmlns:a16="http://schemas.microsoft.com/office/drawing/2014/main" xmlns="" id="{BA792E42-92A8-5046-B0D3-39B02F4B3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3210" y="1409957"/>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a:extLst>
              <a:ext uri="{FF2B5EF4-FFF2-40B4-BE49-F238E27FC236}">
                <a16:creationId xmlns:a16="http://schemas.microsoft.com/office/drawing/2014/main" xmlns="" id="{AF844F69-698F-DE4E-BBBB-DF60BED6A1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711" y="1537414"/>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xmlns="" id="{DE571272-D47F-B243-890C-1AC16167EA57}"/>
              </a:ext>
            </a:extLst>
          </p:cNvPr>
          <p:cNvGrpSpPr/>
          <p:nvPr/>
        </p:nvGrpSpPr>
        <p:grpSpPr>
          <a:xfrm>
            <a:off x="5573731" y="2255783"/>
            <a:ext cx="6511320" cy="925272"/>
            <a:chOff x="4180298" y="259506"/>
            <a:chExt cx="4883490" cy="693954"/>
          </a:xfrm>
        </p:grpSpPr>
        <p:cxnSp>
          <p:nvCxnSpPr>
            <p:cNvPr id="12" name="Straight Connector 11">
              <a:extLst>
                <a:ext uri="{FF2B5EF4-FFF2-40B4-BE49-F238E27FC236}">
                  <a16:creationId xmlns:a16="http://schemas.microsoft.com/office/drawing/2014/main" xmlns="" id="{602667E0-2313-5440-BBD8-3046DB8B6882}"/>
                </a:ext>
              </a:extLst>
            </p:cNvPr>
            <p:cNvCxnSpPr>
              <a:cxnSpLocks/>
            </p:cNvCxnSpPr>
            <p:nvPr/>
          </p:nvCxnSpPr>
          <p:spPr bwMode="auto">
            <a:xfrm>
              <a:off x="4180298" y="259506"/>
              <a:ext cx="1877602" cy="254845"/>
            </a:xfrm>
            <a:prstGeom prst="line">
              <a:avLst/>
            </a:prstGeom>
            <a:ln w="38100">
              <a:solidFill>
                <a:srgbClr val="F7ECD7"/>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Rounded Rectangle 22">
              <a:extLst>
                <a:ext uri="{FF2B5EF4-FFF2-40B4-BE49-F238E27FC236}">
                  <a16:creationId xmlns:a16="http://schemas.microsoft.com/office/drawing/2014/main" xmlns="" id="{E898FD21-92E0-7E40-AA0D-A827E1FE313F}"/>
                </a:ext>
              </a:extLst>
            </p:cNvPr>
            <p:cNvSpPr>
              <a:spLocks noChangeArrowheads="1"/>
            </p:cNvSpPr>
            <p:nvPr/>
          </p:nvSpPr>
          <p:spPr bwMode="auto">
            <a:xfrm>
              <a:off x="6057899" y="259506"/>
              <a:ext cx="3005889" cy="693954"/>
            </a:xfrm>
            <a:prstGeom prst="roundRect">
              <a:avLst>
                <a:gd name="adj" fmla="val 16667"/>
              </a:avLst>
            </a:prstGeom>
            <a:solidFill>
              <a:srgbClr val="F7ECD7"/>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Nguyễn</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Dương</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Hưng</a:t>
              </a:r>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1737-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Sơn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Tây</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p>
            <a:p>
              <a:pPr marL="0" marR="0" lvl="0" indent="0" algn="ctr"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endParaRPr>
            </a:p>
          </p:txBody>
        </p:sp>
      </p:grpSp>
    </p:spTree>
    <p:extLst>
      <p:ext uri="{BB962C8B-B14F-4D97-AF65-F5344CB8AC3E}">
        <p14:creationId xmlns:p14="http://schemas.microsoft.com/office/powerpoint/2010/main" val="2433125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75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75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par>
                          <p:cTn id="17" fill="hold">
                            <p:stCondLst>
                              <p:cond delay="750"/>
                            </p:stCondLst>
                            <p:childTnLst>
                              <p:par>
                                <p:cTn id="18" presetID="22" presetClass="entr" presetSubtype="2"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7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75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par>
                          <p:cTn id="26" fill="hold">
                            <p:stCondLst>
                              <p:cond delay="750"/>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75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750"/>
                                        <p:tgtEl>
                                          <p:spTgt spid="36"/>
                                        </p:tgtEl>
                                      </p:cBhvr>
                                    </p:animEffect>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par>
                          <p:cTn id="35" fill="hold">
                            <p:stCondLst>
                              <p:cond delay="750"/>
                            </p:stCondLst>
                            <p:childTnLst>
                              <p:par>
                                <p:cTn id="36" presetID="22" presetClass="entr" presetSubtype="1"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75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750"/>
                                        <p:tgtEl>
                                          <p:spTgt spid="37"/>
                                        </p:tgtEl>
                                      </p:cBhvr>
                                    </p:animEffect>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par>
                          <p:cTn id="44" fill="hold">
                            <p:stCondLst>
                              <p:cond delay="750"/>
                            </p:stCondLst>
                            <p:childTnLst>
                              <p:par>
                                <p:cTn id="45" presetID="22" presetClass="entr" presetSubtype="8"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673E242-FA20-5440-B07D-CE0A1065ED08}"/>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15</a:t>
            </a:fld>
            <a:endParaRPr kumimoji="0" lang="en" sz="1600" b="0" i="0" u="none" strike="noStrike" kern="0" cap="none" spc="0" normalizeH="0" baseline="0" noProof="0">
              <a:ln>
                <a:noFill/>
              </a:ln>
              <a:solidFill>
                <a:srgbClr val="666666"/>
              </a:solidFill>
              <a:effectLst/>
              <a:uLnTx/>
              <a:uFillTx/>
              <a:latin typeface="Tinos"/>
              <a:sym typeface="Tinos"/>
            </a:endParaRPr>
          </a:p>
        </p:txBody>
      </p:sp>
      <p:sp>
        <p:nvSpPr>
          <p:cNvPr id="3" name="Rectangle 2">
            <a:extLst>
              <a:ext uri="{FF2B5EF4-FFF2-40B4-BE49-F238E27FC236}">
                <a16:creationId xmlns:a16="http://schemas.microsoft.com/office/drawing/2014/main" xmlns="" id="{9A09156E-65E6-E547-B60F-E5C905D76B23}"/>
              </a:ext>
            </a:extLst>
          </p:cNvPr>
          <p:cNvSpPr/>
          <p:nvPr/>
        </p:nvSpPr>
        <p:spPr>
          <a:xfrm>
            <a:off x="5358810" y="679433"/>
            <a:ext cx="5500577" cy="4607095"/>
          </a:xfrm>
          <a:prstGeom prst="rect">
            <a:avLst/>
          </a:prstGeom>
          <a:solidFill>
            <a:srgbClr val="F7ECD7"/>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2667"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Nguyễn Hữu Cầu (阮有求)</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x-none" sz="2667"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x-none"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còn gọi là Quận He (He là một loài cá ở biển, do ông có tài bơi lội rất giỏi nên được gọi như thế). </a:t>
            </a: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 rõ năm sinh, người làng Lôi Động, xã Tân An,huyện Thanh Hà, tỉnh Hải Dương </a:t>
            </a:r>
            <a:endParaRPr kumimoji="0" lang="x-none"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Ông xuất thân trong gia đình nông dân nghèo, có tài cả văn kiêm võ. </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Ông là thủ lĩnh trong cuộc khởi nghĩa nông dân ở Đàng Ngoài vào giữa thế kỷ 18. </a:t>
            </a:r>
          </a:p>
        </p:txBody>
      </p:sp>
      <p:pic>
        <p:nvPicPr>
          <p:cNvPr id="47106" name="Picture 2">
            <a:extLst>
              <a:ext uri="{FF2B5EF4-FFF2-40B4-BE49-F238E27FC236}">
                <a16:creationId xmlns:a16="http://schemas.microsoft.com/office/drawing/2014/main" xmlns="" id="{EDA08743-6C10-854F-AFFB-946E0AB0BE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3"/>
          <a:stretch/>
        </p:blipFill>
        <p:spPr bwMode="auto">
          <a:xfrm>
            <a:off x="1" y="552893"/>
            <a:ext cx="5146159" cy="5431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hởi nghĩa Nguyễn Hữu Cầu.">
            <a:extLst>
              <a:ext uri="{FF2B5EF4-FFF2-40B4-BE49-F238E27FC236}">
                <a16:creationId xmlns:a16="http://schemas.microsoft.com/office/drawing/2014/main" xmlns="" id="{3281418A-550F-BD4C-8F06-862A7EBC0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806" y="552893"/>
            <a:ext cx="5500581" cy="5431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DFEBA829-228E-E343-A989-9265E715B1E2}"/>
              </a:ext>
            </a:extLst>
          </p:cNvPr>
          <p:cNvGrpSpPr/>
          <p:nvPr/>
        </p:nvGrpSpPr>
        <p:grpSpPr>
          <a:xfrm>
            <a:off x="-737194" y="552894"/>
            <a:ext cx="6096003" cy="5450042"/>
            <a:chOff x="-2" y="442966"/>
            <a:chExt cx="3955754" cy="4087531"/>
          </a:xfrm>
        </p:grpSpPr>
        <p:pic>
          <p:nvPicPr>
            <p:cNvPr id="2050" name="Picture 2" descr="Nguyễn Hữu Cầu - Thủ lĩnh nông dân Hải Dương khai sinh ra Lễ hội chọi trâu  ...">
              <a:extLst>
                <a:ext uri="{FF2B5EF4-FFF2-40B4-BE49-F238E27FC236}">
                  <a16:creationId xmlns:a16="http://schemas.microsoft.com/office/drawing/2014/main" xmlns="" id="{256266DF-18C9-EA47-9A2A-40E13FBD0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42966"/>
              <a:ext cx="3955751" cy="40739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0659ACFC-EA0F-DE49-B259-3F6A8BB51BBC}"/>
                </a:ext>
              </a:extLst>
            </p:cNvPr>
            <p:cNvSpPr txBox="1"/>
            <p:nvPr/>
          </p:nvSpPr>
          <p:spPr>
            <a:xfrm>
              <a:off x="0" y="4091916"/>
              <a:ext cx="3955752" cy="438581"/>
            </a:xfrm>
            <a:prstGeom prst="rect">
              <a:avLst/>
            </a:prstGeom>
            <a:solidFill>
              <a:srgbClr val="F7ECD7"/>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Đền thờ Nguyễn Hữu Cầu</a:t>
              </a:r>
            </a:p>
          </p:txBody>
        </p:sp>
      </p:grpSp>
    </p:spTree>
    <p:extLst>
      <p:ext uri="{BB962C8B-B14F-4D97-AF65-F5344CB8AC3E}">
        <p14:creationId xmlns:p14="http://schemas.microsoft.com/office/powerpoint/2010/main" val="2159849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arn(outVertical)">
                                      <p:cBhvr>
                                        <p:cTn id="7" dur="500"/>
                                        <p:tgtEl>
                                          <p:spTgt spid="4710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1250"/>
                                        <p:tgtEl>
                                          <p:spTgt spid="5"/>
                                        </p:tgtEl>
                                      </p:cBhvr>
                                    </p:animEffect>
                                  </p:childTnLst>
                                </p:cTn>
                              </p:par>
                              <p:par>
                                <p:cTn id="16" presetID="2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edge">
                                      <p:cBhvr>
                                        <p:cTn id="18"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673E242-FA20-5440-B07D-CE0A1065ED08}"/>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16</a:t>
            </a:fld>
            <a:endParaRPr kumimoji="0" lang="en" sz="1600" b="0" i="0" u="none" strike="noStrike" kern="0" cap="none" spc="0" normalizeH="0" baseline="0" noProof="0">
              <a:ln>
                <a:noFill/>
              </a:ln>
              <a:solidFill>
                <a:srgbClr val="666666"/>
              </a:solidFill>
              <a:effectLst/>
              <a:uLnTx/>
              <a:uFillTx/>
              <a:latin typeface="Tinos"/>
              <a:sym typeface="Tinos"/>
            </a:endParaRPr>
          </a:p>
        </p:txBody>
      </p:sp>
      <p:sp>
        <p:nvSpPr>
          <p:cNvPr id="3" name="Rectangle 2">
            <a:extLst>
              <a:ext uri="{FF2B5EF4-FFF2-40B4-BE49-F238E27FC236}">
                <a16:creationId xmlns:a16="http://schemas.microsoft.com/office/drawing/2014/main" xmlns="" id="{BF2C5730-3372-4746-AD6B-BF680EBE6412}"/>
              </a:ext>
            </a:extLst>
          </p:cNvPr>
          <p:cNvSpPr/>
          <p:nvPr/>
        </p:nvSpPr>
        <p:spPr>
          <a:xfrm>
            <a:off x="5502032" y="536483"/>
            <a:ext cx="5580184" cy="5509200"/>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Hoàng Công Chất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tên thật là Hoàng Công Thư, xuất thân trong một gia đình nông dân nghèo ở làng Hoàng Xá, huyện Thư Trì, trấn Sơn Nam Hạ, tỉnh Thái Bình, nay thuộc xã Nguyên Xá, huyện Vũ Thư. Ông là một lãnh tụ nông dân kiệt xuất, dựng cờ khởi nghĩa chống triều đình ruỗng nát của họ Trịnh thời Lê mạt, cứu giúp dân nghèo.</a:t>
            </a:r>
            <a:endParaRPr kumimoji="0" lang="x-none"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28" name="Picture 4" descr="Hoàng Công Chất trong văn hóa dân gian">
            <a:extLst>
              <a:ext uri="{FF2B5EF4-FFF2-40B4-BE49-F238E27FC236}">
                <a16:creationId xmlns:a16="http://schemas.microsoft.com/office/drawing/2014/main" xmlns="" id="{F811D477-1AC9-F14F-A42F-77ACD01F9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5" y="635834"/>
            <a:ext cx="5320181" cy="47791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ởi nghĩa Hoàng Công Chất - Sự kiện Lịch Sử.">
            <a:extLst>
              <a:ext uri="{FF2B5EF4-FFF2-40B4-BE49-F238E27FC236}">
                <a16:creationId xmlns:a16="http://schemas.microsoft.com/office/drawing/2014/main" xmlns="" id="{0BB9489B-AA82-AF49-90AC-8C00DAA35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033" y="610973"/>
            <a:ext cx="5807880" cy="5378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D8FB6724-3FBA-3A41-A9B0-5E3F7C4DB7C6}"/>
              </a:ext>
            </a:extLst>
          </p:cNvPr>
          <p:cNvSpPr/>
          <p:nvPr/>
        </p:nvSpPr>
        <p:spPr>
          <a:xfrm>
            <a:off x="444634" y="5455888"/>
            <a:ext cx="4277133" cy="50276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2667"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thờ</a:t>
            </a:r>
            <a:r>
              <a:rPr kumimoji="0" lang="en-US" sz="2667"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Hoàng</a:t>
            </a:r>
            <a:r>
              <a:rPr kumimoji="0" lang="en-US" sz="2667"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667"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Chất</a:t>
            </a:r>
            <a:r>
              <a:rPr kumimoji="0" lang="en-US" sz="2667"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endParaRPr kumimoji="0" lang="x-none" sz="2667"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6" name="Group 5">
            <a:extLst>
              <a:ext uri="{FF2B5EF4-FFF2-40B4-BE49-F238E27FC236}">
                <a16:creationId xmlns:a16="http://schemas.microsoft.com/office/drawing/2014/main" xmlns="" id="{84A97A2E-F501-E44F-B682-C8029BB47D96}"/>
              </a:ext>
            </a:extLst>
          </p:cNvPr>
          <p:cNvGrpSpPr/>
          <p:nvPr/>
        </p:nvGrpSpPr>
        <p:grpSpPr>
          <a:xfrm>
            <a:off x="-45845" y="635832"/>
            <a:ext cx="5624981" cy="5440628"/>
            <a:chOff x="-34384" y="476874"/>
            <a:chExt cx="4218736" cy="4080471"/>
          </a:xfrm>
        </p:grpSpPr>
        <p:pic>
          <p:nvPicPr>
            <p:cNvPr id="7" name="Picture 4">
              <a:extLst>
                <a:ext uri="{FF2B5EF4-FFF2-40B4-BE49-F238E27FC236}">
                  <a16:creationId xmlns:a16="http://schemas.microsoft.com/office/drawing/2014/main" xmlns="" id="{5A815DF4-9745-694E-8B20-52DE5DCBB2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84" y="476874"/>
              <a:ext cx="4218736" cy="40804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3C28209-4516-624A-B60C-7B5B9A6BD732}"/>
                </a:ext>
              </a:extLst>
            </p:cNvPr>
            <p:cNvSpPr txBox="1"/>
            <p:nvPr/>
          </p:nvSpPr>
          <p:spPr>
            <a:xfrm>
              <a:off x="0" y="4091916"/>
              <a:ext cx="3955752" cy="438581"/>
            </a:xfrm>
            <a:prstGeom prst="rect">
              <a:avLst/>
            </a:prstGeom>
            <a:solidFill>
              <a:srgbClr val="F7ECD7"/>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Đền thờ Hoàng Công Chất</a:t>
              </a:r>
            </a:p>
          </p:txBody>
        </p:sp>
      </p:grpSp>
    </p:spTree>
    <p:extLst>
      <p:ext uri="{BB962C8B-B14F-4D97-AF65-F5344CB8AC3E}">
        <p14:creationId xmlns:p14="http://schemas.microsoft.com/office/powerpoint/2010/main" val="1939417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outVertical)">
                                      <p:cBhvr>
                                        <p:cTn id="7" dur="1250"/>
                                        <p:tgtEl>
                                          <p:spTgt spid="102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25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12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2"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heel(2)">
                                      <p:cBhvr>
                                        <p:cTn id="18" dur="1250"/>
                                        <p:tgtEl>
                                          <p:spTgt spid="1026"/>
                                        </p:tgtEl>
                                      </p:cBhvr>
                                    </p:animEffect>
                                  </p:childTnLst>
                                </p:cTn>
                              </p:par>
                              <p:par>
                                <p:cTn id="19" presetID="21"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2)">
                                      <p:cBhvr>
                                        <p:cTn id="2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xmlns="" id="{0CDC3B5F-3908-48AA-B7F3-B1A4183A20ED}"/>
              </a:ext>
            </a:extLst>
          </p:cNvPr>
          <p:cNvSpPr>
            <a:spLocks noChangeArrowheads="1"/>
          </p:cNvSpPr>
          <p:nvPr/>
        </p:nvSpPr>
        <p:spPr bwMode="auto">
          <a:xfrm>
            <a:off x="1499020" y="152400"/>
            <a:ext cx="9413823" cy="954107"/>
          </a:xfrm>
          <a:prstGeom prst="rect">
            <a:avLst/>
          </a:prstGeom>
          <a:solidFill>
            <a:srgbClr val="00B0F0"/>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eaLnBrk="0" fontAlgn="base" hangingPunct="0">
              <a:spcBef>
                <a:spcPct val="0"/>
              </a:spcBef>
              <a:spcAft>
                <a:spcPct val="0"/>
              </a:spcAft>
              <a:buFontTx/>
              <a:buNone/>
            </a:pPr>
            <a:r>
              <a:rPr lang="en-US" altLang="en-US" sz="2800" b="1" i="1" dirty="0" err="1">
                <a:solidFill>
                  <a:schemeClr val="bg1"/>
                </a:solidFill>
                <a:latin typeface="+mj-lt"/>
                <a:sym typeface="Times New Roman" panose="02020603050405020304" pitchFamily="18" charset="0"/>
              </a:rPr>
              <a:t>Đền</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thờ</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Hoàng</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Công</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Chất</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trong</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thành</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Bản</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Phủ</a:t>
            </a:r>
            <a:r>
              <a:rPr lang="en-US" altLang="en-US" sz="2800" b="1" i="1" dirty="0">
                <a:solidFill>
                  <a:schemeClr val="bg1"/>
                </a:solidFill>
                <a:latin typeface="+mj-lt"/>
                <a:sym typeface="Times New Roman" panose="02020603050405020304" pitchFamily="18" charset="0"/>
              </a:rPr>
              <a:t> </a:t>
            </a:r>
          </a:p>
          <a:p>
            <a:pPr algn="ctr" eaLnBrk="0" fontAlgn="base" hangingPunct="0">
              <a:spcBef>
                <a:spcPct val="0"/>
              </a:spcBef>
              <a:spcAft>
                <a:spcPct val="0"/>
              </a:spcAft>
              <a:buFontTx/>
              <a:buNone/>
            </a:pPr>
            <a:r>
              <a:rPr lang="en-US" altLang="en-US" sz="2800" b="1" i="1" dirty="0" err="1">
                <a:solidFill>
                  <a:schemeClr val="bg1"/>
                </a:solidFill>
                <a:latin typeface="+mj-lt"/>
                <a:sym typeface="Times New Roman" panose="02020603050405020304" pitchFamily="18" charset="0"/>
              </a:rPr>
              <a:t>thuộc</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xã</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Noong</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Hẹt</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huyện</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Điện</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Biên</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tỉnh</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Điện</a:t>
            </a:r>
            <a:r>
              <a:rPr lang="en-US" altLang="en-US" sz="2800" b="1" i="1" dirty="0">
                <a:solidFill>
                  <a:schemeClr val="bg1"/>
                </a:solidFill>
                <a:latin typeface="+mj-lt"/>
                <a:sym typeface="Times New Roman" panose="02020603050405020304" pitchFamily="18" charset="0"/>
              </a:rPr>
              <a:t> </a:t>
            </a:r>
            <a:r>
              <a:rPr lang="en-US" altLang="en-US" sz="2800" b="1" i="1" dirty="0" err="1">
                <a:solidFill>
                  <a:schemeClr val="bg1"/>
                </a:solidFill>
                <a:latin typeface="+mj-lt"/>
                <a:sym typeface="Times New Roman" panose="02020603050405020304" pitchFamily="18" charset="0"/>
              </a:rPr>
              <a:t>Biên</a:t>
            </a:r>
            <a:r>
              <a:rPr lang="en-US" altLang="en-US" sz="2800" b="1" i="1" dirty="0">
                <a:solidFill>
                  <a:schemeClr val="bg1"/>
                </a:solidFill>
                <a:latin typeface="+mj-lt"/>
                <a:sym typeface="Times New Roman" panose="02020603050405020304" pitchFamily="18" charset="0"/>
              </a:rPr>
              <a:t> </a:t>
            </a:r>
            <a:endParaRPr lang="en-US" altLang="en-US" sz="1800" i="1" dirty="0">
              <a:solidFill>
                <a:schemeClr val="bg1"/>
              </a:solidFill>
              <a:latin typeface="+mj-lt"/>
            </a:endParaRPr>
          </a:p>
        </p:txBody>
      </p:sp>
      <p:pic>
        <p:nvPicPr>
          <p:cNvPr id="5" name="Picture 1">
            <a:extLst>
              <a:ext uri="{FF2B5EF4-FFF2-40B4-BE49-F238E27FC236}">
                <a16:creationId xmlns:a16="http://schemas.microsoft.com/office/drawing/2014/main" xmlns="" id="{27BA26AA-C6B2-4DE4-BA40-29EE5A4E5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279867"/>
            <a:ext cx="5434819" cy="50673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97094C70-E04D-4810-9B96-37470DF57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392" y="1279867"/>
            <a:ext cx="5917809" cy="5029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027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5EFD0B56-8111-4393-A5E5-540A23D06C53}"/>
              </a:ext>
            </a:extLst>
          </p:cNvPr>
          <p:cNvGrpSpPr>
            <a:grpSpLocks/>
          </p:cNvGrpSpPr>
          <p:nvPr/>
        </p:nvGrpSpPr>
        <p:grpSpPr bwMode="auto">
          <a:xfrm>
            <a:off x="-267286" y="-182880"/>
            <a:ext cx="12731261" cy="7315200"/>
            <a:chOff x="0" y="0"/>
            <a:chExt cx="14400" cy="8100"/>
          </a:xfrm>
        </p:grpSpPr>
        <p:pic>
          <p:nvPicPr>
            <p:cNvPr id="5" name="Picture 3">
              <a:extLst>
                <a:ext uri="{FF2B5EF4-FFF2-40B4-BE49-F238E27FC236}">
                  <a16:creationId xmlns:a16="http://schemas.microsoft.com/office/drawing/2014/main" xmlns="" id="{AF6E034D-F98E-45C7-AF6C-35A23A46C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400" cy="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xmlns="" id="{DBBA9490-FA83-4857-A8F0-E58DBBC30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 y="316"/>
              <a:ext cx="13599" cy="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a:extLst>
              <a:ext uri="{FF2B5EF4-FFF2-40B4-BE49-F238E27FC236}">
                <a16:creationId xmlns:a16="http://schemas.microsoft.com/office/drawing/2014/main" xmlns="" id="{4BBA0AD4-4D86-4D07-9599-66E5E8D47D70}"/>
              </a:ext>
            </a:extLst>
          </p:cNvPr>
          <p:cNvSpPr/>
          <p:nvPr/>
        </p:nvSpPr>
        <p:spPr>
          <a:xfrm>
            <a:off x="269823" y="1099809"/>
            <a:ext cx="5711251" cy="3785652"/>
          </a:xfrm>
          <a:prstGeom prst="rect">
            <a:avLst/>
          </a:prstGeom>
          <a:solidFill>
            <a:schemeClr val="bg2">
              <a:lumMod val="50000"/>
            </a:schemeClr>
          </a:solidFill>
        </p:spPr>
        <p:txBody>
          <a:bodyPr wrap="square">
            <a:spAutoFit/>
          </a:bodyPr>
          <a:lstStyle/>
          <a:p>
            <a:pPr algn="just">
              <a:spcAft>
                <a:spcPts val="0"/>
              </a:spcAft>
            </a:pPr>
            <a:r>
              <a:rPr lang="en-US" sz="2400" b="1" i="1" dirty="0" err="1">
                <a:solidFill>
                  <a:srgbClr val="FFFF00"/>
                </a:solidFill>
                <a:latin typeface="+mj-lt"/>
                <a:ea typeface="Cambria" panose="02040503050406030204" pitchFamily="18" charset="0"/>
              </a:rPr>
              <a:t>Trong</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các</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cuộc</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khởi</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nghĩa</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nông</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dân</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trên</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em</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ấn</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tượng</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nhất</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cuộc</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khởi</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nghĩa</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nào</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Vì</a:t>
            </a:r>
            <a:r>
              <a:rPr lang="en-US" sz="2400" b="1" i="1" dirty="0">
                <a:solidFill>
                  <a:srgbClr val="FFFF00"/>
                </a:solidFill>
                <a:latin typeface="+mj-lt"/>
                <a:ea typeface="Cambria" panose="02040503050406030204" pitchFamily="18" charset="0"/>
              </a:rPr>
              <a:t> </a:t>
            </a:r>
            <a:r>
              <a:rPr lang="en-US" sz="2400" b="1" i="1" dirty="0" err="1">
                <a:solidFill>
                  <a:srgbClr val="FFFF00"/>
                </a:solidFill>
                <a:latin typeface="+mj-lt"/>
                <a:ea typeface="Cambria" panose="02040503050406030204" pitchFamily="18" charset="0"/>
              </a:rPr>
              <a:t>sao</a:t>
            </a:r>
            <a:r>
              <a:rPr lang="en-US" sz="2400" b="1" i="1" dirty="0">
                <a:solidFill>
                  <a:srgbClr val="FFFF00"/>
                </a:solidFill>
                <a:latin typeface="+mj-lt"/>
                <a:ea typeface="Cambria" panose="02040503050406030204" pitchFamily="18" charset="0"/>
              </a:rPr>
              <a:t>?</a:t>
            </a:r>
            <a:endParaRPr lang="en-US" sz="2400" b="1" dirty="0">
              <a:solidFill>
                <a:srgbClr val="FFFF00"/>
              </a:solidFill>
              <a:latin typeface="+mj-lt"/>
              <a:ea typeface="Cambria" panose="02040503050406030204" pitchFamily="18" charset="0"/>
            </a:endParaRPr>
          </a:p>
          <a:p>
            <a:pPr algn="just">
              <a:spcAft>
                <a:spcPts val="0"/>
              </a:spcAft>
            </a:pP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Cuộc</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khởi</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nghĩa</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Nguyễn</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Hữu</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Cầu</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diễn</a:t>
            </a:r>
            <a:r>
              <a:rPr lang="en-US" sz="2400" dirty="0">
                <a:solidFill>
                  <a:schemeClr val="bg1"/>
                </a:solidFill>
                <a:latin typeface="+mj-lt"/>
                <a:ea typeface="Cambria" panose="02040503050406030204" pitchFamily="18" charset="0"/>
              </a:rPr>
              <a:t> ra 10 </a:t>
            </a:r>
            <a:r>
              <a:rPr lang="en-US" sz="2400" dirty="0" err="1">
                <a:solidFill>
                  <a:schemeClr val="bg1"/>
                </a:solidFill>
                <a:latin typeface="+mj-lt"/>
                <a:ea typeface="Cambria" panose="02040503050406030204" pitchFamily="18" charset="0"/>
              </a:rPr>
              <a:t>năm</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được</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nhân</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dân</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ủng</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hộ</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đông</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đảo</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uy</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hiếp</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được</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kinh</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thành</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Thăng</a:t>
            </a:r>
            <a:r>
              <a:rPr lang="en-US" sz="2400" dirty="0">
                <a:solidFill>
                  <a:schemeClr val="bg1"/>
                </a:solidFill>
                <a:latin typeface="+mj-lt"/>
                <a:ea typeface="Cambria" panose="02040503050406030204" pitchFamily="18" charset="0"/>
              </a:rPr>
              <a:t> Long. </a:t>
            </a:r>
          </a:p>
          <a:p>
            <a:pPr algn="just">
              <a:spcAft>
                <a:spcPts val="0"/>
              </a:spcAft>
            </a:pP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Cuộc</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khởi</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nghĩa</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Nguyễn</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Danh</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Phương</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kéo</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dài</a:t>
            </a:r>
            <a:r>
              <a:rPr lang="en-US" sz="2400" dirty="0">
                <a:solidFill>
                  <a:schemeClr val="bg1"/>
                </a:solidFill>
                <a:latin typeface="+mj-lt"/>
                <a:ea typeface="Cambria" panose="02040503050406030204" pitchFamily="18" charset="0"/>
              </a:rPr>
              <a:t> 11 </a:t>
            </a:r>
            <a:r>
              <a:rPr lang="en-US" sz="2400" dirty="0" err="1">
                <a:solidFill>
                  <a:schemeClr val="bg1"/>
                </a:solidFill>
                <a:latin typeface="+mj-lt"/>
                <a:ea typeface="Cambria" panose="02040503050406030204" pitchFamily="18" charset="0"/>
              </a:rPr>
              <a:t>năm</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và</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mở</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rộng</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hoạt</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động</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trên</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một</a:t>
            </a:r>
            <a:r>
              <a:rPr lang="en-US" sz="2400" dirty="0">
                <a:solidFill>
                  <a:schemeClr val="bg1"/>
                </a:solidFill>
                <a:latin typeface="+mj-lt"/>
                <a:ea typeface="Cambria" panose="02040503050406030204" pitchFamily="18" charset="0"/>
              </a:rPr>
              <a:t> </a:t>
            </a:r>
            <a:r>
              <a:rPr lang="en-US" sz="2400" dirty="0" err="1">
                <a:solidFill>
                  <a:schemeClr val="bg1"/>
                </a:solidFill>
                <a:latin typeface="+mj-lt"/>
                <a:ea typeface="Cambria" panose="02040503050406030204" pitchFamily="18" charset="0"/>
              </a:rPr>
              <a:t>phạm</a:t>
            </a:r>
            <a:r>
              <a:rPr lang="en-US" sz="2400" dirty="0">
                <a:solidFill>
                  <a:schemeClr val="bg1"/>
                </a:solidFill>
                <a:latin typeface="+mj-lt"/>
                <a:ea typeface="Cambria" panose="02040503050406030204" pitchFamily="18" charset="0"/>
              </a:rPr>
              <a:t> vi </a:t>
            </a:r>
            <a:r>
              <a:rPr lang="en-US" sz="2400" dirty="0" err="1">
                <a:solidFill>
                  <a:schemeClr val="bg1"/>
                </a:solidFill>
                <a:latin typeface="+mj-lt"/>
                <a:ea typeface="Cambria" panose="02040503050406030204" pitchFamily="18" charset="0"/>
              </a:rPr>
              <a:t>lớn</a:t>
            </a:r>
            <a:r>
              <a:rPr lang="en-US" sz="2400" dirty="0">
                <a:solidFill>
                  <a:schemeClr val="bg1"/>
                </a:solidFill>
                <a:latin typeface="+mj-lt"/>
                <a:ea typeface="Cambria" panose="02040503050406030204" pitchFamily="18" charset="0"/>
              </a:rPr>
              <a:t>.</a:t>
            </a:r>
          </a:p>
        </p:txBody>
      </p:sp>
      <p:sp>
        <p:nvSpPr>
          <p:cNvPr id="2" name="Rectangle 1">
            <a:extLst>
              <a:ext uri="{FF2B5EF4-FFF2-40B4-BE49-F238E27FC236}">
                <a16:creationId xmlns:a16="http://schemas.microsoft.com/office/drawing/2014/main" xmlns="" id="{25DE23B7-06D4-4CE5-84DB-7B688A021B9A}"/>
              </a:ext>
            </a:extLst>
          </p:cNvPr>
          <p:cNvSpPr/>
          <p:nvPr/>
        </p:nvSpPr>
        <p:spPr>
          <a:xfrm>
            <a:off x="6210928" y="1801893"/>
            <a:ext cx="5577797" cy="2677656"/>
          </a:xfrm>
          <a:prstGeom prst="rect">
            <a:avLst/>
          </a:prstGeom>
          <a:solidFill>
            <a:srgbClr val="00B0F0"/>
          </a:solidFill>
        </p:spPr>
        <p:txBody>
          <a:bodyPr wrap="square">
            <a:spAutoFit/>
          </a:bodyPr>
          <a:lstStyle/>
          <a:p>
            <a:pPr algn="just"/>
            <a:r>
              <a:rPr lang="vi-VN" sz="2400" dirty="0">
                <a:latin typeface="+mj-lt"/>
              </a:rPr>
              <a:t>- Cuộc khởi nghĩa Hoàng Công chất kéo dài 30 năm và không chỉ chống lại chính quyền phong kiến mà còn có công đánh giặc Phẻ (từ Thượng Lào tràn vào xâm lược) bảo vệ vùng biên giới Tây Bắc, giúp nhân dân ổn định cuộc sống. </a:t>
            </a:r>
          </a:p>
        </p:txBody>
      </p:sp>
    </p:spTree>
    <p:extLst>
      <p:ext uri="{BB962C8B-B14F-4D97-AF65-F5344CB8AC3E}">
        <p14:creationId xmlns:p14="http://schemas.microsoft.com/office/powerpoint/2010/main" val="278097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B196E33-BFB3-BFCF-84D5-4E8CB1FE89FE}"/>
              </a:ext>
            </a:extLst>
          </p:cNvPr>
          <p:cNvGrpSpPr/>
          <p:nvPr/>
        </p:nvGrpSpPr>
        <p:grpSpPr>
          <a:xfrm>
            <a:off x="0" y="0"/>
            <a:ext cx="12192000" cy="6858000"/>
            <a:chOff x="1492250" y="823913"/>
            <a:chExt cx="9224964" cy="5205412"/>
          </a:xfrm>
        </p:grpSpPr>
        <p:pic>
          <p:nvPicPr>
            <p:cNvPr id="5122" name="Picture 4">
              <a:extLst>
                <a:ext uri="{FF2B5EF4-FFF2-40B4-BE49-F238E27FC236}">
                  <a16:creationId xmlns:a16="http://schemas.microsoft.com/office/drawing/2014/main" xmlns="" id="{FBD920AE-C4C7-9444-9666-01133E0B74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143250"/>
              <a:ext cx="91535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D47BBA2E-D167-B848-9992-9ED2AFC2EC59}"/>
                </a:ext>
              </a:extLst>
            </p:cNvPr>
            <p:cNvPicPr>
              <a:picLocks noChangeAspect="1"/>
            </p:cNvPicPr>
            <p:nvPr/>
          </p:nvPicPr>
          <p:blipFill>
            <a:blip r:embed="rId4"/>
            <a:stretch>
              <a:fillRect/>
            </a:stretch>
          </p:blipFill>
          <p:spPr>
            <a:xfrm>
              <a:off x="1524000" y="857250"/>
              <a:ext cx="9144000" cy="434340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xmlns="" id="{9F39E4D6-EFDA-A74E-ABBC-42F7CF2D9C18}"/>
                </a:ext>
              </a:extLst>
            </p:cNvPr>
            <p:cNvSpPr/>
            <p:nvPr/>
          </p:nvSpPr>
          <p:spPr>
            <a:xfrm>
              <a:off x="8075613" y="4935538"/>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AD47">
                      <a:lumMod val="75000"/>
                    </a:srgbClr>
                  </a:solidFill>
                  <a:effectLst/>
                  <a:uLnTx/>
                  <a:uFillTx/>
                  <a:latin typeface=".VnArabia" pitchFamily="34" charset="0"/>
                  <a:ea typeface="+mn-ea"/>
                  <a:cs typeface="+mn-cs"/>
                </a:rPr>
                <a:t>1        200</a:t>
              </a:r>
            </a:p>
          </p:txBody>
        </p:sp>
        <p:sp>
          <p:nvSpPr>
            <p:cNvPr id="8" name="Rounded Rectangle 7">
              <a:extLst>
                <a:ext uri="{FF2B5EF4-FFF2-40B4-BE49-F238E27FC236}">
                  <a16:creationId xmlns:a16="http://schemas.microsoft.com/office/drawing/2014/main" xmlns="" id="{00B002C8-24B1-1046-8040-CE1A28E50C80}"/>
                </a:ext>
              </a:extLst>
            </p:cNvPr>
            <p:cNvSpPr/>
            <p:nvPr/>
          </p:nvSpPr>
          <p:spPr>
            <a:xfrm>
              <a:off x="8066088" y="46863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AD47">
                      <a:lumMod val="75000"/>
                    </a:srgbClr>
                  </a:solidFill>
                  <a:effectLst/>
                  <a:uLnTx/>
                  <a:uFillTx/>
                  <a:latin typeface=".VnArabia" pitchFamily="34" charset="0"/>
                  <a:ea typeface="+mn-ea"/>
                  <a:cs typeface="+mn-cs"/>
                </a:rPr>
                <a:t>2        400</a:t>
              </a:r>
            </a:p>
          </p:txBody>
        </p:sp>
        <p:sp>
          <p:nvSpPr>
            <p:cNvPr id="9" name="Rounded Rectangle 8">
              <a:extLst>
                <a:ext uri="{FF2B5EF4-FFF2-40B4-BE49-F238E27FC236}">
                  <a16:creationId xmlns:a16="http://schemas.microsoft.com/office/drawing/2014/main" xmlns="" id="{7B102678-1FCC-E24B-9CC7-1A6698E76959}"/>
                </a:ext>
              </a:extLst>
            </p:cNvPr>
            <p:cNvSpPr/>
            <p:nvPr/>
          </p:nvSpPr>
          <p:spPr>
            <a:xfrm>
              <a:off x="8064500" y="44005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AD47">
                      <a:lumMod val="75000"/>
                    </a:srgbClr>
                  </a:solidFill>
                  <a:effectLst/>
                  <a:uLnTx/>
                  <a:uFillTx/>
                  <a:latin typeface=".VnArabia" pitchFamily="34" charset="0"/>
                  <a:ea typeface="+mn-ea"/>
                  <a:cs typeface="+mn-cs"/>
                </a:rPr>
                <a:t>3        600</a:t>
              </a:r>
            </a:p>
          </p:txBody>
        </p:sp>
        <p:sp>
          <p:nvSpPr>
            <p:cNvPr id="10" name="Rounded Rectangle 9">
              <a:extLst>
                <a:ext uri="{FF2B5EF4-FFF2-40B4-BE49-F238E27FC236}">
                  <a16:creationId xmlns:a16="http://schemas.microsoft.com/office/drawing/2014/main" xmlns="" id="{28FFB7EB-BC90-7F4D-B48F-6E32E372C972}"/>
                </a:ext>
              </a:extLst>
            </p:cNvPr>
            <p:cNvSpPr/>
            <p:nvPr/>
          </p:nvSpPr>
          <p:spPr>
            <a:xfrm>
              <a:off x="8107363" y="41148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70AD47">
                      <a:lumMod val="75000"/>
                    </a:srgbClr>
                  </a:solidFill>
                  <a:effectLst/>
                  <a:uLnTx/>
                  <a:uFillTx/>
                  <a:latin typeface=".VnArabia" pitchFamily="34" charset="0"/>
                  <a:ea typeface="+mn-ea"/>
                  <a:cs typeface="+mn-cs"/>
                </a:rPr>
                <a:t>4        1000</a:t>
              </a:r>
            </a:p>
          </p:txBody>
        </p:sp>
        <p:sp>
          <p:nvSpPr>
            <p:cNvPr id="13" name="Rounded Rectangle 12">
              <a:extLst>
                <a:ext uri="{FF2B5EF4-FFF2-40B4-BE49-F238E27FC236}">
                  <a16:creationId xmlns:a16="http://schemas.microsoft.com/office/drawing/2014/main" xmlns="" id="{55BECEAF-D595-3944-9937-D71F79889EA0}"/>
                </a:ext>
              </a:extLst>
            </p:cNvPr>
            <p:cNvSpPr/>
            <p:nvPr/>
          </p:nvSpPr>
          <p:spPr>
            <a:xfrm>
              <a:off x="8137525" y="38290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lumMod val="95000"/>
                    </a:prstClr>
                  </a:solidFill>
                  <a:effectLst/>
                  <a:uLnTx/>
                  <a:uFillTx/>
                  <a:latin typeface=".VnArabia" pitchFamily="34" charset="0"/>
                  <a:ea typeface="+mn-ea"/>
                  <a:cs typeface="+mn-cs"/>
                </a:rPr>
                <a:t>5        2,000</a:t>
              </a:r>
            </a:p>
          </p:txBody>
        </p:sp>
        <p:sp>
          <p:nvSpPr>
            <p:cNvPr id="24" name="Rounded Rectangle 23">
              <a:extLst>
                <a:ext uri="{FF2B5EF4-FFF2-40B4-BE49-F238E27FC236}">
                  <a16:creationId xmlns:a16="http://schemas.microsoft.com/office/drawing/2014/main" xmlns="" id="{578B6011-905F-194A-9A67-0A0F09D10A86}"/>
                </a:ext>
              </a:extLst>
            </p:cNvPr>
            <p:cNvSpPr/>
            <p:nvPr/>
          </p:nvSpPr>
          <p:spPr>
            <a:xfrm>
              <a:off x="8126413" y="35433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70AD47">
                      <a:lumMod val="75000"/>
                    </a:srgbClr>
                  </a:solidFill>
                  <a:effectLst/>
                  <a:uLnTx/>
                  <a:uFillTx/>
                  <a:latin typeface=".VnArabia" pitchFamily="34" charset="0"/>
                  <a:ea typeface="+mn-ea"/>
                  <a:cs typeface="+mn-cs"/>
                </a:rPr>
                <a:t>6        3,000</a:t>
              </a:r>
            </a:p>
          </p:txBody>
        </p:sp>
        <p:sp>
          <p:nvSpPr>
            <p:cNvPr id="25" name="Rounded Rectangle 24">
              <a:extLst>
                <a:ext uri="{FF2B5EF4-FFF2-40B4-BE49-F238E27FC236}">
                  <a16:creationId xmlns:a16="http://schemas.microsoft.com/office/drawing/2014/main" xmlns="" id="{4972D8EF-163D-E740-BF45-5361EE81B91E}"/>
                </a:ext>
              </a:extLst>
            </p:cNvPr>
            <p:cNvSpPr/>
            <p:nvPr/>
          </p:nvSpPr>
          <p:spPr>
            <a:xfrm>
              <a:off x="8126413" y="33147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70AD47">
                      <a:lumMod val="75000"/>
                    </a:srgbClr>
                  </a:solidFill>
                  <a:effectLst/>
                  <a:uLnTx/>
                  <a:uFillTx/>
                  <a:latin typeface=".VnArabia" pitchFamily="34" charset="0"/>
                  <a:ea typeface="+mn-ea"/>
                  <a:cs typeface="+mn-cs"/>
                </a:rPr>
                <a:t>7        6,000</a:t>
              </a:r>
            </a:p>
          </p:txBody>
        </p:sp>
        <p:sp>
          <p:nvSpPr>
            <p:cNvPr id="26" name="Rounded Rectangle 25">
              <a:extLst>
                <a:ext uri="{FF2B5EF4-FFF2-40B4-BE49-F238E27FC236}">
                  <a16:creationId xmlns:a16="http://schemas.microsoft.com/office/drawing/2014/main" xmlns="" id="{C0810DB4-2316-154B-8203-F01EDB7B1361}"/>
                </a:ext>
              </a:extLst>
            </p:cNvPr>
            <p:cNvSpPr/>
            <p:nvPr/>
          </p:nvSpPr>
          <p:spPr>
            <a:xfrm>
              <a:off x="8137525" y="30289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AD47">
                      <a:lumMod val="75000"/>
                    </a:srgbClr>
                  </a:solidFill>
                  <a:effectLst/>
                  <a:uLnTx/>
                  <a:uFillTx/>
                  <a:latin typeface=".VnArabia" pitchFamily="34" charset="0"/>
                  <a:ea typeface="+mn-ea"/>
                  <a:cs typeface="+mn-cs"/>
                </a:rPr>
                <a:t>8        10,000</a:t>
              </a:r>
            </a:p>
          </p:txBody>
        </p:sp>
        <p:sp>
          <p:nvSpPr>
            <p:cNvPr id="27" name="Rounded Rectangle 26">
              <a:extLst>
                <a:ext uri="{FF2B5EF4-FFF2-40B4-BE49-F238E27FC236}">
                  <a16:creationId xmlns:a16="http://schemas.microsoft.com/office/drawing/2014/main" xmlns="" id="{4981B244-7A80-5047-99DF-1608F5A191A9}"/>
                </a:ext>
              </a:extLst>
            </p:cNvPr>
            <p:cNvSpPr/>
            <p:nvPr/>
          </p:nvSpPr>
          <p:spPr>
            <a:xfrm>
              <a:off x="8137525" y="27432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70AD47">
                      <a:lumMod val="75000"/>
                    </a:srgbClr>
                  </a:solidFill>
                  <a:effectLst/>
                  <a:uLnTx/>
                  <a:uFillTx/>
                  <a:latin typeface=".VnArabia" pitchFamily="34" charset="0"/>
                  <a:ea typeface="+mn-ea"/>
                  <a:cs typeface="+mn-cs"/>
                </a:rPr>
                <a:t>9        14,000</a:t>
              </a:r>
            </a:p>
          </p:txBody>
        </p:sp>
        <p:sp>
          <p:nvSpPr>
            <p:cNvPr id="28" name="Rounded Rectangle 27">
              <a:extLst>
                <a:ext uri="{FF2B5EF4-FFF2-40B4-BE49-F238E27FC236}">
                  <a16:creationId xmlns:a16="http://schemas.microsoft.com/office/drawing/2014/main" xmlns="" id="{FA9B0EA6-2EFC-454B-9263-8FAA06C4F517}"/>
                </a:ext>
              </a:extLst>
            </p:cNvPr>
            <p:cNvSpPr/>
            <p:nvPr/>
          </p:nvSpPr>
          <p:spPr>
            <a:xfrm>
              <a:off x="8096250" y="24574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lumMod val="95000"/>
                    </a:prstClr>
                  </a:solidFill>
                  <a:effectLst/>
                  <a:uLnTx/>
                  <a:uFillTx/>
                  <a:latin typeface=".VnArabia" pitchFamily="34" charset="0"/>
                  <a:ea typeface="+mn-ea"/>
                  <a:cs typeface="+mn-cs"/>
                </a:rPr>
                <a:t>10        20,000</a:t>
              </a:r>
            </a:p>
          </p:txBody>
        </p:sp>
        <p:sp>
          <p:nvSpPr>
            <p:cNvPr id="29" name="Rounded Rectangle 28">
              <a:extLst>
                <a:ext uri="{FF2B5EF4-FFF2-40B4-BE49-F238E27FC236}">
                  <a16:creationId xmlns:a16="http://schemas.microsoft.com/office/drawing/2014/main" xmlns="" id="{80FF22EB-DA03-A644-B0ED-E02D37B6C19B}"/>
                </a:ext>
              </a:extLst>
            </p:cNvPr>
            <p:cNvSpPr/>
            <p:nvPr/>
          </p:nvSpPr>
          <p:spPr>
            <a:xfrm>
              <a:off x="8096250" y="21717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AD47">
                      <a:lumMod val="75000"/>
                    </a:srgbClr>
                  </a:solidFill>
                  <a:effectLst/>
                  <a:uLnTx/>
                  <a:uFillTx/>
                  <a:latin typeface=".VnArabia" pitchFamily="34" charset="0"/>
                  <a:ea typeface="+mn-ea"/>
                  <a:cs typeface="+mn-cs"/>
                </a:rPr>
                <a:t>11        30,000</a:t>
              </a:r>
            </a:p>
          </p:txBody>
        </p:sp>
        <p:sp>
          <p:nvSpPr>
            <p:cNvPr id="30" name="Rounded Rectangle 29">
              <a:extLst>
                <a:ext uri="{FF2B5EF4-FFF2-40B4-BE49-F238E27FC236}">
                  <a16:creationId xmlns:a16="http://schemas.microsoft.com/office/drawing/2014/main" xmlns="" id="{122F5011-6703-DE40-9E6E-DC98447F49D1}"/>
                </a:ext>
              </a:extLst>
            </p:cNvPr>
            <p:cNvSpPr/>
            <p:nvPr/>
          </p:nvSpPr>
          <p:spPr>
            <a:xfrm>
              <a:off x="8085138" y="19431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AD47">
                      <a:lumMod val="75000"/>
                    </a:srgbClr>
                  </a:solidFill>
                  <a:effectLst/>
                  <a:uLnTx/>
                  <a:uFillTx/>
                  <a:latin typeface=".VnArabia" pitchFamily="34" charset="0"/>
                  <a:ea typeface="+mn-ea"/>
                  <a:cs typeface="+mn-cs"/>
                </a:rPr>
                <a:t>12        40,000</a:t>
              </a:r>
            </a:p>
          </p:txBody>
        </p:sp>
        <p:sp>
          <p:nvSpPr>
            <p:cNvPr id="31" name="Rounded Rectangle 30">
              <a:extLst>
                <a:ext uri="{FF2B5EF4-FFF2-40B4-BE49-F238E27FC236}">
                  <a16:creationId xmlns:a16="http://schemas.microsoft.com/office/drawing/2014/main" xmlns="" id="{07F91346-402A-BC49-AFE4-20BBF47F05BF}"/>
                </a:ext>
              </a:extLst>
            </p:cNvPr>
            <p:cNvSpPr/>
            <p:nvPr/>
          </p:nvSpPr>
          <p:spPr>
            <a:xfrm>
              <a:off x="8085138" y="16573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70AD47">
                      <a:lumMod val="75000"/>
                    </a:srgbClr>
                  </a:solidFill>
                  <a:effectLst/>
                  <a:uLnTx/>
                  <a:uFillTx/>
                  <a:latin typeface=".VnArabia" pitchFamily="34" charset="0"/>
                  <a:ea typeface="+mn-ea"/>
                  <a:cs typeface="+mn-cs"/>
                </a:rPr>
                <a:t>13        60,000</a:t>
              </a:r>
            </a:p>
          </p:txBody>
        </p:sp>
        <p:sp>
          <p:nvSpPr>
            <p:cNvPr id="32" name="Rounded Rectangle 31">
              <a:extLst>
                <a:ext uri="{FF2B5EF4-FFF2-40B4-BE49-F238E27FC236}">
                  <a16:creationId xmlns:a16="http://schemas.microsoft.com/office/drawing/2014/main" xmlns="" id="{4C287056-1D48-F049-B6A0-D5A9970340E5}"/>
                </a:ext>
              </a:extLst>
            </p:cNvPr>
            <p:cNvSpPr/>
            <p:nvPr/>
          </p:nvSpPr>
          <p:spPr>
            <a:xfrm>
              <a:off x="8080375" y="13716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70AD47">
                      <a:lumMod val="75000"/>
                    </a:srgbClr>
                  </a:solidFill>
                  <a:effectLst/>
                  <a:uLnTx/>
                  <a:uFillTx/>
                  <a:latin typeface=".VnArabia" pitchFamily="34" charset="0"/>
                  <a:ea typeface="+mn-ea"/>
                  <a:cs typeface="+mn-cs"/>
                </a:rPr>
                <a:t>14        85,000</a:t>
              </a:r>
            </a:p>
          </p:txBody>
        </p:sp>
        <p:sp>
          <p:nvSpPr>
            <p:cNvPr id="33" name="Rounded Rectangle 32">
              <a:extLst>
                <a:ext uri="{FF2B5EF4-FFF2-40B4-BE49-F238E27FC236}">
                  <a16:creationId xmlns:a16="http://schemas.microsoft.com/office/drawing/2014/main" xmlns="" id="{488DACEC-9033-4A44-86EC-4A06B3C8A9A1}"/>
                </a:ext>
              </a:extLst>
            </p:cNvPr>
            <p:cNvSpPr/>
            <p:nvPr/>
          </p:nvSpPr>
          <p:spPr>
            <a:xfrm>
              <a:off x="8096250" y="10858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lumMod val="95000"/>
                    </a:prstClr>
                  </a:solidFill>
                  <a:effectLst/>
                  <a:uLnTx/>
                  <a:uFillTx/>
                  <a:latin typeface=".VnArabia" pitchFamily="34" charset="0"/>
                  <a:ea typeface="+mn-ea"/>
                  <a:cs typeface="+mn-cs"/>
                </a:rPr>
                <a:t>15        100,000</a:t>
              </a:r>
            </a:p>
          </p:txBody>
        </p:sp>
        <p:sp>
          <p:nvSpPr>
            <p:cNvPr id="2" name="Rounded Rectangle 1">
              <a:extLst>
                <a:ext uri="{FF2B5EF4-FFF2-40B4-BE49-F238E27FC236}">
                  <a16:creationId xmlns:a16="http://schemas.microsoft.com/office/drawing/2014/main" xmlns="" id="{ABF01ADA-4ACE-A64B-8E28-3616002F8733}"/>
                </a:ext>
              </a:extLst>
            </p:cNvPr>
            <p:cNvSpPr/>
            <p:nvPr/>
          </p:nvSpPr>
          <p:spPr>
            <a:xfrm>
              <a:off x="8245476" y="4972050"/>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35" name="Rounded Rectangle 34">
              <a:extLst>
                <a:ext uri="{FF2B5EF4-FFF2-40B4-BE49-F238E27FC236}">
                  <a16:creationId xmlns:a16="http://schemas.microsoft.com/office/drawing/2014/main" xmlns="" id="{6ABAB1CA-919D-9E47-BD7D-806A0F082598}"/>
                </a:ext>
              </a:extLst>
            </p:cNvPr>
            <p:cNvSpPr/>
            <p:nvPr/>
          </p:nvSpPr>
          <p:spPr>
            <a:xfrm>
              <a:off x="8245476" y="4714875"/>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38" name="Rounded Rectangle 37">
              <a:extLst>
                <a:ext uri="{FF2B5EF4-FFF2-40B4-BE49-F238E27FC236}">
                  <a16:creationId xmlns:a16="http://schemas.microsoft.com/office/drawing/2014/main" xmlns="" id="{7A71A5E1-AA03-AC4D-A41D-BFFB11A690CF}"/>
                </a:ext>
              </a:extLst>
            </p:cNvPr>
            <p:cNvSpPr/>
            <p:nvPr/>
          </p:nvSpPr>
          <p:spPr>
            <a:xfrm>
              <a:off x="8235951" y="4449763"/>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39" name="Rounded Rectangle 38">
              <a:extLst>
                <a:ext uri="{FF2B5EF4-FFF2-40B4-BE49-F238E27FC236}">
                  <a16:creationId xmlns:a16="http://schemas.microsoft.com/office/drawing/2014/main" xmlns="" id="{49BDF888-7B7F-9642-9864-A380F0E09CAF}"/>
                </a:ext>
              </a:extLst>
            </p:cNvPr>
            <p:cNvSpPr/>
            <p:nvPr/>
          </p:nvSpPr>
          <p:spPr>
            <a:xfrm>
              <a:off x="8245476" y="4178300"/>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40" name="Rounded Rectangle 39">
              <a:extLst>
                <a:ext uri="{FF2B5EF4-FFF2-40B4-BE49-F238E27FC236}">
                  <a16:creationId xmlns:a16="http://schemas.microsoft.com/office/drawing/2014/main" xmlns="" id="{801806BC-311C-774D-9D35-44B2770CBE1E}"/>
                </a:ext>
              </a:extLst>
            </p:cNvPr>
            <p:cNvSpPr/>
            <p:nvPr/>
          </p:nvSpPr>
          <p:spPr>
            <a:xfrm>
              <a:off x="8245475" y="3892550"/>
              <a:ext cx="12144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41" name="Rounded Rectangle 40">
              <a:extLst>
                <a:ext uri="{FF2B5EF4-FFF2-40B4-BE49-F238E27FC236}">
                  <a16:creationId xmlns:a16="http://schemas.microsoft.com/office/drawing/2014/main" xmlns="" id="{796C8AE7-A5FE-DE4D-9D39-0F0232F545FB}"/>
                </a:ext>
              </a:extLst>
            </p:cNvPr>
            <p:cNvSpPr/>
            <p:nvPr/>
          </p:nvSpPr>
          <p:spPr>
            <a:xfrm>
              <a:off x="8245475" y="3611563"/>
              <a:ext cx="12144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42" name="Rounded Rectangle 41">
              <a:extLst>
                <a:ext uri="{FF2B5EF4-FFF2-40B4-BE49-F238E27FC236}">
                  <a16:creationId xmlns:a16="http://schemas.microsoft.com/office/drawing/2014/main" xmlns="" id="{5A2C750E-0249-8B41-B882-EDBDA1B1EB83}"/>
                </a:ext>
              </a:extLst>
            </p:cNvPr>
            <p:cNvSpPr/>
            <p:nvPr/>
          </p:nvSpPr>
          <p:spPr>
            <a:xfrm>
              <a:off x="8245475" y="3349625"/>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43" name="Rounded Rectangle 42">
              <a:extLst>
                <a:ext uri="{FF2B5EF4-FFF2-40B4-BE49-F238E27FC236}">
                  <a16:creationId xmlns:a16="http://schemas.microsoft.com/office/drawing/2014/main" xmlns="" id="{43C6A970-5931-E54F-8E7B-D27F5536532E}"/>
                </a:ext>
              </a:extLst>
            </p:cNvPr>
            <p:cNvSpPr/>
            <p:nvPr/>
          </p:nvSpPr>
          <p:spPr>
            <a:xfrm>
              <a:off x="8245475" y="3074988"/>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44" name="Rounded Rectangle 43">
              <a:extLst>
                <a:ext uri="{FF2B5EF4-FFF2-40B4-BE49-F238E27FC236}">
                  <a16:creationId xmlns:a16="http://schemas.microsoft.com/office/drawing/2014/main" xmlns="" id="{2E3CEFDF-05BA-DB4C-88F4-9B38FB9C9121}"/>
                </a:ext>
              </a:extLst>
            </p:cNvPr>
            <p:cNvSpPr/>
            <p:nvPr/>
          </p:nvSpPr>
          <p:spPr>
            <a:xfrm>
              <a:off x="8245475" y="2806700"/>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45" name="Rounded Rectangle 44">
              <a:extLst>
                <a:ext uri="{FF2B5EF4-FFF2-40B4-BE49-F238E27FC236}">
                  <a16:creationId xmlns:a16="http://schemas.microsoft.com/office/drawing/2014/main" xmlns="" id="{600E9C33-CC33-6349-BA0A-AA4AE90CA14B}"/>
                </a:ext>
              </a:extLst>
            </p:cNvPr>
            <p:cNvSpPr/>
            <p:nvPr/>
          </p:nvSpPr>
          <p:spPr>
            <a:xfrm>
              <a:off x="8245475" y="2525713"/>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46" name="Rounded Rectangle 45">
              <a:extLst>
                <a:ext uri="{FF2B5EF4-FFF2-40B4-BE49-F238E27FC236}">
                  <a16:creationId xmlns:a16="http://schemas.microsoft.com/office/drawing/2014/main" xmlns="" id="{7A79B64A-8F9F-7F4F-A352-4823644E98EC}"/>
                </a:ext>
              </a:extLst>
            </p:cNvPr>
            <p:cNvSpPr/>
            <p:nvPr/>
          </p:nvSpPr>
          <p:spPr>
            <a:xfrm>
              <a:off x="8232776" y="223520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47" name="Rounded Rectangle 46">
              <a:extLst>
                <a:ext uri="{FF2B5EF4-FFF2-40B4-BE49-F238E27FC236}">
                  <a16:creationId xmlns:a16="http://schemas.microsoft.com/office/drawing/2014/main" xmlns="" id="{D33B95D6-E97F-4249-9713-2BD4CED6A427}"/>
                </a:ext>
              </a:extLst>
            </p:cNvPr>
            <p:cNvSpPr/>
            <p:nvPr/>
          </p:nvSpPr>
          <p:spPr>
            <a:xfrm>
              <a:off x="8228014" y="1971675"/>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48" name="Rounded Rectangle 47">
              <a:extLst>
                <a:ext uri="{FF2B5EF4-FFF2-40B4-BE49-F238E27FC236}">
                  <a16:creationId xmlns:a16="http://schemas.microsoft.com/office/drawing/2014/main" xmlns="" id="{5576D1D1-7D4F-8E4F-922A-B675909C9FDE}"/>
                </a:ext>
              </a:extLst>
            </p:cNvPr>
            <p:cNvSpPr/>
            <p:nvPr/>
          </p:nvSpPr>
          <p:spPr>
            <a:xfrm>
              <a:off x="8228014" y="170815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49" name="Rounded Rectangle 48">
              <a:extLst>
                <a:ext uri="{FF2B5EF4-FFF2-40B4-BE49-F238E27FC236}">
                  <a16:creationId xmlns:a16="http://schemas.microsoft.com/office/drawing/2014/main" xmlns="" id="{2D16328C-BC1B-BD47-80C3-E34A317E1213}"/>
                </a:ext>
              </a:extLst>
            </p:cNvPr>
            <p:cNvSpPr/>
            <p:nvPr/>
          </p:nvSpPr>
          <p:spPr>
            <a:xfrm>
              <a:off x="8228014" y="143510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50" name="Rounded Rectangle 49">
              <a:extLst>
                <a:ext uri="{FF2B5EF4-FFF2-40B4-BE49-F238E27FC236}">
                  <a16:creationId xmlns:a16="http://schemas.microsoft.com/office/drawing/2014/main" xmlns="" id="{C94A00EA-E2C2-F240-B8D1-9CDABC9EB4E1}"/>
                </a:ext>
              </a:extLst>
            </p:cNvPr>
            <p:cNvSpPr/>
            <p:nvPr/>
          </p:nvSpPr>
          <p:spPr>
            <a:xfrm>
              <a:off x="8210550" y="1136650"/>
              <a:ext cx="12271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53" name="Rounded Rectangle 52">
              <a:extLst>
                <a:ext uri="{FF2B5EF4-FFF2-40B4-BE49-F238E27FC236}">
                  <a16:creationId xmlns:a16="http://schemas.microsoft.com/office/drawing/2014/main" xmlns="" id="{A3EFED1D-17DF-5A4C-8C6F-5BA83A098213}"/>
                </a:ext>
              </a:extLst>
            </p:cNvPr>
            <p:cNvSpPr/>
            <p:nvPr/>
          </p:nvSpPr>
          <p:spPr>
            <a:xfrm>
              <a:off x="8245476" y="3892550"/>
              <a:ext cx="121602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54" name="Rounded Rectangle 53">
              <a:extLst>
                <a:ext uri="{FF2B5EF4-FFF2-40B4-BE49-F238E27FC236}">
                  <a16:creationId xmlns:a16="http://schemas.microsoft.com/office/drawing/2014/main" xmlns="" id="{751FEB41-63CE-5F4C-B212-0C072740106D}"/>
                </a:ext>
              </a:extLst>
            </p:cNvPr>
            <p:cNvSpPr/>
            <p:nvPr/>
          </p:nvSpPr>
          <p:spPr>
            <a:xfrm>
              <a:off x="8240713" y="2525713"/>
              <a:ext cx="1212850"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55" name="Rounded Rectangle 54">
              <a:extLst>
                <a:ext uri="{FF2B5EF4-FFF2-40B4-BE49-F238E27FC236}">
                  <a16:creationId xmlns:a16="http://schemas.microsoft.com/office/drawing/2014/main" xmlns="" id="{61A33DF2-3542-F94D-A896-82DF7C44C8AD}"/>
                </a:ext>
              </a:extLst>
            </p:cNvPr>
            <p:cNvSpPr/>
            <p:nvPr/>
          </p:nvSpPr>
          <p:spPr>
            <a:xfrm>
              <a:off x="8208964" y="1141413"/>
              <a:ext cx="122872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pic>
          <p:nvPicPr>
            <p:cNvPr id="5157" name="Picture 55">
              <a:extLst>
                <a:ext uri="{FF2B5EF4-FFF2-40B4-BE49-F238E27FC236}">
                  <a16:creationId xmlns:a16="http://schemas.microsoft.com/office/drawing/2014/main" xmlns="" id="{1A390C6F-29CB-7A4A-845E-043E68B5CD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4464" y="5200651"/>
              <a:ext cx="18319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56">
              <a:extLst>
                <a:ext uri="{FF2B5EF4-FFF2-40B4-BE49-F238E27FC236}">
                  <a16:creationId xmlns:a16="http://schemas.microsoft.com/office/drawing/2014/main" xmlns="" id="{6319006F-9ADF-754B-9E6E-68A5CB287D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02514" y="5278438"/>
              <a:ext cx="154463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xmlns="" id="{33C126E3-59ED-DD4B-AC73-D17A6C40BF20}"/>
                </a:ext>
              </a:extLst>
            </p:cNvPr>
            <p:cNvGrpSpPr>
              <a:grpSpLocks/>
            </p:cNvGrpSpPr>
            <p:nvPr/>
          </p:nvGrpSpPr>
          <p:grpSpPr bwMode="auto">
            <a:xfrm>
              <a:off x="1766888" y="2573339"/>
              <a:ext cx="1287462" cy="1265237"/>
              <a:chOff x="274638" y="2590800"/>
              <a:chExt cx="1096962" cy="1096963"/>
            </a:xfrm>
          </p:grpSpPr>
          <p:sp>
            <p:nvSpPr>
              <p:cNvPr id="59" name="Oval 58">
                <a:extLst>
                  <a:ext uri="{FF2B5EF4-FFF2-40B4-BE49-F238E27FC236}">
                    <a16:creationId xmlns:a16="http://schemas.microsoft.com/office/drawing/2014/main" xmlns="" id="{FAFA98BD-1FC0-EF46-85DC-57B265834280}"/>
                  </a:ext>
                </a:extLst>
              </p:cNvPr>
              <p:cNvSpPr/>
              <p:nvPr/>
            </p:nvSpPr>
            <p:spPr>
              <a:xfrm>
                <a:off x="274638" y="2590800"/>
                <a:ext cx="1096962" cy="10969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pic>
            <p:nvPicPr>
              <p:cNvPr id="5203" name="Picture 60">
                <a:extLst>
                  <a:ext uri="{FF2B5EF4-FFF2-40B4-BE49-F238E27FC236}">
                    <a16:creationId xmlns:a16="http://schemas.microsoft.com/office/drawing/2014/main" xmlns="" id="{256921C6-4623-CE4A-823B-E3588CC75BC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667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xmlns="" id="{E2C26DEB-1C76-BE4B-8665-0A4A73EEF5B4}"/>
                </a:ext>
              </a:extLst>
            </p:cNvPr>
            <p:cNvGrpSpPr>
              <a:grpSpLocks/>
            </p:cNvGrpSpPr>
            <p:nvPr/>
          </p:nvGrpSpPr>
          <p:grpSpPr bwMode="auto">
            <a:xfrm>
              <a:off x="1766888" y="3933826"/>
              <a:ext cx="1287462" cy="1254125"/>
              <a:chOff x="309563" y="4008438"/>
              <a:chExt cx="1096962" cy="1096962"/>
            </a:xfrm>
          </p:grpSpPr>
          <p:sp>
            <p:nvSpPr>
              <p:cNvPr id="60" name="Oval 59">
                <a:extLst>
                  <a:ext uri="{FF2B5EF4-FFF2-40B4-BE49-F238E27FC236}">
                    <a16:creationId xmlns:a16="http://schemas.microsoft.com/office/drawing/2014/main" xmlns="" id="{BFD5B214-E603-4E4B-9572-345A2522C9F5}"/>
                  </a:ext>
                </a:extLst>
              </p:cNvPr>
              <p:cNvSpPr/>
              <p:nvPr/>
            </p:nvSpPr>
            <p:spPr>
              <a:xfrm>
                <a:off x="309563" y="4008438"/>
                <a:ext cx="1096962" cy="109696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pic>
            <p:nvPicPr>
              <p:cNvPr id="5201" name="Picture 61">
                <a:extLst>
                  <a:ext uri="{FF2B5EF4-FFF2-40B4-BE49-F238E27FC236}">
                    <a16:creationId xmlns:a16="http://schemas.microsoft.com/office/drawing/2014/main" xmlns="" id="{125A9D3D-864A-DE42-A5FB-909F9C8B217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0465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xmlns="" id="{D3A341A0-C3FF-1248-8E3D-DE463671ABFF}"/>
                </a:ext>
              </a:extLst>
            </p:cNvPr>
            <p:cNvGrpSpPr>
              <a:grpSpLocks/>
            </p:cNvGrpSpPr>
            <p:nvPr/>
          </p:nvGrpSpPr>
          <p:grpSpPr bwMode="auto">
            <a:xfrm>
              <a:off x="1766889" y="1241425"/>
              <a:ext cx="1184275" cy="1176338"/>
              <a:chOff x="274638" y="1168400"/>
              <a:chExt cx="1096962" cy="1096963"/>
            </a:xfrm>
          </p:grpSpPr>
          <p:sp>
            <p:nvSpPr>
              <p:cNvPr id="12" name="Oval 11">
                <a:extLst>
                  <a:ext uri="{FF2B5EF4-FFF2-40B4-BE49-F238E27FC236}">
                    <a16:creationId xmlns:a16="http://schemas.microsoft.com/office/drawing/2014/main" xmlns="" id="{FBA91DA8-DF1F-5844-A3D8-6B20539C3955}"/>
                  </a:ext>
                </a:extLst>
              </p:cNvPr>
              <p:cNvSpPr/>
              <p:nvPr/>
            </p:nvSpPr>
            <p:spPr>
              <a:xfrm>
                <a:off x="274638" y="1168400"/>
                <a:ext cx="1096962" cy="10969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pic>
            <p:nvPicPr>
              <p:cNvPr id="5199" name="Picture 62">
                <a:extLst>
                  <a:ext uri="{FF2B5EF4-FFF2-40B4-BE49-F238E27FC236}">
                    <a16:creationId xmlns:a16="http://schemas.microsoft.com/office/drawing/2014/main" xmlns="" id="{CB15C2DD-3908-B245-9969-A0E589ABD6D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8300" y="12604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62" name="TextBox 63">
              <a:hlinkClick r:id="rId10" action="ppaction://hlinksldjump">
                <a:snd r:embed="rId11" name="bat-dau-di-tim-altp.wav"/>
              </a:hlinkClick>
              <a:extLst>
                <a:ext uri="{FF2B5EF4-FFF2-40B4-BE49-F238E27FC236}">
                  <a16:creationId xmlns:a16="http://schemas.microsoft.com/office/drawing/2014/main" xmlns="" id="{C672DD0C-7192-8E4E-BD0B-481091CEDCD3}"/>
                </a:ext>
              </a:extLst>
            </p:cNvPr>
            <p:cNvSpPr txBox="1">
              <a:spLocks noChangeArrowheads="1"/>
            </p:cNvSpPr>
            <p:nvPr/>
          </p:nvSpPr>
          <p:spPr bwMode="auto">
            <a:xfrm>
              <a:off x="5648325" y="5259388"/>
              <a:ext cx="1041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Chơi ngay</a:t>
              </a:r>
            </a:p>
          </p:txBody>
        </p:sp>
        <p:sp>
          <p:nvSpPr>
            <p:cNvPr id="5163" name="TextBox 64">
              <a:extLst>
                <a:ext uri="{FF2B5EF4-FFF2-40B4-BE49-F238E27FC236}">
                  <a16:creationId xmlns:a16="http://schemas.microsoft.com/office/drawing/2014/main" xmlns="" id="{8CA84040-5131-6947-A187-5DFAC9B32BF1}"/>
                </a:ext>
              </a:extLst>
            </p:cNvPr>
            <p:cNvSpPr txBox="1">
              <a:spLocks noChangeArrowheads="1"/>
            </p:cNvSpPr>
            <p:nvPr/>
          </p:nvSpPr>
          <p:spPr bwMode="auto">
            <a:xfrm>
              <a:off x="7853363" y="5307013"/>
              <a:ext cx="11239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Bỏ qua</a:t>
              </a:r>
            </a:p>
          </p:txBody>
        </p:sp>
        <p:pic>
          <p:nvPicPr>
            <p:cNvPr id="5164" name="Picture 10">
              <a:extLst>
                <a:ext uri="{FF2B5EF4-FFF2-40B4-BE49-F238E27FC236}">
                  <a16:creationId xmlns:a16="http://schemas.microsoft.com/office/drawing/2014/main" xmlns="" id="{7B3BAFB3-6483-A943-AFE1-C276DB2DF22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46338" y="5686425"/>
              <a:ext cx="30718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5" name="Picture 13">
              <a:extLst>
                <a:ext uri="{FF2B5EF4-FFF2-40B4-BE49-F238E27FC236}">
                  <a16:creationId xmlns:a16="http://schemas.microsoft.com/office/drawing/2014/main" xmlns="" id="{CB60E4F7-3446-834D-88C2-4FC9F4DCDB7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92250" y="5775325"/>
              <a:ext cx="22034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6" name="Picture 15">
              <a:extLst>
                <a:ext uri="{FF2B5EF4-FFF2-40B4-BE49-F238E27FC236}">
                  <a16:creationId xmlns:a16="http://schemas.microsoft.com/office/drawing/2014/main" xmlns="" id="{2FA889F9-14BC-EA4B-851F-6CD8B611DAE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32014" y="877888"/>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7" name="Picture 16">
              <a:extLst>
                <a:ext uri="{FF2B5EF4-FFF2-40B4-BE49-F238E27FC236}">
                  <a16:creationId xmlns:a16="http://schemas.microsoft.com/office/drawing/2014/main" xmlns="" id="{E228099B-EAB2-344D-85BE-F0B70667F7C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14475" y="906464"/>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8" name="Picture 56">
              <a:extLst>
                <a:ext uri="{FF2B5EF4-FFF2-40B4-BE49-F238E27FC236}">
                  <a16:creationId xmlns:a16="http://schemas.microsoft.com/office/drawing/2014/main" xmlns="" id="{31F30AE3-E34C-104B-B3BF-15AD68967BF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49651" y="5791201"/>
              <a:ext cx="1120775"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9" name="Picture 57">
              <a:extLst>
                <a:ext uri="{FF2B5EF4-FFF2-40B4-BE49-F238E27FC236}">
                  <a16:creationId xmlns:a16="http://schemas.microsoft.com/office/drawing/2014/main" xmlns="" id="{E0EFF94E-1640-2C49-BD62-020F7AE0534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08513" y="5791200"/>
              <a:ext cx="11223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0" name="Picture 60">
              <a:extLst>
                <a:ext uri="{FF2B5EF4-FFF2-40B4-BE49-F238E27FC236}">
                  <a16:creationId xmlns:a16="http://schemas.microsoft.com/office/drawing/2014/main" xmlns="" id="{57F2CB6D-CC00-8E42-83A4-427D91F48D6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607051" y="5794375"/>
              <a:ext cx="11207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 name="Picture 61">
              <a:extLst>
                <a:ext uri="{FF2B5EF4-FFF2-40B4-BE49-F238E27FC236}">
                  <a16:creationId xmlns:a16="http://schemas.microsoft.com/office/drawing/2014/main" xmlns="" id="{4195006E-4546-1D44-B175-6421C3315BA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48438" y="5802313"/>
              <a:ext cx="2132012"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2" name="Picture 62">
              <a:extLst>
                <a:ext uri="{FF2B5EF4-FFF2-40B4-BE49-F238E27FC236}">
                  <a16:creationId xmlns:a16="http://schemas.microsoft.com/office/drawing/2014/main" xmlns="" id="{A7283400-3D58-4048-8092-14B4FB9B97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583613" y="5802313"/>
              <a:ext cx="11223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3" name="Picture 63">
              <a:extLst>
                <a:ext uri="{FF2B5EF4-FFF2-40B4-BE49-F238E27FC236}">
                  <a16:creationId xmlns:a16="http://schemas.microsoft.com/office/drawing/2014/main" xmlns="" id="{E2B60F55-D83B-264F-91F1-4F6C1602FC9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594851" y="5802313"/>
              <a:ext cx="112236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4" name="Picture 64">
              <a:extLst>
                <a:ext uri="{FF2B5EF4-FFF2-40B4-BE49-F238E27FC236}">
                  <a16:creationId xmlns:a16="http://schemas.microsoft.com/office/drawing/2014/main" xmlns="" id="{AC43C02B-EAC2-6F4A-BC0A-7851718C0EC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54425" y="928688"/>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5" name="Picture 65">
              <a:extLst>
                <a:ext uri="{FF2B5EF4-FFF2-40B4-BE49-F238E27FC236}">
                  <a16:creationId xmlns:a16="http://schemas.microsoft.com/office/drawing/2014/main" xmlns="" id="{6E748092-2E4F-0347-8E24-11C766B039E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60889" y="9302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66">
              <a:extLst>
                <a:ext uri="{FF2B5EF4-FFF2-40B4-BE49-F238E27FC236}">
                  <a16:creationId xmlns:a16="http://schemas.microsoft.com/office/drawing/2014/main" xmlns="" id="{A14692CC-7EBE-0246-BB2A-61555F97C8C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508625" y="922338"/>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7" name="Picture 67">
              <a:extLst>
                <a:ext uri="{FF2B5EF4-FFF2-40B4-BE49-F238E27FC236}">
                  <a16:creationId xmlns:a16="http://schemas.microsoft.com/office/drawing/2014/main" xmlns="" id="{6969C331-68D4-3E44-B1FE-3F568E05743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15089" y="9302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8" name="Picture 68">
              <a:extLst>
                <a:ext uri="{FF2B5EF4-FFF2-40B4-BE49-F238E27FC236}">
                  <a16:creationId xmlns:a16="http://schemas.microsoft.com/office/drawing/2014/main" xmlns="" id="{FBF1DF28-FE54-C34F-96D6-47FA621E5C8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61239" y="8413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9" name="Picture 69">
              <a:extLst>
                <a:ext uri="{FF2B5EF4-FFF2-40B4-BE49-F238E27FC236}">
                  <a16:creationId xmlns:a16="http://schemas.microsoft.com/office/drawing/2014/main" xmlns="" id="{C96914F2-F8E9-4B49-9C89-5A821A36EC3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3575" y="841375"/>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0" name="Picture 70">
              <a:extLst>
                <a:ext uri="{FF2B5EF4-FFF2-40B4-BE49-F238E27FC236}">
                  <a16:creationId xmlns:a16="http://schemas.microsoft.com/office/drawing/2014/main" xmlns="" id="{8E04010A-0A62-9247-83BD-65AA8E6436C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94800" y="931863"/>
              <a:ext cx="92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1" name="Picture 71">
              <a:extLst>
                <a:ext uri="{FF2B5EF4-FFF2-40B4-BE49-F238E27FC236}">
                  <a16:creationId xmlns:a16="http://schemas.microsoft.com/office/drawing/2014/main" xmlns="" id="{F79BB0C7-63FA-A345-9DC0-013CD228F3A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36813" y="836613"/>
              <a:ext cx="307181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2" name="Picture 72">
              <a:extLst>
                <a:ext uri="{FF2B5EF4-FFF2-40B4-BE49-F238E27FC236}">
                  <a16:creationId xmlns:a16="http://schemas.microsoft.com/office/drawing/2014/main" xmlns="" id="{FA6A733C-F9DB-7240-91B0-413342E9307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95913" y="823913"/>
              <a:ext cx="30718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3" name="Picture 73">
              <a:extLst>
                <a:ext uri="{FF2B5EF4-FFF2-40B4-BE49-F238E27FC236}">
                  <a16:creationId xmlns:a16="http://schemas.microsoft.com/office/drawing/2014/main" xmlns="" id="{B84235F3-5E62-D84C-9C93-05B40315586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593013" y="835026"/>
              <a:ext cx="30718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4" name="Picture 74">
              <a:extLst>
                <a:ext uri="{FF2B5EF4-FFF2-40B4-BE49-F238E27FC236}">
                  <a16:creationId xmlns:a16="http://schemas.microsoft.com/office/drawing/2014/main" xmlns="" id="{11B3AC4D-909B-7D48-907F-62B2C13487E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844800" y="928689"/>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5" name="Picture 75">
              <a:extLst>
                <a:ext uri="{FF2B5EF4-FFF2-40B4-BE49-F238E27FC236}">
                  <a16:creationId xmlns:a16="http://schemas.microsoft.com/office/drawing/2014/main" xmlns="" id="{420E9268-31C2-0C45-B08D-9794095889D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30664" y="928689"/>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6" name="Picture 76">
              <a:extLst>
                <a:ext uri="{FF2B5EF4-FFF2-40B4-BE49-F238E27FC236}">
                  <a16:creationId xmlns:a16="http://schemas.microsoft.com/office/drawing/2014/main" xmlns="" id="{4EB569E2-A2BE-FC40-8814-BDA7277866D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694239" y="920751"/>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7" name="Picture 77">
              <a:extLst>
                <a:ext uri="{FF2B5EF4-FFF2-40B4-BE49-F238E27FC236}">
                  <a16:creationId xmlns:a16="http://schemas.microsoft.com/office/drawing/2014/main" xmlns="" id="{E2F4A1FA-7DAF-0442-88EB-C4BDDAB2665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78450" y="915989"/>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8" name="Picture 78">
              <a:extLst>
                <a:ext uri="{FF2B5EF4-FFF2-40B4-BE49-F238E27FC236}">
                  <a16:creationId xmlns:a16="http://schemas.microsoft.com/office/drawing/2014/main" xmlns="" id="{D9DD6A77-2FF4-2D49-B437-820DF7E6649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042025" y="908051"/>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9" name="Picture 79">
              <a:extLst>
                <a:ext uri="{FF2B5EF4-FFF2-40B4-BE49-F238E27FC236}">
                  <a16:creationId xmlns:a16="http://schemas.microsoft.com/office/drawing/2014/main" xmlns="" id="{FBE75823-065F-EE47-8A9C-72D0DA4FCA8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718300" y="906464"/>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0" name="Picture 80">
              <a:extLst>
                <a:ext uri="{FF2B5EF4-FFF2-40B4-BE49-F238E27FC236}">
                  <a16:creationId xmlns:a16="http://schemas.microsoft.com/office/drawing/2014/main" xmlns="" id="{38B3DE5F-F1C7-BC48-8389-74906E11F53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83464" y="898526"/>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 name="Picture 81">
              <a:extLst>
                <a:ext uri="{FF2B5EF4-FFF2-40B4-BE49-F238E27FC236}">
                  <a16:creationId xmlns:a16="http://schemas.microsoft.com/office/drawing/2014/main" xmlns="" id="{A2E6579F-63DB-BC4F-92BD-2D9C4B47F5C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01014" y="847726"/>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2" name="Picture 82">
              <a:extLst>
                <a:ext uri="{FF2B5EF4-FFF2-40B4-BE49-F238E27FC236}">
                  <a16:creationId xmlns:a16="http://schemas.microsoft.com/office/drawing/2014/main" xmlns="" id="{956DAC98-FB1E-1C45-AD50-86AB18A14CF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36014" y="860426"/>
              <a:ext cx="6445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3" name="Picture 83">
              <a:extLst>
                <a:ext uri="{FF2B5EF4-FFF2-40B4-BE49-F238E27FC236}">
                  <a16:creationId xmlns:a16="http://schemas.microsoft.com/office/drawing/2014/main" xmlns="" id="{939F33D3-C679-7C49-B881-C4637CFD6E4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48301" y="5688013"/>
              <a:ext cx="30718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4" name="Picture 84">
              <a:extLst>
                <a:ext uri="{FF2B5EF4-FFF2-40B4-BE49-F238E27FC236}">
                  <a16:creationId xmlns:a16="http://schemas.microsoft.com/office/drawing/2014/main" xmlns="" id="{0A6537ED-3F46-7F45-AEF3-BC6E1DE9422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35876" y="5697538"/>
              <a:ext cx="30718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5" name="Picture 55">
              <a:extLst>
                <a:ext uri="{FF2B5EF4-FFF2-40B4-BE49-F238E27FC236}">
                  <a16:creationId xmlns:a16="http://schemas.microsoft.com/office/drawing/2014/main" xmlns="" id="{DF72BE67-7FA4-6E48-B911-2C7AB6FCFCD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322638" y="5238751"/>
              <a:ext cx="15557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6" name="TextBox 63">
              <a:extLst>
                <a:ext uri="{FF2B5EF4-FFF2-40B4-BE49-F238E27FC236}">
                  <a16:creationId xmlns:a16="http://schemas.microsoft.com/office/drawing/2014/main" xmlns="" id="{20368967-F0D8-C143-8677-1F13E0947878}"/>
                </a:ext>
              </a:extLst>
            </p:cNvPr>
            <p:cNvSpPr txBox="1">
              <a:spLocks noChangeArrowheads="1"/>
            </p:cNvSpPr>
            <p:nvPr/>
          </p:nvSpPr>
          <p:spPr bwMode="auto">
            <a:xfrm>
              <a:off x="3643313" y="5259388"/>
              <a:ext cx="11239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Thông tin</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9">
            <a:extLst>
              <a:ext uri="{FF2B5EF4-FFF2-40B4-BE49-F238E27FC236}">
                <a16:creationId xmlns:a16="http://schemas.microsoft.com/office/drawing/2014/main" xmlns="" id="{623061A2-12BF-43D9-B27E-B709A39B3A7F}"/>
              </a:ext>
            </a:extLst>
          </p:cNvPr>
          <p:cNvSpPr>
            <a:spLocks/>
          </p:cNvSpPr>
          <p:nvPr/>
        </p:nvSpPr>
        <p:spPr bwMode="auto">
          <a:xfrm>
            <a:off x="9340118" y="2997722"/>
            <a:ext cx="2878667" cy="3890433"/>
          </a:xfrm>
          <a:custGeom>
            <a:avLst/>
            <a:gdLst>
              <a:gd name="T0" fmla="*/ 1081 w 1813"/>
              <a:gd name="T1" fmla="*/ 73 h 2451"/>
              <a:gd name="T2" fmla="*/ 1228 w 1813"/>
              <a:gd name="T3" fmla="*/ 164 h 2451"/>
              <a:gd name="T4" fmla="*/ 1447 w 1813"/>
              <a:gd name="T5" fmla="*/ 301 h 2451"/>
              <a:gd name="T6" fmla="*/ 1566 w 1813"/>
              <a:gd name="T7" fmla="*/ 420 h 2451"/>
              <a:gd name="T8" fmla="*/ 1676 w 1813"/>
              <a:gd name="T9" fmla="*/ 612 h 2451"/>
              <a:gd name="T10" fmla="*/ 1776 w 1813"/>
              <a:gd name="T11" fmla="*/ 923 h 2451"/>
              <a:gd name="T12" fmla="*/ 1785 w 1813"/>
              <a:gd name="T13" fmla="*/ 1197 h 2451"/>
              <a:gd name="T14" fmla="*/ 1767 w 1813"/>
              <a:gd name="T15" fmla="*/ 1280 h 2451"/>
              <a:gd name="T16" fmla="*/ 1794 w 1813"/>
              <a:gd name="T17" fmla="*/ 1344 h 2451"/>
              <a:gd name="T18" fmla="*/ 1776 w 1813"/>
              <a:gd name="T19" fmla="*/ 1408 h 2451"/>
              <a:gd name="T20" fmla="*/ 1767 w 1813"/>
              <a:gd name="T21" fmla="*/ 1527 h 2451"/>
              <a:gd name="T22" fmla="*/ 1666 w 1813"/>
              <a:gd name="T23" fmla="*/ 1636 h 2451"/>
              <a:gd name="T24" fmla="*/ 1374 w 1813"/>
              <a:gd name="T25" fmla="*/ 1755 h 2451"/>
              <a:gd name="T26" fmla="*/ 1173 w 1813"/>
              <a:gd name="T27" fmla="*/ 1865 h 2451"/>
              <a:gd name="T28" fmla="*/ 935 w 1813"/>
              <a:gd name="T29" fmla="*/ 1929 h 2451"/>
              <a:gd name="T30" fmla="*/ 908 w 1813"/>
              <a:gd name="T31" fmla="*/ 1993 h 2451"/>
              <a:gd name="T32" fmla="*/ 816 w 1813"/>
              <a:gd name="T33" fmla="*/ 2121 h 2451"/>
              <a:gd name="T34" fmla="*/ 697 w 1813"/>
              <a:gd name="T35" fmla="*/ 2176 h 2451"/>
              <a:gd name="T36" fmla="*/ 533 w 1813"/>
              <a:gd name="T37" fmla="*/ 2267 h 2451"/>
              <a:gd name="T38" fmla="*/ 423 w 1813"/>
              <a:gd name="T39" fmla="*/ 2359 h 2451"/>
              <a:gd name="T40" fmla="*/ 158 w 1813"/>
              <a:gd name="T41" fmla="*/ 2395 h 2451"/>
              <a:gd name="T42" fmla="*/ 158 w 1813"/>
              <a:gd name="T43" fmla="*/ 2349 h 2451"/>
              <a:gd name="T44" fmla="*/ 194 w 1813"/>
              <a:gd name="T45" fmla="*/ 2039 h 2451"/>
              <a:gd name="T46" fmla="*/ 185 w 1813"/>
              <a:gd name="T47" fmla="*/ 2020 h 2451"/>
              <a:gd name="T48" fmla="*/ 48 w 1813"/>
              <a:gd name="T49" fmla="*/ 1984 h 2451"/>
              <a:gd name="T50" fmla="*/ 121 w 1813"/>
              <a:gd name="T51" fmla="*/ 1847 h 2451"/>
              <a:gd name="T52" fmla="*/ 194 w 1813"/>
              <a:gd name="T53" fmla="*/ 1847 h 2451"/>
              <a:gd name="T54" fmla="*/ 258 w 1813"/>
              <a:gd name="T55" fmla="*/ 1773 h 2451"/>
              <a:gd name="T56" fmla="*/ 642 w 1813"/>
              <a:gd name="T57" fmla="*/ 1764 h 2451"/>
              <a:gd name="T58" fmla="*/ 569 w 1813"/>
              <a:gd name="T59" fmla="*/ 1709 h 2451"/>
              <a:gd name="T60" fmla="*/ 597 w 1813"/>
              <a:gd name="T61" fmla="*/ 1472 h 2451"/>
              <a:gd name="T62" fmla="*/ 725 w 1813"/>
              <a:gd name="T63" fmla="*/ 1499 h 2451"/>
              <a:gd name="T64" fmla="*/ 789 w 1813"/>
              <a:gd name="T65" fmla="*/ 1435 h 2451"/>
              <a:gd name="T66" fmla="*/ 1036 w 1813"/>
              <a:gd name="T67" fmla="*/ 1353 h 2451"/>
              <a:gd name="T68" fmla="*/ 1100 w 1813"/>
              <a:gd name="T69" fmla="*/ 1197 h 2451"/>
              <a:gd name="T70" fmla="*/ 1054 w 1813"/>
              <a:gd name="T71" fmla="*/ 1069 h 2451"/>
              <a:gd name="T72" fmla="*/ 1154 w 1813"/>
              <a:gd name="T73" fmla="*/ 1005 h 2451"/>
              <a:gd name="T74" fmla="*/ 1100 w 1813"/>
              <a:gd name="T75" fmla="*/ 978 h 2451"/>
              <a:gd name="T76" fmla="*/ 1036 w 1813"/>
              <a:gd name="T77" fmla="*/ 932 h 2451"/>
              <a:gd name="T78" fmla="*/ 1045 w 1813"/>
              <a:gd name="T79" fmla="*/ 676 h 2451"/>
              <a:gd name="T80" fmla="*/ 999 w 1813"/>
              <a:gd name="T81" fmla="*/ 612 h 2451"/>
              <a:gd name="T82" fmla="*/ 990 w 1813"/>
              <a:gd name="T83" fmla="*/ 448 h 2451"/>
              <a:gd name="T84" fmla="*/ 990 w 1813"/>
              <a:gd name="T85" fmla="*/ 265 h 2451"/>
              <a:gd name="T86" fmla="*/ 880 w 1813"/>
              <a:gd name="T87" fmla="*/ 183 h 2451"/>
              <a:gd name="T88" fmla="*/ 770 w 1813"/>
              <a:gd name="T89" fmla="*/ 192 h 2451"/>
              <a:gd name="T90" fmla="*/ 706 w 1813"/>
              <a:gd name="T91" fmla="*/ 146 h 2451"/>
              <a:gd name="T92" fmla="*/ 661 w 1813"/>
              <a:gd name="T93" fmla="*/ 109 h 2451"/>
              <a:gd name="T94" fmla="*/ 816 w 1813"/>
              <a:gd name="T95" fmla="*/ 82 h 2451"/>
              <a:gd name="T96" fmla="*/ 981 w 1813"/>
              <a:gd name="T97" fmla="*/ 0 h 2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13" h="2451">
                <a:moveTo>
                  <a:pt x="981" y="0"/>
                </a:moveTo>
                <a:cubicBezTo>
                  <a:pt x="1004" y="15"/>
                  <a:pt x="1054" y="61"/>
                  <a:pt x="1081" y="73"/>
                </a:cubicBezTo>
                <a:cubicBezTo>
                  <a:pt x="1133" y="96"/>
                  <a:pt x="1128" y="80"/>
                  <a:pt x="1164" y="109"/>
                </a:cubicBezTo>
                <a:cubicBezTo>
                  <a:pt x="1185" y="126"/>
                  <a:pt x="1205" y="150"/>
                  <a:pt x="1228" y="164"/>
                </a:cubicBezTo>
                <a:cubicBezTo>
                  <a:pt x="1260" y="183"/>
                  <a:pt x="1302" y="180"/>
                  <a:pt x="1337" y="192"/>
                </a:cubicBezTo>
                <a:cubicBezTo>
                  <a:pt x="1374" y="228"/>
                  <a:pt x="1418" y="258"/>
                  <a:pt x="1447" y="301"/>
                </a:cubicBezTo>
                <a:cubicBezTo>
                  <a:pt x="1458" y="335"/>
                  <a:pt x="1476" y="387"/>
                  <a:pt x="1511" y="402"/>
                </a:cubicBezTo>
                <a:cubicBezTo>
                  <a:pt x="1529" y="410"/>
                  <a:pt x="1566" y="420"/>
                  <a:pt x="1566" y="420"/>
                </a:cubicBezTo>
                <a:cubicBezTo>
                  <a:pt x="1586" y="441"/>
                  <a:pt x="1600" y="464"/>
                  <a:pt x="1621" y="484"/>
                </a:cubicBezTo>
                <a:cubicBezTo>
                  <a:pt x="1636" y="528"/>
                  <a:pt x="1641" y="579"/>
                  <a:pt x="1676" y="612"/>
                </a:cubicBezTo>
                <a:cubicBezTo>
                  <a:pt x="1698" y="679"/>
                  <a:pt x="1726" y="739"/>
                  <a:pt x="1749" y="804"/>
                </a:cubicBezTo>
                <a:cubicBezTo>
                  <a:pt x="1762" y="843"/>
                  <a:pt x="1763" y="884"/>
                  <a:pt x="1776" y="923"/>
                </a:cubicBezTo>
                <a:cubicBezTo>
                  <a:pt x="1769" y="998"/>
                  <a:pt x="1746" y="1036"/>
                  <a:pt x="1785" y="1097"/>
                </a:cubicBezTo>
                <a:cubicBezTo>
                  <a:pt x="1795" y="1137"/>
                  <a:pt x="1803" y="1150"/>
                  <a:pt x="1785" y="1197"/>
                </a:cubicBezTo>
                <a:cubicBezTo>
                  <a:pt x="1777" y="1217"/>
                  <a:pt x="1749" y="1252"/>
                  <a:pt x="1749" y="1252"/>
                </a:cubicBezTo>
                <a:cubicBezTo>
                  <a:pt x="1755" y="1261"/>
                  <a:pt x="1758" y="1273"/>
                  <a:pt x="1767" y="1280"/>
                </a:cubicBezTo>
                <a:cubicBezTo>
                  <a:pt x="1813" y="1317"/>
                  <a:pt x="1781" y="1254"/>
                  <a:pt x="1804" y="1316"/>
                </a:cubicBezTo>
                <a:cubicBezTo>
                  <a:pt x="1801" y="1325"/>
                  <a:pt x="1802" y="1338"/>
                  <a:pt x="1794" y="1344"/>
                </a:cubicBezTo>
                <a:cubicBezTo>
                  <a:pt x="1784" y="1352"/>
                  <a:pt x="1761" y="1341"/>
                  <a:pt x="1758" y="1353"/>
                </a:cubicBezTo>
                <a:cubicBezTo>
                  <a:pt x="1753" y="1372"/>
                  <a:pt x="1770" y="1390"/>
                  <a:pt x="1776" y="1408"/>
                </a:cubicBezTo>
                <a:cubicBezTo>
                  <a:pt x="1779" y="1417"/>
                  <a:pt x="1785" y="1435"/>
                  <a:pt x="1785" y="1435"/>
                </a:cubicBezTo>
                <a:cubicBezTo>
                  <a:pt x="1781" y="1466"/>
                  <a:pt x="1786" y="1502"/>
                  <a:pt x="1767" y="1527"/>
                </a:cubicBezTo>
                <a:cubicBezTo>
                  <a:pt x="1753" y="1545"/>
                  <a:pt x="1713" y="1568"/>
                  <a:pt x="1694" y="1581"/>
                </a:cubicBezTo>
                <a:cubicBezTo>
                  <a:pt x="1683" y="1598"/>
                  <a:pt x="1681" y="1622"/>
                  <a:pt x="1666" y="1636"/>
                </a:cubicBezTo>
                <a:cubicBezTo>
                  <a:pt x="1642" y="1659"/>
                  <a:pt x="1543" y="1662"/>
                  <a:pt x="1529" y="1664"/>
                </a:cubicBezTo>
                <a:cubicBezTo>
                  <a:pt x="1483" y="1734"/>
                  <a:pt x="1448" y="1730"/>
                  <a:pt x="1374" y="1755"/>
                </a:cubicBezTo>
                <a:cubicBezTo>
                  <a:pt x="1338" y="1767"/>
                  <a:pt x="1314" y="1809"/>
                  <a:pt x="1282" y="1828"/>
                </a:cubicBezTo>
                <a:cubicBezTo>
                  <a:pt x="1254" y="1845"/>
                  <a:pt x="1202" y="1856"/>
                  <a:pt x="1173" y="1865"/>
                </a:cubicBezTo>
                <a:cubicBezTo>
                  <a:pt x="1164" y="1868"/>
                  <a:pt x="1145" y="1874"/>
                  <a:pt x="1145" y="1874"/>
                </a:cubicBezTo>
                <a:cubicBezTo>
                  <a:pt x="1084" y="1935"/>
                  <a:pt x="1020" y="1923"/>
                  <a:pt x="935" y="1929"/>
                </a:cubicBezTo>
                <a:cubicBezTo>
                  <a:pt x="920" y="1932"/>
                  <a:pt x="895" y="1924"/>
                  <a:pt x="889" y="1938"/>
                </a:cubicBezTo>
                <a:cubicBezTo>
                  <a:pt x="881" y="1956"/>
                  <a:pt x="908" y="1993"/>
                  <a:pt x="908" y="1993"/>
                </a:cubicBezTo>
                <a:cubicBezTo>
                  <a:pt x="895" y="2029"/>
                  <a:pt x="876" y="2045"/>
                  <a:pt x="844" y="2066"/>
                </a:cubicBezTo>
                <a:cubicBezTo>
                  <a:pt x="832" y="2083"/>
                  <a:pt x="829" y="2105"/>
                  <a:pt x="816" y="2121"/>
                </a:cubicBezTo>
                <a:cubicBezTo>
                  <a:pt x="803" y="2138"/>
                  <a:pt x="764" y="2161"/>
                  <a:pt x="743" y="2167"/>
                </a:cubicBezTo>
                <a:cubicBezTo>
                  <a:pt x="728" y="2171"/>
                  <a:pt x="712" y="2172"/>
                  <a:pt x="697" y="2176"/>
                </a:cubicBezTo>
                <a:cubicBezTo>
                  <a:pt x="678" y="2181"/>
                  <a:pt x="642" y="2194"/>
                  <a:pt x="642" y="2194"/>
                </a:cubicBezTo>
                <a:cubicBezTo>
                  <a:pt x="593" y="2244"/>
                  <a:pt x="599" y="2252"/>
                  <a:pt x="533" y="2267"/>
                </a:cubicBezTo>
                <a:cubicBezTo>
                  <a:pt x="509" y="2273"/>
                  <a:pt x="460" y="2285"/>
                  <a:pt x="460" y="2285"/>
                </a:cubicBezTo>
                <a:cubicBezTo>
                  <a:pt x="438" y="2348"/>
                  <a:pt x="454" y="2326"/>
                  <a:pt x="423" y="2359"/>
                </a:cubicBezTo>
                <a:cubicBezTo>
                  <a:pt x="406" y="2411"/>
                  <a:pt x="354" y="2422"/>
                  <a:pt x="304" y="2432"/>
                </a:cubicBezTo>
                <a:cubicBezTo>
                  <a:pt x="3" y="2419"/>
                  <a:pt x="71" y="2451"/>
                  <a:pt x="158" y="2395"/>
                </a:cubicBezTo>
                <a:cubicBezTo>
                  <a:pt x="164" y="2386"/>
                  <a:pt x="176" y="2379"/>
                  <a:pt x="176" y="2368"/>
                </a:cubicBezTo>
                <a:cubicBezTo>
                  <a:pt x="176" y="2359"/>
                  <a:pt x="163" y="2356"/>
                  <a:pt x="158" y="2349"/>
                </a:cubicBezTo>
                <a:cubicBezTo>
                  <a:pt x="138" y="2324"/>
                  <a:pt x="141" y="2323"/>
                  <a:pt x="130" y="2295"/>
                </a:cubicBezTo>
                <a:cubicBezTo>
                  <a:pt x="141" y="2205"/>
                  <a:pt x="188" y="2093"/>
                  <a:pt x="194" y="2039"/>
                </a:cubicBezTo>
                <a:cubicBezTo>
                  <a:pt x="201" y="2032"/>
                  <a:pt x="219" y="2027"/>
                  <a:pt x="215" y="2018"/>
                </a:cubicBezTo>
                <a:cubicBezTo>
                  <a:pt x="211" y="2009"/>
                  <a:pt x="195" y="2023"/>
                  <a:pt x="185" y="2020"/>
                </a:cubicBezTo>
                <a:cubicBezTo>
                  <a:pt x="175" y="2017"/>
                  <a:pt x="168" y="2005"/>
                  <a:pt x="158" y="2002"/>
                </a:cubicBezTo>
                <a:cubicBezTo>
                  <a:pt x="122" y="1992"/>
                  <a:pt x="84" y="1993"/>
                  <a:pt x="48" y="1984"/>
                </a:cubicBezTo>
                <a:cubicBezTo>
                  <a:pt x="0" y="1933"/>
                  <a:pt x="66" y="1889"/>
                  <a:pt x="112" y="1874"/>
                </a:cubicBezTo>
                <a:cubicBezTo>
                  <a:pt x="115" y="1865"/>
                  <a:pt x="112" y="1851"/>
                  <a:pt x="121" y="1847"/>
                </a:cubicBezTo>
                <a:cubicBezTo>
                  <a:pt x="132" y="1841"/>
                  <a:pt x="170" y="1870"/>
                  <a:pt x="176" y="1874"/>
                </a:cubicBezTo>
                <a:cubicBezTo>
                  <a:pt x="182" y="1865"/>
                  <a:pt x="186" y="1855"/>
                  <a:pt x="194" y="1847"/>
                </a:cubicBezTo>
                <a:cubicBezTo>
                  <a:pt x="202" y="1839"/>
                  <a:pt x="215" y="1837"/>
                  <a:pt x="222" y="1828"/>
                </a:cubicBezTo>
                <a:cubicBezTo>
                  <a:pt x="236" y="1811"/>
                  <a:pt x="258" y="1773"/>
                  <a:pt x="258" y="1773"/>
                </a:cubicBezTo>
                <a:cubicBezTo>
                  <a:pt x="284" y="1656"/>
                  <a:pt x="397" y="1723"/>
                  <a:pt x="524" y="1728"/>
                </a:cubicBezTo>
                <a:cubicBezTo>
                  <a:pt x="563" y="1741"/>
                  <a:pt x="603" y="1751"/>
                  <a:pt x="642" y="1764"/>
                </a:cubicBezTo>
                <a:cubicBezTo>
                  <a:pt x="648" y="1758"/>
                  <a:pt x="661" y="1755"/>
                  <a:pt x="661" y="1746"/>
                </a:cubicBezTo>
                <a:cubicBezTo>
                  <a:pt x="661" y="1726"/>
                  <a:pt x="588" y="1716"/>
                  <a:pt x="569" y="1709"/>
                </a:cubicBezTo>
                <a:cubicBezTo>
                  <a:pt x="541" y="1626"/>
                  <a:pt x="553" y="1674"/>
                  <a:pt x="542" y="1563"/>
                </a:cubicBezTo>
                <a:cubicBezTo>
                  <a:pt x="550" y="1512"/>
                  <a:pt x="547" y="1488"/>
                  <a:pt x="597" y="1472"/>
                </a:cubicBezTo>
                <a:cubicBezTo>
                  <a:pt x="633" y="1475"/>
                  <a:pt x="670" y="1473"/>
                  <a:pt x="706" y="1481"/>
                </a:cubicBezTo>
                <a:cubicBezTo>
                  <a:pt x="715" y="1483"/>
                  <a:pt x="717" y="1501"/>
                  <a:pt x="725" y="1499"/>
                </a:cubicBezTo>
                <a:cubicBezTo>
                  <a:pt x="736" y="1496"/>
                  <a:pt x="736" y="1481"/>
                  <a:pt x="743" y="1472"/>
                </a:cubicBezTo>
                <a:cubicBezTo>
                  <a:pt x="755" y="1457"/>
                  <a:pt x="771" y="1443"/>
                  <a:pt x="789" y="1435"/>
                </a:cubicBezTo>
                <a:cubicBezTo>
                  <a:pt x="837" y="1414"/>
                  <a:pt x="856" y="1415"/>
                  <a:pt x="908" y="1408"/>
                </a:cubicBezTo>
                <a:cubicBezTo>
                  <a:pt x="962" y="1351"/>
                  <a:pt x="925" y="1364"/>
                  <a:pt x="1036" y="1353"/>
                </a:cubicBezTo>
                <a:cubicBezTo>
                  <a:pt x="1050" y="1308"/>
                  <a:pt x="1086" y="1294"/>
                  <a:pt x="1127" y="1280"/>
                </a:cubicBezTo>
                <a:cubicBezTo>
                  <a:pt x="1120" y="1238"/>
                  <a:pt x="1126" y="1226"/>
                  <a:pt x="1100" y="1197"/>
                </a:cubicBezTo>
                <a:cubicBezTo>
                  <a:pt x="1086" y="1181"/>
                  <a:pt x="1054" y="1152"/>
                  <a:pt x="1054" y="1152"/>
                </a:cubicBezTo>
                <a:cubicBezTo>
                  <a:pt x="1044" y="1120"/>
                  <a:pt x="1035" y="1108"/>
                  <a:pt x="1054" y="1069"/>
                </a:cubicBezTo>
                <a:cubicBezTo>
                  <a:pt x="1067" y="1042"/>
                  <a:pt x="1136" y="1033"/>
                  <a:pt x="1136" y="1033"/>
                </a:cubicBezTo>
                <a:cubicBezTo>
                  <a:pt x="1142" y="1024"/>
                  <a:pt x="1157" y="1016"/>
                  <a:pt x="1154" y="1005"/>
                </a:cubicBezTo>
                <a:cubicBezTo>
                  <a:pt x="1152" y="996"/>
                  <a:pt x="1135" y="1000"/>
                  <a:pt x="1127" y="996"/>
                </a:cubicBezTo>
                <a:cubicBezTo>
                  <a:pt x="1117" y="991"/>
                  <a:pt x="1109" y="984"/>
                  <a:pt x="1100" y="978"/>
                </a:cubicBezTo>
                <a:cubicBezTo>
                  <a:pt x="1097" y="969"/>
                  <a:pt x="1098" y="957"/>
                  <a:pt x="1090" y="951"/>
                </a:cubicBezTo>
                <a:cubicBezTo>
                  <a:pt x="1075" y="940"/>
                  <a:pt x="1036" y="932"/>
                  <a:pt x="1036" y="932"/>
                </a:cubicBezTo>
                <a:cubicBezTo>
                  <a:pt x="1011" y="864"/>
                  <a:pt x="1052" y="819"/>
                  <a:pt x="1072" y="759"/>
                </a:cubicBezTo>
                <a:cubicBezTo>
                  <a:pt x="1063" y="731"/>
                  <a:pt x="1054" y="704"/>
                  <a:pt x="1045" y="676"/>
                </a:cubicBezTo>
                <a:cubicBezTo>
                  <a:pt x="1042" y="667"/>
                  <a:pt x="1043" y="656"/>
                  <a:pt x="1036" y="649"/>
                </a:cubicBezTo>
                <a:cubicBezTo>
                  <a:pt x="1011" y="625"/>
                  <a:pt x="1023" y="637"/>
                  <a:pt x="999" y="612"/>
                </a:cubicBezTo>
                <a:cubicBezTo>
                  <a:pt x="1008" y="530"/>
                  <a:pt x="996" y="525"/>
                  <a:pt x="1063" y="503"/>
                </a:cubicBezTo>
                <a:cubicBezTo>
                  <a:pt x="1118" y="445"/>
                  <a:pt x="1022" y="452"/>
                  <a:pt x="990" y="448"/>
                </a:cubicBezTo>
                <a:cubicBezTo>
                  <a:pt x="958" y="398"/>
                  <a:pt x="937" y="352"/>
                  <a:pt x="999" y="311"/>
                </a:cubicBezTo>
                <a:cubicBezTo>
                  <a:pt x="996" y="296"/>
                  <a:pt x="1001" y="276"/>
                  <a:pt x="990" y="265"/>
                </a:cubicBezTo>
                <a:cubicBezTo>
                  <a:pt x="976" y="251"/>
                  <a:pt x="935" y="247"/>
                  <a:pt x="935" y="247"/>
                </a:cubicBezTo>
                <a:cubicBezTo>
                  <a:pt x="905" y="226"/>
                  <a:pt x="892" y="218"/>
                  <a:pt x="880" y="183"/>
                </a:cubicBezTo>
                <a:cubicBezTo>
                  <a:pt x="837" y="212"/>
                  <a:pt x="852" y="223"/>
                  <a:pt x="798" y="210"/>
                </a:cubicBezTo>
                <a:cubicBezTo>
                  <a:pt x="789" y="204"/>
                  <a:pt x="777" y="201"/>
                  <a:pt x="770" y="192"/>
                </a:cubicBezTo>
                <a:cubicBezTo>
                  <a:pt x="764" y="184"/>
                  <a:pt x="769" y="170"/>
                  <a:pt x="761" y="164"/>
                </a:cubicBezTo>
                <a:cubicBezTo>
                  <a:pt x="745" y="153"/>
                  <a:pt x="724" y="152"/>
                  <a:pt x="706" y="146"/>
                </a:cubicBezTo>
                <a:cubicBezTo>
                  <a:pt x="697" y="143"/>
                  <a:pt x="679" y="137"/>
                  <a:pt x="679" y="137"/>
                </a:cubicBezTo>
                <a:cubicBezTo>
                  <a:pt x="673" y="128"/>
                  <a:pt x="654" y="118"/>
                  <a:pt x="661" y="109"/>
                </a:cubicBezTo>
                <a:cubicBezTo>
                  <a:pt x="673" y="94"/>
                  <a:pt x="698" y="97"/>
                  <a:pt x="716" y="91"/>
                </a:cubicBezTo>
                <a:cubicBezTo>
                  <a:pt x="748" y="81"/>
                  <a:pt x="783" y="85"/>
                  <a:pt x="816" y="82"/>
                </a:cubicBezTo>
                <a:cubicBezTo>
                  <a:pt x="881" y="61"/>
                  <a:pt x="884" y="47"/>
                  <a:pt x="962" y="36"/>
                </a:cubicBezTo>
                <a:cubicBezTo>
                  <a:pt x="985" y="14"/>
                  <a:pt x="981" y="27"/>
                  <a:pt x="981" y="0"/>
                </a:cubicBezTo>
                <a:close/>
              </a:path>
            </a:pathLst>
          </a:custGeom>
          <a:solidFill>
            <a:srgbClr val="00FF00"/>
          </a:solidFill>
          <a:ln w="38100" cmpd="sng">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fontAlgn="base">
              <a:spcBef>
                <a:spcPct val="0"/>
              </a:spcBef>
              <a:spcAft>
                <a:spcPct val="0"/>
              </a:spcAft>
              <a:defRPr/>
            </a:pPr>
            <a:endParaRPr lang="vi-VN" sz="1600">
              <a:solidFill>
                <a:srgbClr val="000000"/>
              </a:solidFill>
              <a:latin typeface="Arial" panose="020B0604020202020204" pitchFamily="34" charset="0"/>
              <a:cs typeface="Arial" panose="020B0604020202020204" pitchFamily="34" charset="0"/>
              <a:sym typeface="Arial"/>
            </a:endParaRPr>
          </a:p>
        </p:txBody>
      </p:sp>
      <p:pic>
        <p:nvPicPr>
          <p:cNvPr id="4" name="Picture 3" descr="Tìm hiểu về Lũy Thầy - Lũy Đào Duy Từ Quảng Bình">
            <a:extLst>
              <a:ext uri="{FF2B5EF4-FFF2-40B4-BE49-F238E27FC236}">
                <a16:creationId xmlns:a16="http://schemas.microsoft.com/office/drawing/2014/main" xmlns="" id="{1366669B-C8B9-4611-9111-60BE16BC3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10" y="180724"/>
            <a:ext cx="3707565" cy="4791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Tìm hiểu về Lũy Thầy - Lũy Đào Duy Từ Quảng Bình">
            <a:extLst>
              <a:ext uri="{FF2B5EF4-FFF2-40B4-BE49-F238E27FC236}">
                <a16:creationId xmlns:a16="http://schemas.microsoft.com/office/drawing/2014/main" xmlns="" id="{ED0D017E-922C-4BF6-B353-39D82C3DB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255" y="162066"/>
            <a:ext cx="3827492" cy="4791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F8372BD1-93F5-4A7D-8380-7469DC6B9005}"/>
              </a:ext>
            </a:extLst>
          </p:cNvPr>
          <p:cNvSpPr/>
          <p:nvPr/>
        </p:nvSpPr>
        <p:spPr>
          <a:xfrm>
            <a:off x="104931" y="5182928"/>
            <a:ext cx="8709285" cy="1323439"/>
          </a:xfrm>
          <a:prstGeom prst="rect">
            <a:avLst/>
          </a:prstGeom>
          <a:solidFill>
            <a:srgbClr val="FF0000"/>
          </a:solidFill>
        </p:spPr>
        <p:txBody>
          <a:bodyPr wrap="square">
            <a:spAutoFit/>
          </a:bodyPr>
          <a:lstStyle/>
          <a:p>
            <a:pPr lvl="0" algn="just" fontAlgn="base">
              <a:spcBef>
                <a:spcPct val="0"/>
              </a:spcBef>
              <a:spcAft>
                <a:spcPct val="0"/>
              </a:spcAft>
            </a:pP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Dưới</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chân</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luỹ</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Thầy</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sát</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cửa</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sông</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Nhật</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Lệ</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thuộc</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tỉnh</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Quảng</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Bình</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còn</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một</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tấm</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bia</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khắc</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dòng</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solidFill>
                  <a:srgbClr val="FFFF00"/>
                </a:solidFill>
                <a:latin typeface="+mj-lt"/>
                <a:ea typeface="Cambria" panose="02040503050406030204" pitchFamily="18" charset="0"/>
                <a:cs typeface="Arial" panose="020B0604020202020204" pitchFamily="34" charset="0"/>
                <a:sym typeface="Arial" panose="020B0604020202020204" pitchFamily="34" charset="0"/>
              </a:rPr>
              <a:t>chữ</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Nơi</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đây</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đã</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từng</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diễn</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ra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các</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cuộc</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giao</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tranh</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quyết</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liệt</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giữa</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hai</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thế</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lực</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phong</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kiến</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Trịnh</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Nguyễn</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trong</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gần</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50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năm</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của</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cuộc</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nội</a:t>
            </a:r>
            <a:r>
              <a:rPr lang="en-US" altLang="en-US" sz="2000" b="1" i="1" dirty="0">
                <a:latin typeface="+mj-lt"/>
                <a:ea typeface="Cambria" panose="02040503050406030204" pitchFamily="18" charset="0"/>
                <a:cs typeface="Arial" panose="020B0604020202020204" pitchFamily="34" charset="0"/>
                <a:sym typeface="Arial" panose="020B0604020202020204" pitchFamily="34" charset="0"/>
              </a:rPr>
              <a:t> </a:t>
            </a:r>
            <a:r>
              <a:rPr lang="en-US" altLang="en-US" sz="2000" b="1" i="1" dirty="0" err="1">
                <a:latin typeface="+mj-lt"/>
                <a:ea typeface="Cambria" panose="02040503050406030204" pitchFamily="18" charset="0"/>
                <a:cs typeface="Arial" panose="020B0604020202020204" pitchFamily="34" charset="0"/>
                <a:sym typeface="Arial" panose="020B0604020202020204" pitchFamily="34" charset="0"/>
              </a:rPr>
              <a:t>chiến</a:t>
            </a:r>
            <a:r>
              <a:rPr lang="en-US"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rPr>
              <a:t>”</a:t>
            </a:r>
            <a:endParaRPr lang="vi-VN" altLang="en-US" sz="2000" b="1" i="1" dirty="0">
              <a:solidFill>
                <a:srgbClr val="FFFF00"/>
              </a:solidFill>
              <a:latin typeface="+mj-lt"/>
              <a:ea typeface="Cambria" panose="02040503050406030204" pitchFamily="18" charset="0"/>
              <a:cs typeface="Arial" panose="020B0604020202020204" pitchFamily="34" charset="0"/>
              <a:sym typeface="Arial" panose="020B0604020202020204" pitchFamily="34" charset="0"/>
            </a:endParaRPr>
          </a:p>
        </p:txBody>
      </p:sp>
      <p:sp>
        <p:nvSpPr>
          <p:cNvPr id="8" name="Freeform 28">
            <a:extLst>
              <a:ext uri="{FF2B5EF4-FFF2-40B4-BE49-F238E27FC236}">
                <a16:creationId xmlns:a16="http://schemas.microsoft.com/office/drawing/2014/main" xmlns="" id="{E94A623D-C847-4115-A94C-04728FD476B7}"/>
              </a:ext>
            </a:extLst>
          </p:cNvPr>
          <p:cNvSpPr>
            <a:spLocks/>
          </p:cNvSpPr>
          <p:nvPr/>
        </p:nvSpPr>
        <p:spPr bwMode="auto">
          <a:xfrm>
            <a:off x="8009746" y="105412"/>
            <a:ext cx="3139017" cy="3092449"/>
          </a:xfrm>
          <a:custGeom>
            <a:avLst/>
            <a:gdLst>
              <a:gd name="T0" fmla="*/ 66 w 1977"/>
              <a:gd name="T1" fmla="*/ 229 h 1948"/>
              <a:gd name="T2" fmla="*/ 240 w 1977"/>
              <a:gd name="T3" fmla="*/ 201 h 1948"/>
              <a:gd name="T4" fmla="*/ 322 w 1977"/>
              <a:gd name="T5" fmla="*/ 238 h 1948"/>
              <a:gd name="T6" fmla="*/ 368 w 1977"/>
              <a:gd name="T7" fmla="*/ 201 h 1948"/>
              <a:gd name="T8" fmla="*/ 505 w 1977"/>
              <a:gd name="T9" fmla="*/ 201 h 1948"/>
              <a:gd name="T10" fmla="*/ 551 w 1977"/>
              <a:gd name="T11" fmla="*/ 165 h 1948"/>
              <a:gd name="T12" fmla="*/ 624 w 1977"/>
              <a:gd name="T13" fmla="*/ 201 h 1948"/>
              <a:gd name="T14" fmla="*/ 743 w 1977"/>
              <a:gd name="T15" fmla="*/ 128 h 1948"/>
              <a:gd name="T16" fmla="*/ 925 w 1977"/>
              <a:gd name="T17" fmla="*/ 91 h 1948"/>
              <a:gd name="T18" fmla="*/ 1044 w 1977"/>
              <a:gd name="T19" fmla="*/ 18 h 1948"/>
              <a:gd name="T20" fmla="*/ 1172 w 1977"/>
              <a:gd name="T21" fmla="*/ 18 h 1948"/>
              <a:gd name="T22" fmla="*/ 1300 w 1977"/>
              <a:gd name="T23" fmla="*/ 101 h 1948"/>
              <a:gd name="T24" fmla="*/ 1456 w 1977"/>
              <a:gd name="T25" fmla="*/ 110 h 1948"/>
              <a:gd name="T26" fmla="*/ 1538 w 1977"/>
              <a:gd name="T27" fmla="*/ 110 h 1948"/>
              <a:gd name="T28" fmla="*/ 1684 w 1977"/>
              <a:gd name="T29" fmla="*/ 183 h 1948"/>
              <a:gd name="T30" fmla="*/ 1629 w 1977"/>
              <a:gd name="T31" fmla="*/ 283 h 1948"/>
              <a:gd name="T32" fmla="*/ 1620 w 1977"/>
              <a:gd name="T33" fmla="*/ 347 h 1948"/>
              <a:gd name="T34" fmla="*/ 1703 w 1977"/>
              <a:gd name="T35" fmla="*/ 439 h 1948"/>
              <a:gd name="T36" fmla="*/ 1748 w 1977"/>
              <a:gd name="T37" fmla="*/ 503 h 1948"/>
              <a:gd name="T38" fmla="*/ 1977 w 1977"/>
              <a:gd name="T39" fmla="*/ 558 h 1948"/>
              <a:gd name="T40" fmla="*/ 1849 w 1977"/>
              <a:gd name="T41" fmla="*/ 677 h 1948"/>
              <a:gd name="T42" fmla="*/ 1812 w 1977"/>
              <a:gd name="T43" fmla="*/ 722 h 1948"/>
              <a:gd name="T44" fmla="*/ 1776 w 1977"/>
              <a:gd name="T45" fmla="*/ 759 h 1948"/>
              <a:gd name="T46" fmla="*/ 1657 w 1977"/>
              <a:gd name="T47" fmla="*/ 859 h 1948"/>
              <a:gd name="T48" fmla="*/ 1575 w 1977"/>
              <a:gd name="T49" fmla="*/ 933 h 1948"/>
              <a:gd name="T50" fmla="*/ 1492 w 1977"/>
              <a:gd name="T51" fmla="*/ 978 h 1948"/>
              <a:gd name="T52" fmla="*/ 1465 w 1977"/>
              <a:gd name="T53" fmla="*/ 1024 h 1948"/>
              <a:gd name="T54" fmla="*/ 1364 w 1977"/>
              <a:gd name="T55" fmla="*/ 1134 h 1948"/>
              <a:gd name="T56" fmla="*/ 1328 w 1977"/>
              <a:gd name="T57" fmla="*/ 1243 h 1948"/>
              <a:gd name="T58" fmla="*/ 1373 w 1977"/>
              <a:gd name="T59" fmla="*/ 1381 h 1948"/>
              <a:gd name="T60" fmla="*/ 1410 w 1977"/>
              <a:gd name="T61" fmla="*/ 1417 h 1948"/>
              <a:gd name="T62" fmla="*/ 1538 w 1977"/>
              <a:gd name="T63" fmla="*/ 1545 h 1948"/>
              <a:gd name="T64" fmla="*/ 1602 w 1977"/>
              <a:gd name="T65" fmla="*/ 1609 h 1948"/>
              <a:gd name="T66" fmla="*/ 1666 w 1977"/>
              <a:gd name="T67" fmla="*/ 1719 h 1948"/>
              <a:gd name="T68" fmla="*/ 1703 w 1977"/>
              <a:gd name="T69" fmla="*/ 1755 h 1948"/>
              <a:gd name="T70" fmla="*/ 1785 w 1977"/>
              <a:gd name="T71" fmla="*/ 1792 h 1948"/>
              <a:gd name="T72" fmla="*/ 1821 w 1977"/>
              <a:gd name="T73" fmla="*/ 1829 h 1948"/>
              <a:gd name="T74" fmla="*/ 1757 w 1977"/>
              <a:gd name="T75" fmla="*/ 1874 h 1948"/>
              <a:gd name="T76" fmla="*/ 1602 w 1977"/>
              <a:gd name="T77" fmla="*/ 1920 h 1948"/>
              <a:gd name="T78" fmla="*/ 1428 w 1977"/>
              <a:gd name="T79" fmla="*/ 1792 h 1948"/>
              <a:gd name="T80" fmla="*/ 1355 w 1977"/>
              <a:gd name="T81" fmla="*/ 1728 h 1948"/>
              <a:gd name="T82" fmla="*/ 1163 w 1977"/>
              <a:gd name="T83" fmla="*/ 1536 h 1948"/>
              <a:gd name="T84" fmla="*/ 1072 w 1977"/>
              <a:gd name="T85" fmla="*/ 1472 h 1948"/>
              <a:gd name="T86" fmla="*/ 999 w 1977"/>
              <a:gd name="T87" fmla="*/ 1344 h 1948"/>
              <a:gd name="T88" fmla="*/ 834 w 1977"/>
              <a:gd name="T89" fmla="*/ 1317 h 1948"/>
              <a:gd name="T90" fmla="*/ 679 w 1977"/>
              <a:gd name="T91" fmla="*/ 1262 h 1948"/>
              <a:gd name="T92" fmla="*/ 642 w 1977"/>
              <a:gd name="T93" fmla="*/ 1189 h 1948"/>
              <a:gd name="T94" fmla="*/ 761 w 1977"/>
              <a:gd name="T95" fmla="*/ 1042 h 1948"/>
              <a:gd name="T96" fmla="*/ 953 w 1977"/>
              <a:gd name="T97" fmla="*/ 1051 h 1948"/>
              <a:gd name="T98" fmla="*/ 916 w 1977"/>
              <a:gd name="T99" fmla="*/ 914 h 1948"/>
              <a:gd name="T100" fmla="*/ 852 w 1977"/>
              <a:gd name="T101" fmla="*/ 933 h 1948"/>
              <a:gd name="T102" fmla="*/ 816 w 1977"/>
              <a:gd name="T103" fmla="*/ 750 h 1948"/>
              <a:gd name="T104" fmla="*/ 660 w 1977"/>
              <a:gd name="T105" fmla="*/ 823 h 1948"/>
              <a:gd name="T106" fmla="*/ 395 w 1977"/>
              <a:gd name="T107" fmla="*/ 713 h 1948"/>
              <a:gd name="T108" fmla="*/ 249 w 1977"/>
              <a:gd name="T109" fmla="*/ 640 h 1948"/>
              <a:gd name="T110" fmla="*/ 276 w 1977"/>
              <a:gd name="T111" fmla="*/ 576 h 1948"/>
              <a:gd name="T112" fmla="*/ 121 w 1977"/>
              <a:gd name="T113" fmla="*/ 430 h 1948"/>
              <a:gd name="T114" fmla="*/ 93 w 1977"/>
              <a:gd name="T115" fmla="*/ 384 h 1948"/>
              <a:gd name="T116" fmla="*/ 2 w 1977"/>
              <a:gd name="T117" fmla="*/ 311 h 1948"/>
              <a:gd name="T118" fmla="*/ 39 w 1977"/>
              <a:gd name="T119" fmla="*/ 265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77" h="1948">
                <a:moveTo>
                  <a:pt x="20" y="302"/>
                </a:moveTo>
                <a:cubicBezTo>
                  <a:pt x="42" y="280"/>
                  <a:pt x="43" y="248"/>
                  <a:pt x="66" y="229"/>
                </a:cubicBezTo>
                <a:cubicBezTo>
                  <a:pt x="70" y="226"/>
                  <a:pt x="117" y="211"/>
                  <a:pt x="121" y="210"/>
                </a:cubicBezTo>
                <a:cubicBezTo>
                  <a:pt x="167" y="179"/>
                  <a:pt x="188" y="184"/>
                  <a:pt x="240" y="201"/>
                </a:cubicBezTo>
                <a:cubicBezTo>
                  <a:pt x="249" y="207"/>
                  <a:pt x="257" y="215"/>
                  <a:pt x="267" y="219"/>
                </a:cubicBezTo>
                <a:cubicBezTo>
                  <a:pt x="285" y="227"/>
                  <a:pt x="322" y="238"/>
                  <a:pt x="322" y="238"/>
                </a:cubicBezTo>
                <a:cubicBezTo>
                  <a:pt x="331" y="235"/>
                  <a:pt x="342" y="235"/>
                  <a:pt x="349" y="229"/>
                </a:cubicBezTo>
                <a:cubicBezTo>
                  <a:pt x="358" y="222"/>
                  <a:pt x="358" y="207"/>
                  <a:pt x="368" y="201"/>
                </a:cubicBezTo>
                <a:cubicBezTo>
                  <a:pt x="384" y="191"/>
                  <a:pt x="423" y="183"/>
                  <a:pt x="423" y="183"/>
                </a:cubicBezTo>
                <a:cubicBezTo>
                  <a:pt x="462" y="157"/>
                  <a:pt x="487" y="148"/>
                  <a:pt x="505" y="201"/>
                </a:cubicBezTo>
                <a:cubicBezTo>
                  <a:pt x="514" y="195"/>
                  <a:pt x="523" y="190"/>
                  <a:pt x="532" y="183"/>
                </a:cubicBezTo>
                <a:cubicBezTo>
                  <a:pt x="539" y="178"/>
                  <a:pt x="542" y="165"/>
                  <a:pt x="551" y="165"/>
                </a:cubicBezTo>
                <a:cubicBezTo>
                  <a:pt x="570" y="165"/>
                  <a:pt x="605" y="183"/>
                  <a:pt x="605" y="183"/>
                </a:cubicBezTo>
                <a:cubicBezTo>
                  <a:pt x="611" y="189"/>
                  <a:pt x="616" y="197"/>
                  <a:pt x="624" y="201"/>
                </a:cubicBezTo>
                <a:cubicBezTo>
                  <a:pt x="641" y="209"/>
                  <a:pt x="679" y="219"/>
                  <a:pt x="679" y="219"/>
                </a:cubicBezTo>
                <a:cubicBezTo>
                  <a:pt x="688" y="152"/>
                  <a:pt x="684" y="147"/>
                  <a:pt x="743" y="128"/>
                </a:cubicBezTo>
                <a:cubicBezTo>
                  <a:pt x="787" y="132"/>
                  <a:pt x="846" y="151"/>
                  <a:pt x="889" y="137"/>
                </a:cubicBezTo>
                <a:cubicBezTo>
                  <a:pt x="894" y="129"/>
                  <a:pt x="914" y="97"/>
                  <a:pt x="925" y="91"/>
                </a:cubicBezTo>
                <a:cubicBezTo>
                  <a:pt x="942" y="82"/>
                  <a:pt x="980" y="73"/>
                  <a:pt x="980" y="73"/>
                </a:cubicBezTo>
                <a:cubicBezTo>
                  <a:pt x="991" y="63"/>
                  <a:pt x="1034" y="23"/>
                  <a:pt x="1044" y="18"/>
                </a:cubicBezTo>
                <a:cubicBezTo>
                  <a:pt x="1061" y="9"/>
                  <a:pt x="1099" y="0"/>
                  <a:pt x="1099" y="0"/>
                </a:cubicBezTo>
                <a:cubicBezTo>
                  <a:pt x="1108" y="2"/>
                  <a:pt x="1158" y="10"/>
                  <a:pt x="1172" y="18"/>
                </a:cubicBezTo>
                <a:cubicBezTo>
                  <a:pt x="1198" y="34"/>
                  <a:pt x="1219" y="65"/>
                  <a:pt x="1245" y="82"/>
                </a:cubicBezTo>
                <a:cubicBezTo>
                  <a:pt x="1261" y="93"/>
                  <a:pt x="1282" y="95"/>
                  <a:pt x="1300" y="101"/>
                </a:cubicBezTo>
                <a:cubicBezTo>
                  <a:pt x="1318" y="107"/>
                  <a:pt x="1355" y="119"/>
                  <a:pt x="1355" y="119"/>
                </a:cubicBezTo>
                <a:cubicBezTo>
                  <a:pt x="1395" y="111"/>
                  <a:pt x="1418" y="98"/>
                  <a:pt x="1456" y="110"/>
                </a:cubicBezTo>
                <a:cubicBezTo>
                  <a:pt x="1465" y="116"/>
                  <a:pt x="1472" y="128"/>
                  <a:pt x="1483" y="128"/>
                </a:cubicBezTo>
                <a:cubicBezTo>
                  <a:pt x="1502" y="128"/>
                  <a:pt x="1538" y="110"/>
                  <a:pt x="1538" y="110"/>
                </a:cubicBezTo>
                <a:cubicBezTo>
                  <a:pt x="1553" y="113"/>
                  <a:pt x="1570" y="113"/>
                  <a:pt x="1584" y="119"/>
                </a:cubicBezTo>
                <a:cubicBezTo>
                  <a:pt x="1626" y="138"/>
                  <a:pt x="1643" y="169"/>
                  <a:pt x="1684" y="183"/>
                </a:cubicBezTo>
                <a:cubicBezTo>
                  <a:pt x="1729" y="226"/>
                  <a:pt x="1677" y="243"/>
                  <a:pt x="1639" y="256"/>
                </a:cubicBezTo>
                <a:cubicBezTo>
                  <a:pt x="1636" y="265"/>
                  <a:pt x="1636" y="276"/>
                  <a:pt x="1629" y="283"/>
                </a:cubicBezTo>
                <a:cubicBezTo>
                  <a:pt x="1622" y="290"/>
                  <a:pt x="1603" y="283"/>
                  <a:pt x="1602" y="293"/>
                </a:cubicBezTo>
                <a:cubicBezTo>
                  <a:pt x="1599" y="312"/>
                  <a:pt x="1620" y="347"/>
                  <a:pt x="1620" y="347"/>
                </a:cubicBezTo>
                <a:cubicBezTo>
                  <a:pt x="1633" y="424"/>
                  <a:pt x="1621" y="398"/>
                  <a:pt x="1684" y="421"/>
                </a:cubicBezTo>
                <a:cubicBezTo>
                  <a:pt x="1690" y="427"/>
                  <a:pt x="1695" y="435"/>
                  <a:pt x="1703" y="439"/>
                </a:cubicBezTo>
                <a:cubicBezTo>
                  <a:pt x="1711" y="444"/>
                  <a:pt x="1725" y="440"/>
                  <a:pt x="1730" y="448"/>
                </a:cubicBezTo>
                <a:cubicBezTo>
                  <a:pt x="1741" y="464"/>
                  <a:pt x="1731" y="495"/>
                  <a:pt x="1748" y="503"/>
                </a:cubicBezTo>
                <a:cubicBezTo>
                  <a:pt x="1815" y="536"/>
                  <a:pt x="1771" y="520"/>
                  <a:pt x="1885" y="530"/>
                </a:cubicBezTo>
                <a:cubicBezTo>
                  <a:pt x="1917" y="538"/>
                  <a:pt x="1946" y="548"/>
                  <a:pt x="1977" y="558"/>
                </a:cubicBezTo>
                <a:cubicBezTo>
                  <a:pt x="1965" y="607"/>
                  <a:pt x="1943" y="624"/>
                  <a:pt x="1895" y="640"/>
                </a:cubicBezTo>
                <a:cubicBezTo>
                  <a:pt x="1881" y="654"/>
                  <a:pt x="1863" y="663"/>
                  <a:pt x="1849" y="677"/>
                </a:cubicBezTo>
                <a:cubicBezTo>
                  <a:pt x="1841" y="685"/>
                  <a:pt x="1838" y="696"/>
                  <a:pt x="1831" y="704"/>
                </a:cubicBezTo>
                <a:cubicBezTo>
                  <a:pt x="1825" y="711"/>
                  <a:pt x="1818" y="716"/>
                  <a:pt x="1812" y="722"/>
                </a:cubicBezTo>
                <a:cubicBezTo>
                  <a:pt x="1809" y="731"/>
                  <a:pt x="1810" y="743"/>
                  <a:pt x="1803" y="750"/>
                </a:cubicBezTo>
                <a:cubicBezTo>
                  <a:pt x="1796" y="757"/>
                  <a:pt x="1784" y="754"/>
                  <a:pt x="1776" y="759"/>
                </a:cubicBezTo>
                <a:cubicBezTo>
                  <a:pt x="1718" y="793"/>
                  <a:pt x="1815" y="765"/>
                  <a:pt x="1712" y="786"/>
                </a:cubicBezTo>
                <a:cubicBezTo>
                  <a:pt x="1672" y="813"/>
                  <a:pt x="1685" y="823"/>
                  <a:pt x="1657" y="859"/>
                </a:cubicBezTo>
                <a:cubicBezTo>
                  <a:pt x="1637" y="884"/>
                  <a:pt x="1613" y="895"/>
                  <a:pt x="1584" y="905"/>
                </a:cubicBezTo>
                <a:cubicBezTo>
                  <a:pt x="1581" y="914"/>
                  <a:pt x="1582" y="926"/>
                  <a:pt x="1575" y="933"/>
                </a:cubicBezTo>
                <a:cubicBezTo>
                  <a:pt x="1568" y="940"/>
                  <a:pt x="1555" y="937"/>
                  <a:pt x="1547" y="942"/>
                </a:cubicBezTo>
                <a:cubicBezTo>
                  <a:pt x="1478" y="987"/>
                  <a:pt x="1559" y="956"/>
                  <a:pt x="1492" y="978"/>
                </a:cubicBezTo>
                <a:cubicBezTo>
                  <a:pt x="1486" y="984"/>
                  <a:pt x="1478" y="989"/>
                  <a:pt x="1474" y="997"/>
                </a:cubicBezTo>
                <a:cubicBezTo>
                  <a:pt x="1469" y="1005"/>
                  <a:pt x="1472" y="1017"/>
                  <a:pt x="1465" y="1024"/>
                </a:cubicBezTo>
                <a:cubicBezTo>
                  <a:pt x="1461" y="1028"/>
                  <a:pt x="1401" y="1042"/>
                  <a:pt x="1401" y="1042"/>
                </a:cubicBezTo>
                <a:cubicBezTo>
                  <a:pt x="1390" y="1077"/>
                  <a:pt x="1391" y="1107"/>
                  <a:pt x="1364" y="1134"/>
                </a:cubicBezTo>
                <a:cubicBezTo>
                  <a:pt x="1343" y="1198"/>
                  <a:pt x="1352" y="1171"/>
                  <a:pt x="1337" y="1216"/>
                </a:cubicBezTo>
                <a:cubicBezTo>
                  <a:pt x="1334" y="1225"/>
                  <a:pt x="1331" y="1234"/>
                  <a:pt x="1328" y="1243"/>
                </a:cubicBezTo>
                <a:cubicBezTo>
                  <a:pt x="1325" y="1252"/>
                  <a:pt x="1319" y="1271"/>
                  <a:pt x="1319" y="1271"/>
                </a:cubicBezTo>
                <a:cubicBezTo>
                  <a:pt x="1344" y="1347"/>
                  <a:pt x="1326" y="1310"/>
                  <a:pt x="1373" y="1381"/>
                </a:cubicBezTo>
                <a:cubicBezTo>
                  <a:pt x="1378" y="1389"/>
                  <a:pt x="1376" y="1401"/>
                  <a:pt x="1383" y="1408"/>
                </a:cubicBezTo>
                <a:cubicBezTo>
                  <a:pt x="1390" y="1415"/>
                  <a:pt x="1401" y="1414"/>
                  <a:pt x="1410" y="1417"/>
                </a:cubicBezTo>
                <a:cubicBezTo>
                  <a:pt x="1429" y="1446"/>
                  <a:pt x="1455" y="1488"/>
                  <a:pt x="1483" y="1509"/>
                </a:cubicBezTo>
                <a:cubicBezTo>
                  <a:pt x="1501" y="1522"/>
                  <a:pt x="1520" y="1533"/>
                  <a:pt x="1538" y="1545"/>
                </a:cubicBezTo>
                <a:cubicBezTo>
                  <a:pt x="1547" y="1551"/>
                  <a:pt x="1565" y="1563"/>
                  <a:pt x="1565" y="1563"/>
                </a:cubicBezTo>
                <a:cubicBezTo>
                  <a:pt x="1600" y="1662"/>
                  <a:pt x="1543" y="1519"/>
                  <a:pt x="1602" y="1609"/>
                </a:cubicBezTo>
                <a:cubicBezTo>
                  <a:pt x="1609" y="1620"/>
                  <a:pt x="1606" y="1634"/>
                  <a:pt x="1611" y="1646"/>
                </a:cubicBezTo>
                <a:cubicBezTo>
                  <a:pt x="1624" y="1677"/>
                  <a:pt x="1639" y="1701"/>
                  <a:pt x="1666" y="1719"/>
                </a:cubicBezTo>
                <a:cubicBezTo>
                  <a:pt x="1669" y="1728"/>
                  <a:pt x="1668" y="1739"/>
                  <a:pt x="1675" y="1746"/>
                </a:cubicBezTo>
                <a:cubicBezTo>
                  <a:pt x="1682" y="1753"/>
                  <a:pt x="1694" y="1752"/>
                  <a:pt x="1703" y="1755"/>
                </a:cubicBezTo>
                <a:cubicBezTo>
                  <a:pt x="1721" y="1761"/>
                  <a:pt x="1741" y="1764"/>
                  <a:pt x="1757" y="1774"/>
                </a:cubicBezTo>
                <a:cubicBezTo>
                  <a:pt x="1766" y="1780"/>
                  <a:pt x="1775" y="1788"/>
                  <a:pt x="1785" y="1792"/>
                </a:cubicBezTo>
                <a:cubicBezTo>
                  <a:pt x="1803" y="1800"/>
                  <a:pt x="1847" y="1818"/>
                  <a:pt x="1840" y="1810"/>
                </a:cubicBezTo>
                <a:cubicBezTo>
                  <a:pt x="1834" y="1816"/>
                  <a:pt x="1821" y="1820"/>
                  <a:pt x="1821" y="1829"/>
                </a:cubicBezTo>
                <a:cubicBezTo>
                  <a:pt x="1821" y="1838"/>
                  <a:pt x="1846" y="1841"/>
                  <a:pt x="1840" y="1847"/>
                </a:cubicBezTo>
                <a:cubicBezTo>
                  <a:pt x="1839" y="1848"/>
                  <a:pt x="1771" y="1869"/>
                  <a:pt x="1757" y="1874"/>
                </a:cubicBezTo>
                <a:cubicBezTo>
                  <a:pt x="1748" y="1877"/>
                  <a:pt x="1730" y="1883"/>
                  <a:pt x="1730" y="1883"/>
                </a:cubicBezTo>
                <a:cubicBezTo>
                  <a:pt x="1694" y="1921"/>
                  <a:pt x="1657" y="1914"/>
                  <a:pt x="1602" y="1920"/>
                </a:cubicBezTo>
                <a:cubicBezTo>
                  <a:pt x="1518" y="1948"/>
                  <a:pt x="1500" y="1870"/>
                  <a:pt x="1437" y="1829"/>
                </a:cubicBezTo>
                <a:cubicBezTo>
                  <a:pt x="1434" y="1817"/>
                  <a:pt x="1435" y="1803"/>
                  <a:pt x="1428" y="1792"/>
                </a:cubicBezTo>
                <a:cubicBezTo>
                  <a:pt x="1422" y="1783"/>
                  <a:pt x="1409" y="1782"/>
                  <a:pt x="1401" y="1774"/>
                </a:cubicBezTo>
                <a:cubicBezTo>
                  <a:pt x="1343" y="1715"/>
                  <a:pt x="1426" y="1774"/>
                  <a:pt x="1355" y="1728"/>
                </a:cubicBezTo>
                <a:cubicBezTo>
                  <a:pt x="1331" y="1654"/>
                  <a:pt x="1335" y="1627"/>
                  <a:pt x="1255" y="1600"/>
                </a:cubicBezTo>
                <a:cubicBezTo>
                  <a:pt x="1237" y="1553"/>
                  <a:pt x="1211" y="1552"/>
                  <a:pt x="1163" y="1536"/>
                </a:cubicBezTo>
                <a:cubicBezTo>
                  <a:pt x="1145" y="1530"/>
                  <a:pt x="1108" y="1518"/>
                  <a:pt x="1108" y="1518"/>
                </a:cubicBezTo>
                <a:cubicBezTo>
                  <a:pt x="1094" y="1503"/>
                  <a:pt x="1081" y="1491"/>
                  <a:pt x="1072" y="1472"/>
                </a:cubicBezTo>
                <a:cubicBezTo>
                  <a:pt x="1060" y="1446"/>
                  <a:pt x="1064" y="1411"/>
                  <a:pt x="1044" y="1390"/>
                </a:cubicBezTo>
                <a:cubicBezTo>
                  <a:pt x="1029" y="1375"/>
                  <a:pt x="1014" y="1359"/>
                  <a:pt x="999" y="1344"/>
                </a:cubicBezTo>
                <a:cubicBezTo>
                  <a:pt x="980" y="1324"/>
                  <a:pt x="944" y="1338"/>
                  <a:pt x="916" y="1335"/>
                </a:cubicBezTo>
                <a:cubicBezTo>
                  <a:pt x="883" y="1313"/>
                  <a:pt x="872" y="1303"/>
                  <a:pt x="834" y="1317"/>
                </a:cubicBezTo>
                <a:cubicBezTo>
                  <a:pt x="807" y="1307"/>
                  <a:pt x="787" y="1277"/>
                  <a:pt x="761" y="1271"/>
                </a:cubicBezTo>
                <a:cubicBezTo>
                  <a:pt x="734" y="1264"/>
                  <a:pt x="706" y="1265"/>
                  <a:pt x="679" y="1262"/>
                </a:cubicBezTo>
                <a:cubicBezTo>
                  <a:pt x="673" y="1256"/>
                  <a:pt x="664" y="1251"/>
                  <a:pt x="660" y="1243"/>
                </a:cubicBezTo>
                <a:cubicBezTo>
                  <a:pt x="651" y="1226"/>
                  <a:pt x="642" y="1189"/>
                  <a:pt x="642" y="1189"/>
                </a:cubicBezTo>
                <a:cubicBezTo>
                  <a:pt x="667" y="1114"/>
                  <a:pt x="662" y="1087"/>
                  <a:pt x="743" y="1061"/>
                </a:cubicBezTo>
                <a:cubicBezTo>
                  <a:pt x="749" y="1055"/>
                  <a:pt x="752" y="1043"/>
                  <a:pt x="761" y="1042"/>
                </a:cubicBezTo>
                <a:cubicBezTo>
                  <a:pt x="775" y="1040"/>
                  <a:pt x="926" y="1069"/>
                  <a:pt x="935" y="1070"/>
                </a:cubicBezTo>
                <a:cubicBezTo>
                  <a:pt x="941" y="1064"/>
                  <a:pt x="949" y="1059"/>
                  <a:pt x="953" y="1051"/>
                </a:cubicBezTo>
                <a:cubicBezTo>
                  <a:pt x="961" y="1034"/>
                  <a:pt x="971" y="997"/>
                  <a:pt x="971" y="997"/>
                </a:cubicBezTo>
                <a:cubicBezTo>
                  <a:pt x="958" y="933"/>
                  <a:pt x="957" y="955"/>
                  <a:pt x="916" y="914"/>
                </a:cubicBezTo>
                <a:cubicBezTo>
                  <a:pt x="904" y="917"/>
                  <a:pt x="892" y="919"/>
                  <a:pt x="880" y="923"/>
                </a:cubicBezTo>
                <a:cubicBezTo>
                  <a:pt x="870" y="926"/>
                  <a:pt x="861" y="937"/>
                  <a:pt x="852" y="933"/>
                </a:cubicBezTo>
                <a:cubicBezTo>
                  <a:pt x="824" y="922"/>
                  <a:pt x="816" y="850"/>
                  <a:pt x="816" y="850"/>
                </a:cubicBezTo>
                <a:cubicBezTo>
                  <a:pt x="819" y="833"/>
                  <a:pt x="836" y="769"/>
                  <a:pt x="816" y="750"/>
                </a:cubicBezTo>
                <a:cubicBezTo>
                  <a:pt x="809" y="743"/>
                  <a:pt x="797" y="756"/>
                  <a:pt x="788" y="759"/>
                </a:cubicBezTo>
                <a:cubicBezTo>
                  <a:pt x="746" y="801"/>
                  <a:pt x="718" y="812"/>
                  <a:pt x="660" y="823"/>
                </a:cubicBezTo>
                <a:cubicBezTo>
                  <a:pt x="597" y="816"/>
                  <a:pt x="547" y="801"/>
                  <a:pt x="487" y="786"/>
                </a:cubicBezTo>
                <a:cubicBezTo>
                  <a:pt x="449" y="762"/>
                  <a:pt x="439" y="727"/>
                  <a:pt x="395" y="713"/>
                </a:cubicBezTo>
                <a:cubicBezTo>
                  <a:pt x="345" y="723"/>
                  <a:pt x="336" y="740"/>
                  <a:pt x="295" y="713"/>
                </a:cubicBezTo>
                <a:cubicBezTo>
                  <a:pt x="282" y="677"/>
                  <a:pt x="282" y="662"/>
                  <a:pt x="249" y="640"/>
                </a:cubicBezTo>
                <a:cubicBezTo>
                  <a:pt x="231" y="587"/>
                  <a:pt x="237" y="634"/>
                  <a:pt x="267" y="603"/>
                </a:cubicBezTo>
                <a:cubicBezTo>
                  <a:pt x="274" y="596"/>
                  <a:pt x="273" y="585"/>
                  <a:pt x="276" y="576"/>
                </a:cubicBezTo>
                <a:cubicBezTo>
                  <a:pt x="261" y="502"/>
                  <a:pt x="256" y="507"/>
                  <a:pt x="194" y="475"/>
                </a:cubicBezTo>
                <a:cubicBezTo>
                  <a:pt x="165" y="460"/>
                  <a:pt x="153" y="441"/>
                  <a:pt x="121" y="430"/>
                </a:cubicBezTo>
                <a:cubicBezTo>
                  <a:pt x="115" y="424"/>
                  <a:pt x="108" y="418"/>
                  <a:pt x="103" y="411"/>
                </a:cubicBezTo>
                <a:cubicBezTo>
                  <a:pt x="98" y="403"/>
                  <a:pt x="99" y="391"/>
                  <a:pt x="93" y="384"/>
                </a:cubicBezTo>
                <a:cubicBezTo>
                  <a:pt x="77" y="364"/>
                  <a:pt x="44" y="346"/>
                  <a:pt x="20" y="338"/>
                </a:cubicBezTo>
                <a:cubicBezTo>
                  <a:pt x="14" y="329"/>
                  <a:pt x="0" y="322"/>
                  <a:pt x="2" y="311"/>
                </a:cubicBezTo>
                <a:cubicBezTo>
                  <a:pt x="4" y="300"/>
                  <a:pt x="22" y="301"/>
                  <a:pt x="29" y="293"/>
                </a:cubicBezTo>
                <a:cubicBezTo>
                  <a:pt x="35" y="285"/>
                  <a:pt x="34" y="273"/>
                  <a:pt x="39" y="265"/>
                </a:cubicBezTo>
                <a:cubicBezTo>
                  <a:pt x="43" y="258"/>
                  <a:pt x="51" y="253"/>
                  <a:pt x="57" y="247"/>
                </a:cubicBezTo>
              </a:path>
            </a:pathLst>
          </a:custGeom>
          <a:solidFill>
            <a:srgbClr val="FF3300"/>
          </a:solidFill>
          <a:ln w="38100" cmpd="sng">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fontAlgn="base">
              <a:spcBef>
                <a:spcPct val="0"/>
              </a:spcBef>
              <a:spcAft>
                <a:spcPct val="0"/>
              </a:spcAft>
              <a:defRPr/>
            </a:pPr>
            <a:endParaRPr lang="vi-VN" sz="1600">
              <a:solidFill>
                <a:srgbClr val="000000"/>
              </a:solidFill>
              <a:latin typeface="Arial" panose="020B0604020202020204" pitchFamily="34" charset="0"/>
              <a:cs typeface="Arial" panose="020B0604020202020204" pitchFamily="34" charset="0"/>
              <a:sym typeface="Arial"/>
            </a:endParaRPr>
          </a:p>
        </p:txBody>
      </p:sp>
      <p:sp>
        <p:nvSpPr>
          <p:cNvPr id="9" name="Text Box 30">
            <a:extLst>
              <a:ext uri="{FF2B5EF4-FFF2-40B4-BE49-F238E27FC236}">
                <a16:creationId xmlns:a16="http://schemas.microsoft.com/office/drawing/2014/main" xmlns="" id="{FC5ECC4A-E02D-4533-8201-13AD02069299}"/>
              </a:ext>
            </a:extLst>
          </p:cNvPr>
          <p:cNvSpPr txBox="1">
            <a:spLocks noChangeArrowheads="1"/>
          </p:cNvSpPr>
          <p:nvPr/>
        </p:nvSpPr>
        <p:spPr bwMode="auto">
          <a:xfrm>
            <a:off x="8760494" y="762000"/>
            <a:ext cx="1752600" cy="40011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377" eaLnBrk="0" fontAlgn="base" hangingPunct="0">
              <a:spcBef>
                <a:spcPct val="50000"/>
              </a:spcBef>
              <a:spcAft>
                <a:spcPct val="0"/>
              </a:spcAft>
              <a:defRPr/>
            </a:pPr>
            <a:r>
              <a:rPr lang="en-US" altLang="vi-VN" sz="2000" b="1" dirty="0" err="1">
                <a:solidFill>
                  <a:srgbClr val="0000FF"/>
                </a:solidFill>
                <a:latin typeface="Tahoma" panose="020B0604030504040204" pitchFamily="34" charset="0"/>
                <a:cs typeface="Arial" panose="020B0604020202020204" pitchFamily="34" charset="0"/>
                <a:sym typeface="Arial"/>
              </a:rPr>
              <a:t>Đàng</a:t>
            </a:r>
            <a:r>
              <a:rPr lang="en-US" altLang="vi-VN" sz="2000" b="1" dirty="0">
                <a:solidFill>
                  <a:srgbClr val="0066FF"/>
                </a:solidFill>
                <a:latin typeface="Tahoma" panose="020B0604030504040204" pitchFamily="34" charset="0"/>
                <a:cs typeface="Arial" panose="020B0604020202020204" pitchFamily="34" charset="0"/>
                <a:sym typeface="Arial"/>
              </a:rPr>
              <a:t> </a:t>
            </a:r>
            <a:r>
              <a:rPr lang="en-US" altLang="vi-VN" sz="2000" b="1" dirty="0" err="1">
                <a:solidFill>
                  <a:srgbClr val="0000FF"/>
                </a:solidFill>
                <a:latin typeface="Tahoma" panose="020B0604030504040204" pitchFamily="34" charset="0"/>
                <a:cs typeface="Arial" panose="020B0604020202020204" pitchFamily="34" charset="0"/>
                <a:sym typeface="Arial"/>
              </a:rPr>
              <a:t>Ngoài</a:t>
            </a:r>
            <a:endParaRPr lang="en-US" altLang="vi-VN" sz="2000" b="1" dirty="0">
              <a:solidFill>
                <a:srgbClr val="0000FF"/>
              </a:solidFill>
              <a:latin typeface="Tahoma" panose="020B0604030504040204" pitchFamily="34" charset="0"/>
              <a:cs typeface="Arial" panose="020B0604020202020204" pitchFamily="34" charset="0"/>
              <a:sym typeface="Arial"/>
            </a:endParaRPr>
          </a:p>
        </p:txBody>
      </p:sp>
      <p:sp>
        <p:nvSpPr>
          <p:cNvPr id="10" name="Text Box 31">
            <a:extLst>
              <a:ext uri="{FF2B5EF4-FFF2-40B4-BE49-F238E27FC236}">
                <a16:creationId xmlns:a16="http://schemas.microsoft.com/office/drawing/2014/main" xmlns="" id="{E822589D-28E9-4554-9776-DDB442791E6A}"/>
              </a:ext>
            </a:extLst>
          </p:cNvPr>
          <p:cNvSpPr txBox="1">
            <a:spLocks noChangeArrowheads="1"/>
          </p:cNvSpPr>
          <p:nvPr/>
        </p:nvSpPr>
        <p:spPr bwMode="auto">
          <a:xfrm>
            <a:off x="10548074" y="2481637"/>
            <a:ext cx="1752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377" eaLnBrk="0" fontAlgn="base" hangingPunct="0">
              <a:spcBef>
                <a:spcPct val="50000"/>
              </a:spcBef>
              <a:spcAft>
                <a:spcPct val="0"/>
              </a:spcAft>
              <a:defRPr/>
            </a:pPr>
            <a:r>
              <a:rPr lang="en-US" altLang="vi-VN" sz="2000" b="1" dirty="0" err="1">
                <a:solidFill>
                  <a:srgbClr val="FF00FF"/>
                </a:solidFill>
                <a:latin typeface="Tahoma" panose="020B0604030504040204" pitchFamily="34" charset="0"/>
                <a:cs typeface="Arial" panose="020B0604020202020204" pitchFamily="34" charset="0"/>
                <a:sym typeface="Arial"/>
              </a:rPr>
              <a:t>Sông</a:t>
            </a:r>
            <a:r>
              <a:rPr lang="en-US" altLang="vi-VN" sz="2000" b="1" dirty="0">
                <a:solidFill>
                  <a:srgbClr val="FF00FF"/>
                </a:solidFill>
                <a:latin typeface="Tahoma" panose="020B0604030504040204" pitchFamily="34" charset="0"/>
                <a:cs typeface="Arial" panose="020B0604020202020204" pitchFamily="34" charset="0"/>
                <a:sym typeface="Arial"/>
              </a:rPr>
              <a:t> </a:t>
            </a:r>
            <a:r>
              <a:rPr lang="en-US" altLang="vi-VN" sz="2000" b="1" dirty="0" err="1">
                <a:solidFill>
                  <a:srgbClr val="FF00FF"/>
                </a:solidFill>
                <a:latin typeface="Tahoma" panose="020B0604030504040204" pitchFamily="34" charset="0"/>
                <a:cs typeface="Arial" panose="020B0604020202020204" pitchFamily="34" charset="0"/>
                <a:sym typeface="Arial"/>
              </a:rPr>
              <a:t>Gianh</a:t>
            </a:r>
            <a:endParaRPr lang="en-US" altLang="vi-VN" sz="2000" b="1" dirty="0">
              <a:solidFill>
                <a:srgbClr val="FF00FF"/>
              </a:solidFill>
              <a:latin typeface="Tahoma" panose="020B0604030504040204" pitchFamily="34" charset="0"/>
              <a:cs typeface="Arial" panose="020B0604020202020204" pitchFamily="34" charset="0"/>
              <a:sym typeface="Arial"/>
            </a:endParaRPr>
          </a:p>
        </p:txBody>
      </p:sp>
      <p:sp>
        <p:nvSpPr>
          <p:cNvPr id="11" name="Freeform 32">
            <a:extLst>
              <a:ext uri="{FF2B5EF4-FFF2-40B4-BE49-F238E27FC236}">
                <a16:creationId xmlns:a16="http://schemas.microsoft.com/office/drawing/2014/main" xmlns="" id="{2C659A0C-D3E8-4F1D-A4B2-7C43521CE08D}"/>
              </a:ext>
            </a:extLst>
          </p:cNvPr>
          <p:cNvSpPr>
            <a:spLocks/>
          </p:cNvSpPr>
          <p:nvPr/>
        </p:nvSpPr>
        <p:spPr bwMode="auto">
          <a:xfrm>
            <a:off x="10360694" y="3006535"/>
            <a:ext cx="567267" cy="171449"/>
          </a:xfrm>
          <a:custGeom>
            <a:avLst/>
            <a:gdLst>
              <a:gd name="T0" fmla="*/ 357 w 357"/>
              <a:gd name="T1" fmla="*/ 0 h 108"/>
              <a:gd name="T2" fmla="*/ 238 w 357"/>
              <a:gd name="T3" fmla="*/ 55 h 108"/>
              <a:gd name="T4" fmla="*/ 210 w 357"/>
              <a:gd name="T5" fmla="*/ 64 h 108"/>
              <a:gd name="T6" fmla="*/ 192 w 357"/>
              <a:gd name="T7" fmla="*/ 83 h 108"/>
              <a:gd name="T8" fmla="*/ 101 w 357"/>
              <a:gd name="T9" fmla="*/ 92 h 108"/>
              <a:gd name="T10" fmla="*/ 0 w 357"/>
              <a:gd name="T11" fmla="*/ 101 h 108"/>
            </a:gdLst>
            <a:ahLst/>
            <a:cxnLst>
              <a:cxn ang="0">
                <a:pos x="T0" y="T1"/>
              </a:cxn>
              <a:cxn ang="0">
                <a:pos x="T2" y="T3"/>
              </a:cxn>
              <a:cxn ang="0">
                <a:pos x="T4" y="T5"/>
              </a:cxn>
              <a:cxn ang="0">
                <a:pos x="T6" y="T7"/>
              </a:cxn>
              <a:cxn ang="0">
                <a:pos x="T8" y="T9"/>
              </a:cxn>
              <a:cxn ang="0">
                <a:pos x="T10" y="T11"/>
              </a:cxn>
            </a:cxnLst>
            <a:rect l="0" t="0" r="r" b="b"/>
            <a:pathLst>
              <a:path w="357" h="108">
                <a:moveTo>
                  <a:pt x="357" y="0"/>
                </a:moveTo>
                <a:cubicBezTo>
                  <a:pt x="297" y="60"/>
                  <a:pt x="354" y="42"/>
                  <a:pt x="238" y="55"/>
                </a:cubicBezTo>
                <a:cubicBezTo>
                  <a:pt x="229" y="58"/>
                  <a:pt x="218" y="59"/>
                  <a:pt x="210" y="64"/>
                </a:cubicBezTo>
                <a:cubicBezTo>
                  <a:pt x="203" y="69"/>
                  <a:pt x="200" y="81"/>
                  <a:pt x="192" y="83"/>
                </a:cubicBezTo>
                <a:cubicBezTo>
                  <a:pt x="162" y="91"/>
                  <a:pt x="131" y="89"/>
                  <a:pt x="101" y="92"/>
                </a:cubicBezTo>
                <a:cubicBezTo>
                  <a:pt x="50" y="108"/>
                  <a:pt x="83" y="101"/>
                  <a:pt x="0" y="101"/>
                </a:cubicBezTo>
              </a:path>
            </a:pathLst>
          </a:custGeom>
          <a:noFill/>
          <a:ln w="571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fontAlgn="base">
              <a:spcBef>
                <a:spcPct val="0"/>
              </a:spcBef>
              <a:spcAft>
                <a:spcPct val="0"/>
              </a:spcAft>
              <a:defRPr/>
            </a:pPr>
            <a:endParaRPr lang="vi-VN" sz="1600">
              <a:solidFill>
                <a:srgbClr val="000000"/>
              </a:solidFill>
              <a:latin typeface="Arial" panose="020B0604020202020204" pitchFamily="34" charset="0"/>
              <a:cs typeface="Arial" panose="020B0604020202020204" pitchFamily="34" charset="0"/>
              <a:sym typeface="Arial"/>
            </a:endParaRPr>
          </a:p>
        </p:txBody>
      </p:sp>
      <p:sp>
        <p:nvSpPr>
          <p:cNvPr id="12" name="Text Box 33">
            <a:extLst>
              <a:ext uri="{FF2B5EF4-FFF2-40B4-BE49-F238E27FC236}">
                <a16:creationId xmlns:a16="http://schemas.microsoft.com/office/drawing/2014/main" xmlns="" id="{CF463923-9E69-4359-9775-F81C3044F771}"/>
              </a:ext>
            </a:extLst>
          </p:cNvPr>
          <p:cNvSpPr txBox="1">
            <a:spLocks noChangeArrowheads="1"/>
          </p:cNvSpPr>
          <p:nvPr/>
        </p:nvSpPr>
        <p:spPr bwMode="auto">
          <a:xfrm>
            <a:off x="10456884" y="4572000"/>
            <a:ext cx="1752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377" eaLnBrk="0" fontAlgn="base" hangingPunct="0">
              <a:spcBef>
                <a:spcPct val="50000"/>
              </a:spcBef>
              <a:spcAft>
                <a:spcPct val="0"/>
              </a:spcAft>
              <a:defRPr/>
            </a:pPr>
            <a:r>
              <a:rPr lang="en-US" altLang="vi-VN" sz="2000" b="1" dirty="0" err="1">
                <a:solidFill>
                  <a:srgbClr val="FF00FF"/>
                </a:solidFill>
                <a:latin typeface="Tahoma" panose="020B0604030504040204" pitchFamily="34" charset="0"/>
                <a:cs typeface="Arial" panose="020B0604020202020204" pitchFamily="34" charset="0"/>
                <a:sym typeface="Arial"/>
              </a:rPr>
              <a:t>Đàng</a:t>
            </a:r>
            <a:r>
              <a:rPr lang="en-US" altLang="vi-VN" sz="2000" b="1" dirty="0">
                <a:solidFill>
                  <a:srgbClr val="FF00FF"/>
                </a:solidFill>
                <a:latin typeface="Tahoma" panose="020B0604030504040204" pitchFamily="34" charset="0"/>
                <a:cs typeface="Arial" panose="020B0604020202020204" pitchFamily="34" charset="0"/>
                <a:sym typeface="Arial"/>
              </a:rPr>
              <a:t> </a:t>
            </a:r>
            <a:r>
              <a:rPr lang="en-US" altLang="vi-VN" sz="2000" b="1" dirty="0" err="1">
                <a:solidFill>
                  <a:srgbClr val="FF00FF"/>
                </a:solidFill>
                <a:latin typeface="Tahoma" panose="020B0604030504040204" pitchFamily="34" charset="0"/>
                <a:cs typeface="Arial" panose="020B0604020202020204" pitchFamily="34" charset="0"/>
                <a:sym typeface="Arial"/>
              </a:rPr>
              <a:t>Trong</a:t>
            </a:r>
            <a:endParaRPr lang="en-US" altLang="vi-VN" sz="2000" b="1" dirty="0">
              <a:solidFill>
                <a:srgbClr val="FF00FF"/>
              </a:solidFill>
              <a:latin typeface="Tahoma" panose="020B0604030504040204" pitchFamily="34" charset="0"/>
              <a:cs typeface="Arial" panose="020B0604020202020204" pitchFamily="34" charset="0"/>
              <a:sym typeface="Arial"/>
            </a:endParaRPr>
          </a:p>
        </p:txBody>
      </p:sp>
    </p:spTree>
    <p:extLst>
      <p:ext uri="{BB962C8B-B14F-4D97-AF65-F5344CB8AC3E}">
        <p14:creationId xmlns:p14="http://schemas.microsoft.com/office/powerpoint/2010/main" val="379566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8" grpId="0" animBg="1"/>
      <p:bldP spid="9" grpId="0"/>
      <p:bldP spid="10" grpId="0"/>
      <p:bldP spid="11"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68" name="Rounded Rectangle 567">
            <a:extLst>
              <a:ext uri="{FF2B5EF4-FFF2-40B4-BE49-F238E27FC236}">
                <a16:creationId xmlns:a16="http://schemas.microsoft.com/office/drawing/2014/main" xmlns="" id="{4CAF562C-31DE-AD45-A18D-9B98E9474927}"/>
              </a:ext>
            </a:extLst>
          </p:cNvPr>
          <p:cNvSpPr/>
          <p:nvPr/>
        </p:nvSpPr>
        <p:spPr>
          <a:xfrm>
            <a:off x="9279731" y="6554787"/>
            <a:ext cx="1257300" cy="2857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trò</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569" name="Rounded Rectangle 568">
            <a:extLst>
              <a:ext uri="{FF2B5EF4-FFF2-40B4-BE49-F238E27FC236}">
                <a16:creationId xmlns:a16="http://schemas.microsoft.com/office/drawing/2014/main" xmlns="" id="{4ACE340D-9F9D-F24A-85C1-4871E05E31D9}"/>
              </a:ext>
            </a:extLst>
          </p:cNvPr>
          <p:cNvSpPr/>
          <p:nvPr/>
        </p:nvSpPr>
        <p:spPr>
          <a:xfrm>
            <a:off x="1575440" y="6523470"/>
            <a:ext cx="1257300" cy="28575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tiếp</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theo</a:t>
            </a: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148" name="Group 4103">
            <a:extLst>
              <a:ext uri="{FF2B5EF4-FFF2-40B4-BE49-F238E27FC236}">
                <a16:creationId xmlns:a16="http://schemas.microsoft.com/office/drawing/2014/main" xmlns="" id="{7CC17089-BBE2-8F4B-9206-BEE757A7CE60}"/>
              </a:ext>
            </a:extLst>
          </p:cNvPr>
          <p:cNvGrpSpPr>
            <a:grpSpLocks/>
          </p:cNvGrpSpPr>
          <p:nvPr/>
        </p:nvGrpSpPr>
        <p:grpSpPr bwMode="auto">
          <a:xfrm>
            <a:off x="1662114" y="935038"/>
            <a:ext cx="1298575" cy="1287462"/>
            <a:chOff x="325585" y="914400"/>
            <a:chExt cx="1731815" cy="1716004"/>
          </a:xfrm>
        </p:grpSpPr>
        <p:sp>
          <p:nvSpPr>
            <p:cNvPr id="571" name="Oval 570">
              <a:extLst>
                <a:ext uri="{FF2B5EF4-FFF2-40B4-BE49-F238E27FC236}">
                  <a16:creationId xmlns:a16="http://schemas.microsoft.com/office/drawing/2014/main" xmlns=""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Arial" charset="0"/>
              </a:endParaRPr>
            </a:p>
          </p:txBody>
        </p:sp>
        <p:pic>
          <p:nvPicPr>
            <p:cNvPr id="6173" name="Picture 83">
              <a:extLst>
                <a:ext uri="{FF2B5EF4-FFF2-40B4-BE49-F238E27FC236}">
                  <a16:creationId xmlns:a16="http://schemas.microsoft.com/office/drawing/2014/main" xmlns="" id="{F3927F39-E52E-DC46-B679-C315EBEC99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xmlns="" id="{919F1CEA-2E56-2042-90F9-3BD1F6F0594E}"/>
              </a:ext>
            </a:extLst>
          </p:cNvPr>
          <p:cNvSpPr/>
          <p:nvPr/>
        </p:nvSpPr>
        <p:spPr>
          <a:xfrm>
            <a:off x="1579564" y="2254250"/>
            <a:ext cx="1514475"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rPr>
              <a:t>$200</a:t>
            </a:r>
          </a:p>
        </p:txBody>
      </p:sp>
      <p:grpSp>
        <p:nvGrpSpPr>
          <p:cNvPr id="574" name="Group 4110">
            <a:extLst>
              <a:ext uri="{FF2B5EF4-FFF2-40B4-BE49-F238E27FC236}">
                <a16:creationId xmlns:a16="http://schemas.microsoft.com/office/drawing/2014/main" xmlns="" id="{2971BA73-F0E9-8942-8AEF-DEB0C9435043}"/>
              </a:ext>
            </a:extLst>
          </p:cNvPr>
          <p:cNvGrpSpPr>
            <a:grpSpLocks/>
          </p:cNvGrpSpPr>
          <p:nvPr/>
        </p:nvGrpSpPr>
        <p:grpSpPr bwMode="auto">
          <a:xfrm>
            <a:off x="9061451" y="1706563"/>
            <a:ext cx="436563" cy="1287462"/>
            <a:chOff x="5985076" y="228600"/>
            <a:chExt cx="581892" cy="2590800"/>
          </a:xfrm>
        </p:grpSpPr>
        <p:sp>
          <p:nvSpPr>
            <p:cNvPr id="575" name="Rectangle 4105">
              <a:extLst>
                <a:ext uri="{FF2B5EF4-FFF2-40B4-BE49-F238E27FC236}">
                  <a16:creationId xmlns:a16="http://schemas.microsoft.com/office/drawing/2014/main" xmlns=""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76" name="Rectangle 4106">
              <a:extLst>
                <a:ext uri="{FF2B5EF4-FFF2-40B4-BE49-F238E27FC236}">
                  <a16:creationId xmlns:a16="http://schemas.microsoft.com/office/drawing/2014/main" xmlns=""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577" name="Group 576">
            <a:extLst>
              <a:ext uri="{FF2B5EF4-FFF2-40B4-BE49-F238E27FC236}">
                <a16:creationId xmlns:a16="http://schemas.microsoft.com/office/drawing/2014/main" xmlns="" id="{9E86A296-75F3-DF44-B60A-5CE326BB423E}"/>
              </a:ext>
            </a:extLst>
          </p:cNvPr>
          <p:cNvGrpSpPr>
            <a:grpSpLocks/>
          </p:cNvGrpSpPr>
          <p:nvPr/>
        </p:nvGrpSpPr>
        <p:grpSpPr bwMode="auto">
          <a:xfrm>
            <a:off x="9437688" y="2465388"/>
            <a:ext cx="438150" cy="514350"/>
            <a:chOff x="6506093" y="2133600"/>
            <a:chExt cx="581892" cy="685800"/>
          </a:xfrm>
        </p:grpSpPr>
        <p:sp>
          <p:nvSpPr>
            <p:cNvPr id="578" name="Rectangle 577">
              <a:extLst>
                <a:ext uri="{FF2B5EF4-FFF2-40B4-BE49-F238E27FC236}">
                  <a16:creationId xmlns:a16="http://schemas.microsoft.com/office/drawing/2014/main" xmlns=""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79" name="Rectangle 578">
              <a:extLst>
                <a:ext uri="{FF2B5EF4-FFF2-40B4-BE49-F238E27FC236}">
                  <a16:creationId xmlns:a16="http://schemas.microsoft.com/office/drawing/2014/main" xmlns=""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580" name="Group 4108">
            <a:extLst>
              <a:ext uri="{FF2B5EF4-FFF2-40B4-BE49-F238E27FC236}">
                <a16:creationId xmlns:a16="http://schemas.microsoft.com/office/drawing/2014/main" xmlns="" id="{F62DAF14-14B5-5D4F-ADD6-CADE3C1A45F8}"/>
              </a:ext>
            </a:extLst>
          </p:cNvPr>
          <p:cNvGrpSpPr>
            <a:grpSpLocks/>
          </p:cNvGrpSpPr>
          <p:nvPr/>
        </p:nvGrpSpPr>
        <p:grpSpPr bwMode="auto">
          <a:xfrm>
            <a:off x="9807576" y="1339850"/>
            <a:ext cx="434975" cy="1657350"/>
            <a:chOff x="7032480" y="1524000"/>
            <a:chExt cx="581892" cy="1321148"/>
          </a:xfrm>
        </p:grpSpPr>
        <p:sp>
          <p:nvSpPr>
            <p:cNvPr id="581" name="Rectangle 580">
              <a:extLst>
                <a:ext uri="{FF2B5EF4-FFF2-40B4-BE49-F238E27FC236}">
                  <a16:creationId xmlns:a16="http://schemas.microsoft.com/office/drawing/2014/main" xmlns=""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82" name="Rectangle 581">
              <a:extLst>
                <a:ext uri="{FF2B5EF4-FFF2-40B4-BE49-F238E27FC236}">
                  <a16:creationId xmlns:a16="http://schemas.microsoft.com/office/drawing/2014/main" xmlns=""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583" name="Group 4107">
            <a:extLst>
              <a:ext uri="{FF2B5EF4-FFF2-40B4-BE49-F238E27FC236}">
                <a16:creationId xmlns:a16="http://schemas.microsoft.com/office/drawing/2014/main" xmlns="" id="{835B6ACD-00ED-504B-A491-C01EFB4FE18A}"/>
              </a:ext>
            </a:extLst>
          </p:cNvPr>
          <p:cNvGrpSpPr>
            <a:grpSpLocks/>
          </p:cNvGrpSpPr>
          <p:nvPr/>
        </p:nvGrpSpPr>
        <p:grpSpPr bwMode="auto">
          <a:xfrm>
            <a:off x="10228264" y="1706563"/>
            <a:ext cx="439737" cy="1287462"/>
            <a:chOff x="7614978" y="1143000"/>
            <a:chExt cx="586914" cy="1716004"/>
          </a:xfrm>
        </p:grpSpPr>
        <p:sp>
          <p:nvSpPr>
            <p:cNvPr id="584" name="Rectangle 583">
              <a:extLst>
                <a:ext uri="{FF2B5EF4-FFF2-40B4-BE49-F238E27FC236}">
                  <a16:creationId xmlns:a16="http://schemas.microsoft.com/office/drawing/2014/main" xmlns=""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85" name="Rectangle 584">
              <a:extLst>
                <a:ext uri="{FF2B5EF4-FFF2-40B4-BE49-F238E27FC236}">
                  <a16:creationId xmlns:a16="http://schemas.microsoft.com/office/drawing/2014/main" xmlns=""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586" name="Straight Connector 585">
            <a:extLst>
              <a:ext uri="{FF2B5EF4-FFF2-40B4-BE49-F238E27FC236}">
                <a16:creationId xmlns:a16="http://schemas.microsoft.com/office/drawing/2014/main" xmlns="" id="{119ADCAD-A94D-6242-A3C7-9DA967CA9939}"/>
              </a:ext>
            </a:extLst>
          </p:cNvPr>
          <p:cNvCxnSpPr/>
          <p:nvPr/>
        </p:nvCxnSpPr>
        <p:spPr>
          <a:xfrm>
            <a:off x="8966201" y="3008313"/>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xmlns="" id="{5925410E-3446-4547-B7E2-17BE4BCE3A5B}"/>
              </a:ext>
            </a:extLst>
          </p:cNvPr>
          <p:cNvSpPr/>
          <p:nvPr/>
        </p:nvSpPr>
        <p:spPr bwMode="auto">
          <a:xfrm>
            <a:off x="-187036" y="4953433"/>
            <a:ext cx="6420856" cy="7747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just" defTabSz="685800">
              <a:defRPr/>
            </a:pPr>
            <a:endParaRPr lang="en-US" sz="2400" dirty="0">
              <a:solidFill>
                <a:prstClr val="white"/>
              </a:solidFill>
              <a:latin typeface="Arial" panose="020B0604020202020204" pitchFamily="34" charset="0"/>
              <a:ea typeface="Cambria" panose="02040503050406030204" pitchFamily="18" charset="0"/>
              <a:cs typeface="Arial" panose="020B0604020202020204" pitchFamily="34" charset="0"/>
            </a:endParaRPr>
          </a:p>
          <a:p>
            <a:pPr algn="just" defTabSz="685800">
              <a:defRPr/>
            </a:pP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C.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Lâm</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khủng</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hoảng</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sâu</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sắc</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a:t>
            </a:r>
          </a:p>
          <a:p>
            <a:pPr lvl="0" algn="just" defTabSz="685800">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588" name="Hexagon 587">
            <a:extLst>
              <a:ext uri="{FF2B5EF4-FFF2-40B4-BE49-F238E27FC236}">
                <a16:creationId xmlns:a16="http://schemas.microsoft.com/office/drawing/2014/main" xmlns="" id="{0B0D1A56-3D68-914D-990A-D3DB0FF6467F}"/>
              </a:ext>
            </a:extLst>
          </p:cNvPr>
          <p:cNvSpPr/>
          <p:nvPr/>
        </p:nvSpPr>
        <p:spPr bwMode="auto">
          <a:xfrm>
            <a:off x="-187036" y="4006115"/>
            <a:ext cx="6607892" cy="7556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just" defTabSz="685800" eaLnBrk="1" hangingPunct="1">
              <a:defRPr/>
            </a:pPr>
            <a:r>
              <a:rPr lang="en-US" sz="2400" cap="all" dirty="0">
                <a:solidFill>
                  <a:prstClr val="white"/>
                </a:solidFill>
                <a:latin typeface="Arial" panose="020B0604020202020204" pitchFamily="34" charset="0"/>
                <a:cs typeface="Arial" panose="020B0604020202020204" pitchFamily="34" charset="0"/>
              </a:rPr>
              <a:t>A</a:t>
            </a:r>
            <a:r>
              <a:rPr lang="en-US" sz="2400" b="1" cap="all"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được</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củng</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cố</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mọi</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mặt</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89" name="Hexagon 588">
            <a:extLst>
              <a:ext uri="{FF2B5EF4-FFF2-40B4-BE49-F238E27FC236}">
                <a16:creationId xmlns:a16="http://schemas.microsoft.com/office/drawing/2014/main" xmlns="" id="{270CF4CA-8467-EF49-9D5D-3956AA021764}"/>
              </a:ext>
            </a:extLst>
          </p:cNvPr>
          <p:cNvSpPr/>
          <p:nvPr/>
        </p:nvSpPr>
        <p:spPr bwMode="auto">
          <a:xfrm>
            <a:off x="6380525" y="4014052"/>
            <a:ext cx="6234978" cy="74771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just" defTabSz="685800">
              <a:defRPr/>
            </a:pP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B.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Vua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Lê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nắm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thực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590" name="Hexagon 589">
            <a:extLst>
              <a:ext uri="{FF2B5EF4-FFF2-40B4-BE49-F238E27FC236}">
                <a16:creationId xmlns:a16="http://schemas.microsoft.com/office/drawing/2014/main" xmlns="" id="{DFE93785-F316-1F4C-BCE3-D19537D70834}"/>
              </a:ext>
            </a:extLst>
          </p:cNvPr>
          <p:cNvSpPr/>
          <p:nvPr/>
        </p:nvSpPr>
        <p:spPr bwMode="auto">
          <a:xfrm>
            <a:off x="6235700" y="4899877"/>
            <a:ext cx="6234978" cy="7747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eaLnBrk="0" fontAlgn="base" hangingPunct="0">
              <a:spcBef>
                <a:spcPct val="0"/>
              </a:spcBef>
              <a:spcAft>
                <a:spcPct val="0"/>
              </a:spcAft>
              <a:defRPr/>
            </a:pP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D.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Chúa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Trịnh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thực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hiện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cải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591" name="Hexagon 590">
            <a:extLst>
              <a:ext uri="{FF2B5EF4-FFF2-40B4-BE49-F238E27FC236}">
                <a16:creationId xmlns:a16="http://schemas.microsoft.com/office/drawing/2014/main" xmlns="" id="{6A63BF11-A307-D641-AA5C-5751A043518E}"/>
              </a:ext>
            </a:extLst>
          </p:cNvPr>
          <p:cNvSpPr/>
          <p:nvPr/>
        </p:nvSpPr>
        <p:spPr bwMode="auto">
          <a:xfrm>
            <a:off x="2311399" y="2776106"/>
            <a:ext cx="8675469" cy="78000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914354"/>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 </a:t>
            </a:r>
          </a:p>
          <a:p>
            <a:pPr algn="ctr" defTabSz="914354"/>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thế</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kỉ</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XVIII,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tình</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hình</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phong</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kiến</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Đàng</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Ngoài</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có</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điểm</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gì</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nổi</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b="1" i="1" dirty="0" err="1">
                <a:solidFill>
                  <a:schemeClr val="bg1"/>
                </a:solidFill>
                <a:latin typeface="Arial" panose="020B0604020202020204" pitchFamily="34" charset="0"/>
                <a:ea typeface="Cambria" panose="02040503050406030204" pitchFamily="18" charset="0"/>
                <a:cs typeface="Arial" panose="020B0604020202020204" pitchFamily="34" charset="0"/>
              </a:rPr>
              <a:t>bật</a:t>
            </a:r>
            <a:r>
              <a:rPr lang="en-US" sz="2400" b="1" i="1" dirty="0">
                <a:solidFill>
                  <a:schemeClr val="bg1"/>
                </a:solidFill>
                <a:latin typeface="Arial" panose="020B0604020202020204" pitchFamily="34" charset="0"/>
                <a:ea typeface="Cambria" panose="02040503050406030204" pitchFamily="18" charset="0"/>
                <a:cs typeface="Arial" panose="020B0604020202020204" pitchFamily="34" charset="0"/>
              </a:rPr>
              <a:t>?</a:t>
            </a:r>
            <a:endParaRPr lang="en-US" sz="3200" b="1"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03" name="Picture 602">
            <a:extLst>
              <a:ext uri="{FF2B5EF4-FFF2-40B4-BE49-F238E27FC236}">
                <a16:creationId xmlns:a16="http://schemas.microsoft.com/office/drawing/2014/main" xmlns="" id="{8581E624-852A-AE43-A4AA-ADE16468755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17664" y="2778126"/>
            <a:ext cx="6937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xmlns="" id="{CFA09582-494E-8E4A-A558-71380161482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3695" y="1177925"/>
            <a:ext cx="7588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xmlns="" id="{2A7EC8C0-F80E-5940-B6D5-5729DD3E6CD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9807" y="1192213"/>
            <a:ext cx="7350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xmlns="" id="{B9A53BBF-B4BE-584E-85E5-224D1102F1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98807" y="1158876"/>
            <a:ext cx="7350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1" presetClass="emph" presetSubtype="0" fill="hold" grpId="0" nodeType="clickEffect">
                                  <p:stCondLst>
                                    <p:cond delay="0"/>
                                  </p:stCondLst>
                                  <p:childTnLst>
                                    <p:animClr clrSpc="hsl" dir="cw">
                                      <p:cBhvr override="childStyle">
                                        <p:cTn id="34" dur="500" fill="hold"/>
                                        <p:tgtEl>
                                          <p:spTgt spid="587"/>
                                        </p:tgtEl>
                                        <p:attrNameLst>
                                          <p:attrName>style.color</p:attrName>
                                        </p:attrNameLst>
                                      </p:cBhvr>
                                      <p:by>
                                        <p:hsl h="7200000" s="0" l="0"/>
                                      </p:by>
                                    </p:animClr>
                                    <p:animClr clrSpc="hsl" dir="cw">
                                      <p:cBhvr>
                                        <p:cTn id="35" dur="500" fill="hold"/>
                                        <p:tgtEl>
                                          <p:spTgt spid="587"/>
                                        </p:tgtEl>
                                        <p:attrNameLst>
                                          <p:attrName>fillcolor</p:attrName>
                                        </p:attrNameLst>
                                      </p:cBhvr>
                                      <p:by>
                                        <p:hsl h="7200000" s="0" l="0"/>
                                      </p:by>
                                    </p:animClr>
                                    <p:animClr clrSpc="hsl" dir="cw">
                                      <p:cBhvr>
                                        <p:cTn id="36" dur="500" fill="hold"/>
                                        <p:tgtEl>
                                          <p:spTgt spid="587"/>
                                        </p:tgtEl>
                                        <p:attrNameLst>
                                          <p:attrName>stroke.color</p:attrName>
                                        </p:attrNameLst>
                                      </p:cBhvr>
                                      <p:by>
                                        <p:hsl h="7200000" s="0" l="0"/>
                                      </p:by>
                                    </p:animClr>
                                    <p:set>
                                      <p:cBhvr>
                                        <p:cTn id="37" dur="500" fill="hold"/>
                                        <p:tgtEl>
                                          <p:spTgt spid="587"/>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38" restart="whenNotActive" fill="hold" evtFilter="cancelBubble" nodeType="interactiveSeq">
                <p:stCondLst>
                  <p:cond evt="onClick" delay="0">
                    <p:tgtEl>
                      <p:spTgt spid="58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mph" presetSubtype="2" fill="hold" nodeType="clickEffect">
                                  <p:stCondLst>
                                    <p:cond delay="0"/>
                                  </p:stCondLst>
                                  <p:childTnLst>
                                    <p:animClr clrSpc="rgb" dir="cw">
                                      <p:cBhvr>
                                        <p:cTn id="42" dur="5000" fill="hold"/>
                                        <p:tgtEl>
                                          <p:spTgt spid="589"/>
                                        </p:tgtEl>
                                        <p:attrNameLst>
                                          <p:attrName>fillcolor</p:attrName>
                                        </p:attrNameLst>
                                      </p:cBhvr>
                                      <p:to>
                                        <a:schemeClr val="accent2"/>
                                      </p:to>
                                    </p:animClr>
                                    <p:set>
                                      <p:cBhvr>
                                        <p:cTn id="43" dur="5000" fill="hold"/>
                                        <p:tgtEl>
                                          <p:spTgt spid="589"/>
                                        </p:tgtEl>
                                        <p:attrNameLst>
                                          <p:attrName>fill.type</p:attrName>
                                        </p:attrNameLst>
                                      </p:cBhvr>
                                      <p:to>
                                        <p:strVal val="solid"/>
                                      </p:to>
                                    </p:set>
                                    <p:set>
                                      <p:cBhvr>
                                        <p:cTn id="44" dur="5000" fill="hold"/>
                                        <p:tgtEl>
                                          <p:spTgt spid="58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45" restart="whenNotActive" fill="hold" evtFilter="cancelBubble" nodeType="interactiveSeq">
                <p:stCondLst>
                  <p:cond evt="onClick" delay="0">
                    <p:tgtEl>
                      <p:spTgt spid="58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clickEffect">
                                  <p:stCondLst>
                                    <p:cond delay="0"/>
                                  </p:stCondLst>
                                  <p:childTnLst>
                                    <p:animClr clrSpc="rgb" dir="cw">
                                      <p:cBhvr>
                                        <p:cTn id="49" dur="5000" fill="hold"/>
                                        <p:tgtEl>
                                          <p:spTgt spid="588"/>
                                        </p:tgtEl>
                                        <p:attrNameLst>
                                          <p:attrName>fillcolor</p:attrName>
                                        </p:attrNameLst>
                                      </p:cBhvr>
                                      <p:to>
                                        <a:schemeClr val="accent2"/>
                                      </p:to>
                                    </p:animClr>
                                    <p:set>
                                      <p:cBhvr>
                                        <p:cTn id="50" dur="5000" fill="hold"/>
                                        <p:tgtEl>
                                          <p:spTgt spid="588"/>
                                        </p:tgtEl>
                                        <p:attrNameLst>
                                          <p:attrName>fill.type</p:attrName>
                                        </p:attrNameLst>
                                      </p:cBhvr>
                                      <p:to>
                                        <p:strVal val="solid"/>
                                      </p:to>
                                    </p:set>
                                    <p:set>
                                      <p:cBhvr>
                                        <p:cTn id="51" dur="5000" fill="hold"/>
                                        <p:tgtEl>
                                          <p:spTgt spid="58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52" restart="whenNotActive" fill="hold" evtFilter="cancelBubble" nodeType="interactiveSeq">
                <p:stCondLst>
                  <p:cond evt="onClick" delay="0">
                    <p:tgtEl>
                      <p:spTgt spid="590"/>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mph" presetSubtype="2" fill="hold" nodeType="clickEffect">
                                  <p:stCondLst>
                                    <p:cond delay="0"/>
                                  </p:stCondLst>
                                  <p:childTnLst>
                                    <p:animClr clrSpc="rgb" dir="cw">
                                      <p:cBhvr>
                                        <p:cTn id="56" dur="5000" fill="hold"/>
                                        <p:tgtEl>
                                          <p:spTgt spid="590"/>
                                        </p:tgtEl>
                                        <p:attrNameLst>
                                          <p:attrName>fillcolor</p:attrName>
                                        </p:attrNameLst>
                                      </p:cBhvr>
                                      <p:to>
                                        <a:schemeClr val="accent2"/>
                                      </p:to>
                                    </p:animClr>
                                    <p:set>
                                      <p:cBhvr>
                                        <p:cTn id="57" dur="5000" fill="hold"/>
                                        <p:tgtEl>
                                          <p:spTgt spid="590"/>
                                        </p:tgtEl>
                                        <p:attrNameLst>
                                          <p:attrName>fill.type</p:attrName>
                                        </p:attrNameLst>
                                      </p:cBhvr>
                                      <p:to>
                                        <p:strVal val="solid"/>
                                      </p:to>
                                    </p:set>
                                    <p:set>
                                      <p:cBhvr>
                                        <p:cTn id="58" dur="5000" fill="hold"/>
                                        <p:tgtEl>
                                          <p:spTgt spid="590"/>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59" restart="whenNotActive" fill="hold" evtFilter="cancelBubble" nodeType="interactiveSeq">
                <p:stCondLst>
                  <p:cond evt="onClick" delay="0">
                    <p:tgtEl>
                      <p:spTgt spid="605"/>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574"/>
                                        </p:tgtEl>
                                        <p:attrNameLst>
                                          <p:attrName>style.visibility</p:attrName>
                                        </p:attrNameLst>
                                      </p:cBhvr>
                                      <p:to>
                                        <p:strVal val="visible"/>
                                      </p:to>
                                    </p:set>
                                    <p:animEffect transition="in" filter="wipe(down)">
                                      <p:cBhvr>
                                        <p:cTn id="64" dur="6000"/>
                                        <p:tgtEl>
                                          <p:spTgt spid="574"/>
                                        </p:tgtEl>
                                      </p:cBhvr>
                                    </p:animEffect>
                                  </p:childTnLst>
                                  <p:subTnLst>
                                    <p:audio>
                                      <p:cMediaNode>
                                        <p:cTn display="0" masterRel="sameClick">
                                          <p:stCondLst>
                                            <p:cond evt="begin" delay="0">
                                              <p:tn val="62"/>
                                            </p:cond>
                                          </p:stCondLst>
                                          <p:endCondLst>
                                            <p:cond evt="onStopAudio" delay="0">
                                              <p:tgtEl>
                                                <p:sldTgt/>
                                              </p:tgtEl>
                                            </p:cond>
                                          </p:endCondLst>
                                        </p:cTn>
                                        <p:tgtEl>
                                          <p:sndTgt r:embed="rId6"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577"/>
                                        </p:tgtEl>
                                        <p:attrNameLst>
                                          <p:attrName>style.visibility</p:attrName>
                                        </p:attrNameLst>
                                      </p:cBhvr>
                                      <p:to>
                                        <p:strVal val="visible"/>
                                      </p:to>
                                    </p:set>
                                    <p:animEffect transition="in" filter="wipe(down)">
                                      <p:cBhvr>
                                        <p:cTn id="67" dur="7000"/>
                                        <p:tgtEl>
                                          <p:spTgt spid="577"/>
                                        </p:tgtEl>
                                      </p:cBhvr>
                                    </p:animEffect>
                                  </p:childTnLst>
                                  <p:subTnLst>
                                    <p:audio>
                                      <p:cMediaNode>
                                        <p:cTn display="0" masterRel="sameClick">
                                          <p:stCondLst>
                                            <p:cond evt="begin" delay="0">
                                              <p:tn val="65"/>
                                            </p:cond>
                                          </p:stCondLst>
                                          <p:endCondLst>
                                            <p:cond evt="onStopAudio" delay="0">
                                              <p:tgtEl>
                                                <p:sldTgt/>
                                              </p:tgtEl>
                                            </p:cond>
                                          </p:endCondLst>
                                        </p:cTn>
                                        <p:tgtEl>
                                          <p:sndTgt r:embed="rId6"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580"/>
                                        </p:tgtEl>
                                        <p:attrNameLst>
                                          <p:attrName>style.visibility</p:attrName>
                                        </p:attrNameLst>
                                      </p:cBhvr>
                                      <p:to>
                                        <p:strVal val="visible"/>
                                      </p:to>
                                    </p:set>
                                    <p:animEffect transition="in" filter="wipe(down)">
                                      <p:cBhvr>
                                        <p:cTn id="70" dur="8000"/>
                                        <p:tgtEl>
                                          <p:spTgt spid="580"/>
                                        </p:tgtEl>
                                      </p:cBhvr>
                                    </p:animEffect>
                                  </p:childTnLst>
                                  <p:subTnLst>
                                    <p:audio>
                                      <p:cMediaNode>
                                        <p:cTn display="0" masterRel="sameClick">
                                          <p:stCondLst>
                                            <p:cond evt="begin" delay="0">
                                              <p:tn val="68"/>
                                            </p:cond>
                                          </p:stCondLst>
                                          <p:endCondLst>
                                            <p:cond evt="onStopAudio" delay="0">
                                              <p:tgtEl>
                                                <p:sldTgt/>
                                              </p:tgtEl>
                                            </p:cond>
                                          </p:endCondLst>
                                        </p:cTn>
                                        <p:tgtEl>
                                          <p:sndTgt r:embed="rId6" name="hoi y kien khan gia.wav"/>
                                        </p:tgtEl>
                                      </p:cMediaNode>
                                    </p:audio>
                                  </p:subTnLst>
                                </p:cTn>
                              </p:par>
                              <p:par>
                                <p:cTn id="71" presetID="22" presetClass="entr" presetSubtype="4" fill="hold" nodeType="withEffect">
                                  <p:stCondLst>
                                    <p:cond delay="0"/>
                                  </p:stCondLst>
                                  <p:childTnLst>
                                    <p:set>
                                      <p:cBhvr>
                                        <p:cTn id="72" dur="1" fill="hold">
                                          <p:stCondLst>
                                            <p:cond delay="0"/>
                                          </p:stCondLst>
                                        </p:cTn>
                                        <p:tgtEl>
                                          <p:spTgt spid="583"/>
                                        </p:tgtEl>
                                        <p:attrNameLst>
                                          <p:attrName>style.visibility</p:attrName>
                                        </p:attrNameLst>
                                      </p:cBhvr>
                                      <p:to>
                                        <p:strVal val="visible"/>
                                      </p:to>
                                    </p:set>
                                    <p:animEffect transition="in" filter="wipe(down)">
                                      <p:cBhvr>
                                        <p:cTn id="73" dur="9000"/>
                                        <p:tgtEl>
                                          <p:spTgt spid="583"/>
                                        </p:tgtEl>
                                      </p:cBhvr>
                                    </p:animEffect>
                                  </p:childTnLst>
                                  <p:subTnLst>
                                    <p:audio>
                                      <p:cMediaNode>
                                        <p:cTn display="0" masterRel="sameClick">
                                          <p:stCondLst>
                                            <p:cond evt="begin" delay="0">
                                              <p:tn val="71"/>
                                            </p:cond>
                                          </p:stCondLst>
                                          <p:endCondLst>
                                            <p:cond evt="onStopAudio" delay="0">
                                              <p:tgtEl>
                                                <p:sldTgt/>
                                              </p:tgtEl>
                                            </p:cond>
                                          </p:endCondLst>
                                        </p:cTn>
                                        <p:tgtEl>
                                          <p:sndTgt r:embed="rId6" name="hoi y kien khan gia.wav"/>
                                        </p:tgtEl>
                                      </p:cMediaNode>
                                    </p:audio>
                                  </p:subTnLst>
                                </p:cTn>
                              </p:par>
                              <p:par>
                                <p:cTn id="74" presetID="22" presetClass="entr" presetSubtype="4" fill="hold" nodeType="withEffect">
                                  <p:stCondLst>
                                    <p:cond delay="0"/>
                                  </p:stCondLst>
                                  <p:childTnLst>
                                    <p:set>
                                      <p:cBhvr>
                                        <p:cTn id="75" dur="1" fill="hold">
                                          <p:stCondLst>
                                            <p:cond delay="0"/>
                                          </p:stCondLst>
                                        </p:cTn>
                                        <p:tgtEl>
                                          <p:spTgt spid="586"/>
                                        </p:tgtEl>
                                        <p:attrNameLst>
                                          <p:attrName>style.visibility</p:attrName>
                                        </p:attrNameLst>
                                      </p:cBhvr>
                                      <p:to>
                                        <p:strVal val="visible"/>
                                      </p:to>
                                    </p:set>
                                    <p:animEffect transition="in" filter="wipe(down)">
                                      <p:cBhvr>
                                        <p:cTn id="76" dur="10000"/>
                                        <p:tgtEl>
                                          <p:spTgt spid="586"/>
                                        </p:tgtEl>
                                      </p:cBhvr>
                                    </p:animEffect>
                                  </p:childTnLst>
                                  <p:subTnLst>
                                    <p:audio>
                                      <p:cMediaNode>
                                        <p:cTn display="0" masterRel="sameClick">
                                          <p:stCondLst>
                                            <p:cond evt="begin" delay="0">
                                              <p:tn val="74"/>
                                            </p:cond>
                                          </p:stCondLst>
                                          <p:endCondLst>
                                            <p:cond evt="onStopAudio" delay="0">
                                              <p:tgtEl>
                                                <p:sldTgt/>
                                              </p:tgtEl>
                                            </p:cond>
                                          </p:endCondLst>
                                        </p:cTn>
                                        <p:tgtEl>
                                          <p:sndTgt r:embed="rId6" name="hoi y kien khan gia.wav"/>
                                        </p:tgtEl>
                                      </p:cMediaNode>
                                    </p:audio>
                                  </p:subTnLst>
                                </p:cTn>
                              </p:par>
                              <p:par>
                                <p:cTn id="77" presetID="10" presetClass="exit" presetSubtype="0" fill="hold" nodeType="withEffect">
                                  <p:stCondLst>
                                    <p:cond delay="10000"/>
                                  </p:stCondLst>
                                  <p:childTnLst>
                                    <p:animEffect transition="out" filter="fade">
                                      <p:cBhvr>
                                        <p:cTn id="78" dur="500"/>
                                        <p:tgtEl>
                                          <p:spTgt spid="574"/>
                                        </p:tgtEl>
                                      </p:cBhvr>
                                    </p:animEffect>
                                    <p:set>
                                      <p:cBhvr>
                                        <p:cTn id="79" dur="1" fill="hold">
                                          <p:stCondLst>
                                            <p:cond delay="499"/>
                                          </p:stCondLst>
                                        </p:cTn>
                                        <p:tgtEl>
                                          <p:spTgt spid="574"/>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577"/>
                                        </p:tgtEl>
                                      </p:cBhvr>
                                    </p:animEffect>
                                    <p:set>
                                      <p:cBhvr>
                                        <p:cTn id="82" dur="1" fill="hold">
                                          <p:stCondLst>
                                            <p:cond delay="499"/>
                                          </p:stCondLst>
                                        </p:cTn>
                                        <p:tgtEl>
                                          <p:spTgt spid="577"/>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580"/>
                                        </p:tgtEl>
                                      </p:cBhvr>
                                    </p:animEffect>
                                    <p:set>
                                      <p:cBhvr>
                                        <p:cTn id="85" dur="1" fill="hold">
                                          <p:stCondLst>
                                            <p:cond delay="499"/>
                                          </p:stCondLst>
                                        </p:cTn>
                                        <p:tgtEl>
                                          <p:spTgt spid="580"/>
                                        </p:tgtEl>
                                        <p:attrNameLst>
                                          <p:attrName>style.visibility</p:attrName>
                                        </p:attrNameLst>
                                      </p:cBhvr>
                                      <p:to>
                                        <p:strVal val="hidden"/>
                                      </p:to>
                                    </p:set>
                                  </p:childTnLst>
                                </p:cTn>
                              </p:par>
                              <p:par>
                                <p:cTn id="86" presetID="10" presetClass="exit" presetSubtype="0" fill="hold" nodeType="withEffect">
                                  <p:stCondLst>
                                    <p:cond delay="10000"/>
                                  </p:stCondLst>
                                  <p:childTnLst>
                                    <p:animEffect transition="out" filter="fade">
                                      <p:cBhvr>
                                        <p:cTn id="87" dur="500"/>
                                        <p:tgtEl>
                                          <p:spTgt spid="583"/>
                                        </p:tgtEl>
                                      </p:cBhvr>
                                    </p:animEffect>
                                    <p:set>
                                      <p:cBhvr>
                                        <p:cTn id="88" dur="1" fill="hold">
                                          <p:stCondLst>
                                            <p:cond delay="499"/>
                                          </p:stCondLst>
                                        </p:cTn>
                                        <p:tgtEl>
                                          <p:spTgt spid="583"/>
                                        </p:tgtEl>
                                        <p:attrNameLst>
                                          <p:attrName>style.visibility</p:attrName>
                                        </p:attrNameLst>
                                      </p:cBhvr>
                                      <p:to>
                                        <p:strVal val="hidden"/>
                                      </p:to>
                                    </p:set>
                                  </p:childTnLst>
                                </p:cTn>
                              </p:par>
                              <p:par>
                                <p:cTn id="89" presetID="10" presetClass="exit" presetSubtype="0" fill="hold" nodeType="withEffect">
                                  <p:stCondLst>
                                    <p:cond delay="10000"/>
                                  </p:stCondLst>
                                  <p:childTnLst>
                                    <p:animEffect transition="out" filter="fade">
                                      <p:cBhvr>
                                        <p:cTn id="90" dur="500"/>
                                        <p:tgtEl>
                                          <p:spTgt spid="586"/>
                                        </p:tgtEl>
                                      </p:cBhvr>
                                    </p:animEffect>
                                    <p:set>
                                      <p:cBhvr>
                                        <p:cTn id="91"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xmlns="" id="{7D2C6DD9-47DA-7A46-AA84-51C1E8FD0A09}"/>
              </a:ext>
            </a:extLst>
          </p:cNvPr>
          <p:cNvSpPr/>
          <p:nvPr/>
        </p:nvSpPr>
        <p:spPr>
          <a:xfrm>
            <a:off x="1631950" y="2133600"/>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rPr>
              <a:t>$400</a:t>
            </a:r>
          </a:p>
        </p:txBody>
      </p:sp>
      <p:grpSp>
        <p:nvGrpSpPr>
          <p:cNvPr id="4109" name="Group 4110">
            <a:extLst>
              <a:ext uri="{FF2B5EF4-FFF2-40B4-BE49-F238E27FC236}">
                <a16:creationId xmlns:a16="http://schemas.microsoft.com/office/drawing/2014/main" xmlns="" id="{9D6BE26D-9F7A-AB4C-A487-40B47D322971}"/>
              </a:ext>
            </a:extLst>
          </p:cNvPr>
          <p:cNvGrpSpPr>
            <a:grpSpLocks/>
          </p:cNvGrpSpPr>
          <p:nvPr/>
        </p:nvGrpSpPr>
        <p:grpSpPr bwMode="auto">
          <a:xfrm>
            <a:off x="7810501" y="2201864"/>
            <a:ext cx="436563" cy="769937"/>
            <a:chOff x="5985076" y="228600"/>
            <a:chExt cx="581892" cy="2590800"/>
          </a:xfrm>
        </p:grpSpPr>
        <p:sp>
          <p:nvSpPr>
            <p:cNvPr id="2" name="Rectangle 4105">
              <a:extLst>
                <a:ext uri="{FF2B5EF4-FFF2-40B4-BE49-F238E27FC236}">
                  <a16:creationId xmlns:a16="http://schemas.microsoft.com/office/drawing/2014/main" xmlns=""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xmlns=""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4110" name="Group 4109">
            <a:extLst>
              <a:ext uri="{FF2B5EF4-FFF2-40B4-BE49-F238E27FC236}">
                <a16:creationId xmlns:a16="http://schemas.microsoft.com/office/drawing/2014/main" xmlns="" id="{13CB0751-9076-F142-8A74-A597BDF5357D}"/>
              </a:ext>
            </a:extLst>
          </p:cNvPr>
          <p:cNvGrpSpPr>
            <a:grpSpLocks/>
          </p:cNvGrpSpPr>
          <p:nvPr/>
        </p:nvGrpSpPr>
        <p:grpSpPr bwMode="auto">
          <a:xfrm>
            <a:off x="8201026" y="1504950"/>
            <a:ext cx="436563" cy="1466850"/>
            <a:chOff x="6506093" y="2419350"/>
            <a:chExt cx="581892" cy="400050"/>
          </a:xfrm>
        </p:grpSpPr>
        <p:sp>
          <p:nvSpPr>
            <p:cNvPr id="89" name="Rectangle 88">
              <a:extLst>
                <a:ext uri="{FF2B5EF4-FFF2-40B4-BE49-F238E27FC236}">
                  <a16:creationId xmlns:a16="http://schemas.microsoft.com/office/drawing/2014/main" xmlns=""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xmlns=""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4111" name="Group 4108">
            <a:extLst>
              <a:ext uri="{FF2B5EF4-FFF2-40B4-BE49-F238E27FC236}">
                <a16:creationId xmlns:a16="http://schemas.microsoft.com/office/drawing/2014/main" xmlns="" id="{237658B6-58AA-D94E-A926-BE543C540E61}"/>
              </a:ext>
            </a:extLst>
          </p:cNvPr>
          <p:cNvGrpSpPr>
            <a:grpSpLocks/>
          </p:cNvGrpSpPr>
          <p:nvPr/>
        </p:nvGrpSpPr>
        <p:grpSpPr bwMode="auto">
          <a:xfrm>
            <a:off x="8596313" y="1468438"/>
            <a:ext cx="436562" cy="1511300"/>
            <a:chOff x="7032480" y="1524000"/>
            <a:chExt cx="581892" cy="1321148"/>
          </a:xfrm>
        </p:grpSpPr>
        <p:sp>
          <p:nvSpPr>
            <p:cNvPr id="90" name="Rectangle 89">
              <a:extLst>
                <a:ext uri="{FF2B5EF4-FFF2-40B4-BE49-F238E27FC236}">
                  <a16:creationId xmlns:a16="http://schemas.microsoft.com/office/drawing/2014/main" xmlns=""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xmlns=""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4112" name="Group 4107">
            <a:extLst>
              <a:ext uri="{FF2B5EF4-FFF2-40B4-BE49-F238E27FC236}">
                <a16:creationId xmlns:a16="http://schemas.microsoft.com/office/drawing/2014/main" xmlns="" id="{A4963AB1-10FA-D54E-B608-1DDF04B8116F}"/>
              </a:ext>
            </a:extLst>
          </p:cNvPr>
          <p:cNvGrpSpPr>
            <a:grpSpLocks/>
          </p:cNvGrpSpPr>
          <p:nvPr/>
        </p:nvGrpSpPr>
        <p:grpSpPr bwMode="auto">
          <a:xfrm>
            <a:off x="9032875" y="1393826"/>
            <a:ext cx="439738" cy="1597025"/>
            <a:chOff x="7614978" y="1143000"/>
            <a:chExt cx="586914" cy="1716004"/>
          </a:xfrm>
        </p:grpSpPr>
        <p:sp>
          <p:nvSpPr>
            <p:cNvPr id="91" name="Rectangle 90">
              <a:extLst>
                <a:ext uri="{FF2B5EF4-FFF2-40B4-BE49-F238E27FC236}">
                  <a16:creationId xmlns:a16="http://schemas.microsoft.com/office/drawing/2014/main" xmlns=""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xmlns=""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xmlns="" id="{B5506E61-D0F1-F047-A45C-8B1ECF847116}"/>
              </a:ext>
            </a:extLst>
          </p:cNvPr>
          <p:cNvCxnSpPr/>
          <p:nvPr/>
        </p:nvCxnSpPr>
        <p:spPr>
          <a:xfrm>
            <a:off x="7832726" y="2992438"/>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xmlns="" id="{627CE881-8442-2B40-A49A-67AD6BB7552D}"/>
              </a:ext>
            </a:extLst>
          </p:cNvPr>
          <p:cNvSpPr/>
          <p:nvPr/>
        </p:nvSpPr>
        <p:spPr bwMode="auto">
          <a:xfrm>
            <a:off x="949570" y="4449761"/>
            <a:ext cx="5085312" cy="7344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just">
              <a:defRPr/>
            </a:pP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phong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kiến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đàn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a:t>
            </a:r>
          </a:p>
        </p:txBody>
      </p:sp>
      <p:sp>
        <p:nvSpPr>
          <p:cNvPr id="55" name="Hexagon 54">
            <a:extLst>
              <a:ext uri="{FF2B5EF4-FFF2-40B4-BE49-F238E27FC236}">
                <a16:creationId xmlns:a16="http://schemas.microsoft.com/office/drawing/2014/main" xmlns="" id="{A023898E-E767-F745-9057-F59891F315DA}"/>
              </a:ext>
            </a:extLst>
          </p:cNvPr>
          <p:cNvSpPr/>
          <p:nvPr/>
        </p:nvSpPr>
        <p:spPr bwMode="auto">
          <a:xfrm>
            <a:off x="949569" y="5650289"/>
            <a:ext cx="5085312" cy="7344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just" defTabSz="685800" eaLnBrk="1" hangingPunct="1">
              <a:defRPr/>
            </a:pP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C.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Nông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phải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xây</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nhiều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chùa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lớn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a:t>
            </a:r>
            <a:endPar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xmlns="" id="{654864B1-346E-8542-BF2E-AD5D0AB373FF}"/>
              </a:ext>
            </a:extLst>
          </p:cNvPr>
          <p:cNvSpPr/>
          <p:nvPr/>
        </p:nvSpPr>
        <p:spPr bwMode="auto">
          <a:xfrm>
            <a:off x="6183086" y="5650289"/>
            <a:ext cx="5706848" cy="7344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D.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Cuộc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sống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nông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khó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khăn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mọi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mặt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a:t>
            </a:r>
            <a:endPar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charset="0"/>
            </a:endParaRPr>
          </a:p>
        </p:txBody>
      </p:sp>
      <p:sp>
        <p:nvSpPr>
          <p:cNvPr id="57" name="Hexagon 56">
            <a:extLst>
              <a:ext uri="{FF2B5EF4-FFF2-40B4-BE49-F238E27FC236}">
                <a16:creationId xmlns:a16="http://schemas.microsoft.com/office/drawing/2014/main" xmlns="" id="{42ECD3AF-CB74-5B42-BD7E-5136DA395073}"/>
              </a:ext>
            </a:extLst>
          </p:cNvPr>
          <p:cNvSpPr/>
          <p:nvPr/>
        </p:nvSpPr>
        <p:spPr bwMode="auto">
          <a:xfrm>
            <a:off x="6263480" y="4504076"/>
            <a:ext cx="5928520" cy="68018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2400" dirty="0">
              <a:solidFill>
                <a:prstClr val="white"/>
              </a:solidFill>
              <a:latin typeface="Cambria" panose="02040503050406030204" pitchFamily="18" charset="0"/>
              <a:ea typeface="Cambria" panose="02040503050406030204" pitchFamily="18" charset="0"/>
              <a:cs typeface="Times New Roman" panose="02020603050405020304" pitchFamily="18" charset="0"/>
            </a:endParaRPr>
          </a:p>
          <a:p>
            <a:pPr algn="just" defTabSz="685800">
              <a:defRPr/>
            </a:pP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B. </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Quan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lại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ngạo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dịch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xmlns="" id="{165976E7-9664-6A4F-A16D-36C9B3CFC921}"/>
              </a:ext>
            </a:extLst>
          </p:cNvPr>
          <p:cNvSpPr/>
          <p:nvPr/>
        </p:nvSpPr>
        <p:spPr bwMode="auto">
          <a:xfrm>
            <a:off x="1055077" y="3005138"/>
            <a:ext cx="10199077" cy="10826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defTabSz="914400">
              <a:defRPr/>
            </a:pPr>
            <a:r>
              <a:rPr lang="en-US" sz="2800" b="1" i="1" dirty="0" err="1">
                <a:solidFill>
                  <a:srgbClr val="FFFF00"/>
                </a:solidFill>
                <a:ea typeface="Cambria" panose="02040503050406030204" pitchFamily="18" charset="0"/>
                <a:cs typeface="Arial" panose="020B0604020202020204" pitchFamily="34" charset="0"/>
              </a:rPr>
              <a:t>Bối</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cảnh</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lịch</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sử</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nào</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dẫn</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đến</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bùng</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nổ</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phong</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trào</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nông</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dân</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Đàng</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Ngoài</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giữa</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thế</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kỉ</a:t>
            </a:r>
            <a:r>
              <a:rPr lang="en-US" sz="2800" b="1" i="1" dirty="0">
                <a:solidFill>
                  <a:srgbClr val="FFFF00"/>
                </a:solidFill>
                <a:ea typeface="Cambria" panose="02040503050406030204" pitchFamily="18" charset="0"/>
                <a:cs typeface="Arial" panose="020B0604020202020204" pitchFamily="34" charset="0"/>
              </a:rPr>
              <a:t> XVIII?</a:t>
            </a:r>
            <a:endParaRPr lang="en-US" sz="2800" b="1" dirty="0">
              <a:solidFill>
                <a:srgbClr val="FFFF00"/>
              </a:solidFill>
              <a:ea typeface="Cambria" panose="02040503050406030204" pitchFamily="18" charset="0"/>
              <a:cs typeface="Arial" panose="020B0604020202020204" pitchFamily="34" charset="0"/>
            </a:endParaRPr>
          </a:p>
        </p:txBody>
      </p:sp>
      <p:pic>
        <p:nvPicPr>
          <p:cNvPr id="82" name="Picture 4">
            <a:extLst>
              <a:ext uri="{FF2B5EF4-FFF2-40B4-BE49-F238E27FC236}">
                <a16:creationId xmlns:a16="http://schemas.microsoft.com/office/drawing/2014/main" xmlns=""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76" y="971551"/>
            <a:ext cx="9255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xmlns=""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8263" y="1258888"/>
            <a:ext cx="1651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xmlns=""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26" y="1282700"/>
            <a:ext cx="1577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0"/>
                                        <p:tgtEl>
                                          <p:spTgt spid="43"/>
                                        </p:tgtEl>
                                      </p:cBhvr>
                                    </p:animEffect>
                                    <p:set>
                                      <p:cBhvr>
                                        <p:cTn id="49"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bo  2 phuong an sai.wav"/>
                                        </p:tgtEl>
                                      </p:cMediaNode>
                                    </p:audio>
                                  </p:subTnLst>
                                </p:cTn>
                              </p:par>
                              <p:par>
                                <p:cTn id="50" presetID="10" presetClass="exit" presetSubtype="0" fill="hold" nodeType="withEffect">
                                  <p:stCondLst>
                                    <p:cond delay="0"/>
                                  </p:stCondLst>
                                  <p:childTnLst>
                                    <p:animEffect transition="out" filter="fade">
                                      <p:cBhvr>
                                        <p:cTn id="51" dur="5000"/>
                                        <p:tgtEl>
                                          <p:spTgt spid="57"/>
                                        </p:tgtEl>
                                      </p:cBhvr>
                                    </p:animEffect>
                                    <p:set>
                                      <p:cBhvr>
                                        <p:cTn id="52"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2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2" presetClass="entr" presetSubtype="4" fill="hold" nodeType="clickEffect">
                                  <p:stCondLst>
                                    <p:cond delay="0"/>
                                  </p:stCondLst>
                                  <p:childTnLst>
                                    <p:set>
                                      <p:cBhvr>
                                        <p:cTn id="57" dur="1" fill="hold">
                                          <p:stCondLst>
                                            <p:cond delay="0"/>
                                          </p:stCondLst>
                                        </p:cTn>
                                        <p:tgtEl>
                                          <p:spTgt spid="4109"/>
                                        </p:tgtEl>
                                        <p:attrNameLst>
                                          <p:attrName>style.visibility</p:attrName>
                                        </p:attrNameLst>
                                      </p:cBhvr>
                                      <p:to>
                                        <p:strVal val="visible"/>
                                      </p:to>
                                    </p:set>
                                    <p:animEffect transition="in" filter="wipe(down)">
                                      <p:cBhvr>
                                        <p:cTn id="58" dur="6000"/>
                                        <p:tgtEl>
                                          <p:spTgt spid="4109"/>
                                        </p:tgtEl>
                                      </p:cBhvr>
                                    </p:animEffect>
                                  </p:childTnLst>
                                  <p:subTnLst>
                                    <p:audio>
                                      <p:cMediaNode>
                                        <p:cTn display="0" masterRel="sameClick">
                                          <p:stCondLst>
                                            <p:cond evt="begin" delay="0">
                                              <p:tn val="56"/>
                                            </p:cond>
                                          </p:stCondLst>
                                          <p:endCondLst>
                                            <p:cond evt="onStopAudio" delay="0">
                                              <p:tgtEl>
                                                <p:sldTgt/>
                                              </p:tgtEl>
                                            </p:cond>
                                          </p:endCondLst>
                                        </p:cTn>
                                        <p:tgtEl>
                                          <p:sndTgt r:embed="rId5" name="hoi y kien khan gia.wav"/>
                                        </p:tgtEl>
                                      </p:cMediaNode>
                                    </p:audio>
                                  </p:subTnLst>
                                </p:cTn>
                              </p:par>
                              <p:par>
                                <p:cTn id="59" presetID="22" presetClass="entr" presetSubtype="4" fill="hold" nodeType="withEffect">
                                  <p:stCondLst>
                                    <p:cond delay="0"/>
                                  </p:stCondLst>
                                  <p:childTnLst>
                                    <p:set>
                                      <p:cBhvr>
                                        <p:cTn id="60" dur="1" fill="hold">
                                          <p:stCondLst>
                                            <p:cond delay="0"/>
                                          </p:stCondLst>
                                        </p:cTn>
                                        <p:tgtEl>
                                          <p:spTgt spid="4110"/>
                                        </p:tgtEl>
                                        <p:attrNameLst>
                                          <p:attrName>style.visibility</p:attrName>
                                        </p:attrNameLst>
                                      </p:cBhvr>
                                      <p:to>
                                        <p:strVal val="visible"/>
                                      </p:to>
                                    </p:set>
                                    <p:animEffect transition="in" filter="wipe(down)">
                                      <p:cBhvr>
                                        <p:cTn id="61" dur="7000"/>
                                        <p:tgtEl>
                                          <p:spTgt spid="4110"/>
                                        </p:tgtEl>
                                      </p:cBhvr>
                                    </p:animEffect>
                                  </p:childTnLst>
                                  <p:subTnLst>
                                    <p:audio>
                                      <p:cMediaNode>
                                        <p:cTn display="0" masterRel="sameClick">
                                          <p:stCondLst>
                                            <p:cond evt="begin" delay="0">
                                              <p:tn val="59"/>
                                            </p:cond>
                                          </p:stCondLst>
                                          <p:endCondLst>
                                            <p:cond evt="onStopAudio" delay="0">
                                              <p:tgtEl>
                                                <p:sldTgt/>
                                              </p:tgtEl>
                                            </p:cond>
                                          </p:endCondLst>
                                        </p:cTn>
                                        <p:tgtEl>
                                          <p:sndTgt r:embed="rId5" name="hoi y kien khan gia.wav"/>
                                        </p:tgtEl>
                                      </p:cMediaNode>
                                    </p:audio>
                                  </p:subTnLst>
                                </p:cTn>
                              </p:par>
                              <p:par>
                                <p:cTn id="62" presetID="22" presetClass="entr" presetSubtype="4" fill="hold" nodeType="withEffect">
                                  <p:stCondLst>
                                    <p:cond delay="0"/>
                                  </p:stCondLst>
                                  <p:childTnLst>
                                    <p:set>
                                      <p:cBhvr>
                                        <p:cTn id="63" dur="1" fill="hold">
                                          <p:stCondLst>
                                            <p:cond delay="0"/>
                                          </p:stCondLst>
                                        </p:cTn>
                                        <p:tgtEl>
                                          <p:spTgt spid="4111"/>
                                        </p:tgtEl>
                                        <p:attrNameLst>
                                          <p:attrName>style.visibility</p:attrName>
                                        </p:attrNameLst>
                                      </p:cBhvr>
                                      <p:to>
                                        <p:strVal val="visible"/>
                                      </p:to>
                                    </p:set>
                                    <p:animEffect transition="in" filter="wipe(down)">
                                      <p:cBhvr>
                                        <p:cTn id="64" dur="8000"/>
                                        <p:tgtEl>
                                          <p:spTgt spid="4111"/>
                                        </p:tgtEl>
                                      </p:cBhvr>
                                    </p:animEffect>
                                  </p:childTnLst>
                                  <p:subTnLst>
                                    <p:audio>
                                      <p:cMediaNode>
                                        <p:cTn display="0" masterRel="sameClick">
                                          <p:stCondLst>
                                            <p:cond evt="begin" delay="0">
                                              <p:tn val="62"/>
                                            </p:cond>
                                          </p:stCondLst>
                                          <p:endCondLst>
                                            <p:cond evt="onStopAudio" delay="0">
                                              <p:tgtEl>
                                                <p:sldTgt/>
                                              </p:tgtEl>
                                            </p:cond>
                                          </p:endCondLst>
                                        </p:cTn>
                                        <p:tgtEl>
                                          <p:sndTgt r:embed="rId5"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4112"/>
                                        </p:tgtEl>
                                        <p:attrNameLst>
                                          <p:attrName>style.visibility</p:attrName>
                                        </p:attrNameLst>
                                      </p:cBhvr>
                                      <p:to>
                                        <p:strVal val="visible"/>
                                      </p:to>
                                    </p:set>
                                    <p:animEffect transition="in" filter="wipe(down)">
                                      <p:cBhvr>
                                        <p:cTn id="67" dur="9000"/>
                                        <p:tgtEl>
                                          <p:spTgt spid="4112"/>
                                        </p:tgtEl>
                                      </p:cBhvr>
                                    </p:animEffect>
                                  </p:childTnLst>
                                  <p:subTnLst>
                                    <p:audio>
                                      <p:cMediaNode>
                                        <p:cTn display="0" masterRel="sameClick">
                                          <p:stCondLst>
                                            <p:cond evt="begin" delay="0">
                                              <p:tn val="65"/>
                                            </p:cond>
                                          </p:stCondLst>
                                          <p:endCondLst>
                                            <p:cond evt="onStopAudio" delay="0">
                                              <p:tgtEl>
                                                <p:sldTgt/>
                                              </p:tgtEl>
                                            </p:cond>
                                          </p:endCondLst>
                                        </p:cTn>
                                        <p:tgtEl>
                                          <p:sndTgt r:embed="rId5"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4113"/>
                                        </p:tgtEl>
                                        <p:attrNameLst>
                                          <p:attrName>style.visibility</p:attrName>
                                        </p:attrNameLst>
                                      </p:cBhvr>
                                      <p:to>
                                        <p:strVal val="visible"/>
                                      </p:to>
                                    </p:set>
                                    <p:animEffect transition="in" filter="wipe(down)">
                                      <p:cBhvr>
                                        <p:cTn id="70" dur="10000"/>
                                        <p:tgtEl>
                                          <p:spTgt spid="4113"/>
                                        </p:tgtEl>
                                      </p:cBhvr>
                                    </p:animEffect>
                                  </p:childTnLst>
                                  <p:subTnLst>
                                    <p:audio>
                                      <p:cMediaNode>
                                        <p:cTn display="0" masterRel="sameClick">
                                          <p:stCondLst>
                                            <p:cond evt="begin" delay="0">
                                              <p:tn val="68"/>
                                            </p:cond>
                                          </p:stCondLst>
                                          <p:endCondLst>
                                            <p:cond evt="onStopAudio" delay="0">
                                              <p:tgtEl>
                                                <p:sldTgt/>
                                              </p:tgtEl>
                                            </p:cond>
                                          </p:endCondLst>
                                        </p:cTn>
                                        <p:tgtEl>
                                          <p:sndTgt r:embed="rId5" name="hoi y kien khan gia.wav"/>
                                        </p:tgtEl>
                                      </p:cMediaNode>
                                    </p:audio>
                                  </p:subTnLst>
                                </p:cTn>
                              </p:par>
                              <p:par>
                                <p:cTn id="71" presetID="10" presetClass="exit" presetSubtype="0" fill="hold" nodeType="withEffect">
                                  <p:stCondLst>
                                    <p:cond delay="10000"/>
                                  </p:stCondLst>
                                  <p:childTnLst>
                                    <p:animEffect transition="out" filter="fade">
                                      <p:cBhvr>
                                        <p:cTn id="72" dur="500"/>
                                        <p:tgtEl>
                                          <p:spTgt spid="4109"/>
                                        </p:tgtEl>
                                      </p:cBhvr>
                                    </p:animEffect>
                                    <p:set>
                                      <p:cBhvr>
                                        <p:cTn id="73" dur="1" fill="hold">
                                          <p:stCondLst>
                                            <p:cond delay="499"/>
                                          </p:stCondLst>
                                        </p:cTn>
                                        <p:tgtEl>
                                          <p:spTgt spid="4109"/>
                                        </p:tgtEl>
                                        <p:attrNameLst>
                                          <p:attrName>style.visibility</p:attrName>
                                        </p:attrNameLst>
                                      </p:cBhvr>
                                      <p:to>
                                        <p:strVal val="hidden"/>
                                      </p:to>
                                    </p:set>
                                  </p:childTnLst>
                                </p:cTn>
                              </p:par>
                              <p:par>
                                <p:cTn id="74" presetID="10" presetClass="exit" presetSubtype="0" fill="hold" nodeType="withEffect">
                                  <p:stCondLst>
                                    <p:cond delay="10000"/>
                                  </p:stCondLst>
                                  <p:childTnLst>
                                    <p:animEffect transition="out" filter="fade">
                                      <p:cBhvr>
                                        <p:cTn id="75" dur="500"/>
                                        <p:tgtEl>
                                          <p:spTgt spid="4110"/>
                                        </p:tgtEl>
                                      </p:cBhvr>
                                    </p:animEffect>
                                    <p:set>
                                      <p:cBhvr>
                                        <p:cTn id="76" dur="1" fill="hold">
                                          <p:stCondLst>
                                            <p:cond delay="499"/>
                                          </p:stCondLst>
                                        </p:cTn>
                                        <p:tgtEl>
                                          <p:spTgt spid="4110"/>
                                        </p:tgtEl>
                                        <p:attrNameLst>
                                          <p:attrName>style.visibility</p:attrName>
                                        </p:attrNameLst>
                                      </p:cBhvr>
                                      <p:to>
                                        <p:strVal val="hidden"/>
                                      </p:to>
                                    </p:set>
                                  </p:childTnLst>
                                </p:cTn>
                              </p:par>
                              <p:par>
                                <p:cTn id="77" presetID="10" presetClass="exit" presetSubtype="0" fill="hold" nodeType="withEffect">
                                  <p:stCondLst>
                                    <p:cond delay="10000"/>
                                  </p:stCondLst>
                                  <p:childTnLst>
                                    <p:animEffect transition="out" filter="fade">
                                      <p:cBhvr>
                                        <p:cTn id="78" dur="500"/>
                                        <p:tgtEl>
                                          <p:spTgt spid="4111"/>
                                        </p:tgtEl>
                                      </p:cBhvr>
                                    </p:animEffect>
                                    <p:set>
                                      <p:cBhvr>
                                        <p:cTn id="79" dur="1" fill="hold">
                                          <p:stCondLst>
                                            <p:cond delay="499"/>
                                          </p:stCondLst>
                                        </p:cTn>
                                        <p:tgtEl>
                                          <p:spTgt spid="4111"/>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4112"/>
                                        </p:tgtEl>
                                      </p:cBhvr>
                                    </p:animEffect>
                                    <p:set>
                                      <p:cBhvr>
                                        <p:cTn id="82" dur="1" fill="hold">
                                          <p:stCondLst>
                                            <p:cond delay="499"/>
                                          </p:stCondLst>
                                        </p:cTn>
                                        <p:tgtEl>
                                          <p:spTgt spid="4112"/>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4113"/>
                                        </p:tgtEl>
                                      </p:cBhvr>
                                    </p:animEffect>
                                    <p:set>
                                      <p:cBhvr>
                                        <p:cTn id="8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 presetClass="emph" presetSubtype="2" fill="hold" nodeType="clickEffect">
                                  <p:stCondLst>
                                    <p:cond delay="0"/>
                                  </p:stCondLst>
                                  <p:childTnLst>
                                    <p:animClr clrSpc="rgb" dir="cw">
                                      <p:cBhvr>
                                        <p:cTn id="90" dur="2000" fill="hold"/>
                                        <p:tgtEl>
                                          <p:spTgt spid="43"/>
                                        </p:tgtEl>
                                        <p:attrNameLst>
                                          <p:attrName>fillcolor</p:attrName>
                                        </p:attrNameLst>
                                      </p:cBhvr>
                                      <p:to>
                                        <a:schemeClr val="accent2"/>
                                      </p:to>
                                    </p:animClr>
                                    <p:set>
                                      <p:cBhvr>
                                        <p:cTn id="91" dur="2000" fill="hold"/>
                                        <p:tgtEl>
                                          <p:spTgt spid="43"/>
                                        </p:tgtEl>
                                        <p:attrNameLst>
                                          <p:attrName>fill.type</p:attrName>
                                        </p:attrNameLst>
                                      </p:cBhvr>
                                      <p:to>
                                        <p:strVal val="solid"/>
                                      </p:to>
                                    </p:set>
                                    <p:set>
                                      <p:cBhvr>
                                        <p:cTn id="92" dur="2000" fill="hold"/>
                                        <p:tgtEl>
                                          <p:spTgt spid="4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5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1" presetClass="emph" presetSubtype="0" fill="hold" grpId="0" nodeType="clickEffect">
                                  <p:stCondLst>
                                    <p:cond delay="0"/>
                                  </p:stCondLst>
                                  <p:childTnLst>
                                    <p:animClr clrSpc="rgb" dir="cw">
                                      <p:cBhvr override="childStyle">
                                        <p:cTn id="97" dur="500" fill="hold"/>
                                        <p:tgtEl>
                                          <p:spTgt spid="56"/>
                                        </p:tgtEl>
                                        <p:attrNameLst>
                                          <p:attrName>style.color</p:attrName>
                                        </p:attrNameLst>
                                      </p:cBhvr>
                                      <p:by>
                                        <p:hsl h="7200000" s="0" l="0"/>
                                      </p:by>
                                    </p:animClr>
                                    <p:animClr clrSpc="rgb" dir="cw">
                                      <p:cBhvr>
                                        <p:cTn id="98" dur="500" fill="hold"/>
                                        <p:tgtEl>
                                          <p:spTgt spid="56"/>
                                        </p:tgtEl>
                                        <p:attrNameLst>
                                          <p:attrName>fillcolor</p:attrName>
                                        </p:attrNameLst>
                                      </p:cBhvr>
                                      <p:by>
                                        <p:hsl h="7200000" s="0" l="0"/>
                                      </p:by>
                                    </p:animClr>
                                    <p:animClr clrSpc="rgb" dir="cw">
                                      <p:cBhvr>
                                        <p:cTn id="99" dur="500" fill="hold"/>
                                        <p:tgtEl>
                                          <p:spTgt spid="56"/>
                                        </p:tgtEl>
                                        <p:attrNameLst>
                                          <p:attrName>stroke.color</p:attrName>
                                        </p:attrNameLst>
                                      </p:cBhvr>
                                      <p:by>
                                        <p:hsl h="7200000" s="0" l="0"/>
                                      </p:by>
                                    </p:animClr>
                                    <p:set>
                                      <p:cBhvr>
                                        <p:cTn id="100" dur="500" fill="hold"/>
                                        <p:tgtEl>
                                          <p:spTgt spid="56"/>
                                        </p:tgtEl>
                                        <p:attrNameLst>
                                          <p:attrName>fill.type</p:attrName>
                                        </p:attrNameLst>
                                      </p:cBhvr>
                                      <p:to>
                                        <p:strVal val="solid"/>
                                      </p:to>
                                    </p:set>
                                  </p:childTnLst>
                                  <p:subTnLst>
                                    <p:audio>
                                      <p:cMediaNode>
                                        <p:cTn display="0" masterRel="sameClick">
                                          <p:stCondLst>
                                            <p:cond evt="begin" delay="0">
                                              <p:tn val="96"/>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01" restart="whenNotActive" fill="hold" evtFilter="cancelBubble" nodeType="interactiveSeq">
                <p:stCondLst>
                  <p:cond evt="onClick" delay="0">
                    <p:tgtEl>
                      <p:spTgt spid="55"/>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 presetClass="emph" presetSubtype="2" fill="hold" nodeType="clickEffect">
                                  <p:stCondLst>
                                    <p:cond delay="0"/>
                                  </p:stCondLst>
                                  <p:childTnLst>
                                    <p:animClr clrSpc="rgb" dir="cw">
                                      <p:cBhvr>
                                        <p:cTn id="105" dur="2000" fill="hold"/>
                                        <p:tgtEl>
                                          <p:spTgt spid="55"/>
                                        </p:tgtEl>
                                        <p:attrNameLst>
                                          <p:attrName>fillcolor</p:attrName>
                                        </p:attrNameLst>
                                      </p:cBhvr>
                                      <p:to>
                                        <a:schemeClr val="accent2"/>
                                      </p:to>
                                    </p:animClr>
                                    <p:set>
                                      <p:cBhvr>
                                        <p:cTn id="106" dur="2000" fill="hold"/>
                                        <p:tgtEl>
                                          <p:spTgt spid="55"/>
                                        </p:tgtEl>
                                        <p:attrNameLst>
                                          <p:attrName>fill.type</p:attrName>
                                        </p:attrNameLst>
                                      </p:cBhvr>
                                      <p:to>
                                        <p:strVal val="solid"/>
                                      </p:to>
                                    </p:set>
                                    <p:set>
                                      <p:cBhvr>
                                        <p:cTn id="107" dur="2000" fill="hold"/>
                                        <p:tgtEl>
                                          <p:spTgt spid="55"/>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8" restart="whenNotActive" fill="hold" evtFilter="cancelBubble" nodeType="interactiveSeq">
                <p:stCondLst>
                  <p:cond evt="onClick" delay="0">
                    <p:tgtEl>
                      <p:spTgt spid="57"/>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mph" presetSubtype="2" fill="hold" nodeType="clickEffect">
                                  <p:stCondLst>
                                    <p:cond delay="0"/>
                                  </p:stCondLst>
                                  <p:childTnLst>
                                    <p:animClr clrSpc="rgb" dir="cw">
                                      <p:cBhvr>
                                        <p:cTn id="112" dur="2000" fill="hold"/>
                                        <p:tgtEl>
                                          <p:spTgt spid="57"/>
                                        </p:tgtEl>
                                        <p:attrNameLst>
                                          <p:attrName>fillcolor</p:attrName>
                                        </p:attrNameLst>
                                      </p:cBhvr>
                                      <p:to>
                                        <a:schemeClr val="accent2"/>
                                      </p:to>
                                    </p:animClr>
                                    <p:set>
                                      <p:cBhvr>
                                        <p:cTn id="113" dur="2000" fill="hold"/>
                                        <p:tgtEl>
                                          <p:spTgt spid="57"/>
                                        </p:tgtEl>
                                        <p:attrNameLst>
                                          <p:attrName>fill.type</p:attrName>
                                        </p:attrNameLst>
                                      </p:cBhvr>
                                      <p:to>
                                        <p:strVal val="solid"/>
                                      </p:to>
                                    </p:set>
                                    <p:set>
                                      <p:cBhvr>
                                        <p:cTn id="114" dur="2000" fill="hold"/>
                                        <p:tgtEl>
                                          <p:spTgt spid="57"/>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xmlns="" id="{914B12D9-47F0-E148-AF3A-47BA11F2149D}"/>
              </a:ext>
            </a:extLst>
          </p:cNvPr>
          <p:cNvSpPr/>
          <p:nvPr/>
        </p:nvSpPr>
        <p:spPr>
          <a:xfrm>
            <a:off x="1601788" y="2305050"/>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rPr>
              <a:t>$600</a:t>
            </a:r>
          </a:p>
        </p:txBody>
      </p:sp>
      <p:grpSp>
        <p:nvGrpSpPr>
          <p:cNvPr id="5133" name="Group 4110">
            <a:extLst>
              <a:ext uri="{FF2B5EF4-FFF2-40B4-BE49-F238E27FC236}">
                <a16:creationId xmlns:a16="http://schemas.microsoft.com/office/drawing/2014/main" xmlns="" id="{BA50323E-CCCF-4F46-8C48-30817388362E}"/>
              </a:ext>
            </a:extLst>
          </p:cNvPr>
          <p:cNvGrpSpPr>
            <a:grpSpLocks/>
          </p:cNvGrpSpPr>
          <p:nvPr/>
        </p:nvGrpSpPr>
        <p:grpSpPr bwMode="auto">
          <a:xfrm>
            <a:off x="7810501" y="1447800"/>
            <a:ext cx="436563" cy="1524000"/>
            <a:chOff x="5985076" y="228600"/>
            <a:chExt cx="581892" cy="2590801"/>
          </a:xfrm>
        </p:grpSpPr>
        <p:sp>
          <p:nvSpPr>
            <p:cNvPr id="2" name="Rectangle 4105">
              <a:extLst>
                <a:ext uri="{FF2B5EF4-FFF2-40B4-BE49-F238E27FC236}">
                  <a16:creationId xmlns:a16="http://schemas.microsoft.com/office/drawing/2014/main" xmlns=""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xmlns=""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5134" name="Group 4109">
            <a:extLst>
              <a:ext uri="{FF2B5EF4-FFF2-40B4-BE49-F238E27FC236}">
                <a16:creationId xmlns:a16="http://schemas.microsoft.com/office/drawing/2014/main" xmlns="" id="{B4DD5116-9403-174C-A86E-FCF4BF097DB9}"/>
              </a:ext>
            </a:extLst>
          </p:cNvPr>
          <p:cNvGrpSpPr>
            <a:grpSpLocks/>
          </p:cNvGrpSpPr>
          <p:nvPr/>
        </p:nvGrpSpPr>
        <p:grpSpPr bwMode="auto">
          <a:xfrm>
            <a:off x="8201026" y="2132014"/>
            <a:ext cx="436563" cy="839787"/>
            <a:chOff x="6506093" y="2407920"/>
            <a:chExt cx="581892" cy="411480"/>
          </a:xfrm>
        </p:grpSpPr>
        <p:sp>
          <p:nvSpPr>
            <p:cNvPr id="89" name="Rectangle 88">
              <a:extLst>
                <a:ext uri="{FF2B5EF4-FFF2-40B4-BE49-F238E27FC236}">
                  <a16:creationId xmlns:a16="http://schemas.microsoft.com/office/drawing/2014/main" xmlns=""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xmlns=""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5135" name="Group 4108">
            <a:extLst>
              <a:ext uri="{FF2B5EF4-FFF2-40B4-BE49-F238E27FC236}">
                <a16:creationId xmlns:a16="http://schemas.microsoft.com/office/drawing/2014/main" xmlns="" id="{C03993D5-DEFA-7844-8D18-A9D8BEA1B2CF}"/>
              </a:ext>
            </a:extLst>
          </p:cNvPr>
          <p:cNvGrpSpPr>
            <a:grpSpLocks/>
          </p:cNvGrpSpPr>
          <p:nvPr/>
        </p:nvGrpSpPr>
        <p:grpSpPr bwMode="auto">
          <a:xfrm>
            <a:off x="8596313" y="1989138"/>
            <a:ext cx="436562" cy="990600"/>
            <a:chOff x="7032480" y="1524000"/>
            <a:chExt cx="581892" cy="1321148"/>
          </a:xfrm>
        </p:grpSpPr>
        <p:sp>
          <p:nvSpPr>
            <p:cNvPr id="90" name="Rectangle 89">
              <a:extLst>
                <a:ext uri="{FF2B5EF4-FFF2-40B4-BE49-F238E27FC236}">
                  <a16:creationId xmlns:a16="http://schemas.microsoft.com/office/drawing/2014/main" xmlns=""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xmlns=""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5136" name="Group 4107">
            <a:extLst>
              <a:ext uri="{FF2B5EF4-FFF2-40B4-BE49-F238E27FC236}">
                <a16:creationId xmlns:a16="http://schemas.microsoft.com/office/drawing/2014/main" xmlns="" id="{9C20024B-DAF5-B14E-AF9A-FBBBEF43CF4A}"/>
              </a:ext>
            </a:extLst>
          </p:cNvPr>
          <p:cNvGrpSpPr>
            <a:grpSpLocks/>
          </p:cNvGrpSpPr>
          <p:nvPr/>
        </p:nvGrpSpPr>
        <p:grpSpPr bwMode="auto">
          <a:xfrm>
            <a:off x="9032875" y="1304926"/>
            <a:ext cx="439738" cy="1685925"/>
            <a:chOff x="7614978" y="1143000"/>
            <a:chExt cx="586914" cy="1716004"/>
          </a:xfrm>
        </p:grpSpPr>
        <p:sp>
          <p:nvSpPr>
            <p:cNvPr id="91" name="Rectangle 90">
              <a:extLst>
                <a:ext uri="{FF2B5EF4-FFF2-40B4-BE49-F238E27FC236}">
                  <a16:creationId xmlns:a16="http://schemas.microsoft.com/office/drawing/2014/main" xmlns=""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xmlns=""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xmlns="" id="{88169F8C-48E0-F441-8261-AD44DCB500FB}"/>
              </a:ext>
            </a:extLst>
          </p:cNvPr>
          <p:cNvCxnSpPr/>
          <p:nvPr/>
        </p:nvCxnSpPr>
        <p:spPr>
          <a:xfrm>
            <a:off x="7843838" y="2981325"/>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xmlns="" id="{32E6C5F3-6FB6-034D-825A-AFACAB777A0C}"/>
              </a:ext>
            </a:extLst>
          </p:cNvPr>
          <p:cNvSpPr/>
          <p:nvPr/>
        </p:nvSpPr>
        <p:spPr bwMode="auto">
          <a:xfrm>
            <a:off x="6073774" y="5099048"/>
            <a:ext cx="5925968" cy="84455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just">
              <a:defRPr/>
            </a:pP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D.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Góp</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phần</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bảo</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vệ</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vùng</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biên</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giới</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Tây</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Bắc</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a:t>
            </a:r>
          </a:p>
        </p:txBody>
      </p:sp>
      <p:sp>
        <p:nvSpPr>
          <p:cNvPr id="55" name="Hexagon 54">
            <a:extLst>
              <a:ext uri="{FF2B5EF4-FFF2-40B4-BE49-F238E27FC236}">
                <a16:creationId xmlns:a16="http://schemas.microsoft.com/office/drawing/2014/main" xmlns="" id="{5AC10BA4-4C37-D747-80B0-F5EB9008A3E1}"/>
              </a:ext>
            </a:extLst>
          </p:cNvPr>
          <p:cNvSpPr/>
          <p:nvPr/>
        </p:nvSpPr>
        <p:spPr bwMode="auto">
          <a:xfrm>
            <a:off x="0" y="5120035"/>
            <a:ext cx="6035040" cy="86000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just" defTabSz="685800" eaLnBrk="1" hangingPunct="1">
              <a:defRPr/>
            </a:pP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C.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Uy</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hiếp</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kinh</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thành</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Thăng</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Long</a:t>
            </a:r>
            <a:endParaRPr kumimoji="0" lang="vi-VN"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xmlns="" id="{83DB384F-6BAC-4C42-AE93-81F0099F17FC}"/>
              </a:ext>
            </a:extLst>
          </p:cNvPr>
          <p:cNvSpPr/>
          <p:nvPr/>
        </p:nvSpPr>
        <p:spPr bwMode="auto">
          <a:xfrm>
            <a:off x="6073774" y="3927863"/>
            <a:ext cx="5779516" cy="86000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just" defTabSz="685800" eaLnBrk="1" hangingPunct="1">
              <a:defRPr/>
            </a:pP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B. Chia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ruộng</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đất</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cho</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xmlns="" id="{A575A1C4-CE49-AC42-AC45-E811F4A96139}"/>
              </a:ext>
            </a:extLst>
          </p:cNvPr>
          <p:cNvSpPr/>
          <p:nvPr/>
        </p:nvSpPr>
        <p:spPr bwMode="auto">
          <a:xfrm>
            <a:off x="0" y="4046782"/>
            <a:ext cx="6035040" cy="86000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just" defTabSz="685800">
              <a:defRPr/>
            </a:pPr>
            <a:endParaRPr lang="en-US" sz="20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just" defTabSz="685800">
              <a:defRPr/>
            </a:pP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A.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Lật</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đổ</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được</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vua</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Lê,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chúa</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chemeClr val="bg1"/>
                </a:solidFill>
                <a:latin typeface="Arial" panose="020B0604020202020204" pitchFamily="34" charset="0"/>
                <a:ea typeface="Cambria" panose="02040503050406030204" pitchFamily="18" charset="0"/>
                <a:cs typeface="Arial" panose="020B0604020202020204" pitchFamily="34" charset="0"/>
              </a:rPr>
              <a:t>Trịnh</a:t>
            </a:r>
            <a:r>
              <a:rPr lang="en-US" sz="2000" dirty="0">
                <a:solidFill>
                  <a:schemeClr val="bg1"/>
                </a:solidFill>
                <a:latin typeface="Arial" panose="020B0604020202020204" pitchFamily="34" charset="0"/>
                <a:ea typeface="Cambria" panose="02040503050406030204" pitchFamily="18" charset="0"/>
                <a:cs typeface="Arial" panose="020B060402020202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2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xmlns="" id="{AF8579E2-9912-8E47-9F0F-234FB2928893}"/>
              </a:ext>
            </a:extLst>
          </p:cNvPr>
          <p:cNvSpPr/>
          <p:nvPr/>
        </p:nvSpPr>
        <p:spPr bwMode="auto">
          <a:xfrm>
            <a:off x="1226127" y="2743219"/>
            <a:ext cx="9055317" cy="107619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just" defTabSz="914400">
              <a:defRPr/>
            </a:pPr>
            <a:r>
              <a:rPr lang="en-US" sz="2800" b="1" i="1" dirty="0" err="1">
                <a:solidFill>
                  <a:srgbClr val="FFFF00"/>
                </a:solidFill>
                <a:ea typeface="Cambria" panose="02040503050406030204" pitchFamily="18" charset="0"/>
                <a:cs typeface="Arial" panose="020B0604020202020204" pitchFamily="34" charset="0"/>
              </a:rPr>
              <a:t>Điểm</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nổi</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bật</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của</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cuộc</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khởi</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nghĩa</a:t>
            </a:r>
            <a:r>
              <a:rPr lang="en-US" sz="2800" b="1" i="1" dirty="0">
                <a:solidFill>
                  <a:srgbClr val="FFFF00"/>
                </a:solidFill>
                <a:ea typeface="Cambria" panose="02040503050406030204" pitchFamily="18" charset="0"/>
                <a:cs typeface="Arial" panose="020B0604020202020204" pitchFamily="34" charset="0"/>
              </a:rPr>
              <a:t> do </a:t>
            </a:r>
            <a:r>
              <a:rPr lang="en-US" sz="2800" b="1" i="1" dirty="0" err="1">
                <a:solidFill>
                  <a:srgbClr val="FFFF00"/>
                </a:solidFill>
                <a:ea typeface="Cambria" panose="02040503050406030204" pitchFamily="18" charset="0"/>
                <a:cs typeface="Arial" panose="020B0604020202020204" pitchFamily="34" charset="0"/>
              </a:rPr>
              <a:t>Hoàng</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Công</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Chất</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lãnh</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đạo</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là</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gì</a:t>
            </a:r>
            <a:r>
              <a:rPr lang="en-US" sz="2800" b="1" i="1" dirty="0">
                <a:solidFill>
                  <a:srgbClr val="FFFF00"/>
                </a:solidFill>
                <a:ea typeface="Cambria" panose="02040503050406030204" pitchFamily="18" charset="0"/>
                <a:cs typeface="Arial" panose="020B0604020202020204" pitchFamily="34" charset="0"/>
              </a:rPr>
              <a:t>?</a:t>
            </a:r>
            <a:endParaRPr lang="en-US" sz="2800" b="1" dirty="0">
              <a:solidFill>
                <a:srgbClr val="FFFF00"/>
              </a:solidFill>
              <a:ea typeface="Cambria" panose="02040503050406030204" pitchFamily="18" charset="0"/>
              <a:cs typeface="Arial" panose="020B0604020202020204" pitchFamily="34" charset="0"/>
            </a:endParaRPr>
          </a:p>
        </p:txBody>
      </p:sp>
      <p:pic>
        <p:nvPicPr>
          <p:cNvPr id="8226" name="Picture 7">
            <a:extLst>
              <a:ext uri="{FF2B5EF4-FFF2-40B4-BE49-F238E27FC236}">
                <a16:creationId xmlns:a16="http://schemas.microsoft.com/office/drawing/2014/main" xmlns=""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1300" y="857251"/>
            <a:ext cx="13589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xmlns=""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414" y="1133476"/>
            <a:ext cx="186213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xmlns=""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300" y="1123950"/>
            <a:ext cx="1862138"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0"/>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5133"/>
                                        </p:tgtEl>
                                        <p:attrNameLst>
                                          <p:attrName>style.visibility</p:attrName>
                                        </p:attrNameLst>
                                      </p:cBhvr>
                                      <p:to>
                                        <p:strVal val="visible"/>
                                      </p:to>
                                    </p:set>
                                    <p:animEffect transition="in" filter="wipe(down)">
                                      <p:cBhvr>
                                        <p:cTn id="51" dur="500"/>
                                        <p:tgtEl>
                                          <p:spTgt spid="5133"/>
                                        </p:tgtEl>
                                      </p:cBhvr>
                                    </p:animEffect>
                                  </p:childTnLst>
                                  <p:subTnLst>
                                    <p:audio>
                                      <p:cMediaNode>
                                        <p:cTn display="0" masterRel="sameClick">
                                          <p:stCondLst>
                                            <p:cond evt="begin" delay="0">
                                              <p:tn val="49"/>
                                            </p:cond>
                                          </p:stCondLst>
                                          <p:endCondLst>
                                            <p:cond evt="onStopAudio" delay="0">
                                              <p:tgtEl>
                                                <p:sldTgt/>
                                              </p:tgtEl>
                                            </p:cond>
                                          </p:endCondLst>
                                        </p:cTn>
                                        <p:tgtEl>
                                          <p:sndTgt r:embed="rId4" name="hoi y kien khan gia.wav"/>
                                        </p:tgtEl>
                                      </p:cMediaNode>
                                    </p:audio>
                                  </p:subTnLst>
                                </p:cTn>
                              </p:par>
                              <p:par>
                                <p:cTn id="52" presetID="22" presetClass="entr" presetSubtype="4" fill="hold" nodeType="withEffect">
                                  <p:stCondLst>
                                    <p:cond delay="0"/>
                                  </p:stCondLst>
                                  <p:childTnLst>
                                    <p:set>
                                      <p:cBhvr>
                                        <p:cTn id="53" dur="1" fill="hold">
                                          <p:stCondLst>
                                            <p:cond delay="0"/>
                                          </p:stCondLst>
                                        </p:cTn>
                                        <p:tgtEl>
                                          <p:spTgt spid="5134"/>
                                        </p:tgtEl>
                                        <p:attrNameLst>
                                          <p:attrName>style.visibility</p:attrName>
                                        </p:attrNameLst>
                                      </p:cBhvr>
                                      <p:to>
                                        <p:strVal val="visible"/>
                                      </p:to>
                                    </p:set>
                                    <p:animEffect transition="in" filter="wipe(down)">
                                      <p:cBhvr>
                                        <p:cTn id="54" dur="500"/>
                                        <p:tgtEl>
                                          <p:spTgt spid="5134"/>
                                        </p:tgtEl>
                                      </p:cBhvr>
                                    </p:animEffect>
                                  </p:childTnLst>
                                  <p:subTnLst>
                                    <p:audio>
                                      <p:cMediaNode>
                                        <p:cTn display="0" masterRel="sameClick">
                                          <p:stCondLst>
                                            <p:cond evt="begin" delay="0">
                                              <p:tn val="52"/>
                                            </p:cond>
                                          </p:stCondLst>
                                          <p:endCondLst>
                                            <p:cond evt="onStopAudio" delay="0">
                                              <p:tgtEl>
                                                <p:sldTgt/>
                                              </p:tgtEl>
                                            </p:cond>
                                          </p:endCondLst>
                                        </p:cTn>
                                        <p:tgtEl>
                                          <p:sndTgt r:embed="rId4" name="hoi y kien khan gia.wav"/>
                                        </p:tgtEl>
                                      </p:cMediaNode>
                                    </p:audio>
                                  </p:subTnLst>
                                </p:cTn>
                              </p:par>
                              <p:par>
                                <p:cTn id="55" presetID="22" presetClass="entr" presetSubtype="4" fill="hold" nodeType="withEffect">
                                  <p:stCondLst>
                                    <p:cond delay="0"/>
                                  </p:stCondLst>
                                  <p:childTnLst>
                                    <p:set>
                                      <p:cBhvr>
                                        <p:cTn id="56" dur="1" fill="hold">
                                          <p:stCondLst>
                                            <p:cond delay="0"/>
                                          </p:stCondLst>
                                        </p:cTn>
                                        <p:tgtEl>
                                          <p:spTgt spid="5135"/>
                                        </p:tgtEl>
                                        <p:attrNameLst>
                                          <p:attrName>style.visibility</p:attrName>
                                        </p:attrNameLst>
                                      </p:cBhvr>
                                      <p:to>
                                        <p:strVal val="visible"/>
                                      </p:to>
                                    </p:set>
                                    <p:animEffect transition="in" filter="wipe(down)">
                                      <p:cBhvr>
                                        <p:cTn id="57" dur="500"/>
                                        <p:tgtEl>
                                          <p:spTgt spid="5135"/>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5136"/>
                                        </p:tgtEl>
                                        <p:attrNameLst>
                                          <p:attrName>style.visibility</p:attrName>
                                        </p:attrNameLst>
                                      </p:cBhvr>
                                      <p:to>
                                        <p:strVal val="visible"/>
                                      </p:to>
                                    </p:set>
                                    <p:animEffect transition="in" filter="wipe(down)">
                                      <p:cBhvr>
                                        <p:cTn id="60" dur="500"/>
                                        <p:tgtEl>
                                          <p:spTgt spid="5136"/>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4113"/>
                                        </p:tgtEl>
                                        <p:attrNameLst>
                                          <p:attrName>style.visibility</p:attrName>
                                        </p:attrNameLst>
                                      </p:cBhvr>
                                      <p:to>
                                        <p:strVal val="visible"/>
                                      </p:to>
                                    </p:set>
                                    <p:animEffect transition="in" filter="wipe(down)">
                                      <p:cBhvr>
                                        <p:cTn id="63" dur="500"/>
                                        <p:tgtEl>
                                          <p:spTgt spid="4113"/>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childTnLst>
                          </p:cTn>
                        </p:par>
                        <p:par>
                          <p:cTn id="64" fill="hold" nodeType="afterGroup">
                            <p:stCondLst>
                              <p:cond delay="500"/>
                            </p:stCondLst>
                            <p:childTnLst>
                              <p:par>
                                <p:cTn id="65" presetID="10" presetClass="exit" presetSubtype="0" fill="hold" nodeType="afterEffect">
                                  <p:stCondLst>
                                    <p:cond delay="0"/>
                                  </p:stCondLst>
                                  <p:childTnLst>
                                    <p:animEffect transition="out" filter="fade">
                                      <p:cBhvr>
                                        <p:cTn id="66" dur="500"/>
                                        <p:tgtEl>
                                          <p:spTgt spid="5133"/>
                                        </p:tgtEl>
                                      </p:cBhvr>
                                    </p:animEffect>
                                    <p:set>
                                      <p:cBhvr>
                                        <p:cTn id="67" dur="1" fill="hold">
                                          <p:stCondLst>
                                            <p:cond delay="499"/>
                                          </p:stCondLst>
                                        </p:cTn>
                                        <p:tgtEl>
                                          <p:spTgt spid="513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5134"/>
                                        </p:tgtEl>
                                      </p:cBhvr>
                                    </p:animEffect>
                                    <p:set>
                                      <p:cBhvr>
                                        <p:cTn id="70" dur="1" fill="hold">
                                          <p:stCondLst>
                                            <p:cond delay="499"/>
                                          </p:stCondLst>
                                        </p:cTn>
                                        <p:tgtEl>
                                          <p:spTgt spid="51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5135"/>
                                        </p:tgtEl>
                                      </p:cBhvr>
                                    </p:animEffect>
                                    <p:set>
                                      <p:cBhvr>
                                        <p:cTn id="73" dur="1" fill="hold">
                                          <p:stCondLst>
                                            <p:cond delay="499"/>
                                          </p:stCondLst>
                                        </p:cTn>
                                        <p:tgtEl>
                                          <p:spTgt spid="513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5136"/>
                                        </p:tgtEl>
                                      </p:cBhvr>
                                    </p:animEffect>
                                    <p:set>
                                      <p:cBhvr>
                                        <p:cTn id="76" dur="1" fill="hold">
                                          <p:stCondLst>
                                            <p:cond delay="499"/>
                                          </p:stCondLst>
                                        </p:cTn>
                                        <p:tgtEl>
                                          <p:spTgt spid="513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113"/>
                                        </p:tgtEl>
                                      </p:cBhvr>
                                    </p:animEffect>
                                    <p:set>
                                      <p:cBhvr>
                                        <p:cTn id="79"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1" nodeType="clickEffect">
                                  <p:stCondLst>
                                    <p:cond delay="0"/>
                                  </p:stCondLst>
                                  <p:childTnLst>
                                    <p:animEffect transition="out" filter="fade">
                                      <p:cBhvr>
                                        <p:cTn id="84" dur="5000"/>
                                        <p:tgtEl>
                                          <p:spTgt spid="57"/>
                                        </p:tgtEl>
                                      </p:cBhvr>
                                    </p:animEffect>
                                    <p:set>
                                      <p:cBhvr>
                                        <p:cTn id="85"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bo  2 phuong an sai.wav"/>
                                        </p:tgtEl>
                                      </p:cMediaNode>
                                    </p:audio>
                                  </p:subTnLst>
                                </p:cTn>
                              </p:par>
                              <p:par>
                                <p:cTn id="86" presetID="10" presetClass="exit" presetSubtype="0" fill="hold" grpId="1" nodeType="withEffect">
                                  <p:stCondLst>
                                    <p:cond delay="0"/>
                                  </p:stCondLst>
                                  <p:childTnLst>
                                    <p:animEffect transition="out" filter="fade">
                                      <p:cBhvr>
                                        <p:cTn id="87" dur="5000"/>
                                        <p:tgtEl>
                                          <p:spTgt spid="56"/>
                                        </p:tgtEl>
                                      </p:cBhvr>
                                    </p:animEffect>
                                    <p:set>
                                      <p:cBhvr>
                                        <p:cTn id="8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89" restart="whenNotActive" fill="hold" evtFilter="cancelBubble" nodeType="interactiveSeq">
                <p:stCondLst>
                  <p:cond evt="onClick" delay="0">
                    <p:tgtEl>
                      <p:spTgt spid="56"/>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000" fill="hold"/>
                                        <p:tgtEl>
                                          <p:spTgt spid="56"/>
                                        </p:tgtEl>
                                        <p:attrNameLst>
                                          <p:attrName>fillcolor</p:attrName>
                                        </p:attrNameLst>
                                      </p:cBhvr>
                                      <p:to>
                                        <a:schemeClr val="accent2"/>
                                      </p:to>
                                    </p:animClr>
                                    <p:set>
                                      <p:cBhvr>
                                        <p:cTn id="94" dur="2000" fill="hold"/>
                                        <p:tgtEl>
                                          <p:spTgt spid="56"/>
                                        </p:tgtEl>
                                        <p:attrNameLst>
                                          <p:attrName>fill.type</p:attrName>
                                        </p:attrNameLst>
                                      </p:cBhvr>
                                      <p:to>
                                        <p:strVal val="solid"/>
                                      </p:to>
                                    </p:set>
                                    <p:set>
                                      <p:cBhvr>
                                        <p:cTn id="95" dur="2000" fill="hold"/>
                                        <p:tgtEl>
                                          <p:spTgt spid="56"/>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2000" fill="hold"/>
                                        <p:tgtEl>
                                          <p:spTgt spid="55"/>
                                        </p:tgtEl>
                                        <p:attrNameLst>
                                          <p:attrName>fillcolor</p:attrName>
                                        </p:attrNameLst>
                                      </p:cBhvr>
                                      <p:to>
                                        <a:schemeClr val="accent2"/>
                                      </p:to>
                                    </p:animClr>
                                    <p:set>
                                      <p:cBhvr>
                                        <p:cTn id="101" dur="2000" fill="hold"/>
                                        <p:tgtEl>
                                          <p:spTgt spid="55"/>
                                        </p:tgtEl>
                                        <p:attrNameLst>
                                          <p:attrName>fill.type</p:attrName>
                                        </p:attrNameLst>
                                      </p:cBhvr>
                                      <p:to>
                                        <p:strVal val="solid"/>
                                      </p:to>
                                    </p:set>
                                    <p:set>
                                      <p:cBhvr>
                                        <p:cTn id="102" dur="2000" fill="hold"/>
                                        <p:tgtEl>
                                          <p:spTgt spid="55"/>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3" restart="whenNotActive" fill="hold" evtFilter="cancelBubble" nodeType="interactiveSeq">
                <p:stCondLst>
                  <p:cond evt="onClick" delay="0">
                    <p:tgtEl>
                      <p:spTgt spid="57"/>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57"/>
                                        </p:tgtEl>
                                        <p:attrNameLst>
                                          <p:attrName>fillcolor</p:attrName>
                                        </p:attrNameLst>
                                      </p:cBhvr>
                                      <p:to>
                                        <a:schemeClr val="accent2"/>
                                      </p:to>
                                    </p:animClr>
                                    <p:set>
                                      <p:cBhvr>
                                        <p:cTn id="108" dur="2000" fill="hold"/>
                                        <p:tgtEl>
                                          <p:spTgt spid="57"/>
                                        </p:tgtEl>
                                        <p:attrNameLst>
                                          <p:attrName>fill.type</p:attrName>
                                        </p:attrNameLst>
                                      </p:cBhvr>
                                      <p:to>
                                        <p:strVal val="solid"/>
                                      </p:to>
                                    </p:set>
                                    <p:set>
                                      <p:cBhvr>
                                        <p:cTn id="109" dur="2000" fill="hold"/>
                                        <p:tgtEl>
                                          <p:spTgt spid="57"/>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43"/>
                                        </p:tgtEl>
                                        <p:attrNameLst>
                                          <p:attrName>style.color</p:attrName>
                                        </p:attrNameLst>
                                      </p:cBhvr>
                                      <p:by>
                                        <p:hsl h="7200000" s="0" l="0"/>
                                      </p:by>
                                    </p:animClr>
                                    <p:animClr clrSpc="hsl" dir="cw">
                                      <p:cBhvr>
                                        <p:cTn id="115" dur="500" fill="hold"/>
                                        <p:tgtEl>
                                          <p:spTgt spid="43"/>
                                        </p:tgtEl>
                                        <p:attrNameLst>
                                          <p:attrName>fillcolor</p:attrName>
                                        </p:attrNameLst>
                                      </p:cBhvr>
                                      <p:by>
                                        <p:hsl h="7200000" s="0" l="0"/>
                                      </p:by>
                                    </p:animClr>
                                    <p:animClr clrSpc="hsl" dir="cw">
                                      <p:cBhvr>
                                        <p:cTn id="116" dur="500" fill="hold"/>
                                        <p:tgtEl>
                                          <p:spTgt spid="43"/>
                                        </p:tgtEl>
                                        <p:attrNameLst>
                                          <p:attrName>stroke.color</p:attrName>
                                        </p:attrNameLst>
                                      </p:cBhvr>
                                      <p:by>
                                        <p:hsl h="7200000" s="0" l="0"/>
                                      </p:by>
                                    </p:animClr>
                                    <p:set>
                                      <p:cBhvr>
                                        <p:cTn id="117" dur="500" fill="hold"/>
                                        <p:tgtEl>
                                          <p:spTgt spid="43"/>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55" grpId="0" animBg="1"/>
      <p:bldP spid="56" grpId="0" animBg="1"/>
      <p:bldP spid="56" grpId="1" animBg="1"/>
      <p:bldP spid="57" grpId="0" animBg="1"/>
      <p:bldP spid="57" grpId="1"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xmlns="" id="{E6A760E9-FE54-FA42-AEE4-B0865659BB9F}"/>
              </a:ext>
            </a:extLst>
          </p:cNvPr>
          <p:cNvSpPr/>
          <p:nvPr/>
        </p:nvSpPr>
        <p:spPr>
          <a:xfrm>
            <a:off x="1861005" y="1369332"/>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rPr>
              <a:t>$1000</a:t>
            </a:r>
          </a:p>
        </p:txBody>
      </p:sp>
      <p:grpSp>
        <p:nvGrpSpPr>
          <p:cNvPr id="6157" name="Group 4110">
            <a:extLst>
              <a:ext uri="{FF2B5EF4-FFF2-40B4-BE49-F238E27FC236}">
                <a16:creationId xmlns:a16="http://schemas.microsoft.com/office/drawing/2014/main" xmlns="" id="{2FA6376D-1D0F-B246-99E4-1650E8E1BBE8}"/>
              </a:ext>
            </a:extLst>
          </p:cNvPr>
          <p:cNvGrpSpPr>
            <a:grpSpLocks/>
          </p:cNvGrpSpPr>
          <p:nvPr/>
        </p:nvGrpSpPr>
        <p:grpSpPr bwMode="auto">
          <a:xfrm>
            <a:off x="7898267" y="1078821"/>
            <a:ext cx="438150" cy="839787"/>
            <a:chOff x="5985076" y="228600"/>
            <a:chExt cx="581892" cy="2590800"/>
          </a:xfrm>
        </p:grpSpPr>
        <p:sp>
          <p:nvSpPr>
            <p:cNvPr id="2" name="Rectangle 4105">
              <a:extLst>
                <a:ext uri="{FF2B5EF4-FFF2-40B4-BE49-F238E27FC236}">
                  <a16:creationId xmlns:a16="http://schemas.microsoft.com/office/drawing/2014/main" xmlns=""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xmlns=""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6158" name="Group 4109">
            <a:extLst>
              <a:ext uri="{FF2B5EF4-FFF2-40B4-BE49-F238E27FC236}">
                <a16:creationId xmlns:a16="http://schemas.microsoft.com/office/drawing/2014/main" xmlns="" id="{455B3AE2-0FF8-CC4F-968B-B741E1F548F6}"/>
              </a:ext>
            </a:extLst>
          </p:cNvPr>
          <p:cNvGrpSpPr>
            <a:grpSpLocks/>
          </p:cNvGrpSpPr>
          <p:nvPr/>
        </p:nvGrpSpPr>
        <p:grpSpPr bwMode="auto">
          <a:xfrm>
            <a:off x="8992055" y="612095"/>
            <a:ext cx="436562" cy="1306512"/>
            <a:chOff x="6506093" y="2450910"/>
            <a:chExt cx="581892" cy="368490"/>
          </a:xfrm>
        </p:grpSpPr>
        <p:sp>
          <p:nvSpPr>
            <p:cNvPr id="89" name="Rectangle 88">
              <a:extLst>
                <a:ext uri="{FF2B5EF4-FFF2-40B4-BE49-F238E27FC236}">
                  <a16:creationId xmlns:a16="http://schemas.microsoft.com/office/drawing/2014/main" xmlns=""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xmlns=""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grpSp>
        <p:nvGrpSpPr>
          <p:cNvPr id="6159" name="Group 4108">
            <a:extLst>
              <a:ext uri="{FF2B5EF4-FFF2-40B4-BE49-F238E27FC236}">
                <a16:creationId xmlns:a16="http://schemas.microsoft.com/office/drawing/2014/main" xmlns="" id="{A3B04C40-86CE-E149-AB8E-A901663A9C47}"/>
              </a:ext>
            </a:extLst>
          </p:cNvPr>
          <p:cNvGrpSpPr>
            <a:grpSpLocks/>
          </p:cNvGrpSpPr>
          <p:nvPr/>
        </p:nvGrpSpPr>
        <p:grpSpPr bwMode="auto">
          <a:xfrm>
            <a:off x="8603118" y="918482"/>
            <a:ext cx="434975" cy="990600"/>
            <a:chOff x="7032480" y="1524000"/>
            <a:chExt cx="581892" cy="1321148"/>
          </a:xfrm>
        </p:grpSpPr>
        <p:sp>
          <p:nvSpPr>
            <p:cNvPr id="90" name="Rectangle 89">
              <a:extLst>
                <a:ext uri="{FF2B5EF4-FFF2-40B4-BE49-F238E27FC236}">
                  <a16:creationId xmlns:a16="http://schemas.microsoft.com/office/drawing/2014/main" xmlns=""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xmlns=""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6160" name="Group 4107">
            <a:extLst>
              <a:ext uri="{FF2B5EF4-FFF2-40B4-BE49-F238E27FC236}">
                <a16:creationId xmlns:a16="http://schemas.microsoft.com/office/drawing/2014/main" xmlns="" id="{801E0254-D78D-B748-A3B3-99B606F8FB02}"/>
              </a:ext>
            </a:extLst>
          </p:cNvPr>
          <p:cNvGrpSpPr>
            <a:grpSpLocks/>
          </p:cNvGrpSpPr>
          <p:nvPr/>
        </p:nvGrpSpPr>
        <p:grpSpPr bwMode="auto">
          <a:xfrm>
            <a:off x="8291967" y="461283"/>
            <a:ext cx="438150" cy="1463675"/>
            <a:chOff x="7614978" y="1143000"/>
            <a:chExt cx="586914" cy="1716004"/>
          </a:xfrm>
        </p:grpSpPr>
        <p:sp>
          <p:nvSpPr>
            <p:cNvPr id="91" name="Rectangle 90">
              <a:extLst>
                <a:ext uri="{FF2B5EF4-FFF2-40B4-BE49-F238E27FC236}">
                  <a16:creationId xmlns:a16="http://schemas.microsoft.com/office/drawing/2014/main" xmlns=""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xmlns=""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cxnSp>
        <p:nvCxnSpPr>
          <p:cNvPr id="4113" name="Straight Connector 4112">
            <a:extLst>
              <a:ext uri="{FF2B5EF4-FFF2-40B4-BE49-F238E27FC236}">
                <a16:creationId xmlns:a16="http://schemas.microsoft.com/office/drawing/2014/main" xmlns="" id="{40A7AA2D-35E4-6745-859C-77FF851D886F}"/>
              </a:ext>
            </a:extLst>
          </p:cNvPr>
          <p:cNvCxnSpPr/>
          <p:nvPr/>
        </p:nvCxnSpPr>
        <p:spPr>
          <a:xfrm>
            <a:off x="7918905" y="1939245"/>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xmlns="" id="{842C52C8-1FB4-1C4B-8CF7-E58C9DD9B392}"/>
              </a:ext>
            </a:extLst>
          </p:cNvPr>
          <p:cNvSpPr/>
          <p:nvPr/>
        </p:nvSpPr>
        <p:spPr bwMode="auto">
          <a:xfrm>
            <a:off x="192258" y="3989388"/>
            <a:ext cx="5903742" cy="8191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just">
              <a:defRPr/>
            </a:pP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A.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Nguyễn</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Hữu</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Cầu</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a:t>
            </a:r>
          </a:p>
        </p:txBody>
      </p:sp>
      <p:sp>
        <p:nvSpPr>
          <p:cNvPr id="55" name="Hexagon 54">
            <a:extLst>
              <a:ext uri="{FF2B5EF4-FFF2-40B4-BE49-F238E27FC236}">
                <a16:creationId xmlns:a16="http://schemas.microsoft.com/office/drawing/2014/main" xmlns="" id="{FAB712FA-AE90-374A-846E-9053362D625C}"/>
              </a:ext>
            </a:extLst>
          </p:cNvPr>
          <p:cNvSpPr/>
          <p:nvPr/>
        </p:nvSpPr>
        <p:spPr bwMode="auto">
          <a:xfrm>
            <a:off x="263511" y="5105401"/>
            <a:ext cx="5903741" cy="91507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just" eaLnBrk="1" hangingPunct="1">
              <a:defRPr/>
            </a:pP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C.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Hoàng</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Công</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Chất</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a:t>
            </a:r>
          </a:p>
        </p:txBody>
      </p:sp>
      <p:sp>
        <p:nvSpPr>
          <p:cNvPr id="56" name="Hexagon 55">
            <a:extLst>
              <a:ext uri="{FF2B5EF4-FFF2-40B4-BE49-F238E27FC236}">
                <a16:creationId xmlns:a16="http://schemas.microsoft.com/office/drawing/2014/main" xmlns="" id="{9EC18C64-8202-5243-B3FE-7E9D8F490182}"/>
              </a:ext>
            </a:extLst>
          </p:cNvPr>
          <p:cNvSpPr/>
          <p:nvPr/>
        </p:nvSpPr>
        <p:spPr bwMode="auto">
          <a:xfrm>
            <a:off x="6096001" y="4057650"/>
            <a:ext cx="5903741" cy="8191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just" defTabSz="685800" eaLnBrk="1" hangingPunct="1">
              <a:defRPr/>
            </a:pP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B.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Nguyễn</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Danh</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Phương</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xmlns="" id="{50FF8DF9-FF69-7C4B-A3D9-F1F0E21E430B}"/>
              </a:ext>
            </a:extLst>
          </p:cNvPr>
          <p:cNvSpPr/>
          <p:nvPr/>
        </p:nvSpPr>
        <p:spPr bwMode="auto">
          <a:xfrm>
            <a:off x="6167252" y="5102907"/>
            <a:ext cx="5903741" cy="91757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just">
              <a:defRPr/>
            </a:pP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D.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Nguyễn</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Dương</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Hưng</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a:t>
            </a:r>
          </a:p>
        </p:txBody>
      </p:sp>
      <p:sp>
        <p:nvSpPr>
          <p:cNvPr id="58" name="Hexagon 57">
            <a:extLst>
              <a:ext uri="{FF2B5EF4-FFF2-40B4-BE49-F238E27FC236}">
                <a16:creationId xmlns:a16="http://schemas.microsoft.com/office/drawing/2014/main" xmlns="" id="{1050306D-BACF-E442-8192-58FB575B7A93}"/>
              </a:ext>
            </a:extLst>
          </p:cNvPr>
          <p:cNvSpPr/>
          <p:nvPr/>
        </p:nvSpPr>
        <p:spPr bwMode="auto">
          <a:xfrm>
            <a:off x="192258" y="2444934"/>
            <a:ext cx="11878735" cy="114458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just" defTabSz="914400">
              <a:defRPr/>
            </a:pPr>
            <a:r>
              <a:rPr lang="en-US" sz="2800" b="1" i="1" dirty="0" err="1">
                <a:solidFill>
                  <a:srgbClr val="FFFF00"/>
                </a:solidFill>
                <a:ea typeface="Cambria" panose="02040503050406030204" pitchFamily="18" charset="0"/>
                <a:cs typeface="Arial" panose="020B0604020202020204" pitchFamily="34" charset="0"/>
              </a:rPr>
              <a:t>Cuộc</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khởi</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nghĩa</a:t>
            </a:r>
            <a:r>
              <a:rPr lang="en-US" sz="2800" b="1" i="1" dirty="0">
                <a:solidFill>
                  <a:srgbClr val="FFFF00"/>
                </a:solidFill>
                <a:ea typeface="Cambria" panose="02040503050406030204" pitchFamily="18" charset="0"/>
                <a:cs typeface="Arial" panose="020B0604020202020204" pitchFamily="34" charset="0"/>
              </a:rPr>
              <a:t> do ai </a:t>
            </a:r>
            <a:r>
              <a:rPr lang="en-US" sz="2800" b="1" i="1" dirty="0" err="1">
                <a:solidFill>
                  <a:srgbClr val="FFFF00"/>
                </a:solidFill>
                <a:ea typeface="Cambria" panose="02040503050406030204" pitchFamily="18" charset="0"/>
                <a:cs typeface="Arial" panose="020B0604020202020204" pitchFamily="34" charset="0"/>
              </a:rPr>
              <a:t>lãnh</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đạo</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đã</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xây</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dựng</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căn</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cứ</a:t>
            </a:r>
            <a:r>
              <a:rPr lang="en-US" sz="2800" b="1" i="1" dirty="0">
                <a:solidFill>
                  <a:srgbClr val="FFFF00"/>
                </a:solidFill>
                <a:ea typeface="Cambria" panose="02040503050406030204" pitchFamily="18" charset="0"/>
                <a:cs typeface="Arial" panose="020B0604020202020204" pitchFamily="34" charset="0"/>
              </a:rPr>
              <a:t> ở Tam </a:t>
            </a:r>
            <a:r>
              <a:rPr lang="en-US" sz="2800" b="1" i="1" dirty="0" err="1">
                <a:solidFill>
                  <a:srgbClr val="FFFF00"/>
                </a:solidFill>
                <a:ea typeface="Cambria" panose="02040503050406030204" pitchFamily="18" charset="0"/>
                <a:cs typeface="Arial" panose="020B0604020202020204" pitchFamily="34" charset="0"/>
              </a:rPr>
              <a:t>Đảo</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Vĩnh</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Phúc</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rồi</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mở</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rộng</a:t>
            </a:r>
            <a:r>
              <a:rPr lang="en-US" sz="2800" b="1" i="1" dirty="0">
                <a:solidFill>
                  <a:srgbClr val="FFFF00"/>
                </a:solidFill>
                <a:ea typeface="Cambria" panose="02040503050406030204" pitchFamily="18" charset="0"/>
                <a:cs typeface="Arial" panose="020B0604020202020204" pitchFamily="34" charset="0"/>
              </a:rPr>
              <a:t> ra </a:t>
            </a:r>
            <a:r>
              <a:rPr lang="en-US" sz="2800" b="1" i="1" dirty="0" err="1">
                <a:solidFill>
                  <a:srgbClr val="FFFF00"/>
                </a:solidFill>
                <a:ea typeface="Cambria" panose="02040503050406030204" pitchFamily="18" charset="0"/>
                <a:cs typeface="Arial" panose="020B0604020202020204" pitchFamily="34" charset="0"/>
              </a:rPr>
              <a:t>các</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trấn</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Sơn</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Tây</a:t>
            </a:r>
            <a:r>
              <a:rPr lang="en-US" sz="2800" b="1" i="1" dirty="0">
                <a:solidFill>
                  <a:srgbClr val="FFFF00"/>
                </a:solidFill>
                <a:ea typeface="Cambria" panose="02040503050406030204" pitchFamily="18" charset="0"/>
                <a:cs typeface="Arial" panose="020B0604020202020204" pitchFamily="34" charset="0"/>
              </a:rPr>
              <a:t>, </a:t>
            </a:r>
            <a:r>
              <a:rPr lang="en-US" sz="2800" b="1" i="1" dirty="0" err="1">
                <a:solidFill>
                  <a:srgbClr val="FFFF00"/>
                </a:solidFill>
                <a:ea typeface="Cambria" panose="02040503050406030204" pitchFamily="18" charset="0"/>
                <a:cs typeface="Arial" panose="020B0604020202020204" pitchFamily="34" charset="0"/>
              </a:rPr>
              <a:t>Tuyên</a:t>
            </a:r>
            <a:r>
              <a:rPr lang="en-US" sz="2800" b="1" i="1" dirty="0">
                <a:solidFill>
                  <a:srgbClr val="FFFF00"/>
                </a:solidFill>
                <a:ea typeface="Cambria" panose="02040503050406030204" pitchFamily="18" charset="0"/>
                <a:cs typeface="Arial" panose="020B0604020202020204" pitchFamily="34" charset="0"/>
              </a:rPr>
              <a:t> Quang?</a:t>
            </a:r>
            <a:endParaRPr lang="en-US" sz="2800" b="1" dirty="0">
              <a:solidFill>
                <a:srgbClr val="FFFF00"/>
              </a:solidFill>
              <a:ea typeface="Cambria" panose="02040503050406030204" pitchFamily="18" charset="0"/>
              <a:cs typeface="Arial" panose="020B0604020202020204" pitchFamily="34" charset="0"/>
            </a:endParaRPr>
          </a:p>
        </p:txBody>
      </p:sp>
      <p:pic>
        <p:nvPicPr>
          <p:cNvPr id="9250" name="Picture 8">
            <a:extLst>
              <a:ext uri="{FF2B5EF4-FFF2-40B4-BE49-F238E27FC236}">
                <a16:creationId xmlns:a16="http://schemas.microsoft.com/office/drawing/2014/main" xmlns=""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4167" y="340632"/>
            <a:ext cx="990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xmlns=""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7680" y="472396"/>
            <a:ext cx="12239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xmlns=""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0893" y="469221"/>
            <a:ext cx="12112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6157"/>
                                        </p:tgtEl>
                                        <p:attrNameLst>
                                          <p:attrName>style.visibility</p:attrName>
                                        </p:attrNameLst>
                                      </p:cBhvr>
                                      <p:to>
                                        <p:strVal val="visible"/>
                                      </p:to>
                                    </p:set>
                                    <p:animEffect transition="in" filter="wipe(down)">
                                      <p:cBhvr>
                                        <p:cTn id="57" dur="5000"/>
                                        <p:tgtEl>
                                          <p:spTgt spid="6157"/>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6159"/>
                                        </p:tgtEl>
                                        <p:attrNameLst>
                                          <p:attrName>style.visibility</p:attrName>
                                        </p:attrNameLst>
                                      </p:cBhvr>
                                      <p:to>
                                        <p:strVal val="visible"/>
                                      </p:to>
                                    </p:set>
                                    <p:animEffect transition="in" filter="wipe(down)">
                                      <p:cBhvr>
                                        <p:cTn id="60" dur="5000"/>
                                        <p:tgtEl>
                                          <p:spTgt spid="6159"/>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6160"/>
                                        </p:tgtEl>
                                        <p:attrNameLst>
                                          <p:attrName>style.visibility</p:attrName>
                                        </p:attrNameLst>
                                      </p:cBhvr>
                                      <p:to>
                                        <p:strVal val="visible"/>
                                      </p:to>
                                    </p:set>
                                    <p:animEffect transition="in" filter="wipe(down)">
                                      <p:cBhvr>
                                        <p:cTn id="63" dur="5000"/>
                                        <p:tgtEl>
                                          <p:spTgt spid="6160"/>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par>
                                <p:cTn id="64" presetID="22" presetClass="entr" presetSubtype="4" fill="hold" nodeType="withEffect">
                                  <p:stCondLst>
                                    <p:cond delay="0"/>
                                  </p:stCondLst>
                                  <p:childTnLst>
                                    <p:set>
                                      <p:cBhvr>
                                        <p:cTn id="65" dur="1" fill="hold">
                                          <p:stCondLst>
                                            <p:cond delay="0"/>
                                          </p:stCondLst>
                                        </p:cTn>
                                        <p:tgtEl>
                                          <p:spTgt spid="4113"/>
                                        </p:tgtEl>
                                        <p:attrNameLst>
                                          <p:attrName>style.visibility</p:attrName>
                                        </p:attrNameLst>
                                      </p:cBhvr>
                                      <p:to>
                                        <p:strVal val="visible"/>
                                      </p:to>
                                    </p:set>
                                    <p:animEffect transition="in" filter="wipe(down)">
                                      <p:cBhvr>
                                        <p:cTn id="66" dur="5000"/>
                                        <p:tgtEl>
                                          <p:spTgt spid="4113"/>
                                        </p:tgtEl>
                                      </p:cBhvr>
                                    </p:animEffect>
                                  </p:childTnLst>
                                  <p:subTnLst>
                                    <p:audio>
                                      <p:cMediaNode>
                                        <p:cTn display="0" masterRel="sameClick">
                                          <p:stCondLst>
                                            <p:cond evt="begin" delay="0">
                                              <p:tn val="64"/>
                                            </p:cond>
                                          </p:stCondLst>
                                          <p:endCondLst>
                                            <p:cond evt="onStopAudio" delay="0">
                                              <p:tgtEl>
                                                <p:sldTgt/>
                                              </p:tgtEl>
                                            </p:cond>
                                          </p:endCondLst>
                                        </p:cTn>
                                        <p:tgtEl>
                                          <p:sndTgt r:embed="rId4" name="hoi y kien khan gia.wav"/>
                                        </p:tgtEl>
                                      </p:cMediaNode>
                                    </p:audio>
                                  </p:subTnLst>
                                </p:cTn>
                              </p:par>
                              <p:par>
                                <p:cTn id="67" presetID="22" presetClass="entr" presetSubtype="4" fill="hold" nodeType="withEffect">
                                  <p:stCondLst>
                                    <p:cond delay="0"/>
                                  </p:stCondLst>
                                  <p:childTnLst>
                                    <p:set>
                                      <p:cBhvr>
                                        <p:cTn id="68" dur="1" fill="hold">
                                          <p:stCondLst>
                                            <p:cond delay="0"/>
                                          </p:stCondLst>
                                        </p:cTn>
                                        <p:tgtEl>
                                          <p:spTgt spid="6158"/>
                                        </p:tgtEl>
                                        <p:attrNameLst>
                                          <p:attrName>style.visibility</p:attrName>
                                        </p:attrNameLst>
                                      </p:cBhvr>
                                      <p:to>
                                        <p:strVal val="visible"/>
                                      </p:to>
                                    </p:set>
                                    <p:animEffect transition="in" filter="wipe(down)">
                                      <p:cBhvr>
                                        <p:cTn id="69" dur="5000"/>
                                        <p:tgtEl>
                                          <p:spTgt spid="6158"/>
                                        </p:tgtEl>
                                      </p:cBhvr>
                                    </p:animEffect>
                                  </p:childTnLst>
                                  <p:subTnLst>
                                    <p:audio>
                                      <p:cMediaNode>
                                        <p:cTn display="0" masterRel="sameClick">
                                          <p:stCondLst>
                                            <p:cond evt="begin" delay="0">
                                              <p:tn val="67"/>
                                            </p:cond>
                                          </p:stCondLst>
                                          <p:endCondLst>
                                            <p:cond evt="onStopAudio" delay="0">
                                              <p:tgtEl>
                                                <p:sldTgt/>
                                              </p:tgtEl>
                                            </p:cond>
                                          </p:endCondLst>
                                        </p:cTn>
                                        <p:tgtEl>
                                          <p:sndTgt r:embed="rId4" name="hoi y kien khan gia.wav"/>
                                        </p:tgtEl>
                                      </p:cMediaNode>
                                    </p:audio>
                                  </p:subTnLst>
                                </p:cTn>
                              </p:par>
                            </p:childTnLst>
                          </p:cTn>
                        </p:par>
                        <p:par>
                          <p:cTn id="70" fill="hold" nodeType="afterGroup">
                            <p:stCondLst>
                              <p:cond delay="5000"/>
                            </p:stCondLst>
                            <p:childTnLst>
                              <p:par>
                                <p:cTn id="71" presetID="10" presetClass="exit" presetSubtype="0" fill="hold" nodeType="afterEffect">
                                  <p:stCondLst>
                                    <p:cond delay="3000"/>
                                  </p:stCondLst>
                                  <p:childTnLst>
                                    <p:animEffect transition="out" filter="fade">
                                      <p:cBhvr>
                                        <p:cTn id="72" dur="500"/>
                                        <p:tgtEl>
                                          <p:spTgt spid="6157"/>
                                        </p:tgtEl>
                                      </p:cBhvr>
                                    </p:animEffect>
                                    <p:set>
                                      <p:cBhvr>
                                        <p:cTn id="73" dur="1" fill="hold">
                                          <p:stCondLst>
                                            <p:cond delay="499"/>
                                          </p:stCondLst>
                                        </p:cTn>
                                        <p:tgtEl>
                                          <p:spTgt spid="6157"/>
                                        </p:tgtEl>
                                        <p:attrNameLst>
                                          <p:attrName>style.visibility</p:attrName>
                                        </p:attrNameLst>
                                      </p:cBhvr>
                                      <p:to>
                                        <p:strVal val="hidden"/>
                                      </p:to>
                                    </p:set>
                                  </p:childTnLst>
                                </p:cTn>
                              </p:par>
                              <p:par>
                                <p:cTn id="74" presetID="10" presetClass="exit" presetSubtype="0" fill="hold" nodeType="withEffect">
                                  <p:stCondLst>
                                    <p:cond delay="3000"/>
                                  </p:stCondLst>
                                  <p:childTnLst>
                                    <p:animEffect transition="out" filter="fade">
                                      <p:cBhvr>
                                        <p:cTn id="75" dur="500"/>
                                        <p:tgtEl>
                                          <p:spTgt spid="6159"/>
                                        </p:tgtEl>
                                      </p:cBhvr>
                                    </p:animEffect>
                                    <p:set>
                                      <p:cBhvr>
                                        <p:cTn id="76" dur="1" fill="hold">
                                          <p:stCondLst>
                                            <p:cond delay="499"/>
                                          </p:stCondLst>
                                        </p:cTn>
                                        <p:tgtEl>
                                          <p:spTgt spid="6159"/>
                                        </p:tgtEl>
                                        <p:attrNameLst>
                                          <p:attrName>style.visibility</p:attrName>
                                        </p:attrNameLst>
                                      </p:cBhvr>
                                      <p:to>
                                        <p:strVal val="hidden"/>
                                      </p:to>
                                    </p:set>
                                  </p:childTnLst>
                                </p:cTn>
                              </p:par>
                              <p:par>
                                <p:cTn id="77" presetID="10" presetClass="exit" presetSubtype="0" fill="hold" nodeType="withEffect">
                                  <p:stCondLst>
                                    <p:cond delay="3000"/>
                                  </p:stCondLst>
                                  <p:childTnLst>
                                    <p:animEffect transition="out" filter="fade">
                                      <p:cBhvr>
                                        <p:cTn id="78" dur="500"/>
                                        <p:tgtEl>
                                          <p:spTgt spid="6160"/>
                                        </p:tgtEl>
                                      </p:cBhvr>
                                    </p:animEffect>
                                    <p:set>
                                      <p:cBhvr>
                                        <p:cTn id="79" dur="1" fill="hold">
                                          <p:stCondLst>
                                            <p:cond delay="499"/>
                                          </p:stCondLst>
                                        </p:cTn>
                                        <p:tgtEl>
                                          <p:spTgt spid="6160"/>
                                        </p:tgtEl>
                                        <p:attrNameLst>
                                          <p:attrName>style.visibility</p:attrName>
                                        </p:attrNameLst>
                                      </p:cBhvr>
                                      <p:to>
                                        <p:strVal val="hidden"/>
                                      </p:to>
                                    </p:set>
                                  </p:childTnLst>
                                </p:cTn>
                              </p:par>
                              <p:par>
                                <p:cTn id="80" presetID="10" presetClass="exit" presetSubtype="0" fill="hold" nodeType="withEffect">
                                  <p:stCondLst>
                                    <p:cond delay="3000"/>
                                  </p:stCondLst>
                                  <p:childTnLst>
                                    <p:animEffect transition="out" filter="fade">
                                      <p:cBhvr>
                                        <p:cTn id="81" dur="500"/>
                                        <p:tgtEl>
                                          <p:spTgt spid="4113"/>
                                        </p:tgtEl>
                                      </p:cBhvr>
                                    </p:animEffect>
                                    <p:set>
                                      <p:cBhvr>
                                        <p:cTn id="82" dur="1" fill="hold">
                                          <p:stCondLst>
                                            <p:cond delay="499"/>
                                          </p:stCondLst>
                                        </p:cTn>
                                        <p:tgtEl>
                                          <p:spTgt spid="4113"/>
                                        </p:tgtEl>
                                        <p:attrNameLst>
                                          <p:attrName>style.visibility</p:attrName>
                                        </p:attrNameLst>
                                      </p:cBhvr>
                                      <p:to>
                                        <p:strVal val="hidden"/>
                                      </p:to>
                                    </p:set>
                                  </p:childTnLst>
                                </p:cTn>
                              </p:par>
                              <p:par>
                                <p:cTn id="83" presetID="10" presetClass="exit" presetSubtype="0" fill="hold" nodeType="withEffect">
                                  <p:stCondLst>
                                    <p:cond delay="3000"/>
                                  </p:stCondLst>
                                  <p:childTnLst>
                                    <p:animEffect transition="out" filter="fade">
                                      <p:cBhvr>
                                        <p:cTn id="84" dur="500"/>
                                        <p:tgtEl>
                                          <p:spTgt spid="6158"/>
                                        </p:tgtEl>
                                      </p:cBhvr>
                                    </p:animEffect>
                                    <p:set>
                                      <p:cBhvr>
                                        <p:cTn id="85"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1" nodeType="clickEffect">
                                  <p:stCondLst>
                                    <p:cond delay="0"/>
                                  </p:stCondLst>
                                  <p:childTnLst>
                                    <p:animEffect transition="out" filter="fade">
                                      <p:cBhvr>
                                        <p:cTn id="90" dur="5000"/>
                                        <p:tgtEl>
                                          <p:spTgt spid="43"/>
                                        </p:tgtEl>
                                      </p:cBhvr>
                                    </p:animEffect>
                                    <p:set>
                                      <p:cBhvr>
                                        <p:cTn id="91"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bo  2 phuong an sai.wav"/>
                                        </p:tgtEl>
                                      </p:cMediaNode>
                                    </p:audio>
                                  </p:subTnLst>
                                </p:cTn>
                              </p:par>
                              <p:par>
                                <p:cTn id="92" presetID="10" presetClass="exit" presetSubtype="0" fill="hold" grpId="1" nodeType="withEffect">
                                  <p:stCondLst>
                                    <p:cond delay="0"/>
                                  </p:stCondLst>
                                  <p:childTnLst>
                                    <p:animEffect transition="out" filter="fade">
                                      <p:cBhvr>
                                        <p:cTn id="93" dur="5000"/>
                                        <p:tgtEl>
                                          <p:spTgt spid="55"/>
                                        </p:tgtEl>
                                      </p:cBhvr>
                                    </p:animEffect>
                                    <p:set>
                                      <p:cBhvr>
                                        <p:cTn id="94"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56"/>
                                        </p:tgtEl>
                                        <p:attrNameLst>
                                          <p:attrName>style.color</p:attrName>
                                        </p:attrNameLst>
                                      </p:cBhvr>
                                      <p:by>
                                        <p:hsl h="7200000" s="0" l="0"/>
                                      </p:by>
                                    </p:animClr>
                                    <p:animClr clrSpc="hsl" dir="cw">
                                      <p:cBhvr>
                                        <p:cTn id="100" dur="500" fill="hold"/>
                                        <p:tgtEl>
                                          <p:spTgt spid="56"/>
                                        </p:tgtEl>
                                        <p:attrNameLst>
                                          <p:attrName>fillcolor</p:attrName>
                                        </p:attrNameLst>
                                      </p:cBhvr>
                                      <p:by>
                                        <p:hsl h="7200000" s="0" l="0"/>
                                      </p:by>
                                    </p:animClr>
                                    <p:animClr clrSpc="hsl" dir="cw">
                                      <p:cBhvr>
                                        <p:cTn id="101" dur="500" fill="hold"/>
                                        <p:tgtEl>
                                          <p:spTgt spid="56"/>
                                        </p:tgtEl>
                                        <p:attrNameLst>
                                          <p:attrName>stroke.color</p:attrName>
                                        </p:attrNameLst>
                                      </p:cBhvr>
                                      <p:by>
                                        <p:hsl h="7200000" s="0" l="0"/>
                                      </p:by>
                                    </p:animClr>
                                    <p:set>
                                      <p:cBhvr>
                                        <p:cTn id="102" dur="500" fill="hold"/>
                                        <p:tgtEl>
                                          <p:spTgt spid="56"/>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03" restart="whenNotActive" fill="hold" evtFilter="cancelBubble" nodeType="interactiveSeq">
                <p:stCondLst>
                  <p:cond evt="onClick" delay="0">
                    <p:tgtEl>
                      <p:spTgt spid="43"/>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43"/>
                                        </p:tgtEl>
                                        <p:attrNameLst>
                                          <p:attrName>fillcolor</p:attrName>
                                        </p:attrNameLst>
                                      </p:cBhvr>
                                      <p:to>
                                        <a:schemeClr val="accent2"/>
                                      </p:to>
                                    </p:animClr>
                                    <p:set>
                                      <p:cBhvr>
                                        <p:cTn id="108" dur="2000" fill="hold"/>
                                        <p:tgtEl>
                                          <p:spTgt spid="43"/>
                                        </p:tgtEl>
                                        <p:attrNameLst>
                                          <p:attrName>fill.type</p:attrName>
                                        </p:attrNameLst>
                                      </p:cBhvr>
                                      <p:to>
                                        <p:strVal val="solid"/>
                                      </p:to>
                                    </p:set>
                                    <p:set>
                                      <p:cBhvr>
                                        <p:cTn id="109" dur="2000" fill="hold"/>
                                        <p:tgtEl>
                                          <p:spTgt spid="43"/>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5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mph" presetSubtype="2" fill="hold" nodeType="clickEffect">
                                  <p:stCondLst>
                                    <p:cond delay="0"/>
                                  </p:stCondLst>
                                  <p:childTnLst>
                                    <p:animClr clrSpc="rgb" dir="cw">
                                      <p:cBhvr>
                                        <p:cTn id="114" dur="2000" fill="hold"/>
                                        <p:tgtEl>
                                          <p:spTgt spid="55"/>
                                        </p:tgtEl>
                                        <p:attrNameLst>
                                          <p:attrName>fillcolor</p:attrName>
                                        </p:attrNameLst>
                                      </p:cBhvr>
                                      <p:to>
                                        <a:schemeClr val="accent2"/>
                                      </p:to>
                                    </p:animClr>
                                    <p:set>
                                      <p:cBhvr>
                                        <p:cTn id="115" dur="2000" fill="hold"/>
                                        <p:tgtEl>
                                          <p:spTgt spid="55"/>
                                        </p:tgtEl>
                                        <p:attrNameLst>
                                          <p:attrName>fill.type</p:attrName>
                                        </p:attrNameLst>
                                      </p:cBhvr>
                                      <p:to>
                                        <p:strVal val="solid"/>
                                      </p:to>
                                    </p:set>
                                    <p:set>
                                      <p:cBhvr>
                                        <p:cTn id="116" dur="2000" fill="hold"/>
                                        <p:tgtEl>
                                          <p:spTgt spid="55"/>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17" restart="whenNotActive" fill="hold" evtFilter="cancelBubble" nodeType="interactiveSeq">
                <p:stCondLst>
                  <p:cond evt="onClick" delay="0">
                    <p:tgtEl>
                      <p:spTgt spid="5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mph" presetSubtype="2" fill="hold" nodeType="clickEffect">
                                  <p:stCondLst>
                                    <p:cond delay="0"/>
                                  </p:stCondLst>
                                  <p:childTnLst>
                                    <p:animClr clrSpc="rgb" dir="cw">
                                      <p:cBhvr>
                                        <p:cTn id="121" dur="2000" fill="hold"/>
                                        <p:tgtEl>
                                          <p:spTgt spid="57"/>
                                        </p:tgtEl>
                                        <p:attrNameLst>
                                          <p:attrName>fillcolor</p:attrName>
                                        </p:attrNameLst>
                                      </p:cBhvr>
                                      <p:to>
                                        <a:schemeClr val="accent2"/>
                                      </p:to>
                                    </p:animClr>
                                    <p:set>
                                      <p:cBhvr>
                                        <p:cTn id="122" dur="2000" fill="hold"/>
                                        <p:tgtEl>
                                          <p:spTgt spid="57"/>
                                        </p:tgtEl>
                                        <p:attrNameLst>
                                          <p:attrName>fill.type</p:attrName>
                                        </p:attrNameLst>
                                      </p:cBhvr>
                                      <p:to>
                                        <p:strVal val="solid"/>
                                      </p:to>
                                    </p:set>
                                    <p:set>
                                      <p:cBhvr>
                                        <p:cTn id="123" dur="2000" fill="hold"/>
                                        <p:tgtEl>
                                          <p:spTgt spid="57"/>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xmlns="" id="{A81E62D3-1135-5449-A91D-90545FC05EEA}"/>
              </a:ext>
            </a:extLst>
          </p:cNvPr>
          <p:cNvSpPr/>
          <p:nvPr/>
        </p:nvSpPr>
        <p:spPr>
          <a:xfrm>
            <a:off x="1627188" y="2484439"/>
            <a:ext cx="1485900" cy="4270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rPr>
              <a:t>$2000</a:t>
            </a:r>
          </a:p>
        </p:txBody>
      </p:sp>
      <p:grpSp>
        <p:nvGrpSpPr>
          <p:cNvPr id="7181" name="Group 4110">
            <a:extLst>
              <a:ext uri="{FF2B5EF4-FFF2-40B4-BE49-F238E27FC236}">
                <a16:creationId xmlns:a16="http://schemas.microsoft.com/office/drawing/2014/main" xmlns="" id="{48FC0D1E-AFD8-094F-BAD4-0C65650DF04E}"/>
              </a:ext>
            </a:extLst>
          </p:cNvPr>
          <p:cNvGrpSpPr>
            <a:grpSpLocks/>
          </p:cNvGrpSpPr>
          <p:nvPr/>
        </p:nvGrpSpPr>
        <p:grpSpPr bwMode="auto">
          <a:xfrm>
            <a:off x="7810501" y="2457450"/>
            <a:ext cx="436563" cy="514350"/>
            <a:chOff x="5985076" y="228600"/>
            <a:chExt cx="581892" cy="2590796"/>
          </a:xfrm>
        </p:grpSpPr>
        <p:sp>
          <p:nvSpPr>
            <p:cNvPr id="2" name="Rectangle 4105">
              <a:extLst>
                <a:ext uri="{FF2B5EF4-FFF2-40B4-BE49-F238E27FC236}">
                  <a16:creationId xmlns:a16="http://schemas.microsoft.com/office/drawing/2014/main" xmlns="" id="{37E59F6D-5007-4D4E-9604-B66DC199EAD0}"/>
                </a:ext>
              </a:extLst>
            </p:cNvPr>
            <p:cNvSpPr/>
            <p:nvPr/>
          </p:nvSpPr>
          <p:spPr>
            <a:xfrm>
              <a:off x="6029512" y="1164168"/>
              <a:ext cx="493020" cy="165522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xmlns="" id="{98DBF3E3-1F70-9740-9CD0-06A87BEF53E6}"/>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7182" name="Group 4109">
            <a:extLst>
              <a:ext uri="{FF2B5EF4-FFF2-40B4-BE49-F238E27FC236}">
                <a16:creationId xmlns:a16="http://schemas.microsoft.com/office/drawing/2014/main" xmlns="" id="{D19B7F18-9C4D-A446-B740-8E4F9EFD71FA}"/>
              </a:ext>
            </a:extLst>
          </p:cNvPr>
          <p:cNvGrpSpPr>
            <a:grpSpLocks/>
          </p:cNvGrpSpPr>
          <p:nvPr/>
        </p:nvGrpSpPr>
        <p:grpSpPr bwMode="auto">
          <a:xfrm>
            <a:off x="8201026" y="2457450"/>
            <a:ext cx="436563" cy="514350"/>
            <a:chOff x="6506093" y="2133600"/>
            <a:chExt cx="581892" cy="685800"/>
          </a:xfrm>
        </p:grpSpPr>
        <p:sp>
          <p:nvSpPr>
            <p:cNvPr id="89" name="Rectangle 88">
              <a:extLst>
                <a:ext uri="{FF2B5EF4-FFF2-40B4-BE49-F238E27FC236}">
                  <a16:creationId xmlns:a16="http://schemas.microsoft.com/office/drawing/2014/main" xmlns="" id="{3D26F251-1A69-D44B-82BC-22F830034026}"/>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xmlns="" id="{32AAB96F-0D47-4F4A-B438-86EB12249098}"/>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7183" name="Group 4108">
            <a:extLst>
              <a:ext uri="{FF2B5EF4-FFF2-40B4-BE49-F238E27FC236}">
                <a16:creationId xmlns:a16="http://schemas.microsoft.com/office/drawing/2014/main" xmlns="" id="{695DAEAD-AE30-2B46-8E6B-7E3F57C53509}"/>
              </a:ext>
            </a:extLst>
          </p:cNvPr>
          <p:cNvGrpSpPr>
            <a:grpSpLocks/>
          </p:cNvGrpSpPr>
          <p:nvPr/>
        </p:nvGrpSpPr>
        <p:grpSpPr bwMode="auto">
          <a:xfrm>
            <a:off x="8596313" y="1492250"/>
            <a:ext cx="436562" cy="1487488"/>
            <a:chOff x="7032480" y="1714500"/>
            <a:chExt cx="581892" cy="1130648"/>
          </a:xfrm>
        </p:grpSpPr>
        <p:sp>
          <p:nvSpPr>
            <p:cNvPr id="90" name="Rectangle 89">
              <a:extLst>
                <a:ext uri="{FF2B5EF4-FFF2-40B4-BE49-F238E27FC236}">
                  <a16:creationId xmlns:a16="http://schemas.microsoft.com/office/drawing/2014/main" xmlns="" id="{59CFCFBE-D3E1-0A46-B89D-C257C543891A}"/>
                </a:ext>
              </a:extLst>
            </p:cNvPr>
            <p:cNvSpPr/>
            <p:nvPr/>
          </p:nvSpPr>
          <p:spPr>
            <a:xfrm>
              <a:off x="7085379" y="1944974"/>
              <a:ext cx="493022" cy="90017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xmlns="" id="{66CDE5FF-4BCC-6449-90CA-658B05D85EB4}"/>
                </a:ext>
              </a:extLst>
            </p:cNvPr>
            <p:cNvSpPr/>
            <p:nvPr/>
          </p:nvSpPr>
          <p:spPr>
            <a:xfrm>
              <a:off x="7032480" y="1714500"/>
              <a:ext cx="581892"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7184" name="Group 4107">
            <a:extLst>
              <a:ext uri="{FF2B5EF4-FFF2-40B4-BE49-F238E27FC236}">
                <a16:creationId xmlns:a16="http://schemas.microsoft.com/office/drawing/2014/main" xmlns="" id="{873E7DB4-0AE3-F148-88EB-C38E1DF2EC81}"/>
              </a:ext>
            </a:extLst>
          </p:cNvPr>
          <p:cNvGrpSpPr>
            <a:grpSpLocks/>
          </p:cNvGrpSpPr>
          <p:nvPr/>
        </p:nvGrpSpPr>
        <p:grpSpPr bwMode="auto">
          <a:xfrm>
            <a:off x="9032875" y="1338264"/>
            <a:ext cx="439738" cy="1652587"/>
            <a:chOff x="7614978" y="1143000"/>
            <a:chExt cx="586914" cy="1716004"/>
          </a:xfrm>
        </p:grpSpPr>
        <p:sp>
          <p:nvSpPr>
            <p:cNvPr id="91" name="Rectangle 90">
              <a:extLst>
                <a:ext uri="{FF2B5EF4-FFF2-40B4-BE49-F238E27FC236}">
                  <a16:creationId xmlns:a16="http://schemas.microsoft.com/office/drawing/2014/main" xmlns="" id="{86EC0B19-1627-C943-9450-A8D1C75A3FA1}"/>
                </a:ext>
              </a:extLst>
            </p:cNvPr>
            <p:cNvSpPr/>
            <p:nvPr/>
          </p:nvSpPr>
          <p:spPr>
            <a:xfrm>
              <a:off x="7614978" y="1523784"/>
              <a:ext cx="493686" cy="13352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xmlns="" id="{6C3244C3-6170-564F-A438-F83959A8C31B}"/>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xmlns="" id="{6816177C-D22C-2B44-9A1F-51B777B35B06}"/>
              </a:ext>
            </a:extLst>
          </p:cNvPr>
          <p:cNvCxnSpPr/>
          <p:nvPr/>
        </p:nvCxnSpPr>
        <p:spPr>
          <a:xfrm>
            <a:off x="7843838" y="2973388"/>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xmlns="" id="{EAB42257-739F-B34D-A937-08FA74B71703}"/>
              </a:ext>
            </a:extLst>
          </p:cNvPr>
          <p:cNvSpPr/>
          <p:nvPr/>
        </p:nvSpPr>
        <p:spPr bwMode="auto">
          <a:xfrm>
            <a:off x="44315" y="4468899"/>
            <a:ext cx="5978257"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ctr" defTabSz="685800">
              <a:defRPr/>
            </a:pP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A.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Nguyễn</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Danh</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Phương</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xmlns="" id="{ECAC6595-D556-0A41-8D8B-F7C4D6700D99}"/>
              </a:ext>
            </a:extLst>
          </p:cNvPr>
          <p:cNvSpPr/>
          <p:nvPr/>
        </p:nvSpPr>
        <p:spPr bwMode="auto">
          <a:xfrm>
            <a:off x="6302375" y="5519736"/>
            <a:ext cx="5889625" cy="90184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ctr" defTabSz="685800" eaLnBrk="1" hangingPunct="1">
              <a:defRPr/>
            </a:pP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D.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Nguyễn</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Hữu</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Cầu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xmlns="" id="{82962CDE-F84B-1142-AD10-EF94E116BF9E}"/>
              </a:ext>
            </a:extLst>
          </p:cNvPr>
          <p:cNvSpPr/>
          <p:nvPr/>
        </p:nvSpPr>
        <p:spPr bwMode="auto">
          <a:xfrm>
            <a:off x="6309812" y="4339108"/>
            <a:ext cx="5978256"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ctr" defTabSz="685800" eaLnBrk="1" hangingPunct="1">
              <a:defRPr/>
            </a:pP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B.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Hoàng</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Công</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prstClr val="white"/>
                </a:solidFill>
                <a:latin typeface="Arial" panose="020B0604020202020204" pitchFamily="34" charset="0"/>
                <a:ea typeface="Cambria" panose="02040503050406030204" pitchFamily="18" charset="0"/>
                <a:cs typeface="Arial" panose="020B0604020202020204" pitchFamily="34" charset="0"/>
              </a:rPr>
              <a:t>Chất</a:t>
            </a:r>
            <a:r>
              <a:rPr lang="en-US" sz="2400" dirty="0">
                <a:solidFill>
                  <a:prstClr val="white"/>
                </a:solidFill>
                <a:latin typeface="Arial" panose="020B0604020202020204" pitchFamily="34" charset="0"/>
                <a:ea typeface="Cambria" panose="02040503050406030204" pitchFamily="18" charset="0"/>
                <a:cs typeface="Arial" panose="020B0604020202020204" pitchFamily="34" charset="0"/>
              </a:rPr>
              <a:t>.</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xmlns="" id="{48E2BAB4-1317-AA47-8CF1-6A48390F2284}"/>
              </a:ext>
            </a:extLst>
          </p:cNvPr>
          <p:cNvSpPr/>
          <p:nvPr/>
        </p:nvSpPr>
        <p:spPr bwMode="auto">
          <a:xfrm>
            <a:off x="44315" y="5577954"/>
            <a:ext cx="5889625"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C. Lê</a:t>
            </a:r>
            <a:r>
              <a:rPr kumimoji="0" lang="en-US" sz="2400" b="0" i="0" u="none" strike="noStrike" kern="1200" cap="none" spc="0" normalizeH="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noProof="0" dirty="0" err="1">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Duy</a:t>
            </a:r>
            <a:r>
              <a:rPr kumimoji="0" lang="en-US" sz="2400" b="0" i="0" u="none" strike="noStrike" kern="1200" cap="none" spc="0" normalizeH="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noProof="0" dirty="0" err="1">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Mật</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58" name="Hexagon 57">
            <a:extLst>
              <a:ext uri="{FF2B5EF4-FFF2-40B4-BE49-F238E27FC236}">
                <a16:creationId xmlns:a16="http://schemas.microsoft.com/office/drawing/2014/main" xmlns="" id="{DD4F78FE-6A4E-0F4A-9FE1-59A1D9D2C8B5}"/>
              </a:ext>
            </a:extLst>
          </p:cNvPr>
          <p:cNvSpPr/>
          <p:nvPr/>
        </p:nvSpPr>
        <p:spPr bwMode="auto">
          <a:xfrm>
            <a:off x="793347" y="3020308"/>
            <a:ext cx="11124100" cy="10505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just" defTabSz="914400">
              <a:defRPr/>
            </a:pPr>
            <a:r>
              <a:rPr lang="en-US" sz="2200" b="1" i="1" dirty="0" err="1">
                <a:solidFill>
                  <a:srgbClr val="FFFF00"/>
                </a:solidFill>
                <a:ea typeface="Cambria" panose="02040503050406030204" pitchFamily="18" charset="0"/>
                <a:cs typeface="Arial" panose="020B0604020202020204" pitchFamily="34" charset="0"/>
              </a:rPr>
              <a:t>Cuộc</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khởi</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nghĩa</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nông</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dân</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nào</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diễn</a:t>
            </a:r>
            <a:r>
              <a:rPr lang="en-US" sz="2200" b="1" i="1" dirty="0">
                <a:solidFill>
                  <a:srgbClr val="FFFF00"/>
                </a:solidFill>
                <a:ea typeface="Cambria" panose="02040503050406030204" pitchFamily="18" charset="0"/>
                <a:cs typeface="Arial" panose="020B0604020202020204" pitchFamily="34" charset="0"/>
              </a:rPr>
              <a:t> ra </a:t>
            </a:r>
            <a:r>
              <a:rPr lang="en-US" sz="2200" b="1" i="1" dirty="0" err="1">
                <a:solidFill>
                  <a:srgbClr val="FFFF00"/>
                </a:solidFill>
                <a:ea typeface="Cambria" panose="02040503050406030204" pitchFamily="18" charset="0"/>
                <a:cs typeface="Arial" panose="020B0604020202020204" pitchFamily="34" charset="0"/>
              </a:rPr>
              <a:t>trong</a:t>
            </a:r>
            <a:r>
              <a:rPr lang="en-US" sz="2200" b="1" i="1" dirty="0">
                <a:solidFill>
                  <a:srgbClr val="FFFF00"/>
                </a:solidFill>
                <a:ea typeface="Cambria" panose="02040503050406030204" pitchFamily="18" charset="0"/>
                <a:cs typeface="Arial" panose="020B0604020202020204" pitchFamily="34" charset="0"/>
              </a:rPr>
              <a:t> 10 </a:t>
            </a:r>
            <a:r>
              <a:rPr lang="en-US" sz="2200" b="1" i="1" dirty="0" err="1">
                <a:solidFill>
                  <a:srgbClr val="FFFF00"/>
                </a:solidFill>
                <a:ea typeface="Cambria" panose="02040503050406030204" pitchFamily="18" charset="0"/>
                <a:cs typeface="Arial" panose="020B0604020202020204" pitchFamily="34" charset="0"/>
              </a:rPr>
              <a:t>năm</a:t>
            </a:r>
            <a:r>
              <a:rPr lang="en-US" sz="2200" b="1" i="1" dirty="0">
                <a:solidFill>
                  <a:srgbClr val="FFFF00"/>
                </a:solidFill>
                <a:ea typeface="Cambria" panose="02040503050406030204" pitchFamily="18" charset="0"/>
                <a:cs typeface="Arial" panose="020B0604020202020204" pitchFamily="34" charset="0"/>
              </a:rPr>
              <a:t> (1741 – 1751) </a:t>
            </a:r>
            <a:r>
              <a:rPr lang="en-US" sz="2200" b="1" i="1" dirty="0" err="1">
                <a:solidFill>
                  <a:srgbClr val="FFFF00"/>
                </a:solidFill>
                <a:ea typeface="Cambria" panose="02040503050406030204" pitchFamily="18" charset="0"/>
                <a:cs typeface="Arial" panose="020B0604020202020204" pitchFamily="34" charset="0"/>
              </a:rPr>
              <a:t>có</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địa</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bàn</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hoạt</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động</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chính</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là</a:t>
            </a:r>
            <a:r>
              <a:rPr lang="en-US" sz="2200" b="1" i="1" dirty="0">
                <a:solidFill>
                  <a:srgbClr val="FFFF00"/>
                </a:solidFill>
                <a:ea typeface="Cambria" panose="02040503050406030204" pitchFamily="18" charset="0"/>
                <a:cs typeface="Arial" panose="020B0604020202020204" pitchFamily="34" charset="0"/>
              </a:rPr>
              <a:t> ở </a:t>
            </a:r>
            <a:r>
              <a:rPr lang="en-US" sz="2200" b="1" i="1" dirty="0" err="1">
                <a:solidFill>
                  <a:srgbClr val="FFFF00"/>
                </a:solidFill>
                <a:ea typeface="Cambria" panose="02040503050406030204" pitchFamily="18" charset="0"/>
                <a:cs typeface="Arial" panose="020B0604020202020204" pitchFamily="34" charset="0"/>
              </a:rPr>
              <a:t>Đồ</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Sơn</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Vân</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Đồn</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và</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tấn</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công</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uy</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hiếp</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kinh</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thành</a:t>
            </a:r>
            <a:r>
              <a:rPr lang="en-US" sz="2200" b="1" i="1" dirty="0">
                <a:solidFill>
                  <a:srgbClr val="FFFF00"/>
                </a:solidFill>
                <a:ea typeface="Cambria" panose="02040503050406030204" pitchFamily="18" charset="0"/>
                <a:cs typeface="Arial" panose="020B0604020202020204" pitchFamily="34" charset="0"/>
              </a:rPr>
              <a:t> </a:t>
            </a:r>
            <a:r>
              <a:rPr lang="en-US" sz="2200" b="1" i="1" dirty="0" err="1">
                <a:solidFill>
                  <a:srgbClr val="FFFF00"/>
                </a:solidFill>
                <a:ea typeface="Cambria" panose="02040503050406030204" pitchFamily="18" charset="0"/>
                <a:cs typeface="Arial" panose="020B0604020202020204" pitchFamily="34" charset="0"/>
              </a:rPr>
              <a:t>Thăng</a:t>
            </a:r>
            <a:r>
              <a:rPr lang="en-US" sz="2200" b="1" i="1" dirty="0">
                <a:solidFill>
                  <a:srgbClr val="FFFF00"/>
                </a:solidFill>
                <a:ea typeface="Cambria" panose="02040503050406030204" pitchFamily="18" charset="0"/>
                <a:cs typeface="Arial" panose="020B0604020202020204" pitchFamily="34" charset="0"/>
              </a:rPr>
              <a:t> Long?</a:t>
            </a:r>
            <a:endParaRPr lang="en-US" sz="2200" b="1" dirty="0">
              <a:solidFill>
                <a:srgbClr val="FFFF00"/>
              </a:solidFill>
              <a:ea typeface="Cambria" panose="02040503050406030204" pitchFamily="18" charset="0"/>
              <a:cs typeface="Arial" panose="020B0604020202020204" pitchFamily="34" charset="0"/>
            </a:endParaRPr>
          </a:p>
        </p:txBody>
      </p:sp>
      <p:pic>
        <p:nvPicPr>
          <p:cNvPr id="10284" name="Picture 9">
            <a:extLst>
              <a:ext uri="{FF2B5EF4-FFF2-40B4-BE49-F238E27FC236}">
                <a16:creationId xmlns:a16="http://schemas.microsoft.com/office/drawing/2014/main" xmlns="" id="{7754118D-6F89-E44D-BF36-D9FBE7081DC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00214" y="1338263"/>
            <a:ext cx="10191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xmlns="" id="{55A17E96-CF7F-7E48-8F13-7EF19F6C32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8113" y="1127126"/>
            <a:ext cx="17145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xmlns="" id="{8D8D374C-38D7-1C4C-A63D-921CB3F927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88051" y="1144589"/>
            <a:ext cx="170021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0284"/>
                                        </p:tgtEl>
                                        <p:attrNameLst>
                                          <p:attrName>style.visibility</p:attrName>
                                        </p:attrNameLst>
                                      </p:cBhvr>
                                      <p:to>
                                        <p:strVal val="visible"/>
                                      </p:to>
                                    </p:set>
                                    <p:animEffect transition="in" filter="fade">
                                      <p:cBhvr>
                                        <p:cTn id="7" dur="2000"/>
                                        <p:tgtEl>
                                          <p:spTgt spid="10284"/>
                                        </p:tgtEl>
                                      </p:cBhvr>
                                    </p:animEffect>
                                    <p:anim calcmode="lin" valueType="num">
                                      <p:cBhvr>
                                        <p:cTn id="8" dur="2000" fill="hold"/>
                                        <p:tgtEl>
                                          <p:spTgt spid="10284"/>
                                        </p:tgtEl>
                                        <p:attrNameLst>
                                          <p:attrName>ppt_w</p:attrName>
                                        </p:attrNameLst>
                                      </p:cBhvr>
                                      <p:tavLst>
                                        <p:tav tm="0" fmla="#ppt_w*sin(2.5*pi*$)">
                                          <p:val>
                                            <p:fltVal val="0"/>
                                          </p:val>
                                        </p:tav>
                                        <p:tav tm="100000">
                                          <p:val>
                                            <p:fltVal val="1"/>
                                          </p:val>
                                        </p:tav>
                                      </p:tavLst>
                                    </p:anim>
                                    <p:anim calcmode="lin" valueType="num">
                                      <p:cBhvr>
                                        <p:cTn id="9" dur="2000" fill="hold"/>
                                        <p:tgtEl>
                                          <p:spTgt spid="102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5.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fade">
                                      <p:cBhvr>
                                        <p:cTn id="20" dur="500"/>
                                        <p:tgtEl>
                                          <p:spTgt spid="4103"/>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anim calcmode="lin" valueType="num">
                                      <p:cBhvr>
                                        <p:cTn id="42" dur="1000" fill="hold"/>
                                        <p:tgtEl>
                                          <p:spTgt spid="57"/>
                                        </p:tgtEl>
                                        <p:attrNameLst>
                                          <p:attrName>ppt_x</p:attrName>
                                        </p:attrNameLst>
                                      </p:cBhvr>
                                      <p:tavLst>
                                        <p:tav tm="0">
                                          <p:val>
                                            <p:strVal val="#ppt_x"/>
                                          </p:val>
                                        </p:tav>
                                        <p:tav tm="100000">
                                          <p:val>
                                            <p:strVal val="#ppt_x"/>
                                          </p:val>
                                        </p:tav>
                                      </p:tavLst>
                                    </p:anim>
                                    <p:anim calcmode="lin" valueType="num">
                                      <p:cBhvr>
                                        <p:cTn id="4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000" fill="hold"/>
                                        <p:tgtEl>
                                          <p:spTgt spid="43"/>
                                        </p:tgtEl>
                                        <p:attrNameLst>
                                          <p:attrName>fillcolor</p:attrName>
                                        </p:attrNameLst>
                                      </p:cBhvr>
                                      <p:to>
                                        <a:schemeClr val="accent2"/>
                                      </p:to>
                                    </p:animClr>
                                    <p:set>
                                      <p:cBhvr>
                                        <p:cTn id="49" dur="2000" fill="hold"/>
                                        <p:tgtEl>
                                          <p:spTgt spid="43"/>
                                        </p:tgtEl>
                                        <p:attrNameLst>
                                          <p:attrName>fill.type</p:attrName>
                                        </p:attrNameLst>
                                      </p:cBhvr>
                                      <p:to>
                                        <p:strVal val="solid"/>
                                      </p:to>
                                    </p:set>
                                    <p:set>
                                      <p:cBhvr>
                                        <p:cTn id="50" dur="2000" fill="hold"/>
                                        <p:tgtEl>
                                          <p:spTgt spid="4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000" fill="hold"/>
                                        <p:tgtEl>
                                          <p:spTgt spid="56"/>
                                        </p:tgtEl>
                                        <p:attrNameLst>
                                          <p:attrName>fillcolor</p:attrName>
                                        </p:attrNameLst>
                                      </p:cBhvr>
                                      <p:to>
                                        <a:schemeClr val="accent2"/>
                                      </p:to>
                                    </p:animClr>
                                    <p:set>
                                      <p:cBhvr>
                                        <p:cTn id="56" dur="2000" fill="hold"/>
                                        <p:tgtEl>
                                          <p:spTgt spid="56"/>
                                        </p:tgtEl>
                                        <p:attrNameLst>
                                          <p:attrName>fill.type</p:attrName>
                                        </p:attrNameLst>
                                      </p:cBhvr>
                                      <p:to>
                                        <p:strVal val="solid"/>
                                      </p:to>
                                    </p:set>
                                    <p:set>
                                      <p:cBhvr>
                                        <p:cTn id="57" dur="2000" fill="hold"/>
                                        <p:tgtEl>
                                          <p:spTgt spid="5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6"/>
                  </p:tgtEl>
                </p:cond>
              </p:nextCondLst>
            </p:seq>
            <p:seq concurrent="1" nextAc="seek">
              <p:cTn id="58" restart="whenNotActive" fill="hold" evtFilter="cancelBubble" nodeType="interactiveSeq">
                <p:stCondLst>
                  <p:cond evt="onClick" delay="0">
                    <p:tgtEl>
                      <p:spTgt spid="5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1" presetClass="emph" presetSubtype="0" fill="hold" grpId="1" nodeType="clickEffect">
                                  <p:stCondLst>
                                    <p:cond delay="0"/>
                                  </p:stCondLst>
                                  <p:childTnLst>
                                    <p:animClr clrSpc="hsl" dir="cw">
                                      <p:cBhvr override="childStyle">
                                        <p:cTn id="62" dur="500" fill="hold"/>
                                        <p:tgtEl>
                                          <p:spTgt spid="55"/>
                                        </p:tgtEl>
                                        <p:attrNameLst>
                                          <p:attrName>style.color</p:attrName>
                                        </p:attrNameLst>
                                      </p:cBhvr>
                                      <p:by>
                                        <p:hsl h="7200000" s="0" l="0"/>
                                      </p:by>
                                    </p:animClr>
                                    <p:animClr clrSpc="hsl" dir="cw">
                                      <p:cBhvr>
                                        <p:cTn id="63" dur="500" fill="hold"/>
                                        <p:tgtEl>
                                          <p:spTgt spid="55"/>
                                        </p:tgtEl>
                                        <p:attrNameLst>
                                          <p:attrName>fillcolor</p:attrName>
                                        </p:attrNameLst>
                                      </p:cBhvr>
                                      <p:by>
                                        <p:hsl h="7200000" s="0" l="0"/>
                                      </p:by>
                                    </p:animClr>
                                    <p:animClr clrSpc="hsl" dir="cw">
                                      <p:cBhvr>
                                        <p:cTn id="64" dur="500" fill="hold"/>
                                        <p:tgtEl>
                                          <p:spTgt spid="55"/>
                                        </p:tgtEl>
                                        <p:attrNameLst>
                                          <p:attrName>stroke.color</p:attrName>
                                        </p:attrNameLst>
                                      </p:cBhvr>
                                      <p:by>
                                        <p:hsl h="7200000" s="0" l="0"/>
                                      </p:by>
                                    </p:animClr>
                                    <p:set>
                                      <p:cBhvr>
                                        <p:cTn id="65" dur="500" fill="hold"/>
                                        <p:tgtEl>
                                          <p:spTgt spid="55"/>
                                        </p:tgtEl>
                                        <p:attrNameLst>
                                          <p:attrName>fill.type</p:attrName>
                                        </p:attrNameLst>
                                      </p:cBhvr>
                                      <p:to>
                                        <p:strVal val="solid"/>
                                      </p:to>
                                    </p:set>
                                  </p:childTnLst>
                                  <p:subTnLst>
                                    <p:audio>
                                      <p:cMediaNode>
                                        <p:cTn display="0" masterRel="sameClick">
                                          <p:stCondLst>
                                            <p:cond evt="begin" delay="0">
                                              <p:tn val="61"/>
                                            </p:cond>
                                          </p:stCondLst>
                                          <p:endCondLst>
                                            <p:cond evt="onStopAudio" delay="0">
                                              <p:tgtEl>
                                                <p:sldTgt/>
                                              </p:tgtEl>
                                            </p:cond>
                                          </p:endCondLst>
                                        </p:cTn>
                                        <p:tgtEl>
                                          <p:sndTgt r:embed="rId5" name="dap an -C.wav"/>
                                        </p:tgtEl>
                                      </p:cMediaNode>
                                    </p:audio>
                                  </p:subTnLst>
                                </p:cTn>
                              </p:par>
                            </p:childTnLst>
                          </p:cTn>
                        </p:par>
                      </p:childTnLst>
                    </p:cTn>
                  </p:par>
                </p:childTnLst>
              </p:cTn>
              <p:nextCondLst>
                <p:cond evt="onClick" delay="0">
                  <p:tgtEl>
                    <p:spTgt spid="55"/>
                  </p:tgtEl>
                </p:cond>
              </p:nextCondLst>
            </p:seq>
            <p:seq concurrent="1" nextAc="seek">
              <p:cTn id="66" restart="whenNotActive" fill="hold" evtFilter="cancelBubble" nodeType="interactiveSeq">
                <p:stCondLst>
                  <p:cond evt="onClick" delay="0">
                    <p:tgtEl>
                      <p:spTgt spid="5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000" fill="hold"/>
                                        <p:tgtEl>
                                          <p:spTgt spid="57"/>
                                        </p:tgtEl>
                                        <p:attrNameLst>
                                          <p:attrName>fillcolor</p:attrName>
                                        </p:attrNameLst>
                                      </p:cBhvr>
                                      <p:to>
                                        <a:schemeClr val="accent2"/>
                                      </p:to>
                                    </p:animClr>
                                    <p:set>
                                      <p:cBhvr>
                                        <p:cTn id="71" dur="2000" fill="hold"/>
                                        <p:tgtEl>
                                          <p:spTgt spid="57"/>
                                        </p:tgtEl>
                                        <p:attrNameLst>
                                          <p:attrName>fill.type</p:attrName>
                                        </p:attrNameLst>
                                      </p:cBhvr>
                                      <p:to>
                                        <p:strVal val="solid"/>
                                      </p:to>
                                    </p:set>
                                    <p:set>
                                      <p:cBhvr>
                                        <p:cTn id="72" dur="2000" fill="hold"/>
                                        <p:tgtEl>
                                          <p:spTgt spid="5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62"/>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0" presetClass="exit" presetSubtype="0" fill="hold" grpId="1" nodeType="clickEffect">
                                  <p:stCondLst>
                                    <p:cond delay="0"/>
                                  </p:stCondLst>
                                  <p:childTnLst>
                                    <p:animEffect transition="out" filter="fade">
                                      <p:cBhvr>
                                        <p:cTn id="77" dur="5000"/>
                                        <p:tgtEl>
                                          <p:spTgt spid="56"/>
                                        </p:tgtEl>
                                      </p:cBhvr>
                                    </p:animEffect>
                                    <p:set>
                                      <p:cBhvr>
                                        <p:cTn id="7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6" name="bo  2 phuong an sai.wav"/>
                                        </p:tgtEl>
                                      </p:cMediaNode>
                                    </p:audio>
                                  </p:subTnLst>
                                </p:cTn>
                              </p:par>
                              <p:par>
                                <p:cTn id="79" presetID="10" presetClass="exit" presetSubtype="0" fill="hold" grpId="1" nodeType="withEffect">
                                  <p:stCondLst>
                                    <p:cond delay="0"/>
                                  </p:stCondLst>
                                  <p:childTnLst>
                                    <p:animEffect transition="out" filter="fade">
                                      <p:cBhvr>
                                        <p:cTn id="80" dur="5000"/>
                                        <p:tgtEl>
                                          <p:spTgt spid="57"/>
                                        </p:tgtEl>
                                      </p:cBhvr>
                                    </p:animEffect>
                                    <p:set>
                                      <p:cBhvr>
                                        <p:cTn id="8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2"/>
                  </p:tgtEl>
                </p:cond>
              </p:nextCondLst>
            </p:seq>
            <p:seq concurrent="1" nextAc="seek">
              <p:cTn id="82" restart="whenNotActive" fill="hold" evtFilter="cancelBubble" nodeType="interactiveSeq">
                <p:stCondLst>
                  <p:cond evt="onClick" delay="0">
                    <p:tgtEl>
                      <p:spTgt spid="63"/>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22" presetClass="entr" presetSubtype="4" fill="hold" nodeType="clickEffect">
                                  <p:stCondLst>
                                    <p:cond delay="0"/>
                                  </p:stCondLst>
                                  <p:childTnLst>
                                    <p:set>
                                      <p:cBhvr>
                                        <p:cTn id="86" dur="1" fill="hold">
                                          <p:stCondLst>
                                            <p:cond delay="0"/>
                                          </p:stCondLst>
                                        </p:cTn>
                                        <p:tgtEl>
                                          <p:spTgt spid="7181"/>
                                        </p:tgtEl>
                                        <p:attrNameLst>
                                          <p:attrName>style.visibility</p:attrName>
                                        </p:attrNameLst>
                                      </p:cBhvr>
                                      <p:to>
                                        <p:strVal val="visible"/>
                                      </p:to>
                                    </p:set>
                                    <p:animEffect transition="in" filter="wipe(down)">
                                      <p:cBhvr>
                                        <p:cTn id="87" dur="5000"/>
                                        <p:tgtEl>
                                          <p:spTgt spid="7181"/>
                                        </p:tgtEl>
                                      </p:cBhvr>
                                    </p:animEffect>
                                  </p:childTnLst>
                                  <p:subTnLst>
                                    <p:audio>
                                      <p:cMediaNode>
                                        <p:cTn display="0" masterRel="sameClick">
                                          <p:stCondLst>
                                            <p:cond evt="begin" delay="0">
                                              <p:tn val="85"/>
                                            </p:cond>
                                          </p:stCondLst>
                                          <p:endCondLst>
                                            <p:cond evt="onStopAudio" delay="0">
                                              <p:tgtEl>
                                                <p:sldTgt/>
                                              </p:tgtEl>
                                            </p:cond>
                                          </p:endCondLst>
                                        </p:cTn>
                                        <p:tgtEl>
                                          <p:sndTgt r:embed="rId7"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7182"/>
                                        </p:tgtEl>
                                        <p:attrNameLst>
                                          <p:attrName>style.visibility</p:attrName>
                                        </p:attrNameLst>
                                      </p:cBhvr>
                                      <p:to>
                                        <p:strVal val="visible"/>
                                      </p:to>
                                    </p:set>
                                    <p:animEffect transition="in" filter="wipe(down)">
                                      <p:cBhvr>
                                        <p:cTn id="90" dur="5000"/>
                                        <p:tgtEl>
                                          <p:spTgt spid="7182"/>
                                        </p:tgtEl>
                                      </p:cBhvr>
                                    </p:animEffect>
                                  </p:childTnLst>
                                  <p:subTnLst>
                                    <p:audio>
                                      <p:cMediaNode>
                                        <p:cTn display="0" masterRel="sameClick">
                                          <p:stCondLst>
                                            <p:cond evt="begin" delay="0">
                                              <p:tn val="88"/>
                                            </p:cond>
                                          </p:stCondLst>
                                          <p:endCondLst>
                                            <p:cond evt="onStopAudio" delay="0">
                                              <p:tgtEl>
                                                <p:sldTgt/>
                                              </p:tgtEl>
                                            </p:cond>
                                          </p:endCondLst>
                                        </p:cTn>
                                        <p:tgtEl>
                                          <p:sndTgt r:embed="rId7"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7184"/>
                                        </p:tgtEl>
                                        <p:attrNameLst>
                                          <p:attrName>style.visibility</p:attrName>
                                        </p:attrNameLst>
                                      </p:cBhvr>
                                      <p:to>
                                        <p:strVal val="visible"/>
                                      </p:to>
                                    </p:set>
                                    <p:animEffect transition="in" filter="wipe(down)">
                                      <p:cBhvr>
                                        <p:cTn id="93" dur="5000"/>
                                        <p:tgtEl>
                                          <p:spTgt spid="7184"/>
                                        </p:tgtEl>
                                      </p:cBhvr>
                                    </p:animEffect>
                                  </p:childTnLst>
                                  <p:subTnLst>
                                    <p:audio>
                                      <p:cMediaNode>
                                        <p:cTn display="0" masterRel="sameClick">
                                          <p:stCondLst>
                                            <p:cond evt="begin" delay="0">
                                              <p:tn val="91"/>
                                            </p:cond>
                                          </p:stCondLst>
                                          <p:endCondLst>
                                            <p:cond evt="onStopAudio" delay="0">
                                              <p:tgtEl>
                                                <p:sldTgt/>
                                              </p:tgtEl>
                                            </p:cond>
                                          </p:endCondLst>
                                        </p:cTn>
                                        <p:tgtEl>
                                          <p:sndTgt r:embed="rId7"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5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7" name="hoi y kien khan gia.wav"/>
                                        </p:tgtEl>
                                      </p:cMediaNode>
                                    </p:audio>
                                  </p:subTnLst>
                                </p:cTn>
                              </p:par>
                              <p:par>
                                <p:cTn id="97" presetID="22" presetClass="entr" presetSubtype="4" fill="hold" nodeType="withEffect">
                                  <p:stCondLst>
                                    <p:cond delay="0"/>
                                  </p:stCondLst>
                                  <p:childTnLst>
                                    <p:set>
                                      <p:cBhvr>
                                        <p:cTn id="98" dur="1" fill="hold">
                                          <p:stCondLst>
                                            <p:cond delay="0"/>
                                          </p:stCondLst>
                                        </p:cTn>
                                        <p:tgtEl>
                                          <p:spTgt spid="7183"/>
                                        </p:tgtEl>
                                        <p:attrNameLst>
                                          <p:attrName>style.visibility</p:attrName>
                                        </p:attrNameLst>
                                      </p:cBhvr>
                                      <p:to>
                                        <p:strVal val="visible"/>
                                      </p:to>
                                    </p:set>
                                    <p:animEffect transition="in" filter="wipe(down)">
                                      <p:cBhvr>
                                        <p:cTn id="99" dur="5000"/>
                                        <p:tgtEl>
                                          <p:spTgt spid="7183"/>
                                        </p:tgtEl>
                                      </p:cBhvr>
                                    </p:animEffect>
                                  </p:childTnLst>
                                  <p:subTnLst>
                                    <p:audio>
                                      <p:cMediaNode>
                                        <p:cTn display="0" masterRel="sameClick">
                                          <p:stCondLst>
                                            <p:cond evt="begin" delay="0">
                                              <p:tn val="97"/>
                                            </p:cond>
                                          </p:stCondLst>
                                          <p:endCondLst>
                                            <p:cond evt="onStopAudio" delay="0">
                                              <p:tgtEl>
                                                <p:sldTgt/>
                                              </p:tgtEl>
                                            </p:cond>
                                          </p:endCondLst>
                                        </p:cTn>
                                        <p:tgtEl>
                                          <p:sndTgt r:embed="rId7" name="hoi y kien khan gia.wav"/>
                                        </p:tgtEl>
                                      </p:cMediaNode>
                                    </p:audio>
                                  </p:subTnLst>
                                </p:cTn>
                              </p:par>
                            </p:childTnLst>
                          </p:cTn>
                        </p:par>
                        <p:par>
                          <p:cTn id="100" fill="hold" nodeType="afterGroup">
                            <p:stCondLst>
                              <p:cond delay="5000"/>
                            </p:stCondLst>
                            <p:childTnLst>
                              <p:par>
                                <p:cTn id="101" presetID="10" presetClass="exit" presetSubtype="0" fill="hold" nodeType="afterEffect">
                                  <p:stCondLst>
                                    <p:cond delay="3000"/>
                                  </p:stCondLst>
                                  <p:childTnLst>
                                    <p:animEffect transition="out" filter="fade">
                                      <p:cBhvr>
                                        <p:cTn id="102" dur="500"/>
                                        <p:tgtEl>
                                          <p:spTgt spid="7181"/>
                                        </p:tgtEl>
                                      </p:cBhvr>
                                    </p:animEffect>
                                    <p:set>
                                      <p:cBhvr>
                                        <p:cTn id="103" dur="1" fill="hold">
                                          <p:stCondLst>
                                            <p:cond delay="499"/>
                                          </p:stCondLst>
                                        </p:cTn>
                                        <p:tgtEl>
                                          <p:spTgt spid="7181"/>
                                        </p:tgtEl>
                                        <p:attrNameLst>
                                          <p:attrName>style.visibility</p:attrName>
                                        </p:attrNameLst>
                                      </p:cBhvr>
                                      <p:to>
                                        <p:strVal val="hidden"/>
                                      </p:to>
                                    </p:set>
                                  </p:childTnLst>
                                </p:cTn>
                              </p:par>
                              <p:par>
                                <p:cTn id="104" presetID="10" presetClass="exit" presetSubtype="0" fill="hold" nodeType="withEffect">
                                  <p:stCondLst>
                                    <p:cond delay="3000"/>
                                  </p:stCondLst>
                                  <p:childTnLst>
                                    <p:animEffect transition="out" filter="fade">
                                      <p:cBhvr>
                                        <p:cTn id="105" dur="500"/>
                                        <p:tgtEl>
                                          <p:spTgt spid="7182"/>
                                        </p:tgtEl>
                                      </p:cBhvr>
                                    </p:animEffect>
                                    <p:set>
                                      <p:cBhvr>
                                        <p:cTn id="106" dur="1" fill="hold">
                                          <p:stCondLst>
                                            <p:cond delay="499"/>
                                          </p:stCondLst>
                                        </p:cTn>
                                        <p:tgtEl>
                                          <p:spTgt spid="7182"/>
                                        </p:tgtEl>
                                        <p:attrNameLst>
                                          <p:attrName>style.visibility</p:attrName>
                                        </p:attrNameLst>
                                      </p:cBhvr>
                                      <p:to>
                                        <p:strVal val="hidden"/>
                                      </p:to>
                                    </p:set>
                                  </p:childTnLst>
                                </p:cTn>
                              </p:par>
                              <p:par>
                                <p:cTn id="107" presetID="10" presetClass="exit" presetSubtype="0" fill="hold" nodeType="withEffect">
                                  <p:stCondLst>
                                    <p:cond delay="3000"/>
                                  </p:stCondLst>
                                  <p:childTnLst>
                                    <p:animEffect transition="out" filter="fade">
                                      <p:cBhvr>
                                        <p:cTn id="108" dur="500"/>
                                        <p:tgtEl>
                                          <p:spTgt spid="7184"/>
                                        </p:tgtEl>
                                      </p:cBhvr>
                                    </p:animEffect>
                                    <p:set>
                                      <p:cBhvr>
                                        <p:cTn id="109" dur="1" fill="hold">
                                          <p:stCondLst>
                                            <p:cond delay="499"/>
                                          </p:stCondLst>
                                        </p:cTn>
                                        <p:tgtEl>
                                          <p:spTgt spid="7184"/>
                                        </p:tgtEl>
                                        <p:attrNameLst>
                                          <p:attrName>style.visibility</p:attrName>
                                        </p:attrNameLst>
                                      </p:cBhvr>
                                      <p:to>
                                        <p:strVal val="hidden"/>
                                      </p:to>
                                    </p:set>
                                  </p:childTnLst>
                                </p:cTn>
                              </p:par>
                              <p:par>
                                <p:cTn id="110" presetID="10" presetClass="exit" presetSubtype="0" fill="hold" nodeType="withEffect">
                                  <p:stCondLst>
                                    <p:cond delay="3000"/>
                                  </p:stCondLst>
                                  <p:childTnLst>
                                    <p:animEffect transition="out" filter="fade">
                                      <p:cBhvr>
                                        <p:cTn id="111" dur="500"/>
                                        <p:tgtEl>
                                          <p:spTgt spid="4113"/>
                                        </p:tgtEl>
                                      </p:cBhvr>
                                    </p:animEffect>
                                    <p:set>
                                      <p:cBhvr>
                                        <p:cTn id="112" dur="1" fill="hold">
                                          <p:stCondLst>
                                            <p:cond delay="499"/>
                                          </p:stCondLst>
                                        </p:cTn>
                                        <p:tgtEl>
                                          <p:spTgt spid="4113"/>
                                        </p:tgtEl>
                                        <p:attrNameLst>
                                          <p:attrName>style.visibility</p:attrName>
                                        </p:attrNameLst>
                                      </p:cBhvr>
                                      <p:to>
                                        <p:strVal val="hidden"/>
                                      </p:to>
                                    </p:set>
                                  </p:childTnLst>
                                </p:cTn>
                              </p:par>
                              <p:par>
                                <p:cTn id="113" presetID="10" presetClass="exit" presetSubtype="0" fill="hold" nodeType="withEffect">
                                  <p:stCondLst>
                                    <p:cond delay="3000"/>
                                  </p:stCondLst>
                                  <p:childTnLst>
                                    <p:animEffect transition="out" filter="fade">
                                      <p:cBhvr>
                                        <p:cTn id="114" dur="500"/>
                                        <p:tgtEl>
                                          <p:spTgt spid="7183"/>
                                        </p:tgtEl>
                                      </p:cBhvr>
                                    </p:animEffect>
                                    <p:set>
                                      <p:cBhvr>
                                        <p:cTn id="115"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4103" grpId="0" animBg="1"/>
      <p:bldP spid="43" grpId="0" animBg="1"/>
      <p:bldP spid="55" grpId="0" animBg="1"/>
      <p:bldP spid="55" grpId="1" animBg="1"/>
      <p:bldP spid="56" grpId="0" animBg="1"/>
      <p:bldP spid="56" grpId="1" animBg="1"/>
      <p:bldP spid="57" grpId="0" animBg="1"/>
      <p:bldP spid="57" grpId="1" animBg="1"/>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FDCBDC-9D36-0C60-492C-A9CB6FA746CA}"/>
              </a:ext>
            </a:extLst>
          </p:cNvPr>
          <p:cNvPicPr>
            <a:picLocks noChangeAspect="1"/>
          </p:cNvPicPr>
          <p:nvPr/>
        </p:nvPicPr>
        <p:blipFill>
          <a:blip r:embed="rId2"/>
          <a:stretch>
            <a:fillRect/>
          </a:stretch>
        </p:blipFill>
        <p:spPr>
          <a:xfrm>
            <a:off x="0" y="1078992"/>
            <a:ext cx="2563318" cy="2268932"/>
          </a:xfrm>
          <a:prstGeom prst="rect">
            <a:avLst/>
          </a:prstGeom>
        </p:spPr>
      </p:pic>
      <p:sp>
        <p:nvSpPr>
          <p:cNvPr id="4" name="Rectangle 3">
            <a:extLst>
              <a:ext uri="{FF2B5EF4-FFF2-40B4-BE49-F238E27FC236}">
                <a16:creationId xmlns:a16="http://schemas.microsoft.com/office/drawing/2014/main" xmlns="" id="{A603944A-F6C6-9FDF-9262-8171B7AFFAEB}"/>
              </a:ext>
            </a:extLst>
          </p:cNvPr>
          <p:cNvSpPr/>
          <p:nvPr/>
        </p:nvSpPr>
        <p:spPr>
          <a:xfrm>
            <a:off x="3907440" y="991148"/>
            <a:ext cx="501171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xmlns="" id="{621AAC45-57E7-D8DB-1109-F416A985770B}"/>
              </a:ext>
            </a:extLst>
          </p:cNvPr>
          <p:cNvGrpSpPr/>
          <p:nvPr/>
        </p:nvGrpSpPr>
        <p:grpSpPr>
          <a:xfrm>
            <a:off x="2278506" y="2556977"/>
            <a:ext cx="9488774" cy="3888794"/>
            <a:chOff x="5879797" y="2066170"/>
            <a:chExt cx="5061472" cy="3499058"/>
          </a:xfrm>
        </p:grpSpPr>
        <p:sp>
          <p:nvSpPr>
            <p:cNvPr id="6" name="矩形 19">
              <a:extLst>
                <a:ext uri="{FF2B5EF4-FFF2-40B4-BE49-F238E27FC236}">
                  <a16:creationId xmlns:a16="http://schemas.microsoft.com/office/drawing/2014/main" xmlns="" id="{DE166869-2FA0-3382-5225-53FB2F522D6E}"/>
                </a:ext>
              </a:extLst>
            </p:cNvPr>
            <p:cNvSpPr/>
            <p:nvPr/>
          </p:nvSpPr>
          <p:spPr>
            <a:xfrm>
              <a:off x="6128849" y="2793015"/>
              <a:ext cx="4563366" cy="1965377"/>
            </a:xfrm>
            <a:prstGeom prst="rect">
              <a:avLst/>
            </a:prstGeom>
            <a:solidFill>
              <a:srgbClr val="0044CC"/>
            </a:solidFill>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Tìm</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hiểu</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thông</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tin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từ</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sách</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báo</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và</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internet,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hãy</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viết</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đoạn</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văn</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khoảng</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5 – 7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dòng</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giới</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thiệu</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về</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một</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di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tích</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hoặc</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lễ</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hội</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còn</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tồn</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tại</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đến</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ngày</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nay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gắn</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với</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tên</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tuổi</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một</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thủ</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lĩnh</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của</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cuộc</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khởi</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nghĩa</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nông</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dân</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ở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Đàng</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Ngoài</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thế</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kỉ</a:t>
              </a:r>
              <a:r>
                <a:rPr kumimoji="0" lang="en-US" altLang="zh-CN"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rPr>
                <a:t> XVIII.</a:t>
              </a:r>
              <a:endParaRPr kumimoji="0" lang="zh-CN" altLang="en-US" sz="2800" b="0" i="0" u="none" strike="noStrike" kern="1200" cap="none" spc="0" normalizeH="0" baseline="0" noProof="0" dirty="0">
                <a:ln>
                  <a:noFill/>
                </a:ln>
                <a:solidFill>
                  <a:schemeClr val="bg1"/>
                </a:solidFill>
                <a:effectLst/>
                <a:uLnTx/>
                <a:uFillTx/>
                <a:latin typeface="Arial" panose="020B0604020202020204" pitchFamily="34" charset="0"/>
                <a:ea typeface="印品丫丫体-D版" panose="02010601030101010101" pitchFamily="2" charset="-122"/>
                <a:cs typeface="Arial" panose="020B0604020202020204" pitchFamily="34" charset="0"/>
              </a:endParaRPr>
            </a:p>
          </p:txBody>
        </p:sp>
        <p:sp>
          <p:nvSpPr>
            <p:cNvPr id="7" name="Terminator 6">
              <a:extLst>
                <a:ext uri="{FF2B5EF4-FFF2-40B4-BE49-F238E27FC236}">
                  <a16:creationId xmlns:a16="http://schemas.microsoft.com/office/drawing/2014/main" xmlns=""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3964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9/98/Congtrgnhc.jpg/220px-Congtrgnhc.jpg">
            <a:extLst>
              <a:ext uri="{FF2B5EF4-FFF2-40B4-BE49-F238E27FC236}">
                <a16:creationId xmlns:a16="http://schemas.microsoft.com/office/drawing/2014/main" xmlns="" id="{33875D6A-9EC6-4202-B3EE-87F8D430F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41" y="128369"/>
            <a:ext cx="5064370" cy="31845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THÔNG TIN TỔNG QUAN VỀ ĐƯỜNG NGUYỄN HỮU CẦU QUẬN 1, TP.HCM - Photocopy Quốc  Kiệt">
            <a:extLst>
              <a:ext uri="{FF2B5EF4-FFF2-40B4-BE49-F238E27FC236}">
                <a16:creationId xmlns:a16="http://schemas.microsoft.com/office/drawing/2014/main" xmlns="" id="{6DB72FF2-BBD3-4062-ADD1-C62F9B6D0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43" y="3428998"/>
            <a:ext cx="5824025" cy="30685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Không có mô tả ảnh.">
            <a:extLst>
              <a:ext uri="{FF2B5EF4-FFF2-40B4-BE49-F238E27FC236}">
                <a16:creationId xmlns:a16="http://schemas.microsoft.com/office/drawing/2014/main" xmlns="" id="{9E848F37-15E5-439A-B6B7-CCB9D999D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872" y="128368"/>
            <a:ext cx="5343605" cy="31845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 name="Picture 4">
            <a:extLst>
              <a:ext uri="{FF2B5EF4-FFF2-40B4-BE49-F238E27FC236}">
                <a16:creationId xmlns:a16="http://schemas.microsoft.com/office/drawing/2014/main" xmlns="" id="{66C8189E-4B3D-4C8E-A0CD-055B35DD2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3508" y="3428998"/>
            <a:ext cx="5228491" cy="30685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12581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12">
            <a:extLst>
              <a:ext uri="{FF2B5EF4-FFF2-40B4-BE49-F238E27FC236}">
                <a16:creationId xmlns:a16="http://schemas.microsoft.com/office/drawing/2014/main" xmlns="" id="{617F472D-6469-4047-8755-D258BF4BD6A5}"/>
              </a:ext>
            </a:extLst>
          </p:cNvPr>
          <p:cNvGrpSpPr>
            <a:grpSpLocks/>
          </p:cNvGrpSpPr>
          <p:nvPr/>
        </p:nvGrpSpPr>
        <p:grpSpPr bwMode="auto">
          <a:xfrm>
            <a:off x="-829994" y="1786992"/>
            <a:ext cx="12886005" cy="5021771"/>
            <a:chOff x="1452219" y="1190172"/>
            <a:chExt cx="6406034" cy="5366750"/>
          </a:xfrm>
        </p:grpSpPr>
        <p:grpSp>
          <p:nvGrpSpPr>
            <p:cNvPr id="29" name="Group 10">
              <a:extLst>
                <a:ext uri="{FF2B5EF4-FFF2-40B4-BE49-F238E27FC236}">
                  <a16:creationId xmlns:a16="http://schemas.microsoft.com/office/drawing/2014/main" xmlns="" id="{BAD7FF8D-FF8B-43D8-BD40-D7198EB6BCED}"/>
                </a:ext>
              </a:extLst>
            </p:cNvPr>
            <p:cNvGrpSpPr>
              <a:grpSpLocks/>
            </p:cNvGrpSpPr>
            <p:nvPr/>
          </p:nvGrpSpPr>
          <p:grpSpPr bwMode="auto">
            <a:xfrm>
              <a:off x="1452219" y="1190172"/>
              <a:ext cx="6406034" cy="1748660"/>
              <a:chOff x="1803761" y="1304449"/>
              <a:chExt cx="5561281" cy="1518067"/>
            </a:xfrm>
          </p:grpSpPr>
          <p:grpSp>
            <p:nvGrpSpPr>
              <p:cNvPr id="47" name="Group 7">
                <a:extLst>
                  <a:ext uri="{FF2B5EF4-FFF2-40B4-BE49-F238E27FC236}">
                    <a16:creationId xmlns:a16="http://schemas.microsoft.com/office/drawing/2014/main" xmlns="" id="{E2E8D7F4-5F72-480D-A0FB-52926466FF0E}"/>
                  </a:ext>
                </a:extLst>
              </p:cNvPr>
              <p:cNvGrpSpPr>
                <a:grpSpLocks/>
              </p:cNvGrpSpPr>
              <p:nvPr/>
            </p:nvGrpSpPr>
            <p:grpSpPr bwMode="auto">
              <a:xfrm>
                <a:off x="1803761" y="1454697"/>
                <a:ext cx="5561281" cy="1367819"/>
                <a:chOff x="1803761" y="1454697"/>
                <a:chExt cx="5561281" cy="1367819"/>
              </a:xfrm>
            </p:grpSpPr>
            <p:pic>
              <p:nvPicPr>
                <p:cNvPr id="52" name="Picture 345" descr="shadow_1_m">
                  <a:extLst>
                    <a:ext uri="{FF2B5EF4-FFF2-40B4-BE49-F238E27FC236}">
                      <a16:creationId xmlns:a16="http://schemas.microsoft.com/office/drawing/2014/main" xmlns="" id="{59FC2F43-535E-47D4-BBC7-F7C3BF33B11C}"/>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53" name="Rectangle 52">
                  <a:extLst>
                    <a:ext uri="{FF2B5EF4-FFF2-40B4-BE49-F238E27FC236}">
                      <a16:creationId xmlns:a16="http://schemas.microsoft.com/office/drawing/2014/main" xmlns="" id="{6C9A0082-28B8-46AA-B796-95F1F626DD93}"/>
                    </a:ext>
                  </a:extLst>
                </p:cNvPr>
                <p:cNvSpPr/>
                <p:nvPr/>
              </p:nvSpPr>
              <p:spPr>
                <a:xfrm>
                  <a:off x="2286492" y="1454697"/>
                  <a:ext cx="5078550" cy="1250223"/>
                </a:xfrm>
                <a:prstGeom prst="rect">
                  <a:avLst/>
                </a:prstGeom>
                <a:solidFill>
                  <a:srgbClr val="FF0000"/>
                </a:solid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54" name="Rectangle 53">
                  <a:extLst>
                    <a:ext uri="{FF2B5EF4-FFF2-40B4-BE49-F238E27FC236}">
                      <a16:creationId xmlns:a16="http://schemas.microsoft.com/office/drawing/2014/main" xmlns="" id="{5F86BDCB-2CD7-482E-8C0D-2A3A62148A9F}"/>
                    </a:ext>
                  </a:extLst>
                </p:cNvPr>
                <p:cNvSpPr/>
                <p:nvPr/>
              </p:nvSpPr>
              <p:spPr>
                <a:xfrm>
                  <a:off x="2392606" y="1560833"/>
                  <a:ext cx="4907602" cy="1029677"/>
                </a:xfrm>
                <a:prstGeom prst="rect">
                  <a:avLst/>
                </a:prstGeom>
                <a:gradFill flip="none" rotWithShape="1">
                  <a:gsLst>
                    <a:gs pos="0">
                      <a:srgbClr val="FFFFFF">
                        <a:shade val="30000"/>
                        <a:satMod val="115000"/>
                        <a:lumMod val="23000"/>
                        <a:lumOff val="77000"/>
                      </a:srgbClr>
                    </a:gs>
                    <a:gs pos="50000">
                      <a:srgbClr val="FFFFFF">
                        <a:shade val="67500"/>
                        <a:satMod val="115000"/>
                        <a:lumMod val="33000"/>
                        <a:lumOff val="67000"/>
                      </a:srgbClr>
                    </a:gs>
                    <a:gs pos="100000">
                      <a:srgbClr val="FFFFFF">
                        <a:shade val="100000"/>
                        <a:satMod val="115000"/>
                      </a:srgbClr>
                    </a:gs>
                  </a:gsLst>
                  <a:lin ang="2700000" scaled="1"/>
                  <a:tileRect/>
                </a:grad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grpSp>
          <p:grpSp>
            <p:nvGrpSpPr>
              <p:cNvPr id="48" name="Group 6">
                <a:extLst>
                  <a:ext uri="{FF2B5EF4-FFF2-40B4-BE49-F238E27FC236}">
                    <a16:creationId xmlns:a16="http://schemas.microsoft.com/office/drawing/2014/main" xmlns="" id="{FD694950-AB1A-4FC1-84C2-1D9CF0A642D9}"/>
                  </a:ext>
                </a:extLst>
              </p:cNvPr>
              <p:cNvGrpSpPr>
                <a:grpSpLocks/>
              </p:cNvGrpSpPr>
              <p:nvPr/>
            </p:nvGrpSpPr>
            <p:grpSpPr bwMode="auto">
              <a:xfrm>
                <a:off x="1933564" y="1304449"/>
                <a:ext cx="1688315" cy="1320522"/>
                <a:chOff x="1933564" y="1304449"/>
                <a:chExt cx="1688315" cy="1320522"/>
              </a:xfrm>
            </p:grpSpPr>
            <p:sp>
              <p:nvSpPr>
                <p:cNvPr id="49" name="Right Triangle 48">
                  <a:extLst>
                    <a:ext uri="{FF2B5EF4-FFF2-40B4-BE49-F238E27FC236}">
                      <a16:creationId xmlns:a16="http://schemas.microsoft.com/office/drawing/2014/main" xmlns="" id="{35B22431-2EAD-48D9-B902-456AFAD1A365}"/>
                    </a:ext>
                  </a:extLst>
                </p:cNvPr>
                <p:cNvSpPr/>
                <p:nvPr/>
              </p:nvSpPr>
              <p:spPr>
                <a:xfrm flipH="1">
                  <a:off x="2114228" y="2473345"/>
                  <a:ext cx="172264" cy="151626"/>
                </a:xfrm>
                <a:prstGeom prst="rtTriangle">
                  <a:avLst/>
                </a:prstGeom>
                <a:solidFill>
                  <a:srgbClr val="000000">
                    <a:lumMod val="60000"/>
                    <a:lumOff val="40000"/>
                  </a:srgbClr>
                </a:solid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50" name="Right Triangle 49">
                  <a:extLst>
                    <a:ext uri="{FF2B5EF4-FFF2-40B4-BE49-F238E27FC236}">
                      <a16:creationId xmlns:a16="http://schemas.microsoft.com/office/drawing/2014/main" xmlns="" id="{18421B05-91BC-4839-8C7F-5AB0DC700586}"/>
                    </a:ext>
                  </a:extLst>
                </p:cNvPr>
                <p:cNvSpPr/>
                <p:nvPr/>
              </p:nvSpPr>
              <p:spPr>
                <a:xfrm flipH="1">
                  <a:off x="3449616" y="1304449"/>
                  <a:ext cx="172263" cy="151626"/>
                </a:xfrm>
                <a:prstGeom prst="rtTriangle">
                  <a:avLst/>
                </a:prstGeom>
                <a:solidFill>
                  <a:srgbClr val="000000">
                    <a:lumMod val="60000"/>
                    <a:lumOff val="40000"/>
                  </a:srgbClr>
                </a:solid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51" name="Trapezoid 2">
                  <a:extLst>
                    <a:ext uri="{FF2B5EF4-FFF2-40B4-BE49-F238E27FC236}">
                      <a16:creationId xmlns:a16="http://schemas.microsoft.com/office/drawing/2014/main" xmlns="" id="{D8E0C9B0-001A-4E53-8298-C85ED3F622EA}"/>
                    </a:ext>
                  </a:extLst>
                </p:cNvPr>
                <p:cNvSpPr/>
                <p:nvPr/>
              </p:nvSpPr>
              <p:spPr>
                <a:xfrm rot="19191503">
                  <a:off x="1933564" y="1735268"/>
                  <a:ext cx="138990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rgbClr val="FFFFFF">
                        <a:shade val="30000"/>
                        <a:satMod val="115000"/>
                        <a:lumMod val="67000"/>
                        <a:lumOff val="33000"/>
                      </a:srgbClr>
                    </a:gs>
                    <a:gs pos="42000">
                      <a:srgbClr val="FFFFFF">
                        <a:shade val="67500"/>
                        <a:satMod val="115000"/>
                        <a:lumMod val="38000"/>
                        <a:lumOff val="62000"/>
                      </a:srgbClr>
                    </a:gs>
                    <a:gs pos="84000">
                      <a:srgbClr val="FFFFFF">
                        <a:lumMod val="95000"/>
                        <a:shade val="100000"/>
                        <a:satMod val="115000"/>
                      </a:srgb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grpSp>
        </p:grpSp>
        <p:grpSp>
          <p:nvGrpSpPr>
            <p:cNvPr id="30" name="Group 46">
              <a:extLst>
                <a:ext uri="{FF2B5EF4-FFF2-40B4-BE49-F238E27FC236}">
                  <a16:creationId xmlns:a16="http://schemas.microsoft.com/office/drawing/2014/main" xmlns="" id="{8485B8E9-F5FE-4357-B393-1E1A862ABB48}"/>
                </a:ext>
              </a:extLst>
            </p:cNvPr>
            <p:cNvGrpSpPr>
              <a:grpSpLocks/>
            </p:cNvGrpSpPr>
            <p:nvPr/>
          </p:nvGrpSpPr>
          <p:grpSpPr bwMode="auto">
            <a:xfrm>
              <a:off x="1452220" y="3005024"/>
              <a:ext cx="6378928" cy="1747960"/>
              <a:chOff x="1803761" y="1305057"/>
              <a:chExt cx="5537749" cy="1517459"/>
            </a:xfrm>
          </p:grpSpPr>
          <p:grpSp>
            <p:nvGrpSpPr>
              <p:cNvPr id="39" name="Group 49">
                <a:extLst>
                  <a:ext uri="{FF2B5EF4-FFF2-40B4-BE49-F238E27FC236}">
                    <a16:creationId xmlns:a16="http://schemas.microsoft.com/office/drawing/2014/main" xmlns="" id="{BB61D744-D2CD-4F70-A69D-1C4BBF6916BF}"/>
                  </a:ext>
                </a:extLst>
              </p:cNvPr>
              <p:cNvGrpSpPr>
                <a:grpSpLocks/>
              </p:cNvGrpSpPr>
              <p:nvPr/>
            </p:nvGrpSpPr>
            <p:grpSpPr bwMode="auto">
              <a:xfrm>
                <a:off x="1803761" y="1455304"/>
                <a:ext cx="5537749" cy="1367212"/>
                <a:chOff x="1803761" y="1455304"/>
                <a:chExt cx="5537749" cy="1367212"/>
              </a:xfrm>
            </p:grpSpPr>
            <p:pic>
              <p:nvPicPr>
                <p:cNvPr id="44" name="Picture 345" descr="shadow_1_m">
                  <a:extLst>
                    <a:ext uri="{FF2B5EF4-FFF2-40B4-BE49-F238E27FC236}">
                      <a16:creationId xmlns:a16="http://schemas.microsoft.com/office/drawing/2014/main" xmlns="" id="{3FBAAA33-DED1-4626-8E89-3996818E5399}"/>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45" name="Rectangle 44">
                  <a:extLst>
                    <a:ext uri="{FF2B5EF4-FFF2-40B4-BE49-F238E27FC236}">
                      <a16:creationId xmlns:a16="http://schemas.microsoft.com/office/drawing/2014/main" xmlns="" id="{27A1C942-FE74-45E6-AED6-40B618E4D338}"/>
                    </a:ext>
                  </a:extLst>
                </p:cNvPr>
                <p:cNvSpPr/>
                <p:nvPr/>
              </p:nvSpPr>
              <p:spPr>
                <a:xfrm>
                  <a:off x="2286492" y="1455304"/>
                  <a:ext cx="5055018" cy="1250224"/>
                </a:xfrm>
                <a:prstGeom prst="rect">
                  <a:avLst/>
                </a:prstGeom>
                <a:solidFill>
                  <a:srgbClr val="333399"/>
                </a:solid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46" name="Rectangle 45">
                  <a:extLst>
                    <a:ext uri="{FF2B5EF4-FFF2-40B4-BE49-F238E27FC236}">
                      <a16:creationId xmlns:a16="http://schemas.microsoft.com/office/drawing/2014/main" xmlns="" id="{57F24488-CA15-4395-96C4-CE6DD9BD9E70}"/>
                    </a:ext>
                  </a:extLst>
                </p:cNvPr>
                <p:cNvSpPr/>
                <p:nvPr/>
              </p:nvSpPr>
              <p:spPr>
                <a:xfrm>
                  <a:off x="2392606" y="1561442"/>
                  <a:ext cx="4874104" cy="1029676"/>
                </a:xfrm>
                <a:prstGeom prst="rect">
                  <a:avLst/>
                </a:prstGeom>
                <a:gradFill flip="none" rotWithShape="1">
                  <a:gsLst>
                    <a:gs pos="0">
                      <a:srgbClr val="FFFFFF">
                        <a:shade val="30000"/>
                        <a:satMod val="115000"/>
                        <a:lumMod val="23000"/>
                        <a:lumOff val="77000"/>
                      </a:srgbClr>
                    </a:gs>
                    <a:gs pos="50000">
                      <a:srgbClr val="FFFFFF">
                        <a:shade val="67500"/>
                        <a:satMod val="115000"/>
                        <a:lumMod val="33000"/>
                        <a:lumOff val="67000"/>
                      </a:srgbClr>
                    </a:gs>
                    <a:gs pos="100000">
                      <a:srgbClr val="FFFFFF">
                        <a:shade val="100000"/>
                        <a:satMod val="115000"/>
                      </a:srgbClr>
                    </a:gs>
                  </a:gsLst>
                  <a:lin ang="2700000" scaled="1"/>
                  <a:tileRect/>
                </a:grad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grpSp>
          <p:grpSp>
            <p:nvGrpSpPr>
              <p:cNvPr id="40" name="Group 50">
                <a:extLst>
                  <a:ext uri="{FF2B5EF4-FFF2-40B4-BE49-F238E27FC236}">
                    <a16:creationId xmlns:a16="http://schemas.microsoft.com/office/drawing/2014/main" xmlns="" id="{B2FD0971-B941-4781-B04D-0840A6DADB4B}"/>
                  </a:ext>
                </a:extLst>
              </p:cNvPr>
              <p:cNvGrpSpPr>
                <a:grpSpLocks/>
              </p:cNvGrpSpPr>
              <p:nvPr/>
            </p:nvGrpSpPr>
            <p:grpSpPr bwMode="auto">
              <a:xfrm>
                <a:off x="2036139" y="1305057"/>
                <a:ext cx="1585740" cy="1320522"/>
                <a:chOff x="2036139" y="1305057"/>
                <a:chExt cx="1585740" cy="1320522"/>
              </a:xfrm>
            </p:grpSpPr>
            <p:sp>
              <p:nvSpPr>
                <p:cNvPr id="41" name="Right Triangle 40">
                  <a:extLst>
                    <a:ext uri="{FF2B5EF4-FFF2-40B4-BE49-F238E27FC236}">
                      <a16:creationId xmlns:a16="http://schemas.microsoft.com/office/drawing/2014/main" xmlns="" id="{19530DAF-7B1E-466D-B25F-C6430681F91E}"/>
                    </a:ext>
                  </a:extLst>
                </p:cNvPr>
                <p:cNvSpPr/>
                <p:nvPr/>
              </p:nvSpPr>
              <p:spPr>
                <a:xfrm flipH="1">
                  <a:off x="2114228" y="2473953"/>
                  <a:ext cx="172264" cy="151626"/>
                </a:xfrm>
                <a:prstGeom prst="rtTriangle">
                  <a:avLst/>
                </a:prstGeom>
                <a:solidFill>
                  <a:srgbClr val="000000">
                    <a:lumMod val="60000"/>
                    <a:lumOff val="40000"/>
                  </a:srgbClr>
                </a:solid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42" name="Right Triangle 41">
                  <a:extLst>
                    <a:ext uri="{FF2B5EF4-FFF2-40B4-BE49-F238E27FC236}">
                      <a16:creationId xmlns:a16="http://schemas.microsoft.com/office/drawing/2014/main" xmlns="" id="{A81E2F22-CCEF-4C04-B202-815871AC6E40}"/>
                    </a:ext>
                  </a:extLst>
                </p:cNvPr>
                <p:cNvSpPr/>
                <p:nvPr/>
              </p:nvSpPr>
              <p:spPr>
                <a:xfrm flipH="1">
                  <a:off x="3449616" y="1305057"/>
                  <a:ext cx="172263" cy="151626"/>
                </a:xfrm>
                <a:prstGeom prst="rtTriangle">
                  <a:avLst/>
                </a:prstGeom>
                <a:solidFill>
                  <a:srgbClr val="000000">
                    <a:lumMod val="60000"/>
                    <a:lumOff val="40000"/>
                  </a:srgbClr>
                </a:solid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43" name="Trapezoid 2">
                  <a:extLst>
                    <a:ext uri="{FF2B5EF4-FFF2-40B4-BE49-F238E27FC236}">
                      <a16:creationId xmlns:a16="http://schemas.microsoft.com/office/drawing/2014/main" xmlns="" id="{348E3DAD-440C-48E7-8440-597937D1E3FD}"/>
                    </a:ext>
                  </a:extLst>
                </p:cNvPr>
                <p:cNvSpPr/>
                <p:nvPr/>
              </p:nvSpPr>
              <p:spPr>
                <a:xfrm rot="19191503">
                  <a:off x="2036139" y="1716054"/>
                  <a:ext cx="1208897"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solidFill>
                  <a:srgbClr val="FFFF00"/>
                </a:soli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grpSp>
        </p:grpSp>
        <p:grpSp>
          <p:nvGrpSpPr>
            <p:cNvPr id="31" name="Group 63">
              <a:extLst>
                <a:ext uri="{FF2B5EF4-FFF2-40B4-BE49-F238E27FC236}">
                  <a16:creationId xmlns:a16="http://schemas.microsoft.com/office/drawing/2014/main" xmlns="" id="{B579B67F-F633-41CD-ADA0-05E68A296517}"/>
                </a:ext>
              </a:extLst>
            </p:cNvPr>
            <p:cNvGrpSpPr>
              <a:grpSpLocks/>
            </p:cNvGrpSpPr>
            <p:nvPr/>
          </p:nvGrpSpPr>
          <p:grpSpPr bwMode="auto">
            <a:xfrm>
              <a:off x="1452220" y="4808760"/>
              <a:ext cx="6353055" cy="1748162"/>
              <a:chOff x="1803761" y="1304881"/>
              <a:chExt cx="5515288" cy="1517635"/>
            </a:xfrm>
          </p:grpSpPr>
          <p:grpSp>
            <p:nvGrpSpPr>
              <p:cNvPr id="32" name="Group 67">
                <a:extLst>
                  <a:ext uri="{FF2B5EF4-FFF2-40B4-BE49-F238E27FC236}">
                    <a16:creationId xmlns:a16="http://schemas.microsoft.com/office/drawing/2014/main" xmlns="" id="{02D84A2E-54FA-4035-B35B-635D45D99817}"/>
                  </a:ext>
                </a:extLst>
              </p:cNvPr>
              <p:cNvGrpSpPr>
                <a:grpSpLocks/>
              </p:cNvGrpSpPr>
              <p:nvPr/>
            </p:nvGrpSpPr>
            <p:grpSpPr bwMode="auto">
              <a:xfrm>
                <a:off x="1803761" y="1561266"/>
                <a:ext cx="5515288" cy="1261250"/>
                <a:chOff x="1803761" y="1561266"/>
                <a:chExt cx="5515288" cy="1261250"/>
              </a:xfrm>
            </p:grpSpPr>
            <p:pic>
              <p:nvPicPr>
                <p:cNvPr id="37" name="Picture 345" descr="shadow_1_m">
                  <a:extLst>
                    <a:ext uri="{FF2B5EF4-FFF2-40B4-BE49-F238E27FC236}">
                      <a16:creationId xmlns:a16="http://schemas.microsoft.com/office/drawing/2014/main" xmlns="" id="{3A58E29D-D71D-4DFE-B518-C291E9ABA70D}"/>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38" name="Rectangle 37">
                  <a:extLst>
                    <a:ext uri="{FF2B5EF4-FFF2-40B4-BE49-F238E27FC236}">
                      <a16:creationId xmlns:a16="http://schemas.microsoft.com/office/drawing/2014/main" xmlns="" id="{25A3CA44-9D53-4AF2-A7C7-C1E021024BEF}"/>
                    </a:ext>
                  </a:extLst>
                </p:cNvPr>
                <p:cNvSpPr/>
                <p:nvPr/>
              </p:nvSpPr>
              <p:spPr>
                <a:xfrm>
                  <a:off x="2392606" y="1561266"/>
                  <a:ext cx="4926443" cy="1029676"/>
                </a:xfrm>
                <a:prstGeom prst="rect">
                  <a:avLst/>
                </a:prstGeom>
                <a:gradFill flip="none" rotWithShape="1">
                  <a:gsLst>
                    <a:gs pos="0">
                      <a:srgbClr val="FFFFFF">
                        <a:shade val="30000"/>
                        <a:satMod val="115000"/>
                        <a:lumMod val="23000"/>
                        <a:lumOff val="77000"/>
                      </a:srgbClr>
                    </a:gs>
                    <a:gs pos="50000">
                      <a:srgbClr val="FFFFFF">
                        <a:shade val="67500"/>
                        <a:satMod val="115000"/>
                        <a:lumMod val="33000"/>
                        <a:lumOff val="67000"/>
                      </a:srgbClr>
                    </a:gs>
                    <a:gs pos="100000">
                      <a:srgbClr val="FFFFFF">
                        <a:shade val="100000"/>
                        <a:satMod val="115000"/>
                      </a:srgbClr>
                    </a:gs>
                  </a:gsLst>
                  <a:lin ang="2700000" scaled="1"/>
                  <a:tileRect/>
                </a:grad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Arial"/>
                  </a:endParaRPr>
                </a:p>
              </p:txBody>
            </p:sp>
          </p:grpSp>
          <p:grpSp>
            <p:nvGrpSpPr>
              <p:cNvPr id="33" name="Group 68">
                <a:extLst>
                  <a:ext uri="{FF2B5EF4-FFF2-40B4-BE49-F238E27FC236}">
                    <a16:creationId xmlns:a16="http://schemas.microsoft.com/office/drawing/2014/main" xmlns="" id="{69D289B7-7CF0-4B3A-BE06-812E1A67709A}"/>
                  </a:ext>
                </a:extLst>
              </p:cNvPr>
              <p:cNvGrpSpPr>
                <a:grpSpLocks/>
              </p:cNvGrpSpPr>
              <p:nvPr/>
            </p:nvGrpSpPr>
            <p:grpSpPr bwMode="auto">
              <a:xfrm>
                <a:off x="1962816" y="1304881"/>
                <a:ext cx="1659063" cy="1320522"/>
                <a:chOff x="1962816" y="1304881"/>
                <a:chExt cx="1659063" cy="1320522"/>
              </a:xfrm>
            </p:grpSpPr>
            <p:sp>
              <p:nvSpPr>
                <p:cNvPr id="34" name="Right Triangle 33">
                  <a:extLst>
                    <a:ext uri="{FF2B5EF4-FFF2-40B4-BE49-F238E27FC236}">
                      <a16:creationId xmlns:a16="http://schemas.microsoft.com/office/drawing/2014/main" xmlns="" id="{40D83D8E-D3D5-43AD-8F43-D5AD5C83F7D4}"/>
                    </a:ext>
                  </a:extLst>
                </p:cNvPr>
                <p:cNvSpPr/>
                <p:nvPr/>
              </p:nvSpPr>
              <p:spPr>
                <a:xfrm flipH="1">
                  <a:off x="2114228" y="2473777"/>
                  <a:ext cx="172264" cy="151626"/>
                </a:xfrm>
                <a:prstGeom prst="rtTriangle">
                  <a:avLst/>
                </a:prstGeom>
                <a:solidFill>
                  <a:srgbClr val="000000">
                    <a:lumMod val="60000"/>
                    <a:lumOff val="40000"/>
                  </a:srgbClr>
                </a:solid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35" name="Right Triangle 34">
                  <a:extLst>
                    <a:ext uri="{FF2B5EF4-FFF2-40B4-BE49-F238E27FC236}">
                      <a16:creationId xmlns:a16="http://schemas.microsoft.com/office/drawing/2014/main" xmlns="" id="{57B319A9-C3DA-437A-8DBA-6A5EDE8978A4}"/>
                    </a:ext>
                  </a:extLst>
                </p:cNvPr>
                <p:cNvSpPr/>
                <p:nvPr/>
              </p:nvSpPr>
              <p:spPr>
                <a:xfrm flipH="1">
                  <a:off x="3449616" y="1304881"/>
                  <a:ext cx="172263" cy="151626"/>
                </a:xfrm>
                <a:prstGeom prst="rtTriangle">
                  <a:avLst/>
                </a:prstGeom>
                <a:solidFill>
                  <a:srgbClr val="000000">
                    <a:lumMod val="60000"/>
                    <a:lumOff val="40000"/>
                  </a:srgbClr>
                </a:solid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36" name="Trapezoid 2">
                  <a:extLst>
                    <a:ext uri="{FF2B5EF4-FFF2-40B4-BE49-F238E27FC236}">
                      <a16:creationId xmlns:a16="http://schemas.microsoft.com/office/drawing/2014/main" xmlns="" id="{94CF0506-04DE-4BF0-8D6F-14104553740F}"/>
                    </a:ext>
                  </a:extLst>
                </p:cNvPr>
                <p:cNvSpPr/>
                <p:nvPr/>
              </p:nvSpPr>
              <p:spPr>
                <a:xfrm rot="19191503">
                  <a:off x="1962816" y="1745967"/>
                  <a:ext cx="1318895"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solidFill>
                  <a:srgbClr val="FF0000"/>
                </a:soli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grpSp>
        </p:grpSp>
      </p:grpSp>
      <p:sp>
        <p:nvSpPr>
          <p:cNvPr id="6" name="5-Point Star 87">
            <a:extLst>
              <a:ext uri="{FF2B5EF4-FFF2-40B4-BE49-F238E27FC236}">
                <a16:creationId xmlns:a16="http://schemas.microsoft.com/office/drawing/2014/main" xmlns="" id="{5C13DFA9-F5BC-469E-8EFC-6740814EDE34}"/>
              </a:ext>
            </a:extLst>
          </p:cNvPr>
          <p:cNvSpPr/>
          <p:nvPr/>
        </p:nvSpPr>
        <p:spPr bwMode="auto">
          <a:xfrm>
            <a:off x="11004982" y="3909055"/>
            <a:ext cx="561975" cy="568325"/>
          </a:xfrm>
          <a:prstGeom prst="star5">
            <a:avLst>
              <a:gd name="adj" fmla="val 26056"/>
              <a:gd name="hf" fmla="val 105146"/>
              <a:gd name="vf" fmla="val 110557"/>
            </a:avLst>
          </a:prstGeom>
          <a:solidFill>
            <a:srgbClr val="333399"/>
          </a:solidFill>
          <a:ln w="25400"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grpSp>
        <p:nvGrpSpPr>
          <p:cNvPr id="8" name="Group 7">
            <a:extLst>
              <a:ext uri="{FF2B5EF4-FFF2-40B4-BE49-F238E27FC236}">
                <a16:creationId xmlns:a16="http://schemas.microsoft.com/office/drawing/2014/main" xmlns="" id="{775FA89F-B8D7-4AEF-822A-C371B894406C}"/>
              </a:ext>
            </a:extLst>
          </p:cNvPr>
          <p:cNvGrpSpPr/>
          <p:nvPr/>
        </p:nvGrpSpPr>
        <p:grpSpPr>
          <a:xfrm>
            <a:off x="11070692" y="5733258"/>
            <a:ext cx="617269" cy="455157"/>
            <a:chOff x="5210175" y="2278856"/>
            <a:chExt cx="235744" cy="173831"/>
          </a:xfrm>
          <a:solidFill>
            <a:srgbClr val="000000"/>
          </a:solidFill>
        </p:grpSpPr>
        <p:sp>
          <p:nvSpPr>
            <p:cNvPr id="9" name="Frame 8">
              <a:extLst>
                <a:ext uri="{FF2B5EF4-FFF2-40B4-BE49-F238E27FC236}">
                  <a16:creationId xmlns:a16="http://schemas.microsoft.com/office/drawing/2014/main" xmlns="" id="{6BC66B5B-DED8-44D8-8C84-0A5CAA374C11}"/>
                </a:ext>
              </a:extLst>
            </p:cNvPr>
            <p:cNvSpPr/>
            <p:nvPr/>
          </p:nvSpPr>
          <p:spPr>
            <a:xfrm>
              <a:off x="5226244" y="2278856"/>
              <a:ext cx="163128" cy="159546"/>
            </a:xfrm>
            <a:prstGeom prst="frame">
              <a:avLst>
                <a:gd name="adj1" fmla="val 5556"/>
              </a:avLst>
            </a:prstGeom>
            <a:grp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a:endParaRPr>
            </a:p>
          </p:txBody>
        </p:sp>
        <p:sp>
          <p:nvSpPr>
            <p:cNvPr id="10" name="Freeform 90">
              <a:extLst>
                <a:ext uri="{FF2B5EF4-FFF2-40B4-BE49-F238E27FC236}">
                  <a16:creationId xmlns:a16="http://schemas.microsoft.com/office/drawing/2014/main" xmlns="" id="{AA729225-E371-4D37-98F1-E56129E5685A}"/>
                </a:ext>
              </a:extLst>
            </p:cNvPr>
            <p:cNvSpPr/>
            <p:nvPr/>
          </p:nvSpPr>
          <p:spPr>
            <a:xfrm>
              <a:off x="5210175" y="2297000"/>
              <a:ext cx="235744" cy="155687"/>
            </a:xfrm>
            <a:custGeom>
              <a:avLst/>
              <a:gdLst>
                <a:gd name="connsiteX0" fmla="*/ 66675 w 235744"/>
                <a:gd name="connsiteY0" fmla="*/ 78582 h 154782"/>
                <a:gd name="connsiteX1" fmla="*/ 0 w 235744"/>
                <a:gd name="connsiteY1" fmla="*/ 50007 h 154782"/>
                <a:gd name="connsiteX2" fmla="*/ 80963 w 235744"/>
                <a:gd name="connsiteY2" fmla="*/ 154782 h 154782"/>
                <a:gd name="connsiteX3" fmla="*/ 235744 w 235744"/>
                <a:gd name="connsiteY3" fmla="*/ 0 h 154782"/>
                <a:gd name="connsiteX4" fmla="*/ 66675 w 235744"/>
                <a:gd name="connsiteY4" fmla="*/ 78582 h 154782"/>
                <a:gd name="connsiteX0" fmla="*/ 66675 w 235744"/>
                <a:gd name="connsiteY0" fmla="*/ 85726 h 154782"/>
                <a:gd name="connsiteX1" fmla="*/ 0 w 235744"/>
                <a:gd name="connsiteY1" fmla="*/ 50007 h 154782"/>
                <a:gd name="connsiteX2" fmla="*/ 80963 w 235744"/>
                <a:gd name="connsiteY2" fmla="*/ 154782 h 154782"/>
                <a:gd name="connsiteX3" fmla="*/ 235744 w 235744"/>
                <a:gd name="connsiteY3" fmla="*/ 0 h 154782"/>
                <a:gd name="connsiteX4" fmla="*/ 66675 w 235744"/>
                <a:gd name="connsiteY4" fmla="*/ 85726 h 154782"/>
                <a:gd name="connsiteX0" fmla="*/ 66675 w 235744"/>
                <a:gd name="connsiteY0" fmla="*/ 85726 h 154782"/>
                <a:gd name="connsiteX1" fmla="*/ 0 w 235744"/>
                <a:gd name="connsiteY1" fmla="*/ 50007 h 154782"/>
                <a:gd name="connsiteX2" fmla="*/ 80963 w 235744"/>
                <a:gd name="connsiteY2" fmla="*/ 154782 h 154782"/>
                <a:gd name="connsiteX3" fmla="*/ 235744 w 235744"/>
                <a:gd name="connsiteY3" fmla="*/ 0 h 154782"/>
                <a:gd name="connsiteX4" fmla="*/ 66675 w 235744"/>
                <a:gd name="connsiteY4" fmla="*/ 85726 h 154782"/>
                <a:gd name="connsiteX0" fmla="*/ 66675 w 235744"/>
                <a:gd name="connsiteY0" fmla="*/ 85726 h 154782"/>
                <a:gd name="connsiteX1" fmla="*/ 0 w 235744"/>
                <a:gd name="connsiteY1" fmla="*/ 50007 h 154782"/>
                <a:gd name="connsiteX2" fmla="*/ 80963 w 235744"/>
                <a:gd name="connsiteY2" fmla="*/ 154782 h 154782"/>
                <a:gd name="connsiteX3" fmla="*/ 235744 w 235744"/>
                <a:gd name="connsiteY3" fmla="*/ 0 h 154782"/>
                <a:gd name="connsiteX4" fmla="*/ 66675 w 235744"/>
                <a:gd name="connsiteY4" fmla="*/ 85726 h 154782"/>
                <a:gd name="connsiteX0" fmla="*/ 66675 w 235744"/>
                <a:gd name="connsiteY0" fmla="*/ 85726 h 154782"/>
                <a:gd name="connsiteX1" fmla="*/ 0 w 235744"/>
                <a:gd name="connsiteY1" fmla="*/ 50007 h 154782"/>
                <a:gd name="connsiteX2" fmla="*/ 80963 w 235744"/>
                <a:gd name="connsiteY2" fmla="*/ 154782 h 154782"/>
                <a:gd name="connsiteX3" fmla="*/ 235744 w 235744"/>
                <a:gd name="connsiteY3" fmla="*/ 0 h 154782"/>
                <a:gd name="connsiteX4" fmla="*/ 66675 w 235744"/>
                <a:gd name="connsiteY4" fmla="*/ 85726 h 154782"/>
                <a:gd name="connsiteX0" fmla="*/ 66675 w 235744"/>
                <a:gd name="connsiteY0" fmla="*/ 86631 h 155687"/>
                <a:gd name="connsiteX1" fmla="*/ 0 w 235744"/>
                <a:gd name="connsiteY1" fmla="*/ 50912 h 155687"/>
                <a:gd name="connsiteX2" fmla="*/ 80963 w 235744"/>
                <a:gd name="connsiteY2" fmla="*/ 155687 h 155687"/>
                <a:gd name="connsiteX3" fmla="*/ 235744 w 235744"/>
                <a:gd name="connsiteY3" fmla="*/ 905 h 155687"/>
                <a:gd name="connsiteX4" fmla="*/ 66675 w 235744"/>
                <a:gd name="connsiteY4" fmla="*/ 86631 h 155687"/>
                <a:gd name="connsiteX0" fmla="*/ 66675 w 235744"/>
                <a:gd name="connsiteY0" fmla="*/ 86631 h 155687"/>
                <a:gd name="connsiteX1" fmla="*/ 0 w 235744"/>
                <a:gd name="connsiteY1" fmla="*/ 50912 h 155687"/>
                <a:gd name="connsiteX2" fmla="*/ 80963 w 235744"/>
                <a:gd name="connsiteY2" fmla="*/ 155687 h 155687"/>
                <a:gd name="connsiteX3" fmla="*/ 235744 w 235744"/>
                <a:gd name="connsiteY3" fmla="*/ 905 h 155687"/>
                <a:gd name="connsiteX4" fmla="*/ 66675 w 235744"/>
                <a:gd name="connsiteY4" fmla="*/ 86631 h 155687"/>
                <a:gd name="connsiteX0" fmla="*/ 66675 w 235744"/>
                <a:gd name="connsiteY0" fmla="*/ 86631 h 155687"/>
                <a:gd name="connsiteX1" fmla="*/ 0 w 235744"/>
                <a:gd name="connsiteY1" fmla="*/ 50912 h 155687"/>
                <a:gd name="connsiteX2" fmla="*/ 80963 w 235744"/>
                <a:gd name="connsiteY2" fmla="*/ 155687 h 155687"/>
                <a:gd name="connsiteX3" fmla="*/ 235744 w 235744"/>
                <a:gd name="connsiteY3" fmla="*/ 905 h 155687"/>
                <a:gd name="connsiteX4" fmla="*/ 66675 w 235744"/>
                <a:gd name="connsiteY4" fmla="*/ 86631 h 155687"/>
                <a:gd name="connsiteX0" fmla="*/ 66675 w 235744"/>
                <a:gd name="connsiteY0" fmla="*/ 86631 h 155687"/>
                <a:gd name="connsiteX1" fmla="*/ 0 w 235744"/>
                <a:gd name="connsiteY1" fmla="*/ 50912 h 155687"/>
                <a:gd name="connsiteX2" fmla="*/ 80963 w 235744"/>
                <a:gd name="connsiteY2" fmla="*/ 155687 h 155687"/>
                <a:gd name="connsiteX3" fmla="*/ 235744 w 235744"/>
                <a:gd name="connsiteY3" fmla="*/ 905 h 155687"/>
                <a:gd name="connsiteX4" fmla="*/ 66675 w 235744"/>
                <a:gd name="connsiteY4" fmla="*/ 86631 h 155687"/>
                <a:gd name="connsiteX0" fmla="*/ 66675 w 235744"/>
                <a:gd name="connsiteY0" fmla="*/ 86631 h 155687"/>
                <a:gd name="connsiteX1" fmla="*/ 0 w 235744"/>
                <a:gd name="connsiteY1" fmla="*/ 50912 h 155687"/>
                <a:gd name="connsiteX2" fmla="*/ 80963 w 235744"/>
                <a:gd name="connsiteY2" fmla="*/ 155687 h 155687"/>
                <a:gd name="connsiteX3" fmla="*/ 235744 w 235744"/>
                <a:gd name="connsiteY3" fmla="*/ 905 h 155687"/>
                <a:gd name="connsiteX4" fmla="*/ 66675 w 235744"/>
                <a:gd name="connsiteY4" fmla="*/ 86631 h 155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4" h="155687">
                  <a:moveTo>
                    <a:pt x="66675" y="86631"/>
                  </a:moveTo>
                  <a:cubicBezTo>
                    <a:pt x="49212" y="67581"/>
                    <a:pt x="34131" y="53293"/>
                    <a:pt x="0" y="50912"/>
                  </a:cubicBezTo>
                  <a:cubicBezTo>
                    <a:pt x="34132" y="78693"/>
                    <a:pt x="65881" y="113618"/>
                    <a:pt x="80963" y="155687"/>
                  </a:cubicBezTo>
                  <a:cubicBezTo>
                    <a:pt x="108745" y="94568"/>
                    <a:pt x="141287" y="31068"/>
                    <a:pt x="235744" y="905"/>
                  </a:cubicBezTo>
                  <a:cubicBezTo>
                    <a:pt x="157957" y="-6239"/>
                    <a:pt x="103981" y="29481"/>
                    <a:pt x="66675" y="86631"/>
                  </a:cubicBezTo>
                  <a:close/>
                </a:path>
              </a:pathLst>
            </a:custGeom>
            <a:grp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grpSp>
      <p:grpSp>
        <p:nvGrpSpPr>
          <p:cNvPr id="11" name="Group 10">
            <a:extLst>
              <a:ext uri="{FF2B5EF4-FFF2-40B4-BE49-F238E27FC236}">
                <a16:creationId xmlns:a16="http://schemas.microsoft.com/office/drawing/2014/main" xmlns="" id="{D32DA0DF-B2CA-43D1-986B-019F96591668}"/>
              </a:ext>
            </a:extLst>
          </p:cNvPr>
          <p:cNvGrpSpPr/>
          <p:nvPr/>
        </p:nvGrpSpPr>
        <p:grpSpPr>
          <a:xfrm>
            <a:off x="11085407" y="2136421"/>
            <a:ext cx="638779" cy="718295"/>
            <a:chOff x="4290008" y="4767262"/>
            <a:chExt cx="902113" cy="1014412"/>
          </a:xfrm>
          <a:solidFill>
            <a:srgbClr val="FF0000"/>
          </a:solidFill>
        </p:grpSpPr>
        <p:sp>
          <p:nvSpPr>
            <p:cNvPr id="12" name="Freeform 92">
              <a:extLst>
                <a:ext uri="{FF2B5EF4-FFF2-40B4-BE49-F238E27FC236}">
                  <a16:creationId xmlns:a16="http://schemas.microsoft.com/office/drawing/2014/main" xmlns="" id="{6A70D414-D63D-41AF-A8A7-61217C588ED5}"/>
                </a:ext>
              </a:extLst>
            </p:cNvPr>
            <p:cNvSpPr/>
            <p:nvPr/>
          </p:nvSpPr>
          <p:spPr>
            <a:xfrm>
              <a:off x="4444110" y="4922044"/>
              <a:ext cx="602358" cy="590550"/>
            </a:xfrm>
            <a:custGeom>
              <a:avLst/>
              <a:gdLst>
                <a:gd name="connsiteX0" fmla="*/ 107157 w 564357"/>
                <a:gd name="connsiteY0" fmla="*/ 600075 h 600075"/>
                <a:gd name="connsiteX1" fmla="*/ 107157 w 564357"/>
                <a:gd name="connsiteY1" fmla="*/ 531019 h 600075"/>
                <a:gd name="connsiteX2" fmla="*/ 0 w 564357"/>
                <a:gd name="connsiteY2" fmla="*/ 173831 h 600075"/>
                <a:gd name="connsiteX3" fmla="*/ 283369 w 564357"/>
                <a:gd name="connsiteY3" fmla="*/ 0 h 600075"/>
                <a:gd name="connsiteX4" fmla="*/ 526257 w 564357"/>
                <a:gd name="connsiteY4" fmla="*/ 138112 h 600075"/>
                <a:gd name="connsiteX5" fmla="*/ 564357 w 564357"/>
                <a:gd name="connsiteY5" fmla="*/ 407194 h 600075"/>
                <a:gd name="connsiteX6" fmla="*/ 445294 w 564357"/>
                <a:gd name="connsiteY6" fmla="*/ 557212 h 600075"/>
                <a:gd name="connsiteX7" fmla="*/ 445294 w 564357"/>
                <a:gd name="connsiteY7" fmla="*/ 588169 h 600075"/>
                <a:gd name="connsiteX8" fmla="*/ 342900 w 564357"/>
                <a:gd name="connsiteY8" fmla="*/ 588169 h 600075"/>
                <a:gd name="connsiteX9" fmla="*/ 342900 w 564357"/>
                <a:gd name="connsiteY9" fmla="*/ 481012 h 600075"/>
                <a:gd name="connsiteX10" fmla="*/ 476250 w 564357"/>
                <a:gd name="connsiteY10" fmla="*/ 307181 h 600075"/>
                <a:gd name="connsiteX11" fmla="*/ 285750 w 564357"/>
                <a:gd name="connsiteY11" fmla="*/ 119062 h 600075"/>
                <a:gd name="connsiteX12" fmla="*/ 92869 w 564357"/>
                <a:gd name="connsiteY12" fmla="*/ 316706 h 600075"/>
                <a:gd name="connsiteX13" fmla="*/ 207169 w 564357"/>
                <a:gd name="connsiteY13" fmla="*/ 485775 h 600075"/>
                <a:gd name="connsiteX14" fmla="*/ 207169 w 564357"/>
                <a:gd name="connsiteY14" fmla="*/ 592931 h 600075"/>
                <a:gd name="connsiteX15" fmla="*/ 107157 w 564357"/>
                <a:gd name="connsiteY15" fmla="*/ 600075 h 600075"/>
                <a:gd name="connsiteX0" fmla="*/ 109538 w 564357"/>
                <a:gd name="connsiteY0" fmla="*/ 590550 h 592931"/>
                <a:gd name="connsiteX1" fmla="*/ 107157 w 564357"/>
                <a:gd name="connsiteY1" fmla="*/ 531019 h 592931"/>
                <a:gd name="connsiteX2" fmla="*/ 0 w 564357"/>
                <a:gd name="connsiteY2" fmla="*/ 173831 h 592931"/>
                <a:gd name="connsiteX3" fmla="*/ 283369 w 564357"/>
                <a:gd name="connsiteY3" fmla="*/ 0 h 592931"/>
                <a:gd name="connsiteX4" fmla="*/ 526257 w 564357"/>
                <a:gd name="connsiteY4" fmla="*/ 138112 h 592931"/>
                <a:gd name="connsiteX5" fmla="*/ 564357 w 564357"/>
                <a:gd name="connsiteY5" fmla="*/ 407194 h 592931"/>
                <a:gd name="connsiteX6" fmla="*/ 445294 w 564357"/>
                <a:gd name="connsiteY6" fmla="*/ 557212 h 592931"/>
                <a:gd name="connsiteX7" fmla="*/ 445294 w 564357"/>
                <a:gd name="connsiteY7" fmla="*/ 588169 h 592931"/>
                <a:gd name="connsiteX8" fmla="*/ 342900 w 564357"/>
                <a:gd name="connsiteY8" fmla="*/ 588169 h 592931"/>
                <a:gd name="connsiteX9" fmla="*/ 342900 w 564357"/>
                <a:gd name="connsiteY9" fmla="*/ 481012 h 592931"/>
                <a:gd name="connsiteX10" fmla="*/ 476250 w 564357"/>
                <a:gd name="connsiteY10" fmla="*/ 307181 h 592931"/>
                <a:gd name="connsiteX11" fmla="*/ 285750 w 564357"/>
                <a:gd name="connsiteY11" fmla="*/ 119062 h 592931"/>
                <a:gd name="connsiteX12" fmla="*/ 92869 w 564357"/>
                <a:gd name="connsiteY12" fmla="*/ 316706 h 592931"/>
                <a:gd name="connsiteX13" fmla="*/ 207169 w 564357"/>
                <a:gd name="connsiteY13" fmla="*/ 485775 h 592931"/>
                <a:gd name="connsiteX14" fmla="*/ 207169 w 564357"/>
                <a:gd name="connsiteY14" fmla="*/ 592931 h 592931"/>
                <a:gd name="connsiteX15" fmla="*/ 109538 w 564357"/>
                <a:gd name="connsiteY15" fmla="*/ 590550 h 592931"/>
                <a:gd name="connsiteX0" fmla="*/ 121444 w 576263"/>
                <a:gd name="connsiteY0" fmla="*/ 590550 h 592931"/>
                <a:gd name="connsiteX1" fmla="*/ 119063 w 576263"/>
                <a:gd name="connsiteY1" fmla="*/ 531019 h 592931"/>
                <a:gd name="connsiteX2" fmla="*/ 11906 w 576263"/>
                <a:gd name="connsiteY2" fmla="*/ 173831 h 592931"/>
                <a:gd name="connsiteX3" fmla="*/ 295275 w 576263"/>
                <a:gd name="connsiteY3" fmla="*/ 0 h 592931"/>
                <a:gd name="connsiteX4" fmla="*/ 538163 w 576263"/>
                <a:gd name="connsiteY4" fmla="*/ 138112 h 592931"/>
                <a:gd name="connsiteX5" fmla="*/ 576263 w 576263"/>
                <a:gd name="connsiteY5" fmla="*/ 407194 h 592931"/>
                <a:gd name="connsiteX6" fmla="*/ 457200 w 576263"/>
                <a:gd name="connsiteY6" fmla="*/ 557212 h 592931"/>
                <a:gd name="connsiteX7" fmla="*/ 457200 w 576263"/>
                <a:gd name="connsiteY7" fmla="*/ 588169 h 592931"/>
                <a:gd name="connsiteX8" fmla="*/ 354806 w 576263"/>
                <a:gd name="connsiteY8" fmla="*/ 588169 h 592931"/>
                <a:gd name="connsiteX9" fmla="*/ 354806 w 576263"/>
                <a:gd name="connsiteY9" fmla="*/ 481012 h 592931"/>
                <a:gd name="connsiteX10" fmla="*/ 488156 w 576263"/>
                <a:gd name="connsiteY10" fmla="*/ 307181 h 592931"/>
                <a:gd name="connsiteX11" fmla="*/ 297656 w 576263"/>
                <a:gd name="connsiteY11" fmla="*/ 119062 h 592931"/>
                <a:gd name="connsiteX12" fmla="*/ 104775 w 576263"/>
                <a:gd name="connsiteY12" fmla="*/ 316706 h 592931"/>
                <a:gd name="connsiteX13" fmla="*/ 219075 w 576263"/>
                <a:gd name="connsiteY13" fmla="*/ 485775 h 592931"/>
                <a:gd name="connsiteX14" fmla="*/ 219075 w 576263"/>
                <a:gd name="connsiteY14" fmla="*/ 592931 h 592931"/>
                <a:gd name="connsiteX15" fmla="*/ 121444 w 576263"/>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97304"/>
                <a:gd name="connsiteY0" fmla="*/ 590550 h 592931"/>
                <a:gd name="connsiteX1" fmla="*/ 123129 w 597304"/>
                <a:gd name="connsiteY1" fmla="*/ 531019 h 592931"/>
                <a:gd name="connsiteX2" fmla="*/ 15972 w 597304"/>
                <a:gd name="connsiteY2" fmla="*/ 173831 h 592931"/>
                <a:gd name="connsiteX3" fmla="*/ 299341 w 597304"/>
                <a:gd name="connsiteY3" fmla="*/ 0 h 592931"/>
                <a:gd name="connsiteX4" fmla="*/ 542229 w 597304"/>
                <a:gd name="connsiteY4" fmla="*/ 138112 h 592931"/>
                <a:gd name="connsiteX5" fmla="*/ 580329 w 597304"/>
                <a:gd name="connsiteY5" fmla="*/ 407194 h 592931"/>
                <a:gd name="connsiteX6" fmla="*/ 461266 w 597304"/>
                <a:gd name="connsiteY6" fmla="*/ 557212 h 592931"/>
                <a:gd name="connsiteX7" fmla="*/ 461266 w 597304"/>
                <a:gd name="connsiteY7" fmla="*/ 588169 h 592931"/>
                <a:gd name="connsiteX8" fmla="*/ 358872 w 597304"/>
                <a:gd name="connsiteY8" fmla="*/ 588169 h 592931"/>
                <a:gd name="connsiteX9" fmla="*/ 358872 w 597304"/>
                <a:gd name="connsiteY9" fmla="*/ 481012 h 592931"/>
                <a:gd name="connsiteX10" fmla="*/ 492222 w 597304"/>
                <a:gd name="connsiteY10" fmla="*/ 307181 h 592931"/>
                <a:gd name="connsiteX11" fmla="*/ 301722 w 597304"/>
                <a:gd name="connsiteY11" fmla="*/ 119062 h 592931"/>
                <a:gd name="connsiteX12" fmla="*/ 108841 w 597304"/>
                <a:gd name="connsiteY12" fmla="*/ 316706 h 592931"/>
                <a:gd name="connsiteX13" fmla="*/ 223141 w 597304"/>
                <a:gd name="connsiteY13" fmla="*/ 485775 h 592931"/>
                <a:gd name="connsiteX14" fmla="*/ 223141 w 597304"/>
                <a:gd name="connsiteY14" fmla="*/ 592931 h 592931"/>
                <a:gd name="connsiteX15" fmla="*/ 125510 w 597304"/>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53955"/>
                <a:gd name="connsiteY0" fmla="*/ 590550 h 592931"/>
                <a:gd name="connsiteX1" fmla="*/ 123129 w 553955"/>
                <a:gd name="connsiteY1" fmla="*/ 531019 h 592931"/>
                <a:gd name="connsiteX2" fmla="*/ 15972 w 553955"/>
                <a:gd name="connsiteY2" fmla="*/ 173831 h 592931"/>
                <a:gd name="connsiteX3" fmla="*/ 299341 w 553955"/>
                <a:gd name="connsiteY3" fmla="*/ 0 h 592931"/>
                <a:gd name="connsiteX4" fmla="*/ 549373 w 553955"/>
                <a:gd name="connsiteY4" fmla="*/ 133349 h 592931"/>
                <a:gd name="connsiteX5" fmla="*/ 461266 w 553955"/>
                <a:gd name="connsiteY5" fmla="*/ 557212 h 592931"/>
                <a:gd name="connsiteX6" fmla="*/ 461266 w 553955"/>
                <a:gd name="connsiteY6" fmla="*/ 588169 h 592931"/>
                <a:gd name="connsiteX7" fmla="*/ 358872 w 553955"/>
                <a:gd name="connsiteY7" fmla="*/ 588169 h 592931"/>
                <a:gd name="connsiteX8" fmla="*/ 358872 w 553955"/>
                <a:gd name="connsiteY8" fmla="*/ 481012 h 592931"/>
                <a:gd name="connsiteX9" fmla="*/ 492222 w 553955"/>
                <a:gd name="connsiteY9" fmla="*/ 307181 h 592931"/>
                <a:gd name="connsiteX10" fmla="*/ 301722 w 553955"/>
                <a:gd name="connsiteY10" fmla="*/ 119062 h 592931"/>
                <a:gd name="connsiteX11" fmla="*/ 108841 w 553955"/>
                <a:gd name="connsiteY11" fmla="*/ 316706 h 592931"/>
                <a:gd name="connsiteX12" fmla="*/ 223141 w 553955"/>
                <a:gd name="connsiteY12" fmla="*/ 485775 h 592931"/>
                <a:gd name="connsiteX13" fmla="*/ 223141 w 553955"/>
                <a:gd name="connsiteY13" fmla="*/ 592931 h 592931"/>
                <a:gd name="connsiteX14" fmla="*/ 125510 w 553955"/>
                <a:gd name="connsiteY14" fmla="*/ 590550 h 592931"/>
                <a:gd name="connsiteX0" fmla="*/ 125510 w 596292"/>
                <a:gd name="connsiteY0" fmla="*/ 590550 h 592931"/>
                <a:gd name="connsiteX1" fmla="*/ 123129 w 596292"/>
                <a:gd name="connsiteY1" fmla="*/ 531019 h 592931"/>
                <a:gd name="connsiteX2" fmla="*/ 15972 w 596292"/>
                <a:gd name="connsiteY2" fmla="*/ 173831 h 592931"/>
                <a:gd name="connsiteX3" fmla="*/ 299341 w 596292"/>
                <a:gd name="connsiteY3" fmla="*/ 0 h 592931"/>
                <a:gd name="connsiteX4" fmla="*/ 549373 w 596292"/>
                <a:gd name="connsiteY4" fmla="*/ 133349 h 592931"/>
                <a:gd name="connsiteX5" fmla="*/ 461266 w 596292"/>
                <a:gd name="connsiteY5" fmla="*/ 557212 h 592931"/>
                <a:gd name="connsiteX6" fmla="*/ 461266 w 596292"/>
                <a:gd name="connsiteY6" fmla="*/ 588169 h 592931"/>
                <a:gd name="connsiteX7" fmla="*/ 358872 w 596292"/>
                <a:gd name="connsiteY7" fmla="*/ 588169 h 592931"/>
                <a:gd name="connsiteX8" fmla="*/ 358872 w 596292"/>
                <a:gd name="connsiteY8" fmla="*/ 481012 h 592931"/>
                <a:gd name="connsiteX9" fmla="*/ 492222 w 596292"/>
                <a:gd name="connsiteY9" fmla="*/ 307181 h 592931"/>
                <a:gd name="connsiteX10" fmla="*/ 301722 w 596292"/>
                <a:gd name="connsiteY10" fmla="*/ 119062 h 592931"/>
                <a:gd name="connsiteX11" fmla="*/ 108841 w 596292"/>
                <a:gd name="connsiteY11" fmla="*/ 316706 h 592931"/>
                <a:gd name="connsiteX12" fmla="*/ 223141 w 596292"/>
                <a:gd name="connsiteY12" fmla="*/ 485775 h 592931"/>
                <a:gd name="connsiteX13" fmla="*/ 223141 w 596292"/>
                <a:gd name="connsiteY13" fmla="*/ 592931 h 592931"/>
                <a:gd name="connsiteX14" fmla="*/ 125510 w 596292"/>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58872 w 602358"/>
                <a:gd name="connsiteY8" fmla="*/ 48101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11957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3406 h 590550"/>
                <a:gd name="connsiteX14" fmla="*/ 125510 w 602358"/>
                <a:gd name="connsiteY14" fmla="*/ 590550 h 59055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0760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5787 h 590550"/>
                <a:gd name="connsiteX14" fmla="*/ 125510 w 602358"/>
                <a:gd name="connsiteY14"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358" h="590550">
                  <a:moveTo>
                    <a:pt x="125510" y="590550"/>
                  </a:moveTo>
                  <a:cubicBezTo>
                    <a:pt x="124716" y="570706"/>
                    <a:pt x="123923" y="550863"/>
                    <a:pt x="123129" y="531019"/>
                  </a:cubicBezTo>
                  <a:cubicBezTo>
                    <a:pt x="42166" y="507206"/>
                    <a:pt x="-34034" y="338138"/>
                    <a:pt x="15972" y="173831"/>
                  </a:cubicBezTo>
                  <a:cubicBezTo>
                    <a:pt x="77090" y="44450"/>
                    <a:pt x="178691" y="3174"/>
                    <a:pt x="299341" y="0"/>
                  </a:cubicBezTo>
                  <a:cubicBezTo>
                    <a:pt x="439835" y="7937"/>
                    <a:pt x="499366" y="58737"/>
                    <a:pt x="549373" y="133349"/>
                  </a:cubicBezTo>
                  <a:cubicBezTo>
                    <a:pt x="688279" y="373856"/>
                    <a:pt x="516432" y="512365"/>
                    <a:pt x="461266" y="557212"/>
                  </a:cubicBezTo>
                  <a:lnTo>
                    <a:pt x="461266" y="588169"/>
                  </a:lnTo>
                  <a:lnTo>
                    <a:pt x="358872" y="588169"/>
                  </a:lnTo>
                  <a:lnTo>
                    <a:pt x="368397" y="500062"/>
                  </a:lnTo>
                  <a:cubicBezTo>
                    <a:pt x="440628" y="454818"/>
                    <a:pt x="486666" y="392906"/>
                    <a:pt x="492222" y="307181"/>
                  </a:cubicBezTo>
                  <a:cubicBezTo>
                    <a:pt x="483490" y="175419"/>
                    <a:pt x="384272" y="107949"/>
                    <a:pt x="304103" y="102393"/>
                  </a:cubicBezTo>
                  <a:cubicBezTo>
                    <a:pt x="172341" y="111125"/>
                    <a:pt x="116778" y="186531"/>
                    <a:pt x="108841" y="316706"/>
                  </a:cubicBezTo>
                  <a:cubicBezTo>
                    <a:pt x="113603" y="434975"/>
                    <a:pt x="175515" y="460375"/>
                    <a:pt x="215997" y="495300"/>
                  </a:cubicBezTo>
                  <a:lnTo>
                    <a:pt x="223141" y="585787"/>
                  </a:lnTo>
                  <a:lnTo>
                    <a:pt x="125510" y="590550"/>
                  </a:lnTo>
                  <a:close/>
                </a:path>
              </a:pathLst>
            </a:custGeom>
            <a:grpFill/>
            <a:ln w="3175" cap="flat" cmpd="sng" algn="ctr">
              <a:solidFill>
                <a:srgbClr val="BBE0E3"/>
              </a:solid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latin typeface="Calibri"/>
                <a:ea typeface="+mn-ea"/>
                <a:cs typeface="Arial"/>
              </a:endParaRPr>
            </a:p>
          </p:txBody>
        </p:sp>
        <p:sp>
          <p:nvSpPr>
            <p:cNvPr id="13" name="Freeform 93">
              <a:extLst>
                <a:ext uri="{FF2B5EF4-FFF2-40B4-BE49-F238E27FC236}">
                  <a16:creationId xmlns:a16="http://schemas.microsoft.com/office/drawing/2014/main" xmlns="" id="{F3EC39DD-BE00-401E-8361-5EB20443EB6E}"/>
                </a:ext>
              </a:extLst>
            </p:cNvPr>
            <p:cNvSpPr/>
            <p:nvPr/>
          </p:nvSpPr>
          <p:spPr>
            <a:xfrm>
              <a:off x="4567238" y="5510213"/>
              <a:ext cx="346491" cy="271461"/>
            </a:xfrm>
            <a:custGeom>
              <a:avLst/>
              <a:gdLst>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52411"/>
                <a:gd name="connsiteX1" fmla="*/ 345281 w 345281"/>
                <a:gd name="connsiteY1" fmla="*/ 0 h 252411"/>
                <a:gd name="connsiteX2" fmla="*/ 321468 w 345281"/>
                <a:gd name="connsiteY2" fmla="*/ 107156 h 252411"/>
                <a:gd name="connsiteX3" fmla="*/ 335756 w 345281"/>
                <a:gd name="connsiteY3" fmla="*/ 204787 h 252411"/>
                <a:gd name="connsiteX4" fmla="*/ 164306 w 345281"/>
                <a:gd name="connsiteY4" fmla="*/ 252411 h 252411"/>
                <a:gd name="connsiteX5" fmla="*/ 11906 w 345281"/>
                <a:gd name="connsiteY5" fmla="*/ 200025 h 252411"/>
                <a:gd name="connsiteX6" fmla="*/ 38100 w 345281"/>
                <a:gd name="connsiteY6" fmla="*/ 95250 h 252411"/>
                <a:gd name="connsiteX7" fmla="*/ 0 w 345281"/>
                <a:gd name="connsiteY7" fmla="*/ 0 h 252411"/>
                <a:gd name="connsiteX0" fmla="*/ 0 w 345281"/>
                <a:gd name="connsiteY0" fmla="*/ 0 h 252595"/>
                <a:gd name="connsiteX1" fmla="*/ 345281 w 345281"/>
                <a:gd name="connsiteY1" fmla="*/ 0 h 252595"/>
                <a:gd name="connsiteX2" fmla="*/ 321468 w 345281"/>
                <a:gd name="connsiteY2" fmla="*/ 107156 h 252595"/>
                <a:gd name="connsiteX3" fmla="*/ 335756 w 345281"/>
                <a:gd name="connsiteY3" fmla="*/ 204787 h 252595"/>
                <a:gd name="connsiteX4" fmla="*/ 164306 w 345281"/>
                <a:gd name="connsiteY4" fmla="*/ 252411 h 252595"/>
                <a:gd name="connsiteX5" fmla="*/ 11906 w 345281"/>
                <a:gd name="connsiteY5" fmla="*/ 200025 h 252595"/>
                <a:gd name="connsiteX6" fmla="*/ 38100 w 345281"/>
                <a:gd name="connsiteY6" fmla="*/ 95250 h 252595"/>
                <a:gd name="connsiteX7" fmla="*/ 0 w 345281"/>
                <a:gd name="connsiteY7" fmla="*/ 0 h 252595"/>
                <a:gd name="connsiteX0" fmla="*/ 0 w 345281"/>
                <a:gd name="connsiteY0" fmla="*/ 0 h 271527"/>
                <a:gd name="connsiteX1" fmla="*/ 345281 w 345281"/>
                <a:gd name="connsiteY1" fmla="*/ 0 h 271527"/>
                <a:gd name="connsiteX2" fmla="*/ 321468 w 345281"/>
                <a:gd name="connsiteY2" fmla="*/ 107156 h 271527"/>
                <a:gd name="connsiteX3" fmla="*/ 335756 w 345281"/>
                <a:gd name="connsiteY3" fmla="*/ 204787 h 271527"/>
                <a:gd name="connsiteX4" fmla="*/ 171449 w 345281"/>
                <a:gd name="connsiteY4" fmla="*/ 271461 h 271527"/>
                <a:gd name="connsiteX5" fmla="*/ 11906 w 345281"/>
                <a:gd name="connsiteY5" fmla="*/ 200025 h 271527"/>
                <a:gd name="connsiteX6" fmla="*/ 38100 w 345281"/>
                <a:gd name="connsiteY6" fmla="*/ 95250 h 271527"/>
                <a:gd name="connsiteX7" fmla="*/ 0 w 345281"/>
                <a:gd name="connsiteY7" fmla="*/ 0 h 271527"/>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6941"/>
                <a:gd name="connsiteY0" fmla="*/ 0 h 271461"/>
                <a:gd name="connsiteX1" fmla="*/ 345281 w 346941"/>
                <a:gd name="connsiteY1" fmla="*/ 0 h 271461"/>
                <a:gd name="connsiteX2" fmla="*/ 321468 w 346941"/>
                <a:gd name="connsiteY2" fmla="*/ 107156 h 271461"/>
                <a:gd name="connsiteX3" fmla="*/ 335756 w 346941"/>
                <a:gd name="connsiteY3" fmla="*/ 204787 h 271461"/>
                <a:gd name="connsiteX4" fmla="*/ 171449 w 346941"/>
                <a:gd name="connsiteY4" fmla="*/ 271461 h 271461"/>
                <a:gd name="connsiteX5" fmla="*/ 11906 w 346941"/>
                <a:gd name="connsiteY5" fmla="*/ 200025 h 271461"/>
                <a:gd name="connsiteX6" fmla="*/ 38100 w 346941"/>
                <a:gd name="connsiteY6" fmla="*/ 95250 h 271461"/>
                <a:gd name="connsiteX7" fmla="*/ 0 w 346941"/>
                <a:gd name="connsiteY7" fmla="*/ 0 h 271461"/>
                <a:gd name="connsiteX0" fmla="*/ 0 w 346491"/>
                <a:gd name="connsiteY0" fmla="*/ 0 h 271461"/>
                <a:gd name="connsiteX1" fmla="*/ 345281 w 346491"/>
                <a:gd name="connsiteY1" fmla="*/ 0 h 271461"/>
                <a:gd name="connsiteX2" fmla="*/ 314324 w 346491"/>
                <a:gd name="connsiteY2" fmla="*/ 100012 h 271461"/>
                <a:gd name="connsiteX3" fmla="*/ 335756 w 346491"/>
                <a:gd name="connsiteY3" fmla="*/ 204787 h 271461"/>
                <a:gd name="connsiteX4" fmla="*/ 171449 w 346491"/>
                <a:gd name="connsiteY4" fmla="*/ 271461 h 271461"/>
                <a:gd name="connsiteX5" fmla="*/ 11906 w 346491"/>
                <a:gd name="connsiteY5" fmla="*/ 200025 h 271461"/>
                <a:gd name="connsiteX6" fmla="*/ 38100 w 346491"/>
                <a:gd name="connsiteY6" fmla="*/ 95250 h 271461"/>
                <a:gd name="connsiteX7" fmla="*/ 0 w 346491"/>
                <a:gd name="connsiteY7" fmla="*/ 0 h 27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91" h="271461">
                  <a:moveTo>
                    <a:pt x="0" y="0"/>
                  </a:moveTo>
                  <a:lnTo>
                    <a:pt x="345281" y="0"/>
                  </a:lnTo>
                  <a:cubicBezTo>
                    <a:pt x="351630" y="45244"/>
                    <a:pt x="331787" y="71436"/>
                    <a:pt x="314324" y="100012"/>
                  </a:cubicBezTo>
                  <a:cubicBezTo>
                    <a:pt x="330993" y="125412"/>
                    <a:pt x="352425" y="167481"/>
                    <a:pt x="335756" y="204787"/>
                  </a:cubicBezTo>
                  <a:cubicBezTo>
                    <a:pt x="283369" y="236537"/>
                    <a:pt x="223837" y="263523"/>
                    <a:pt x="171449" y="271461"/>
                  </a:cubicBezTo>
                  <a:cubicBezTo>
                    <a:pt x="111124" y="265906"/>
                    <a:pt x="69850" y="246062"/>
                    <a:pt x="11906" y="200025"/>
                  </a:cubicBezTo>
                  <a:cubicBezTo>
                    <a:pt x="3968" y="160338"/>
                    <a:pt x="5556" y="130175"/>
                    <a:pt x="38100" y="95250"/>
                  </a:cubicBezTo>
                  <a:cubicBezTo>
                    <a:pt x="20638" y="70644"/>
                    <a:pt x="3175" y="60325"/>
                    <a:pt x="0" y="0"/>
                  </a:cubicBezTo>
                  <a:close/>
                </a:path>
              </a:pathLst>
            </a:custGeom>
            <a:grp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14" name="Rounded Rectangle 94">
              <a:extLst>
                <a:ext uri="{FF2B5EF4-FFF2-40B4-BE49-F238E27FC236}">
                  <a16:creationId xmlns:a16="http://schemas.microsoft.com/office/drawing/2014/main" xmlns="" id="{4D558170-288B-498C-BAFB-514B57097D6E}"/>
                </a:ext>
              </a:extLst>
            </p:cNvPr>
            <p:cNvSpPr/>
            <p:nvPr/>
          </p:nvSpPr>
          <p:spPr>
            <a:xfrm>
              <a:off x="4698201" y="4767262"/>
              <a:ext cx="76200" cy="119061"/>
            </a:xfrm>
            <a:prstGeom prst="roundRect">
              <a:avLst/>
            </a:prstGeom>
            <a:grp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15" name="Rounded Rectangle 95">
              <a:extLst>
                <a:ext uri="{FF2B5EF4-FFF2-40B4-BE49-F238E27FC236}">
                  <a16:creationId xmlns:a16="http://schemas.microsoft.com/office/drawing/2014/main" xmlns="" id="{C7025364-A898-4738-B028-94CAF248ACF9}"/>
                </a:ext>
              </a:extLst>
            </p:cNvPr>
            <p:cNvSpPr/>
            <p:nvPr/>
          </p:nvSpPr>
          <p:spPr>
            <a:xfrm rot="2620869">
              <a:off x="5017892" y="4912519"/>
              <a:ext cx="76200" cy="119061"/>
            </a:xfrm>
            <a:prstGeom prst="roundRect">
              <a:avLst/>
            </a:prstGeom>
            <a:grp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16" name="Rounded Rectangle 96">
              <a:extLst>
                <a:ext uri="{FF2B5EF4-FFF2-40B4-BE49-F238E27FC236}">
                  <a16:creationId xmlns:a16="http://schemas.microsoft.com/office/drawing/2014/main" xmlns="" id="{8C91D7B2-6814-444A-A42F-ADE0B5C2FFE4}"/>
                </a:ext>
              </a:extLst>
            </p:cNvPr>
            <p:cNvSpPr/>
            <p:nvPr/>
          </p:nvSpPr>
          <p:spPr>
            <a:xfrm rot="6417779">
              <a:off x="5094491" y="5261143"/>
              <a:ext cx="76200" cy="119061"/>
            </a:xfrm>
            <a:prstGeom prst="roundRect">
              <a:avLst/>
            </a:prstGeom>
            <a:grp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17" name="Rounded Rectangle 97">
              <a:extLst>
                <a:ext uri="{FF2B5EF4-FFF2-40B4-BE49-F238E27FC236}">
                  <a16:creationId xmlns:a16="http://schemas.microsoft.com/office/drawing/2014/main" xmlns="" id="{FDD4236C-A3D5-4346-A652-BEF02B1345C8}"/>
                </a:ext>
              </a:extLst>
            </p:cNvPr>
            <p:cNvSpPr/>
            <p:nvPr/>
          </p:nvSpPr>
          <p:spPr>
            <a:xfrm rot="18979131" flipH="1">
              <a:off x="4378730" y="4919661"/>
              <a:ext cx="76200" cy="119061"/>
            </a:xfrm>
            <a:prstGeom prst="roundRect">
              <a:avLst/>
            </a:prstGeom>
            <a:grp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sp>
          <p:nvSpPr>
            <p:cNvPr id="18" name="Rounded Rectangle 98">
              <a:extLst>
                <a:ext uri="{FF2B5EF4-FFF2-40B4-BE49-F238E27FC236}">
                  <a16:creationId xmlns:a16="http://schemas.microsoft.com/office/drawing/2014/main" xmlns="" id="{7BE2FD04-7831-445B-A52B-2302D67555A5}"/>
                </a:ext>
              </a:extLst>
            </p:cNvPr>
            <p:cNvSpPr/>
            <p:nvPr/>
          </p:nvSpPr>
          <p:spPr>
            <a:xfrm rot="15182221" flipH="1">
              <a:off x="4311439" y="5261143"/>
              <a:ext cx="76200" cy="119061"/>
            </a:xfrm>
            <a:prstGeom prst="roundRect">
              <a:avLst/>
            </a:prstGeom>
            <a:grpFill/>
            <a:ln w="3175" cap="flat" cmpd="sng" algn="ctr">
              <a:noFill/>
              <a:prstDash val="solid"/>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endParaRPr>
            </a:p>
          </p:txBody>
        </p:sp>
      </p:grpSp>
      <p:sp>
        <p:nvSpPr>
          <p:cNvPr id="19" name="Rectangle 18">
            <a:extLst>
              <a:ext uri="{FF2B5EF4-FFF2-40B4-BE49-F238E27FC236}">
                <a16:creationId xmlns:a16="http://schemas.microsoft.com/office/drawing/2014/main" xmlns="" id="{E97EA5AC-A424-4FAD-B441-1D6D022AD7DA}"/>
              </a:ext>
            </a:extLst>
          </p:cNvPr>
          <p:cNvSpPr/>
          <p:nvPr/>
        </p:nvSpPr>
        <p:spPr>
          <a:xfrm>
            <a:off x="2254619" y="2154639"/>
            <a:ext cx="8668315" cy="420564"/>
          </a:xfrm>
          <a:prstGeom prst="rect">
            <a:avLst/>
          </a:prstGeom>
          <a:solidFill>
            <a:srgbClr val="FFFF00"/>
          </a:solidFill>
        </p:spPr>
        <p:txBody>
          <a:bodyPr wrap="square" anchor="ctr">
            <a:spAutoFit/>
          </a:bodyPr>
          <a:lstStyle/>
          <a:p>
            <a:pPr defTabSz="914377">
              <a:defRPr/>
            </a:pPr>
            <a:r>
              <a:rPr lang="nl-NL" sz="2133" b="1" dirty="0">
                <a:solidFill>
                  <a:srgbClr val="FF0000"/>
                </a:solidFill>
                <a:latin typeface="+mj-lt"/>
                <a:ea typeface="Cambria" panose="02040503050406030204" pitchFamily="18" charset="0"/>
                <a:cs typeface="Arial"/>
              </a:rPr>
              <a:t>Bối cảnh lịch s</a:t>
            </a:r>
            <a:r>
              <a:rPr lang="en-US" sz="2133" b="1" dirty="0">
                <a:solidFill>
                  <a:srgbClr val="FF0000"/>
                </a:solidFill>
                <a:latin typeface="+mj-lt"/>
                <a:ea typeface="Cambria" panose="02040503050406030204" pitchFamily="18" charset="0"/>
                <a:cs typeface="Arial"/>
              </a:rPr>
              <a:t>ử</a:t>
            </a:r>
            <a:endParaRPr lang="en-US" sz="2133" b="1" dirty="0">
              <a:solidFill>
                <a:srgbClr val="FF0000"/>
              </a:solidFill>
              <a:latin typeface="+mj-lt"/>
              <a:ea typeface="Cambria" panose="02040503050406030204" pitchFamily="18" charset="0"/>
              <a:cs typeface="Arial" pitchFamily="34" charset="0"/>
            </a:endParaRPr>
          </a:p>
        </p:txBody>
      </p:sp>
      <p:sp>
        <p:nvSpPr>
          <p:cNvPr id="20" name="Rectangle 19">
            <a:extLst>
              <a:ext uri="{FF2B5EF4-FFF2-40B4-BE49-F238E27FC236}">
                <a16:creationId xmlns:a16="http://schemas.microsoft.com/office/drawing/2014/main" xmlns="" id="{1E1F84C0-5E3A-47C7-A9B2-4FF7288CD91B}"/>
              </a:ext>
            </a:extLst>
          </p:cNvPr>
          <p:cNvSpPr/>
          <p:nvPr/>
        </p:nvSpPr>
        <p:spPr>
          <a:xfrm>
            <a:off x="2395022" y="3995445"/>
            <a:ext cx="8436642" cy="707886"/>
          </a:xfrm>
          <a:prstGeom prst="rect">
            <a:avLst/>
          </a:prstGeom>
          <a:solidFill>
            <a:srgbClr val="0000FF"/>
          </a:solidFill>
        </p:spPr>
        <p:txBody>
          <a:bodyPr wrap="square" anchor="ctr">
            <a:spAutoFit/>
          </a:bodyPr>
          <a:lstStyle/>
          <a:p>
            <a:pPr algn="just" defTabSz="914377">
              <a:defRPr/>
            </a:pPr>
            <a:r>
              <a:rPr lang="nl-NL" sz="2000" b="1" dirty="0">
                <a:solidFill>
                  <a:srgbClr val="FFFFFF"/>
                </a:solidFill>
                <a:latin typeface="+mj-lt"/>
                <a:ea typeface="Cambria" panose="02040503050406030204" pitchFamily="18" charset="0"/>
                <a:cs typeface="Arial"/>
              </a:rPr>
              <a:t>Kết quả, ý nghĩa lịch s</a:t>
            </a:r>
            <a:r>
              <a:rPr lang="en-US" sz="2000" b="1" dirty="0">
                <a:solidFill>
                  <a:srgbClr val="FFFFFF"/>
                </a:solidFill>
                <a:latin typeface="+mj-lt"/>
                <a:ea typeface="Cambria" panose="02040503050406030204" pitchFamily="18" charset="0"/>
                <a:cs typeface="Arial"/>
              </a:rPr>
              <a:t>ử </a:t>
            </a:r>
            <a:r>
              <a:rPr lang="en-US" sz="2000" b="1" dirty="0" err="1">
                <a:solidFill>
                  <a:srgbClr val="FFFFFF"/>
                </a:solidFill>
                <a:latin typeface="+mj-lt"/>
                <a:ea typeface="Cambria" panose="02040503050406030204" pitchFamily="18" charset="0"/>
                <a:cs typeface="Arial"/>
              </a:rPr>
              <a:t>và</a:t>
            </a:r>
            <a:r>
              <a:rPr lang="en-US" sz="2000" b="1" dirty="0">
                <a:solidFill>
                  <a:srgbClr val="FFFFFF"/>
                </a:solidFill>
                <a:latin typeface="+mj-lt"/>
                <a:ea typeface="Cambria" panose="02040503050406030204" pitchFamily="18" charset="0"/>
                <a:cs typeface="Arial"/>
              </a:rPr>
              <a:t> </a:t>
            </a:r>
            <a:r>
              <a:rPr lang="en-US" sz="2000" b="1" dirty="0" err="1">
                <a:solidFill>
                  <a:srgbClr val="FFFFFF"/>
                </a:solidFill>
                <a:latin typeface="+mj-lt"/>
                <a:ea typeface="Cambria" panose="02040503050406030204" pitchFamily="18" charset="0"/>
                <a:cs typeface="Arial"/>
              </a:rPr>
              <a:t>tác</a:t>
            </a:r>
            <a:r>
              <a:rPr lang="en-US" sz="2000" b="1" dirty="0">
                <a:solidFill>
                  <a:srgbClr val="FFFFFF"/>
                </a:solidFill>
                <a:latin typeface="+mj-lt"/>
                <a:ea typeface="Cambria" panose="02040503050406030204" pitchFamily="18" charset="0"/>
                <a:cs typeface="Arial"/>
              </a:rPr>
              <a:t> </a:t>
            </a:r>
            <a:r>
              <a:rPr lang="en-US" sz="2000" b="1" dirty="0" err="1">
                <a:solidFill>
                  <a:srgbClr val="FFFFFF"/>
                </a:solidFill>
                <a:latin typeface="+mj-lt"/>
                <a:ea typeface="Cambria" panose="02040503050406030204" pitchFamily="18" charset="0"/>
                <a:cs typeface="Arial"/>
              </a:rPr>
              <a:t>động</a:t>
            </a:r>
            <a:r>
              <a:rPr lang="en-US" sz="2000" b="1" dirty="0">
                <a:solidFill>
                  <a:srgbClr val="FFFFFF"/>
                </a:solidFill>
                <a:latin typeface="+mj-lt"/>
                <a:ea typeface="Cambria" panose="02040503050406030204" pitchFamily="18" charset="0"/>
                <a:cs typeface="Arial"/>
              </a:rPr>
              <a:t> </a:t>
            </a:r>
            <a:r>
              <a:rPr lang="en-US" sz="2000" b="1" dirty="0" err="1">
                <a:solidFill>
                  <a:srgbClr val="FFFFFF"/>
                </a:solidFill>
                <a:latin typeface="+mj-lt"/>
                <a:ea typeface="Cambria" panose="02040503050406030204" pitchFamily="18" charset="0"/>
                <a:cs typeface="Arial"/>
              </a:rPr>
              <a:t>của</a:t>
            </a:r>
            <a:r>
              <a:rPr lang="en-US" sz="2000" b="1" dirty="0">
                <a:solidFill>
                  <a:srgbClr val="FFFFFF"/>
                </a:solidFill>
                <a:latin typeface="+mj-lt"/>
                <a:ea typeface="Cambria" panose="02040503050406030204" pitchFamily="18" charset="0"/>
                <a:cs typeface="Arial"/>
              </a:rPr>
              <a:t> </a:t>
            </a:r>
            <a:r>
              <a:rPr lang="en-US" sz="2000" b="1" dirty="0" err="1">
                <a:solidFill>
                  <a:srgbClr val="FFFFFF"/>
                </a:solidFill>
                <a:latin typeface="+mj-lt"/>
                <a:ea typeface="Cambria" panose="02040503050406030204" pitchFamily="18" charset="0"/>
                <a:cs typeface="Arial"/>
              </a:rPr>
              <a:t>phong</a:t>
            </a:r>
            <a:r>
              <a:rPr lang="en-US" sz="2000" b="1" dirty="0">
                <a:solidFill>
                  <a:srgbClr val="FFFFFF"/>
                </a:solidFill>
                <a:latin typeface="+mj-lt"/>
                <a:ea typeface="Cambria" panose="02040503050406030204" pitchFamily="18" charset="0"/>
                <a:cs typeface="Arial"/>
              </a:rPr>
              <a:t> </a:t>
            </a:r>
            <a:r>
              <a:rPr lang="en-US" sz="2000" b="1" dirty="0" err="1">
                <a:solidFill>
                  <a:srgbClr val="FFFFFF"/>
                </a:solidFill>
                <a:latin typeface="+mj-lt"/>
                <a:ea typeface="Cambria" panose="02040503050406030204" pitchFamily="18" charset="0"/>
                <a:cs typeface="Arial"/>
              </a:rPr>
              <a:t>trào</a:t>
            </a:r>
            <a:r>
              <a:rPr lang="en-US" sz="2000" b="1" dirty="0">
                <a:solidFill>
                  <a:srgbClr val="FFFFFF"/>
                </a:solidFill>
                <a:latin typeface="+mj-lt"/>
                <a:ea typeface="Cambria" panose="02040503050406030204" pitchFamily="18" charset="0"/>
                <a:cs typeface="Arial"/>
              </a:rPr>
              <a:t> </a:t>
            </a:r>
            <a:r>
              <a:rPr lang="en-US" sz="2000" b="1" dirty="0" err="1">
                <a:solidFill>
                  <a:srgbClr val="FFFFFF"/>
                </a:solidFill>
                <a:latin typeface="+mj-lt"/>
                <a:ea typeface="Cambria" panose="02040503050406030204" pitchFamily="18" charset="0"/>
                <a:cs typeface="Arial"/>
              </a:rPr>
              <a:t>nông</a:t>
            </a:r>
            <a:r>
              <a:rPr lang="en-US" sz="2000" b="1" dirty="0">
                <a:solidFill>
                  <a:srgbClr val="FFFFFF"/>
                </a:solidFill>
                <a:latin typeface="+mj-lt"/>
                <a:ea typeface="Cambria" panose="02040503050406030204" pitchFamily="18" charset="0"/>
                <a:cs typeface="Arial"/>
              </a:rPr>
              <a:t> </a:t>
            </a:r>
            <a:r>
              <a:rPr lang="en-US" sz="2000" b="1" dirty="0" err="1">
                <a:solidFill>
                  <a:srgbClr val="FFFFFF"/>
                </a:solidFill>
                <a:latin typeface="+mj-lt"/>
                <a:ea typeface="Cambria" panose="02040503050406030204" pitchFamily="18" charset="0"/>
                <a:cs typeface="Arial"/>
              </a:rPr>
              <a:t>dân</a:t>
            </a:r>
            <a:r>
              <a:rPr lang="en-US" sz="2000" b="1" dirty="0">
                <a:solidFill>
                  <a:srgbClr val="FFFFFF"/>
                </a:solidFill>
                <a:latin typeface="+mj-lt"/>
                <a:ea typeface="Cambria" panose="02040503050406030204" pitchFamily="18" charset="0"/>
                <a:cs typeface="Arial"/>
              </a:rPr>
              <a:t> ở </a:t>
            </a:r>
            <a:r>
              <a:rPr lang="en-US" sz="2000" b="1" dirty="0" err="1">
                <a:solidFill>
                  <a:srgbClr val="FFFFFF"/>
                </a:solidFill>
                <a:latin typeface="+mj-lt"/>
                <a:ea typeface="Cambria" panose="02040503050406030204" pitchFamily="18" charset="0"/>
                <a:cs typeface="Arial"/>
              </a:rPr>
              <a:t>Đàng</a:t>
            </a:r>
            <a:r>
              <a:rPr lang="en-US" sz="2000" b="1" dirty="0">
                <a:solidFill>
                  <a:srgbClr val="FFFFFF"/>
                </a:solidFill>
                <a:latin typeface="+mj-lt"/>
                <a:ea typeface="Cambria" panose="02040503050406030204" pitchFamily="18" charset="0"/>
                <a:cs typeface="Arial"/>
              </a:rPr>
              <a:t> </a:t>
            </a:r>
            <a:r>
              <a:rPr lang="en-US" sz="2000" b="1" dirty="0" err="1">
                <a:solidFill>
                  <a:srgbClr val="FFFFFF"/>
                </a:solidFill>
                <a:latin typeface="+mj-lt"/>
                <a:ea typeface="Cambria" panose="02040503050406030204" pitchFamily="18" charset="0"/>
                <a:cs typeface="Arial"/>
              </a:rPr>
              <a:t>Ngoài</a:t>
            </a:r>
            <a:r>
              <a:rPr lang="en-US" sz="2000" b="1" dirty="0">
                <a:solidFill>
                  <a:srgbClr val="FFFFFF"/>
                </a:solidFill>
                <a:latin typeface="+mj-lt"/>
                <a:ea typeface="Cambria" panose="02040503050406030204" pitchFamily="18" charset="0"/>
                <a:cs typeface="Arial"/>
              </a:rPr>
              <a:t> </a:t>
            </a:r>
            <a:r>
              <a:rPr lang="en-US" sz="2000" b="1" dirty="0" err="1">
                <a:solidFill>
                  <a:srgbClr val="FFFFFF"/>
                </a:solidFill>
                <a:latin typeface="+mj-lt"/>
                <a:ea typeface="Cambria" panose="02040503050406030204" pitchFamily="18" charset="0"/>
                <a:cs typeface="Arial"/>
              </a:rPr>
              <a:t>thế</a:t>
            </a:r>
            <a:r>
              <a:rPr lang="en-US" sz="2000" b="1" dirty="0">
                <a:solidFill>
                  <a:srgbClr val="FFFFFF"/>
                </a:solidFill>
                <a:latin typeface="+mj-lt"/>
                <a:ea typeface="Cambria" panose="02040503050406030204" pitchFamily="18" charset="0"/>
                <a:cs typeface="Arial"/>
              </a:rPr>
              <a:t> </a:t>
            </a:r>
            <a:r>
              <a:rPr lang="en-US" sz="2000" b="1" dirty="0" err="1">
                <a:solidFill>
                  <a:srgbClr val="FFFFFF"/>
                </a:solidFill>
                <a:latin typeface="+mj-lt"/>
                <a:ea typeface="Cambria" panose="02040503050406030204" pitchFamily="18" charset="0"/>
                <a:cs typeface="Arial"/>
              </a:rPr>
              <a:t>kỉ</a:t>
            </a:r>
            <a:r>
              <a:rPr lang="en-US" sz="2000" b="1" dirty="0">
                <a:solidFill>
                  <a:srgbClr val="FFFFFF"/>
                </a:solidFill>
                <a:latin typeface="+mj-lt"/>
                <a:ea typeface="Cambria" panose="02040503050406030204" pitchFamily="18" charset="0"/>
                <a:cs typeface="Arial"/>
              </a:rPr>
              <a:t> XVIII</a:t>
            </a:r>
            <a:endParaRPr lang="en-US" sz="2000" dirty="0">
              <a:solidFill>
                <a:srgbClr val="FFFFFF"/>
              </a:solidFill>
              <a:latin typeface="+mj-lt"/>
              <a:ea typeface="Cambria" panose="02040503050406030204" pitchFamily="18" charset="0"/>
              <a:cs typeface="Arial" pitchFamily="34" charset="0"/>
            </a:endParaRPr>
          </a:p>
        </p:txBody>
      </p:sp>
      <p:sp>
        <p:nvSpPr>
          <p:cNvPr id="21" name="Rectangle 20">
            <a:extLst>
              <a:ext uri="{FF2B5EF4-FFF2-40B4-BE49-F238E27FC236}">
                <a16:creationId xmlns:a16="http://schemas.microsoft.com/office/drawing/2014/main" xmlns="" id="{30869429-D006-4879-B8FF-70B5EFA81C98}"/>
              </a:ext>
            </a:extLst>
          </p:cNvPr>
          <p:cNvSpPr/>
          <p:nvPr/>
        </p:nvSpPr>
        <p:spPr>
          <a:xfrm>
            <a:off x="2395022" y="5201793"/>
            <a:ext cx="8527607" cy="1405256"/>
          </a:xfrm>
          <a:prstGeom prst="rect">
            <a:avLst/>
          </a:prstGeom>
          <a:solidFill>
            <a:srgbClr val="7030A0"/>
          </a:solidFill>
        </p:spPr>
        <p:txBody>
          <a:bodyPr wrap="square" anchor="ctr">
            <a:spAutoFit/>
          </a:bodyPr>
          <a:lstStyle/>
          <a:p>
            <a:pPr defTabSz="914377">
              <a:defRPr/>
            </a:pPr>
            <a:r>
              <a:rPr lang="nl-NL" sz="2133" dirty="0">
                <a:solidFill>
                  <a:srgbClr val="FFFFFF"/>
                </a:solidFill>
                <a:latin typeface="+mj-lt"/>
                <a:cs typeface="Arial"/>
              </a:rPr>
              <a:t>- Nêu đ</a:t>
            </a:r>
            <a:r>
              <a:rPr lang="vi-VN" sz="2133" dirty="0">
                <a:solidFill>
                  <a:srgbClr val="FFFFFF"/>
                </a:solidFill>
                <a:latin typeface="+mj-lt"/>
                <a:cs typeface="Arial"/>
              </a:rPr>
              <a:t>ư</a:t>
            </a:r>
            <a:r>
              <a:rPr lang="en-US" sz="2133" dirty="0" err="1">
                <a:solidFill>
                  <a:srgbClr val="FFFFFF"/>
                </a:solidFill>
                <a:latin typeface="+mj-lt"/>
                <a:cs typeface="Arial"/>
              </a:rPr>
              <a:t>ợc</a:t>
            </a:r>
            <a:r>
              <a:rPr lang="en-US" sz="2133" dirty="0">
                <a:solidFill>
                  <a:srgbClr val="FFFFFF"/>
                </a:solidFill>
                <a:latin typeface="+mj-lt"/>
                <a:cs typeface="Arial"/>
              </a:rPr>
              <a:t> </a:t>
            </a:r>
            <a:r>
              <a:rPr lang="en-US" sz="2133" dirty="0" err="1">
                <a:solidFill>
                  <a:srgbClr val="FFFFFF"/>
                </a:solidFill>
                <a:latin typeface="+mj-lt"/>
                <a:cs typeface="Arial"/>
              </a:rPr>
              <a:t>những</a:t>
            </a:r>
            <a:r>
              <a:rPr lang="en-US" sz="2133" dirty="0">
                <a:solidFill>
                  <a:srgbClr val="FFFFFF"/>
                </a:solidFill>
                <a:latin typeface="+mj-lt"/>
                <a:cs typeface="Arial"/>
              </a:rPr>
              <a:t> </a:t>
            </a:r>
            <a:r>
              <a:rPr lang="en-US" sz="2133" dirty="0" err="1">
                <a:solidFill>
                  <a:srgbClr val="FFFFFF"/>
                </a:solidFill>
                <a:latin typeface="+mj-lt"/>
                <a:cs typeface="Arial"/>
              </a:rPr>
              <a:t>nét</a:t>
            </a:r>
            <a:r>
              <a:rPr lang="en-US" sz="2133" dirty="0">
                <a:solidFill>
                  <a:srgbClr val="FFFFFF"/>
                </a:solidFill>
                <a:latin typeface="+mj-lt"/>
                <a:cs typeface="Arial"/>
              </a:rPr>
              <a:t> </a:t>
            </a:r>
            <a:r>
              <a:rPr lang="en-US" sz="2133" dirty="0" err="1">
                <a:solidFill>
                  <a:srgbClr val="FFFFFF"/>
                </a:solidFill>
                <a:latin typeface="+mj-lt"/>
                <a:cs typeface="Arial"/>
              </a:rPr>
              <a:t>chính</a:t>
            </a:r>
            <a:r>
              <a:rPr lang="en-US" sz="2133" dirty="0">
                <a:solidFill>
                  <a:srgbClr val="FFFFFF"/>
                </a:solidFill>
                <a:latin typeface="+mj-lt"/>
                <a:cs typeface="Arial"/>
              </a:rPr>
              <a:t> (</a:t>
            </a:r>
            <a:r>
              <a:rPr lang="en-US" sz="2133" dirty="0" err="1">
                <a:solidFill>
                  <a:srgbClr val="FFFFFF"/>
                </a:solidFill>
                <a:latin typeface="+mj-lt"/>
                <a:cs typeface="Arial"/>
              </a:rPr>
              <a:t>bối</a:t>
            </a:r>
            <a:r>
              <a:rPr lang="en-US" sz="2133" dirty="0">
                <a:solidFill>
                  <a:srgbClr val="FFFFFF"/>
                </a:solidFill>
                <a:latin typeface="+mj-lt"/>
                <a:cs typeface="Arial"/>
              </a:rPr>
              <a:t> </a:t>
            </a:r>
            <a:r>
              <a:rPr lang="en-US" sz="2133" dirty="0" err="1">
                <a:solidFill>
                  <a:srgbClr val="FFFFFF"/>
                </a:solidFill>
                <a:latin typeface="+mj-lt"/>
                <a:cs typeface="Arial"/>
              </a:rPr>
              <a:t>cảnh</a:t>
            </a:r>
            <a:r>
              <a:rPr lang="en-US" sz="2133" dirty="0">
                <a:solidFill>
                  <a:srgbClr val="FFFFFF"/>
                </a:solidFill>
                <a:latin typeface="+mj-lt"/>
                <a:cs typeface="Arial"/>
              </a:rPr>
              <a:t> </a:t>
            </a:r>
            <a:r>
              <a:rPr lang="en-US" sz="2133" dirty="0" err="1">
                <a:solidFill>
                  <a:srgbClr val="FFFFFF"/>
                </a:solidFill>
                <a:latin typeface="+mj-lt"/>
                <a:cs typeface="Arial"/>
              </a:rPr>
              <a:t>lịch</a:t>
            </a:r>
            <a:r>
              <a:rPr lang="en-US" sz="2133" dirty="0">
                <a:solidFill>
                  <a:srgbClr val="FFFFFF"/>
                </a:solidFill>
                <a:latin typeface="+mj-lt"/>
                <a:cs typeface="Arial"/>
              </a:rPr>
              <a:t> </a:t>
            </a:r>
            <a:r>
              <a:rPr lang="en-US" sz="2133" dirty="0" err="1">
                <a:solidFill>
                  <a:srgbClr val="FFFFFF"/>
                </a:solidFill>
                <a:latin typeface="+mj-lt"/>
                <a:cs typeface="Arial"/>
              </a:rPr>
              <a:t>sử</a:t>
            </a:r>
            <a:r>
              <a:rPr lang="en-US" sz="2133" dirty="0">
                <a:solidFill>
                  <a:srgbClr val="FFFFFF"/>
                </a:solidFill>
                <a:latin typeface="+mj-lt"/>
                <a:cs typeface="Arial"/>
              </a:rPr>
              <a:t>, </a:t>
            </a:r>
            <a:r>
              <a:rPr lang="en-US" sz="2133" dirty="0" err="1">
                <a:solidFill>
                  <a:srgbClr val="FFFFFF"/>
                </a:solidFill>
                <a:latin typeface="+mj-lt"/>
                <a:cs typeface="Arial"/>
              </a:rPr>
              <a:t>diễn</a:t>
            </a:r>
            <a:r>
              <a:rPr lang="en-US" sz="2133" dirty="0">
                <a:solidFill>
                  <a:srgbClr val="FFFFFF"/>
                </a:solidFill>
                <a:latin typeface="+mj-lt"/>
                <a:cs typeface="Arial"/>
              </a:rPr>
              <a:t> </a:t>
            </a:r>
            <a:r>
              <a:rPr lang="en-US" sz="2133" dirty="0" err="1">
                <a:solidFill>
                  <a:srgbClr val="FFFFFF"/>
                </a:solidFill>
                <a:latin typeface="+mj-lt"/>
                <a:cs typeface="Arial"/>
              </a:rPr>
              <a:t>biến</a:t>
            </a:r>
            <a:r>
              <a:rPr lang="en-US" sz="2133" dirty="0">
                <a:solidFill>
                  <a:srgbClr val="FFFFFF"/>
                </a:solidFill>
                <a:latin typeface="+mj-lt"/>
                <a:cs typeface="Arial"/>
              </a:rPr>
              <a:t>, </a:t>
            </a:r>
            <a:r>
              <a:rPr lang="en-US" sz="2133" dirty="0" err="1">
                <a:solidFill>
                  <a:srgbClr val="FFFFFF"/>
                </a:solidFill>
                <a:latin typeface="+mj-lt"/>
                <a:cs typeface="Arial"/>
              </a:rPr>
              <a:t>kết</a:t>
            </a:r>
            <a:r>
              <a:rPr lang="en-US" sz="2133" dirty="0">
                <a:solidFill>
                  <a:srgbClr val="FFFFFF"/>
                </a:solidFill>
                <a:latin typeface="+mj-lt"/>
                <a:cs typeface="Arial"/>
              </a:rPr>
              <a:t> </a:t>
            </a:r>
            <a:r>
              <a:rPr lang="en-US" sz="2133" dirty="0" err="1">
                <a:solidFill>
                  <a:srgbClr val="FFFFFF"/>
                </a:solidFill>
                <a:latin typeface="+mj-lt"/>
                <a:cs typeface="Arial"/>
              </a:rPr>
              <a:t>quả</a:t>
            </a:r>
            <a:r>
              <a:rPr lang="en-US" sz="2133" dirty="0">
                <a:solidFill>
                  <a:srgbClr val="FFFFFF"/>
                </a:solidFill>
                <a:latin typeface="+mj-lt"/>
                <a:cs typeface="Arial"/>
              </a:rPr>
              <a:t> </a:t>
            </a:r>
            <a:r>
              <a:rPr lang="en-US" sz="2133" dirty="0" err="1">
                <a:solidFill>
                  <a:srgbClr val="FFFFFF"/>
                </a:solidFill>
                <a:latin typeface="+mj-lt"/>
                <a:cs typeface="Arial"/>
              </a:rPr>
              <a:t>và</a:t>
            </a:r>
            <a:r>
              <a:rPr lang="en-US" sz="2133" dirty="0">
                <a:solidFill>
                  <a:srgbClr val="FFFFFF"/>
                </a:solidFill>
                <a:latin typeface="+mj-lt"/>
                <a:cs typeface="Arial"/>
              </a:rPr>
              <a:t> ý </a:t>
            </a:r>
            <a:r>
              <a:rPr lang="en-US" sz="2133" dirty="0" err="1">
                <a:solidFill>
                  <a:srgbClr val="FFFFFF"/>
                </a:solidFill>
                <a:latin typeface="+mj-lt"/>
                <a:cs typeface="Arial"/>
              </a:rPr>
              <a:t>nghĩa</a:t>
            </a:r>
            <a:r>
              <a:rPr lang="en-US" sz="2133" dirty="0">
                <a:solidFill>
                  <a:srgbClr val="FFFFFF"/>
                </a:solidFill>
                <a:latin typeface="+mj-lt"/>
                <a:cs typeface="Arial"/>
              </a:rPr>
              <a:t>) </a:t>
            </a:r>
            <a:r>
              <a:rPr lang="en-US" sz="2133" dirty="0" err="1">
                <a:solidFill>
                  <a:srgbClr val="FFFFFF"/>
                </a:solidFill>
                <a:latin typeface="+mj-lt"/>
                <a:cs typeface="Arial"/>
              </a:rPr>
              <a:t>của</a:t>
            </a:r>
            <a:r>
              <a:rPr lang="en-US" sz="2133" dirty="0">
                <a:solidFill>
                  <a:srgbClr val="FFFFFF"/>
                </a:solidFill>
                <a:latin typeface="+mj-lt"/>
                <a:cs typeface="Arial"/>
              </a:rPr>
              <a:t> </a:t>
            </a:r>
            <a:r>
              <a:rPr lang="en-US" sz="2133" dirty="0" err="1">
                <a:solidFill>
                  <a:srgbClr val="FFFFFF"/>
                </a:solidFill>
                <a:latin typeface="+mj-lt"/>
                <a:cs typeface="Arial"/>
              </a:rPr>
              <a:t>phong</a:t>
            </a:r>
            <a:r>
              <a:rPr lang="en-US" sz="2133" dirty="0">
                <a:solidFill>
                  <a:srgbClr val="FFFFFF"/>
                </a:solidFill>
                <a:latin typeface="+mj-lt"/>
                <a:cs typeface="Arial"/>
              </a:rPr>
              <a:t> </a:t>
            </a:r>
            <a:r>
              <a:rPr lang="en-US" sz="2133" dirty="0" err="1">
                <a:solidFill>
                  <a:srgbClr val="FFFFFF"/>
                </a:solidFill>
                <a:latin typeface="+mj-lt"/>
                <a:cs typeface="Arial"/>
              </a:rPr>
              <a:t>trào</a:t>
            </a:r>
            <a:r>
              <a:rPr lang="en-US" sz="2133" dirty="0">
                <a:solidFill>
                  <a:srgbClr val="FFFFFF"/>
                </a:solidFill>
                <a:latin typeface="+mj-lt"/>
                <a:cs typeface="Arial"/>
              </a:rPr>
              <a:t> </a:t>
            </a:r>
            <a:r>
              <a:rPr lang="en-US" sz="2133" dirty="0" err="1">
                <a:solidFill>
                  <a:srgbClr val="FFFFFF"/>
                </a:solidFill>
                <a:latin typeface="+mj-lt"/>
                <a:cs typeface="Arial"/>
              </a:rPr>
              <a:t>nông</a:t>
            </a:r>
            <a:r>
              <a:rPr lang="en-US" sz="2133" dirty="0">
                <a:solidFill>
                  <a:srgbClr val="FFFFFF"/>
                </a:solidFill>
                <a:latin typeface="+mj-lt"/>
                <a:cs typeface="Arial"/>
              </a:rPr>
              <a:t> </a:t>
            </a:r>
            <a:r>
              <a:rPr lang="en-US" sz="2133" dirty="0" err="1">
                <a:solidFill>
                  <a:srgbClr val="FFFFFF"/>
                </a:solidFill>
                <a:latin typeface="+mj-lt"/>
                <a:cs typeface="Arial"/>
              </a:rPr>
              <a:t>dân</a:t>
            </a:r>
            <a:r>
              <a:rPr lang="en-US" sz="2133" dirty="0">
                <a:solidFill>
                  <a:srgbClr val="FFFFFF"/>
                </a:solidFill>
                <a:latin typeface="+mj-lt"/>
                <a:cs typeface="Arial"/>
              </a:rPr>
              <a:t> ở </a:t>
            </a:r>
            <a:r>
              <a:rPr lang="en-US" sz="2133" dirty="0" err="1">
                <a:solidFill>
                  <a:srgbClr val="FFFFFF"/>
                </a:solidFill>
                <a:latin typeface="+mj-lt"/>
                <a:cs typeface="Arial"/>
              </a:rPr>
              <a:t>Đàng</a:t>
            </a:r>
            <a:r>
              <a:rPr lang="en-US" sz="2133" dirty="0">
                <a:solidFill>
                  <a:srgbClr val="FFFFFF"/>
                </a:solidFill>
                <a:latin typeface="+mj-lt"/>
                <a:cs typeface="Arial"/>
              </a:rPr>
              <a:t> </a:t>
            </a:r>
            <a:r>
              <a:rPr lang="en-US" sz="2133" dirty="0" err="1">
                <a:solidFill>
                  <a:srgbClr val="FFFFFF"/>
                </a:solidFill>
                <a:latin typeface="+mj-lt"/>
                <a:cs typeface="Arial"/>
              </a:rPr>
              <a:t>Ngoài</a:t>
            </a:r>
            <a:r>
              <a:rPr lang="en-US" sz="2133" dirty="0">
                <a:solidFill>
                  <a:srgbClr val="FFFFFF"/>
                </a:solidFill>
                <a:latin typeface="+mj-lt"/>
                <a:cs typeface="Arial"/>
              </a:rPr>
              <a:t> </a:t>
            </a:r>
            <a:r>
              <a:rPr lang="en-US" sz="2133" dirty="0" err="1">
                <a:solidFill>
                  <a:srgbClr val="FFFFFF"/>
                </a:solidFill>
                <a:latin typeface="+mj-lt"/>
                <a:cs typeface="Arial"/>
              </a:rPr>
              <a:t>thế</a:t>
            </a:r>
            <a:r>
              <a:rPr lang="en-US" sz="2133" dirty="0">
                <a:solidFill>
                  <a:srgbClr val="FFFFFF"/>
                </a:solidFill>
                <a:latin typeface="+mj-lt"/>
                <a:cs typeface="Arial"/>
              </a:rPr>
              <a:t> </a:t>
            </a:r>
            <a:r>
              <a:rPr lang="en-US" sz="2133" dirty="0" err="1">
                <a:solidFill>
                  <a:srgbClr val="FFFFFF"/>
                </a:solidFill>
                <a:latin typeface="+mj-lt"/>
                <a:cs typeface="Arial"/>
              </a:rPr>
              <a:t>kỉ</a:t>
            </a:r>
            <a:r>
              <a:rPr lang="en-US" sz="2133" dirty="0">
                <a:solidFill>
                  <a:srgbClr val="FFFFFF"/>
                </a:solidFill>
                <a:latin typeface="+mj-lt"/>
                <a:cs typeface="Arial"/>
              </a:rPr>
              <a:t> XVIII</a:t>
            </a:r>
          </a:p>
          <a:p>
            <a:pPr defTabSz="914377">
              <a:defRPr/>
            </a:pP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Nêu</a:t>
            </a:r>
            <a:r>
              <a:rPr lang="en-US" sz="2133" dirty="0">
                <a:solidFill>
                  <a:srgbClr val="FFFFFF"/>
                </a:solidFill>
                <a:latin typeface="+mj-lt"/>
                <a:ea typeface="Cambria" panose="02040503050406030204" pitchFamily="18" charset="0"/>
                <a:cs typeface="Arial"/>
              </a:rPr>
              <a:t> đ</a:t>
            </a:r>
            <a:r>
              <a:rPr lang="vi-VN" sz="2133" dirty="0">
                <a:solidFill>
                  <a:srgbClr val="FFFFFF"/>
                </a:solidFill>
                <a:latin typeface="+mj-lt"/>
                <a:ea typeface="Cambria" panose="02040503050406030204" pitchFamily="18" charset="0"/>
                <a:cs typeface="Arial"/>
              </a:rPr>
              <a:t>ư</a:t>
            </a:r>
            <a:r>
              <a:rPr lang="en-US" sz="2133" dirty="0" err="1">
                <a:solidFill>
                  <a:srgbClr val="FFFFFF"/>
                </a:solidFill>
                <a:latin typeface="+mj-lt"/>
                <a:ea typeface="Cambria" panose="02040503050406030204" pitchFamily="18" charset="0"/>
                <a:cs typeface="Arial"/>
              </a:rPr>
              <a:t>ợc</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tác</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động</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của</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phong</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trào</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nông</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dân</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Đàng</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Ngoài</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đối</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với</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xã</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hội</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Đại</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Việt</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thế</a:t>
            </a:r>
            <a:r>
              <a:rPr lang="en-US" sz="2133" dirty="0">
                <a:solidFill>
                  <a:srgbClr val="FFFFFF"/>
                </a:solidFill>
                <a:latin typeface="+mj-lt"/>
                <a:ea typeface="Cambria" panose="02040503050406030204" pitchFamily="18" charset="0"/>
                <a:cs typeface="Arial"/>
              </a:rPr>
              <a:t> </a:t>
            </a:r>
            <a:r>
              <a:rPr lang="en-US" sz="2133" dirty="0" err="1">
                <a:solidFill>
                  <a:srgbClr val="FFFFFF"/>
                </a:solidFill>
                <a:latin typeface="+mj-lt"/>
                <a:ea typeface="Cambria" panose="02040503050406030204" pitchFamily="18" charset="0"/>
                <a:cs typeface="Arial"/>
              </a:rPr>
              <a:t>kỉ</a:t>
            </a:r>
            <a:r>
              <a:rPr lang="en-US" sz="2133" dirty="0">
                <a:solidFill>
                  <a:srgbClr val="FFFFFF"/>
                </a:solidFill>
                <a:latin typeface="+mj-lt"/>
                <a:ea typeface="Cambria" panose="02040503050406030204" pitchFamily="18" charset="0"/>
                <a:cs typeface="Arial"/>
              </a:rPr>
              <a:t> XVIII</a:t>
            </a:r>
            <a:endParaRPr lang="en-US" sz="2133" dirty="0">
              <a:solidFill>
                <a:srgbClr val="FFFFFF"/>
              </a:solidFill>
              <a:latin typeface="+mj-lt"/>
              <a:ea typeface="Cambria" panose="02040503050406030204" pitchFamily="18" charset="0"/>
              <a:cs typeface="Arial" pitchFamily="34" charset="0"/>
            </a:endParaRPr>
          </a:p>
        </p:txBody>
      </p:sp>
      <p:sp>
        <p:nvSpPr>
          <p:cNvPr id="22" name="Rectangle 21">
            <a:extLst>
              <a:ext uri="{FF2B5EF4-FFF2-40B4-BE49-F238E27FC236}">
                <a16:creationId xmlns:a16="http://schemas.microsoft.com/office/drawing/2014/main" xmlns="" id="{314EFA73-50E0-43D0-888A-00F8A5DCDDFC}"/>
              </a:ext>
            </a:extLst>
          </p:cNvPr>
          <p:cNvSpPr/>
          <p:nvPr/>
        </p:nvSpPr>
        <p:spPr>
          <a:xfrm rot="19126099">
            <a:off x="59174" y="4012125"/>
            <a:ext cx="1753942" cy="379656"/>
          </a:xfrm>
          <a:prstGeom prst="rect">
            <a:avLst/>
          </a:prstGeom>
        </p:spPr>
        <p:txBody>
          <a:bodyPr wrap="square" anchor="ctr">
            <a:spAutoFit/>
          </a:bodyPr>
          <a:lstStyle/>
          <a:p>
            <a:pPr algn="ctr" defTabSz="914377">
              <a:defRPr/>
            </a:pPr>
            <a:r>
              <a:rPr lang="en-US" sz="1867" b="1" dirty="0" err="1">
                <a:solidFill>
                  <a:srgbClr val="FF0000"/>
                </a:solidFill>
                <a:latin typeface="Arial" pitchFamily="34" charset="0"/>
                <a:cs typeface="Arial" pitchFamily="34" charset="0"/>
              </a:rPr>
              <a:t>Nội</a:t>
            </a:r>
            <a:r>
              <a:rPr lang="en-US" sz="1867" b="1" dirty="0">
                <a:solidFill>
                  <a:srgbClr val="FF0000"/>
                </a:solidFill>
                <a:latin typeface="Arial" pitchFamily="34" charset="0"/>
                <a:cs typeface="Arial" pitchFamily="34" charset="0"/>
              </a:rPr>
              <a:t> dung 3</a:t>
            </a:r>
          </a:p>
        </p:txBody>
      </p:sp>
      <p:sp>
        <p:nvSpPr>
          <p:cNvPr id="23" name="Rectangle 22">
            <a:extLst>
              <a:ext uri="{FF2B5EF4-FFF2-40B4-BE49-F238E27FC236}">
                <a16:creationId xmlns:a16="http://schemas.microsoft.com/office/drawing/2014/main" xmlns="" id="{3BFB794C-D88C-4786-92C2-AB20CBFC60E9}"/>
              </a:ext>
            </a:extLst>
          </p:cNvPr>
          <p:cNvSpPr/>
          <p:nvPr/>
        </p:nvSpPr>
        <p:spPr>
          <a:xfrm rot="19126099">
            <a:off x="-46609" y="5752286"/>
            <a:ext cx="2211330" cy="379656"/>
          </a:xfrm>
          <a:prstGeom prst="rect">
            <a:avLst/>
          </a:prstGeom>
        </p:spPr>
        <p:txBody>
          <a:bodyPr wrap="square" anchor="ctr">
            <a:spAutoFit/>
          </a:bodyPr>
          <a:lstStyle/>
          <a:p>
            <a:pPr algn="ctr" defTabSz="914377">
              <a:defRPr/>
            </a:pPr>
            <a:r>
              <a:rPr lang="en-US" sz="1867" b="1" dirty="0" err="1">
                <a:solidFill>
                  <a:srgbClr val="FFFF00"/>
                </a:solidFill>
                <a:latin typeface="Arial" pitchFamily="34" charset="0"/>
                <a:cs typeface="Arial" pitchFamily="34" charset="0"/>
              </a:rPr>
              <a:t>Yêu</a:t>
            </a:r>
            <a:r>
              <a:rPr lang="en-US" sz="1867" b="1" dirty="0">
                <a:solidFill>
                  <a:srgbClr val="FFFF00"/>
                </a:solidFill>
                <a:latin typeface="Arial" pitchFamily="34" charset="0"/>
                <a:cs typeface="Arial" pitchFamily="34" charset="0"/>
              </a:rPr>
              <a:t> </a:t>
            </a:r>
            <a:r>
              <a:rPr lang="en-US" sz="1867" b="1" dirty="0" err="1">
                <a:solidFill>
                  <a:srgbClr val="FFFF00"/>
                </a:solidFill>
                <a:latin typeface="Arial" pitchFamily="34" charset="0"/>
                <a:cs typeface="Arial" pitchFamily="34" charset="0"/>
              </a:rPr>
              <a:t>cầu</a:t>
            </a:r>
            <a:r>
              <a:rPr lang="en-US" sz="1867" b="1" dirty="0">
                <a:solidFill>
                  <a:srgbClr val="FFFF00"/>
                </a:solidFill>
                <a:latin typeface="Arial" pitchFamily="34" charset="0"/>
                <a:cs typeface="Arial" pitchFamily="34" charset="0"/>
              </a:rPr>
              <a:t> </a:t>
            </a:r>
            <a:r>
              <a:rPr lang="en-US" sz="1867" b="1" dirty="0" err="1">
                <a:solidFill>
                  <a:srgbClr val="FFFF00"/>
                </a:solidFill>
                <a:latin typeface="Arial" pitchFamily="34" charset="0"/>
                <a:cs typeface="Arial" pitchFamily="34" charset="0"/>
              </a:rPr>
              <a:t>cần</a:t>
            </a:r>
            <a:r>
              <a:rPr lang="en-US" sz="1867" b="1" dirty="0">
                <a:solidFill>
                  <a:srgbClr val="FFFF00"/>
                </a:solidFill>
                <a:latin typeface="Arial" pitchFamily="34" charset="0"/>
                <a:cs typeface="Arial" pitchFamily="34" charset="0"/>
              </a:rPr>
              <a:t> </a:t>
            </a:r>
            <a:r>
              <a:rPr lang="en-US" sz="1867" b="1" dirty="0" err="1">
                <a:solidFill>
                  <a:srgbClr val="FFFF00"/>
                </a:solidFill>
                <a:latin typeface="Arial" pitchFamily="34" charset="0"/>
                <a:cs typeface="Arial" pitchFamily="34" charset="0"/>
              </a:rPr>
              <a:t>đạt</a:t>
            </a:r>
            <a:endParaRPr lang="en-US" sz="1867" b="1" dirty="0">
              <a:solidFill>
                <a:srgbClr val="FFFF00"/>
              </a:solidFill>
              <a:latin typeface="Arial" pitchFamily="34" charset="0"/>
              <a:cs typeface="Arial" pitchFamily="34" charset="0"/>
            </a:endParaRPr>
          </a:p>
        </p:txBody>
      </p:sp>
      <p:sp>
        <p:nvSpPr>
          <p:cNvPr id="24" name="Rectangle 23">
            <a:extLst>
              <a:ext uri="{FF2B5EF4-FFF2-40B4-BE49-F238E27FC236}">
                <a16:creationId xmlns:a16="http://schemas.microsoft.com/office/drawing/2014/main" xmlns="" id="{5A826FAC-AB68-444E-8D4D-95336C97E600}"/>
              </a:ext>
            </a:extLst>
          </p:cNvPr>
          <p:cNvSpPr/>
          <p:nvPr/>
        </p:nvSpPr>
        <p:spPr>
          <a:xfrm rot="19126099">
            <a:off x="94065" y="2290707"/>
            <a:ext cx="1954394" cy="379656"/>
          </a:xfrm>
          <a:prstGeom prst="rect">
            <a:avLst/>
          </a:prstGeom>
          <a:solidFill>
            <a:srgbClr val="0000FF"/>
          </a:solidFill>
        </p:spPr>
        <p:txBody>
          <a:bodyPr wrap="square" anchor="ctr">
            <a:spAutoFit/>
          </a:bodyPr>
          <a:lstStyle/>
          <a:p>
            <a:pPr algn="ctr" defTabSz="914377">
              <a:defRPr/>
            </a:pPr>
            <a:r>
              <a:rPr lang="en-US" sz="1867" b="1" dirty="0" err="1">
                <a:solidFill>
                  <a:srgbClr val="FFFFFF"/>
                </a:solidFill>
                <a:latin typeface="Arial" pitchFamily="34" charset="0"/>
                <a:cs typeface="Arial" pitchFamily="34" charset="0"/>
              </a:rPr>
              <a:t>Nội</a:t>
            </a:r>
            <a:r>
              <a:rPr lang="en-US" sz="1867" b="1" dirty="0">
                <a:solidFill>
                  <a:srgbClr val="FFFFFF"/>
                </a:solidFill>
                <a:latin typeface="Arial" pitchFamily="34" charset="0"/>
                <a:cs typeface="Arial" pitchFamily="34" charset="0"/>
              </a:rPr>
              <a:t> dung 1 + 2</a:t>
            </a:r>
          </a:p>
        </p:txBody>
      </p:sp>
      <p:sp>
        <p:nvSpPr>
          <p:cNvPr id="25" name="Rounded Rectangle 12">
            <a:extLst>
              <a:ext uri="{FF2B5EF4-FFF2-40B4-BE49-F238E27FC236}">
                <a16:creationId xmlns:a16="http://schemas.microsoft.com/office/drawing/2014/main" xmlns="" id="{82F17400-9B0A-42AC-81D6-24821BFEABDB}"/>
              </a:ext>
            </a:extLst>
          </p:cNvPr>
          <p:cNvSpPr/>
          <p:nvPr/>
        </p:nvSpPr>
        <p:spPr>
          <a:xfrm>
            <a:off x="657389" y="164637"/>
            <a:ext cx="10623187" cy="1383251"/>
          </a:xfrm>
          <a:prstGeom prst="roundRect">
            <a:avLst>
              <a:gd name="adj" fmla="val 7739"/>
            </a:avLst>
          </a:prstGeom>
          <a:solidFill>
            <a:srgbClr val="2D2D8A">
              <a:lumMod val="20000"/>
              <a:lumOff val="80000"/>
            </a:srgbClr>
          </a:solidFill>
          <a:ln w="25400" cap="flat" cmpd="sng" algn="ctr">
            <a:solidFill>
              <a:srgbClr val="2D2D8A">
                <a:lumMod val="50000"/>
              </a:srgbClr>
            </a:solid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endParaRPr>
          </a:p>
        </p:txBody>
      </p:sp>
      <p:sp>
        <p:nvSpPr>
          <p:cNvPr id="26" name="Rounded Rectangle 7">
            <a:extLst>
              <a:ext uri="{FF2B5EF4-FFF2-40B4-BE49-F238E27FC236}">
                <a16:creationId xmlns:a16="http://schemas.microsoft.com/office/drawing/2014/main" xmlns="" id="{7E4DF398-B7B2-44AF-B20B-262EE831BF90}"/>
              </a:ext>
            </a:extLst>
          </p:cNvPr>
          <p:cNvSpPr/>
          <p:nvPr/>
        </p:nvSpPr>
        <p:spPr>
          <a:xfrm>
            <a:off x="749193" y="329738"/>
            <a:ext cx="10339364" cy="1085572"/>
          </a:xfrm>
          <a:prstGeom prst="roundRect">
            <a:avLst>
              <a:gd name="adj" fmla="val 7739"/>
            </a:avLst>
          </a:prstGeom>
          <a:solidFill>
            <a:srgbClr val="FF0000"/>
          </a:solidFill>
          <a:ln w="25400" cap="flat" cmpd="sng" algn="ctr">
            <a:solidFill>
              <a:srgbClr val="2D2D8A">
                <a:lumMod val="50000"/>
              </a:srgbClr>
            </a:solidFill>
            <a:prstDash val="dash"/>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ExtraBo" panose="00000900000000000000" pitchFamily="2" charset="0"/>
              </a:rPr>
              <a:t>TIẾT 18 + 19 </a:t>
            </a: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ExtraBo" panose="00000900000000000000" pitchFamily="2" charset="0"/>
              </a:rPr>
              <a:t>- BÀI 7.</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sym typeface="Oswald" charset="0"/>
              </a:rPr>
              <a:t>KHỞI NGHĨA NÔNG DÂN Ở ĐÀNG NGOÀI THẾ KỈ XVIII</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7" name="Rectangle 26">
            <a:extLst>
              <a:ext uri="{FF2B5EF4-FFF2-40B4-BE49-F238E27FC236}">
                <a16:creationId xmlns:a16="http://schemas.microsoft.com/office/drawing/2014/main" xmlns="" id="{F8CDA3B4-60D7-489B-9317-969882DC086D}"/>
              </a:ext>
            </a:extLst>
          </p:cNvPr>
          <p:cNvSpPr/>
          <p:nvPr/>
        </p:nvSpPr>
        <p:spPr>
          <a:xfrm>
            <a:off x="2234670" y="2700933"/>
            <a:ext cx="8668315" cy="420564"/>
          </a:xfrm>
          <a:prstGeom prst="rect">
            <a:avLst/>
          </a:prstGeom>
          <a:solidFill>
            <a:srgbClr val="0044CC"/>
          </a:solidFill>
        </p:spPr>
        <p:txBody>
          <a:bodyPr wrap="square" anchor="ctr">
            <a:spAutoFit/>
          </a:bodyPr>
          <a:lstStyle/>
          <a:p>
            <a:pPr defTabSz="914377">
              <a:defRPr/>
            </a:pPr>
            <a:r>
              <a:rPr lang="nl-NL" sz="2133" b="1" dirty="0">
                <a:solidFill>
                  <a:srgbClr val="FFFFFF"/>
                </a:solidFill>
                <a:latin typeface="+mj-lt"/>
                <a:ea typeface="Cambria" panose="02040503050406030204" pitchFamily="18" charset="0"/>
                <a:cs typeface="Arial"/>
              </a:rPr>
              <a:t>Một số cuộc kh</a:t>
            </a:r>
            <a:r>
              <a:rPr lang="en-US" sz="2133" b="1" dirty="0" err="1">
                <a:solidFill>
                  <a:srgbClr val="FFFFFF"/>
                </a:solidFill>
                <a:latin typeface="+mj-lt"/>
                <a:ea typeface="Cambria" panose="02040503050406030204" pitchFamily="18" charset="0"/>
                <a:cs typeface="Arial"/>
              </a:rPr>
              <a:t>ởi</a:t>
            </a:r>
            <a:r>
              <a:rPr lang="en-US" sz="2133" b="1" dirty="0">
                <a:solidFill>
                  <a:srgbClr val="FFFFFF"/>
                </a:solidFill>
                <a:latin typeface="+mj-lt"/>
                <a:ea typeface="Cambria" panose="02040503050406030204" pitchFamily="18" charset="0"/>
                <a:cs typeface="Arial"/>
              </a:rPr>
              <a:t> </a:t>
            </a:r>
            <a:r>
              <a:rPr lang="en-US" sz="2133" b="1" dirty="0" err="1">
                <a:solidFill>
                  <a:srgbClr val="FFFFFF"/>
                </a:solidFill>
                <a:latin typeface="+mj-lt"/>
                <a:ea typeface="Cambria" panose="02040503050406030204" pitchFamily="18" charset="0"/>
                <a:cs typeface="Arial"/>
              </a:rPr>
              <a:t>nghĩa</a:t>
            </a:r>
            <a:r>
              <a:rPr lang="en-US" sz="2133" b="1" dirty="0">
                <a:solidFill>
                  <a:srgbClr val="FFFFFF"/>
                </a:solidFill>
                <a:latin typeface="+mj-lt"/>
                <a:ea typeface="Cambria" panose="02040503050406030204" pitchFamily="18" charset="0"/>
                <a:cs typeface="Arial"/>
              </a:rPr>
              <a:t> </a:t>
            </a:r>
            <a:r>
              <a:rPr lang="en-US" sz="2133" b="1" dirty="0" err="1">
                <a:solidFill>
                  <a:srgbClr val="FFFFFF"/>
                </a:solidFill>
                <a:latin typeface="+mj-lt"/>
                <a:ea typeface="Cambria" panose="02040503050406030204" pitchFamily="18" charset="0"/>
                <a:cs typeface="Arial"/>
              </a:rPr>
              <a:t>lớn</a:t>
            </a:r>
            <a:r>
              <a:rPr lang="en-US" sz="2133" b="1" dirty="0">
                <a:solidFill>
                  <a:srgbClr val="FFFFFF"/>
                </a:solidFill>
                <a:latin typeface="+mj-lt"/>
                <a:ea typeface="Cambria" panose="02040503050406030204" pitchFamily="18" charset="0"/>
                <a:cs typeface="Arial"/>
              </a:rPr>
              <a:t> </a:t>
            </a:r>
            <a:r>
              <a:rPr lang="en-US" sz="2133" b="1" dirty="0" err="1">
                <a:solidFill>
                  <a:srgbClr val="FFFFFF"/>
                </a:solidFill>
                <a:latin typeface="+mj-lt"/>
                <a:ea typeface="Cambria" panose="02040503050406030204" pitchFamily="18" charset="0"/>
                <a:cs typeface="Arial"/>
              </a:rPr>
              <a:t>của</a:t>
            </a:r>
            <a:r>
              <a:rPr lang="en-US" sz="2133" b="1" dirty="0">
                <a:solidFill>
                  <a:srgbClr val="FFFFFF"/>
                </a:solidFill>
                <a:latin typeface="+mj-lt"/>
                <a:ea typeface="Cambria" panose="02040503050406030204" pitchFamily="18" charset="0"/>
                <a:cs typeface="Arial"/>
              </a:rPr>
              <a:t> </a:t>
            </a:r>
            <a:r>
              <a:rPr lang="en-US" sz="2133" b="1" dirty="0" err="1">
                <a:solidFill>
                  <a:srgbClr val="FFFFFF"/>
                </a:solidFill>
                <a:latin typeface="+mj-lt"/>
                <a:ea typeface="Cambria" panose="02040503050406030204" pitchFamily="18" charset="0"/>
                <a:cs typeface="Arial"/>
              </a:rPr>
              <a:t>phong</a:t>
            </a:r>
            <a:r>
              <a:rPr lang="en-US" sz="2133" b="1" dirty="0">
                <a:solidFill>
                  <a:srgbClr val="FFFFFF"/>
                </a:solidFill>
                <a:latin typeface="+mj-lt"/>
                <a:ea typeface="Cambria" panose="02040503050406030204" pitchFamily="18" charset="0"/>
                <a:cs typeface="Arial"/>
              </a:rPr>
              <a:t> </a:t>
            </a:r>
            <a:r>
              <a:rPr lang="en-US" sz="2133" b="1" dirty="0" err="1">
                <a:solidFill>
                  <a:srgbClr val="FFFFFF"/>
                </a:solidFill>
                <a:latin typeface="+mj-lt"/>
                <a:ea typeface="Cambria" panose="02040503050406030204" pitchFamily="18" charset="0"/>
                <a:cs typeface="Arial"/>
              </a:rPr>
              <a:t>trào</a:t>
            </a:r>
            <a:r>
              <a:rPr lang="en-US" sz="2133" b="1" dirty="0">
                <a:solidFill>
                  <a:srgbClr val="FFFFFF"/>
                </a:solidFill>
                <a:latin typeface="+mj-lt"/>
                <a:ea typeface="Cambria" panose="02040503050406030204" pitchFamily="18" charset="0"/>
                <a:cs typeface="Arial"/>
              </a:rPr>
              <a:t> </a:t>
            </a:r>
            <a:r>
              <a:rPr lang="en-US" sz="2133" b="1" dirty="0" err="1">
                <a:solidFill>
                  <a:srgbClr val="FFFFFF"/>
                </a:solidFill>
                <a:latin typeface="+mj-lt"/>
                <a:ea typeface="Cambria" panose="02040503050406030204" pitchFamily="18" charset="0"/>
                <a:cs typeface="Arial"/>
              </a:rPr>
              <a:t>nông</a:t>
            </a:r>
            <a:r>
              <a:rPr lang="en-US" sz="2133" b="1" dirty="0">
                <a:solidFill>
                  <a:srgbClr val="FFFFFF"/>
                </a:solidFill>
                <a:latin typeface="+mj-lt"/>
                <a:ea typeface="Cambria" panose="02040503050406030204" pitchFamily="18" charset="0"/>
                <a:cs typeface="Arial"/>
              </a:rPr>
              <a:t> </a:t>
            </a:r>
            <a:r>
              <a:rPr lang="en-US" sz="2133" b="1" dirty="0" err="1">
                <a:solidFill>
                  <a:srgbClr val="FFFFFF"/>
                </a:solidFill>
                <a:latin typeface="+mj-lt"/>
                <a:ea typeface="Cambria" panose="02040503050406030204" pitchFamily="18" charset="0"/>
                <a:cs typeface="Arial"/>
              </a:rPr>
              <a:t>dân</a:t>
            </a:r>
            <a:r>
              <a:rPr lang="en-US" sz="2133" b="1" dirty="0">
                <a:solidFill>
                  <a:srgbClr val="FFFFFF"/>
                </a:solidFill>
                <a:latin typeface="+mj-lt"/>
                <a:ea typeface="Cambria" panose="02040503050406030204" pitchFamily="18" charset="0"/>
                <a:cs typeface="Arial"/>
              </a:rPr>
              <a:t> </a:t>
            </a:r>
            <a:r>
              <a:rPr lang="en-US" sz="2133" b="1" dirty="0" err="1">
                <a:solidFill>
                  <a:srgbClr val="FFFFFF"/>
                </a:solidFill>
                <a:latin typeface="+mj-lt"/>
                <a:ea typeface="Cambria" panose="02040503050406030204" pitchFamily="18" charset="0"/>
                <a:cs typeface="Arial"/>
              </a:rPr>
              <a:t>Đàng</a:t>
            </a:r>
            <a:r>
              <a:rPr lang="en-US" sz="2133" b="1" dirty="0">
                <a:solidFill>
                  <a:srgbClr val="FFFFFF"/>
                </a:solidFill>
                <a:latin typeface="+mj-lt"/>
                <a:ea typeface="Cambria" panose="02040503050406030204" pitchFamily="18" charset="0"/>
                <a:cs typeface="Arial"/>
              </a:rPr>
              <a:t> </a:t>
            </a:r>
            <a:r>
              <a:rPr lang="en-US" sz="2133" b="1" dirty="0" err="1">
                <a:solidFill>
                  <a:srgbClr val="FFFFFF"/>
                </a:solidFill>
                <a:latin typeface="+mj-lt"/>
                <a:ea typeface="Cambria" panose="02040503050406030204" pitchFamily="18" charset="0"/>
                <a:cs typeface="Arial"/>
              </a:rPr>
              <a:t>Ngoài</a:t>
            </a:r>
            <a:endParaRPr lang="en-US" sz="2133" b="1" dirty="0">
              <a:solidFill>
                <a:srgbClr val="FFFFFF"/>
              </a:solidFill>
              <a:latin typeface="+mj-lt"/>
              <a:ea typeface="Cambria" panose="02040503050406030204" pitchFamily="18" charset="0"/>
              <a:cs typeface="Arial" pitchFamily="34" charset="0"/>
            </a:endParaRPr>
          </a:p>
        </p:txBody>
      </p:sp>
    </p:spTree>
    <p:extLst>
      <p:ext uri="{BB962C8B-B14F-4D97-AF65-F5344CB8AC3E}">
        <p14:creationId xmlns:p14="http://schemas.microsoft.com/office/powerpoint/2010/main" val="357681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circle(in)">
                                      <p:cBhvr>
                                        <p:cTn id="30" dur="2000"/>
                                        <p:tgtEl>
                                          <p:spTgt spid="2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ircle(in)">
                                      <p:cBhvr>
                                        <p:cTn id="33" dur="20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p:bldP spid="23" grpId="0"/>
      <p:bldP spid="24"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3014ADCA-A0F8-473F-B972-897C79A0DB6F}"/>
              </a:ext>
            </a:extLst>
          </p:cNvPr>
          <p:cNvGrpSpPr>
            <a:grpSpLocks/>
          </p:cNvGrpSpPr>
          <p:nvPr/>
        </p:nvGrpSpPr>
        <p:grpSpPr bwMode="auto">
          <a:xfrm>
            <a:off x="-267286" y="-182880"/>
            <a:ext cx="12731261" cy="7315200"/>
            <a:chOff x="0" y="0"/>
            <a:chExt cx="14400" cy="8100"/>
          </a:xfrm>
        </p:grpSpPr>
        <p:pic>
          <p:nvPicPr>
            <p:cNvPr id="5" name="Picture 3">
              <a:extLst>
                <a:ext uri="{FF2B5EF4-FFF2-40B4-BE49-F238E27FC236}">
                  <a16:creationId xmlns:a16="http://schemas.microsoft.com/office/drawing/2014/main" xmlns="" id="{159FE887-FD80-4477-82AA-510DE009B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400" cy="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xmlns="" id="{993D8263-1691-46EA-9C8D-14CE07938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 y="316"/>
              <a:ext cx="13599" cy="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xmlns="" id="{DFC49C86-5C7A-41C4-851F-2834CF9E8E26}"/>
              </a:ext>
            </a:extLst>
          </p:cNvPr>
          <p:cNvSpPr txBox="1"/>
          <p:nvPr/>
        </p:nvSpPr>
        <p:spPr>
          <a:xfrm>
            <a:off x="6257783" y="494709"/>
            <a:ext cx="5559080" cy="1631216"/>
          </a:xfrm>
          <a:prstGeom prst="rect">
            <a:avLst/>
          </a:prstGeom>
          <a:solidFill>
            <a:srgbClr val="FF0000"/>
          </a:solidFill>
        </p:spPr>
        <p:txBody>
          <a:bodyPr wrap="square" rtlCol="0">
            <a:spAutoFit/>
          </a:bodyPr>
          <a:lstStyle/>
          <a:p>
            <a:pPr algn="ct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Thảo</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luận</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nhóm</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đôi</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(3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phút</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a:t>
            </a:r>
          </a:p>
          <a:p>
            <a:pPr algn="just"/>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Khai</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thác</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t</a:t>
            </a:r>
            <a:r>
              <a:rPr lang="vi-VN"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ư</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liệu</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1,2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và</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thông</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tin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trong</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mục</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trên</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hãy</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nêu</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một</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số</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nét</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chính</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về</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bối</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cảnh</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lịch</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sử</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dẫn</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đến</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phong</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trào</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nông</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dân</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Đàng</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r>
              <a:rPr lang="en-US" sz="2000" b="1" i="1" dirty="0" err="1">
                <a:solidFill>
                  <a:srgbClr val="FFFF00"/>
                </a:solidFill>
                <a:effectLst>
                  <a:outerShdw blurRad="38100" dist="38100" dir="2700000" algn="tl">
                    <a:srgbClr val="000000">
                      <a:alpha val="43137"/>
                    </a:srgbClr>
                  </a:outerShdw>
                </a:effectLst>
                <a:latin typeface="+mj-lt"/>
                <a:ea typeface="Cambria" panose="02040503050406030204" pitchFamily="18" charset="0"/>
              </a:rPr>
              <a:t>Ngoài</a:t>
            </a:r>
            <a:r>
              <a:rPr lang="en-US" sz="2000" b="1" i="1" dirty="0">
                <a:solidFill>
                  <a:srgbClr val="FFFF00"/>
                </a:solidFill>
                <a:effectLst>
                  <a:outerShdw blurRad="38100" dist="38100" dir="2700000" algn="tl">
                    <a:srgbClr val="000000">
                      <a:alpha val="43137"/>
                    </a:srgbClr>
                  </a:outerShdw>
                </a:effectLst>
                <a:latin typeface="+mj-lt"/>
                <a:ea typeface="Cambria" panose="02040503050406030204" pitchFamily="18" charset="0"/>
              </a:rPr>
              <a:t> </a:t>
            </a:r>
          </a:p>
        </p:txBody>
      </p:sp>
      <p:pic>
        <p:nvPicPr>
          <p:cNvPr id="9" name="Picture 2" descr="Khai thác tư liệu 1, 2 và thông tin trong mục, hãy nêu một số nét chính về bối cảnh lịch sử ">
            <a:extLst>
              <a:ext uri="{FF2B5EF4-FFF2-40B4-BE49-F238E27FC236}">
                <a16:creationId xmlns:a16="http://schemas.microsoft.com/office/drawing/2014/main" xmlns="" id="{8EF5C05C-E449-4572-92A3-AD54B886746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593" y="416187"/>
            <a:ext cx="5581650" cy="60549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3EF18C5E-F796-4472-BFFC-9CDDCAB07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2345" y="2293034"/>
            <a:ext cx="5229955" cy="41781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31825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áo án điện tử Lịch sử 8 kết nối Bài 7: Khởi nghĩa nông dân ở đàng ngoài thế kỉ XVIII">
            <a:extLst>
              <a:ext uri="{FF2B5EF4-FFF2-40B4-BE49-F238E27FC236}">
                <a16:creationId xmlns:a16="http://schemas.microsoft.com/office/drawing/2014/main" xmlns="" id="{8123406B-ADB3-40BC-90F5-FAC6D550B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6" y="254692"/>
            <a:ext cx="8532056" cy="29809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Giáo án điện tử Lịch sử 8 kết nối Bài 7: Khởi nghĩa nông dân ở đàng ngoài thế kỉ XVIII">
            <a:extLst>
              <a:ext uri="{FF2B5EF4-FFF2-40B4-BE49-F238E27FC236}">
                <a16:creationId xmlns:a16="http://schemas.microsoft.com/office/drawing/2014/main" xmlns="" id="{BF96CAFA-64FD-4859-B02E-D5A6BF88A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6" y="3622393"/>
            <a:ext cx="8532056" cy="31272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8" name="Delay 2">
            <a:extLst>
              <a:ext uri="{FF2B5EF4-FFF2-40B4-BE49-F238E27FC236}">
                <a16:creationId xmlns:a16="http://schemas.microsoft.com/office/drawing/2014/main" xmlns="" id="{B6D1CAEF-77EB-4C62-8523-854C42FBA81C}"/>
              </a:ext>
            </a:extLst>
          </p:cNvPr>
          <p:cNvSpPr/>
          <p:nvPr/>
        </p:nvSpPr>
        <p:spPr>
          <a:xfrm rot="16200000">
            <a:off x="9178264" y="-217146"/>
            <a:ext cx="2789557" cy="3223850"/>
          </a:xfrm>
          <a:prstGeom prst="flowChartDelay">
            <a:avLst/>
          </a:prstGeom>
          <a:blipFill dpi="0" rotWithShape="0">
            <a:blip r:embed="rId4">
              <a:alphaModFix amt="91000"/>
            </a:blip>
            <a:srcRect/>
            <a:stretch>
              <a:fillRect/>
            </a:stretch>
          </a:blipFill>
          <a:ln w="25400" cap="flat" cmpd="sng" algn="ctr">
            <a:noFill/>
            <a:prstDash val="solid"/>
          </a:ln>
          <a:effectLst>
            <a:glow rad="210485">
              <a:srgbClr val="FFFF00">
                <a:alpha val="46000"/>
              </a:srgbClr>
            </a:glow>
          </a:effectLst>
        </p:spPr>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lt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lt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lt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lt1"/>
                </a:solidFill>
                <a:latin typeface="+mn-lt"/>
                <a:ea typeface="+mn-ea"/>
                <a:cs typeface="+mn-cs"/>
                <a:sym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Delay 5">
            <a:extLst>
              <a:ext uri="{FF2B5EF4-FFF2-40B4-BE49-F238E27FC236}">
                <a16:creationId xmlns:a16="http://schemas.microsoft.com/office/drawing/2014/main" xmlns="" id="{781EF11B-008F-426A-AA79-C2649B364F6A}"/>
              </a:ext>
            </a:extLst>
          </p:cNvPr>
          <p:cNvSpPr/>
          <p:nvPr/>
        </p:nvSpPr>
        <p:spPr>
          <a:xfrm rot="16200000">
            <a:off x="9125550" y="3287866"/>
            <a:ext cx="2789557" cy="3071825"/>
          </a:xfrm>
          <a:prstGeom prst="flowChartDelay">
            <a:avLst/>
          </a:prstGeom>
          <a:blipFill dpi="0" rotWithShape="0">
            <a:blip r:embed="rId5"/>
            <a:srcRect/>
            <a:stretch>
              <a:fillRect/>
            </a:stretch>
          </a:blipFill>
          <a:ln w="25400" cap="flat" cmpd="sng" algn="ctr">
            <a:noFill/>
            <a:prstDash val="solid"/>
          </a:ln>
          <a:effectLst>
            <a:glow rad="257710">
              <a:srgbClr val="3A81BA">
                <a:alpha val="40000"/>
              </a:srgbClr>
            </a:glow>
          </a:effectLst>
        </p:spPr>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lt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lt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lt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lt1"/>
                </a:solidFill>
                <a:latin typeface="+mn-lt"/>
                <a:ea typeface="+mn-ea"/>
                <a:cs typeface="+mn-cs"/>
                <a:sym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56AAD0C2-6250-4AEB-8A23-77E899135E26}"/>
              </a:ext>
            </a:extLst>
          </p:cNvPr>
          <p:cNvSpPr txBox="1"/>
          <p:nvPr/>
        </p:nvSpPr>
        <p:spPr>
          <a:xfrm>
            <a:off x="9535553" y="2958524"/>
            <a:ext cx="2079522" cy="369332"/>
          </a:xfrm>
          <a:prstGeom prst="rect">
            <a:avLst/>
          </a:prstGeom>
          <a:solidFill>
            <a:srgbClr val="FF0000"/>
          </a:solidFill>
        </p:spPr>
        <p:txBody>
          <a:bodyPr wrap="square" rtlCol="0">
            <a:spAutoFit/>
          </a:bodyPr>
          <a:lstStyle/>
          <a:p>
            <a:r>
              <a:rPr lang="en-US" b="1" dirty="0" err="1">
                <a:solidFill>
                  <a:srgbClr val="FFFF00"/>
                </a:solidFill>
                <a:effectLst>
                  <a:outerShdw blurRad="38100" dist="38100" dir="2700000" algn="tl">
                    <a:srgbClr val="000000">
                      <a:alpha val="43137"/>
                    </a:srgbClr>
                  </a:outerShdw>
                </a:effectLst>
                <a:latin typeface="+mj-lt"/>
              </a:rPr>
              <a:t>Triều</a:t>
            </a:r>
            <a:r>
              <a:rPr lang="en-US" b="1" dirty="0">
                <a:solidFill>
                  <a:srgbClr val="FFFF00"/>
                </a:solidFill>
                <a:effectLst>
                  <a:outerShdw blurRad="38100" dist="38100" dir="2700000" algn="tl">
                    <a:srgbClr val="000000">
                      <a:alpha val="43137"/>
                    </a:srgbClr>
                  </a:outerShdw>
                </a:effectLst>
                <a:latin typeface="+mj-lt"/>
              </a:rPr>
              <a:t> </a:t>
            </a:r>
            <a:r>
              <a:rPr lang="en-US" b="1" dirty="0" err="1">
                <a:solidFill>
                  <a:srgbClr val="FFFF00"/>
                </a:solidFill>
                <a:effectLst>
                  <a:outerShdw blurRad="38100" dist="38100" dir="2700000" algn="tl">
                    <a:srgbClr val="000000">
                      <a:alpha val="43137"/>
                    </a:srgbClr>
                  </a:outerShdw>
                </a:effectLst>
                <a:latin typeface="+mj-lt"/>
              </a:rPr>
              <a:t>đình</a:t>
            </a:r>
            <a:r>
              <a:rPr lang="en-US" b="1" dirty="0">
                <a:solidFill>
                  <a:srgbClr val="FFFF00"/>
                </a:solidFill>
                <a:effectLst>
                  <a:outerShdw blurRad="38100" dist="38100" dir="2700000" algn="tl">
                    <a:srgbClr val="000000">
                      <a:alpha val="43137"/>
                    </a:srgbClr>
                  </a:outerShdw>
                </a:effectLst>
                <a:latin typeface="+mj-lt"/>
              </a:rPr>
              <a:t> </a:t>
            </a:r>
            <a:r>
              <a:rPr lang="en-US" b="1" dirty="0" err="1">
                <a:solidFill>
                  <a:srgbClr val="FFFF00"/>
                </a:solidFill>
                <a:effectLst>
                  <a:outerShdw blurRad="38100" dist="38100" dir="2700000" algn="tl">
                    <a:srgbClr val="000000">
                      <a:alpha val="43137"/>
                    </a:srgbClr>
                  </a:outerShdw>
                </a:effectLst>
                <a:latin typeface="+mj-lt"/>
              </a:rPr>
              <a:t>vua</a:t>
            </a:r>
            <a:r>
              <a:rPr lang="en-US" b="1" dirty="0">
                <a:solidFill>
                  <a:srgbClr val="FFFF00"/>
                </a:solidFill>
                <a:effectLst>
                  <a:outerShdw blurRad="38100" dist="38100" dir="2700000" algn="tl">
                    <a:srgbClr val="000000">
                      <a:alpha val="43137"/>
                    </a:srgbClr>
                  </a:outerShdw>
                </a:effectLst>
                <a:latin typeface="+mj-lt"/>
              </a:rPr>
              <a:t> Lê</a:t>
            </a:r>
          </a:p>
        </p:txBody>
      </p:sp>
      <p:sp>
        <p:nvSpPr>
          <p:cNvPr id="11" name="TextBox 10">
            <a:extLst>
              <a:ext uri="{FF2B5EF4-FFF2-40B4-BE49-F238E27FC236}">
                <a16:creationId xmlns:a16="http://schemas.microsoft.com/office/drawing/2014/main" xmlns="" id="{7DF71D65-EC8A-476C-8021-336C1A5A2D9C}"/>
              </a:ext>
            </a:extLst>
          </p:cNvPr>
          <p:cNvSpPr txBox="1"/>
          <p:nvPr/>
        </p:nvSpPr>
        <p:spPr>
          <a:xfrm>
            <a:off x="9270609" y="6351181"/>
            <a:ext cx="2729132" cy="369332"/>
          </a:xfrm>
          <a:prstGeom prst="rect">
            <a:avLst/>
          </a:prstGeom>
          <a:solidFill>
            <a:srgbClr val="FF0000"/>
          </a:solidFill>
        </p:spPr>
        <p:txBody>
          <a:bodyPr wrap="square" rtlCol="0">
            <a:spAutoFit/>
          </a:bodyPr>
          <a:lstStyle/>
          <a:p>
            <a:r>
              <a:rPr lang="en-US" b="1" dirty="0" err="1">
                <a:solidFill>
                  <a:srgbClr val="FFFF00"/>
                </a:solidFill>
                <a:effectLst>
                  <a:outerShdw blurRad="38100" dist="38100" dir="2700000" algn="tl">
                    <a:srgbClr val="000000">
                      <a:alpha val="43137"/>
                    </a:srgbClr>
                  </a:outerShdw>
                </a:effectLst>
                <a:latin typeface="+mj-lt"/>
              </a:rPr>
              <a:t>Vương</a:t>
            </a:r>
            <a:r>
              <a:rPr lang="en-US" b="1" dirty="0">
                <a:solidFill>
                  <a:srgbClr val="FFFF00"/>
                </a:solidFill>
                <a:effectLst>
                  <a:outerShdw blurRad="38100" dist="38100" dir="2700000" algn="tl">
                    <a:srgbClr val="000000">
                      <a:alpha val="43137"/>
                    </a:srgbClr>
                  </a:outerShdw>
                </a:effectLst>
                <a:latin typeface="+mj-lt"/>
              </a:rPr>
              <a:t> </a:t>
            </a:r>
            <a:r>
              <a:rPr lang="en-US" b="1" dirty="0" err="1">
                <a:solidFill>
                  <a:srgbClr val="FFFF00"/>
                </a:solidFill>
                <a:effectLst>
                  <a:outerShdw blurRad="38100" dist="38100" dir="2700000" algn="tl">
                    <a:srgbClr val="000000">
                      <a:alpha val="43137"/>
                    </a:srgbClr>
                  </a:outerShdw>
                </a:effectLst>
                <a:latin typeface="+mj-lt"/>
              </a:rPr>
              <a:t>phủ</a:t>
            </a:r>
            <a:r>
              <a:rPr lang="en-US" b="1" dirty="0">
                <a:solidFill>
                  <a:srgbClr val="FFFF00"/>
                </a:solidFill>
                <a:effectLst>
                  <a:outerShdw blurRad="38100" dist="38100" dir="2700000" algn="tl">
                    <a:srgbClr val="000000">
                      <a:alpha val="43137"/>
                    </a:srgbClr>
                  </a:outerShdw>
                </a:effectLst>
                <a:latin typeface="+mj-lt"/>
              </a:rPr>
              <a:t> </a:t>
            </a:r>
            <a:r>
              <a:rPr lang="en-US" b="1" dirty="0" err="1">
                <a:solidFill>
                  <a:srgbClr val="FFFF00"/>
                </a:solidFill>
                <a:effectLst>
                  <a:outerShdw blurRad="38100" dist="38100" dir="2700000" algn="tl">
                    <a:srgbClr val="000000">
                      <a:alpha val="43137"/>
                    </a:srgbClr>
                  </a:outerShdw>
                </a:effectLst>
                <a:latin typeface="+mj-lt"/>
              </a:rPr>
              <a:t>chúa</a:t>
            </a:r>
            <a:r>
              <a:rPr lang="en-US" b="1" dirty="0">
                <a:solidFill>
                  <a:srgbClr val="FFFF00"/>
                </a:solidFill>
                <a:effectLst>
                  <a:outerShdw blurRad="38100" dist="38100" dir="2700000" algn="tl">
                    <a:srgbClr val="000000">
                      <a:alpha val="43137"/>
                    </a:srgbClr>
                  </a:outerShdw>
                </a:effectLst>
                <a:latin typeface="+mj-lt"/>
              </a:rPr>
              <a:t> </a:t>
            </a:r>
            <a:r>
              <a:rPr lang="en-US" b="1" dirty="0" err="1">
                <a:solidFill>
                  <a:srgbClr val="FFFF00"/>
                </a:solidFill>
                <a:effectLst>
                  <a:outerShdw blurRad="38100" dist="38100" dir="2700000" algn="tl">
                    <a:srgbClr val="000000">
                      <a:alpha val="43137"/>
                    </a:srgbClr>
                  </a:outerShdw>
                </a:effectLst>
                <a:latin typeface="+mj-lt"/>
              </a:rPr>
              <a:t>Trịnh</a:t>
            </a:r>
            <a:endParaRPr lang="en-US" b="1"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95253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Giáo án điện tử Lịch sử 8 chân trời Bài 7: Khởi nghĩa nông dân ở Đàng Ngoài thế kỉ XVIII">
            <a:extLst>
              <a:ext uri="{FF2B5EF4-FFF2-40B4-BE49-F238E27FC236}">
                <a16:creationId xmlns:a16="http://schemas.microsoft.com/office/drawing/2014/main" xmlns="" id="{EE284F99-D54F-420D-BB2A-9CBFD4A53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46" y="226205"/>
            <a:ext cx="6297022" cy="63483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4" name="Picture 3" descr="Chúa Trịnh bị quả báo vì quá dâm dục? | Giải mã | TriThucCuocSong.vn">
            <a:extLst>
              <a:ext uri="{FF2B5EF4-FFF2-40B4-BE49-F238E27FC236}">
                <a16:creationId xmlns:a16="http://schemas.microsoft.com/office/drawing/2014/main" xmlns="" id="{6E9CD3CE-E630-47B1-85ED-CB1EBC486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644" y="154745"/>
            <a:ext cx="5448884" cy="41795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79DBCC7F-5E7C-42D0-88DE-079E3659F9F8}"/>
              </a:ext>
            </a:extLst>
          </p:cNvPr>
          <p:cNvSpPr/>
          <p:nvPr/>
        </p:nvSpPr>
        <p:spPr>
          <a:xfrm>
            <a:off x="6597749" y="4454161"/>
            <a:ext cx="5444197" cy="369332"/>
          </a:xfrm>
          <a:prstGeom prst="rect">
            <a:avLst/>
          </a:prstGeom>
          <a:solidFill>
            <a:schemeClr val="accent2"/>
          </a:solidFill>
        </p:spPr>
        <p:txBody>
          <a:bodyPr wrap="square">
            <a:spAutoFit/>
          </a:bodyPr>
          <a:lstStyle/>
          <a:p>
            <a:r>
              <a:rPr lang="vi-VN" b="1" i="1" dirty="0">
                <a:solidFill>
                  <a:srgbClr val="FF0000"/>
                </a:solidFill>
                <a:latin typeface="Arial" panose="020B0604020202020204" pitchFamily="34" charset="0"/>
              </a:rPr>
              <a:t>Hình minh họa chúa Trịnh Sâm đam mê tửu sắc</a:t>
            </a:r>
            <a:endParaRPr lang="en-US" b="1" i="1" dirty="0">
              <a:solidFill>
                <a:srgbClr val="FF0000"/>
              </a:solidFill>
            </a:endParaRPr>
          </a:p>
        </p:txBody>
      </p:sp>
      <p:sp>
        <p:nvSpPr>
          <p:cNvPr id="6" name="Rectangle 5">
            <a:extLst>
              <a:ext uri="{FF2B5EF4-FFF2-40B4-BE49-F238E27FC236}">
                <a16:creationId xmlns:a16="http://schemas.microsoft.com/office/drawing/2014/main" xmlns="" id="{32D5022B-A175-468F-9F88-4DC8246AF1F5}"/>
              </a:ext>
            </a:extLst>
          </p:cNvPr>
          <p:cNvSpPr>
            <a:spLocks noChangeArrowheads="1"/>
          </p:cNvSpPr>
          <p:nvPr/>
        </p:nvSpPr>
        <p:spPr bwMode="auto">
          <a:xfrm>
            <a:off x="6644643" y="4943331"/>
            <a:ext cx="5444197" cy="1631216"/>
          </a:xfrm>
          <a:prstGeom prst="rect">
            <a:avLst/>
          </a:prstGeom>
          <a:solidFill>
            <a:srgbClr val="FF0000"/>
          </a:solidFill>
          <a:ln/>
          <a:extLst/>
        </p:spPr>
        <p:style>
          <a:lnRef idx="1">
            <a:schemeClr val="dk1"/>
          </a:lnRef>
          <a:fillRef idx="2">
            <a:schemeClr val="dk1"/>
          </a:fillRef>
          <a:effectRef idx="1">
            <a:schemeClr val="dk1"/>
          </a:effectRef>
          <a:fontRef idx="minor">
            <a:schemeClr val="dk1"/>
          </a:fontRef>
        </p:style>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defTabSz="1219170" fontAlgn="base">
              <a:spcBef>
                <a:spcPct val="0"/>
              </a:spcBef>
              <a:spcAft>
                <a:spcPct val="0"/>
              </a:spcAft>
            </a:pPr>
            <a:r>
              <a:rPr lang="en-US" altLang="en-US" sz="2000" b="1" i="1" dirty="0" err="1">
                <a:solidFill>
                  <a:schemeClr val="bg1"/>
                </a:solidFill>
                <a:latin typeface="+mj-lt"/>
                <a:ea typeface="Cambria" panose="02040503050406030204" pitchFamily="18" charset="0"/>
                <a:cs typeface="Times New Roman" panose="02020603050405020304" pitchFamily="18" charset="0"/>
              </a:rPr>
              <a:t>Trịnh</a:t>
            </a:r>
            <a:r>
              <a:rPr lang="en-US" altLang="en-US" sz="2000" b="1" i="1" dirty="0">
                <a:solidFill>
                  <a:schemeClr val="bg1"/>
                </a:solidFill>
                <a:latin typeface="+mj-lt"/>
                <a:ea typeface="Cambria" panose="02040503050406030204" pitchFamily="18" charset="0"/>
                <a:cs typeface="Times New Roman" panose="02020603050405020304" pitchFamily="18" charset="0"/>
              </a:rPr>
              <a:t> </a:t>
            </a:r>
            <a:r>
              <a:rPr lang="en-US" altLang="en-US" sz="2000" b="1" i="1" dirty="0" err="1">
                <a:solidFill>
                  <a:schemeClr val="bg1"/>
                </a:solidFill>
                <a:latin typeface="+mj-lt"/>
                <a:ea typeface="Cambria" panose="02040503050406030204" pitchFamily="18" charset="0"/>
                <a:cs typeface="Times New Roman" panose="02020603050405020304" pitchFamily="18" charset="0"/>
              </a:rPr>
              <a:t>Sâm</a:t>
            </a:r>
            <a:r>
              <a:rPr lang="en-US" altLang="en-US" sz="2000" b="1" i="1" dirty="0">
                <a:solidFill>
                  <a:schemeClr val="bg1"/>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là</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một</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vị</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chúa</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có</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nhiều</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cung</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tần</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vào</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loại</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nhất</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trong</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các</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chúa</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Trịnh</a:t>
            </a:r>
            <a:r>
              <a:rPr lang="en-US" altLang="en-US" sz="2000" b="1" i="1" dirty="0">
                <a:solidFill>
                  <a:srgbClr val="FFFF00"/>
                </a:solidFill>
                <a:latin typeface="+mj-lt"/>
                <a:ea typeface="Cambria" panose="02040503050406030204" pitchFamily="18" charset="0"/>
                <a:cs typeface="Times New Roman" panose="02020603050405020304" pitchFamily="18" charset="0"/>
              </a:rPr>
              <a:t>. Theo </a:t>
            </a:r>
            <a:r>
              <a:rPr lang="en-US" altLang="en-US" sz="2000" b="1" i="1" dirty="0" err="1">
                <a:solidFill>
                  <a:srgbClr val="FFFF00"/>
                </a:solidFill>
                <a:latin typeface="+mj-lt"/>
                <a:ea typeface="Cambria" panose="02040503050406030204" pitchFamily="18" charset="0"/>
                <a:cs typeface="Times New Roman" panose="02020603050405020304" pitchFamily="18" charset="0"/>
              </a:rPr>
              <a:t>cuốn</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Chuyện</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tình</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vua</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chúa</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hoàng</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tộc</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Việt</a:t>
            </a:r>
            <a:r>
              <a:rPr lang="en-US" altLang="en-US" sz="2000" b="1" i="1" dirty="0">
                <a:solidFill>
                  <a:srgbClr val="FFFF00"/>
                </a:solidFill>
                <a:latin typeface="+mj-lt"/>
                <a:ea typeface="Cambria" panose="02040503050406030204" pitchFamily="18" charset="0"/>
                <a:cs typeface="Times New Roman" panose="02020603050405020304" pitchFamily="18" charset="0"/>
              </a:rPr>
              <a:t> Nam </a:t>
            </a:r>
            <a:r>
              <a:rPr lang="en-US" altLang="en-US" sz="2000" b="1" i="1" dirty="0" err="1">
                <a:solidFill>
                  <a:srgbClr val="FFFF00"/>
                </a:solidFill>
                <a:latin typeface="+mj-lt"/>
                <a:ea typeface="Cambria" panose="02040503050406030204" pitchFamily="18" charset="0"/>
                <a:cs typeface="Times New Roman" panose="02020603050405020304" pitchFamily="18" charset="0"/>
              </a:rPr>
              <a:t>thống</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kê</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thì</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ông</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này</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có</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tới</a:t>
            </a:r>
            <a:r>
              <a:rPr lang="en-US" altLang="en-US" sz="2000" b="1" i="1" dirty="0">
                <a:solidFill>
                  <a:srgbClr val="FFFF00"/>
                </a:solidFill>
                <a:latin typeface="+mj-lt"/>
                <a:ea typeface="Cambria" panose="02040503050406030204" pitchFamily="18" charset="0"/>
                <a:cs typeface="Times New Roman" panose="02020603050405020304" pitchFamily="18" charset="0"/>
              </a:rPr>
              <a:t> 400 </a:t>
            </a:r>
            <a:r>
              <a:rPr lang="en-US" altLang="en-US" sz="2000" b="1" i="1" dirty="0" err="1">
                <a:solidFill>
                  <a:srgbClr val="FFFF00"/>
                </a:solidFill>
                <a:latin typeface="+mj-lt"/>
                <a:ea typeface="Cambria" panose="02040503050406030204" pitchFamily="18" charset="0"/>
                <a:cs typeface="Times New Roman" panose="02020603050405020304" pitchFamily="18" charset="0"/>
              </a:rPr>
              <a:t>cung</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tần</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mỹ</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nữ</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chuyên</a:t>
            </a:r>
            <a:r>
              <a:rPr lang="en-US" altLang="en-US" sz="2000" b="1" i="1" dirty="0">
                <a:solidFill>
                  <a:srgbClr val="FFFF00"/>
                </a:solidFill>
                <a:latin typeface="+mj-lt"/>
                <a:ea typeface="Cambria" panose="02040503050406030204" pitchFamily="18" charset="0"/>
                <a:cs typeface="Times New Roman" panose="02020603050405020304" pitchFamily="18" charset="0"/>
              </a:rPr>
              <a:t> lo </a:t>
            </a:r>
            <a:r>
              <a:rPr lang="en-US" altLang="en-US" sz="2000" b="1" i="1" dirty="0" err="1">
                <a:solidFill>
                  <a:srgbClr val="FFFF00"/>
                </a:solidFill>
                <a:latin typeface="+mj-lt"/>
                <a:ea typeface="Cambria" panose="02040503050406030204" pitchFamily="18" charset="0"/>
                <a:cs typeface="Times New Roman" panose="02020603050405020304" pitchFamily="18" charset="0"/>
              </a:rPr>
              <a:t>việc</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hầu</a:t>
            </a:r>
            <a:r>
              <a:rPr lang="en-US" altLang="en-US" sz="2000" b="1" i="1" dirty="0">
                <a:solidFill>
                  <a:srgbClr val="FFFF00"/>
                </a:solidFill>
                <a:latin typeface="+mj-lt"/>
                <a:ea typeface="Cambria" panose="02040503050406030204" pitchFamily="18" charset="0"/>
                <a:cs typeface="Times New Roman" panose="02020603050405020304" pitchFamily="18" charset="0"/>
              </a:rPr>
              <a:t> </a:t>
            </a:r>
            <a:r>
              <a:rPr lang="en-US" altLang="en-US" sz="2000" b="1" i="1" dirty="0" err="1">
                <a:solidFill>
                  <a:srgbClr val="FFFF00"/>
                </a:solidFill>
                <a:latin typeface="+mj-lt"/>
                <a:ea typeface="Cambria" panose="02040503050406030204" pitchFamily="18" charset="0"/>
                <a:cs typeface="Times New Roman" panose="02020603050405020304" pitchFamily="18" charset="0"/>
              </a:rPr>
              <a:t>hạ</a:t>
            </a:r>
            <a:r>
              <a:rPr lang="en-US" altLang="en-US" sz="2000" b="1" i="1" dirty="0">
                <a:solidFill>
                  <a:srgbClr val="FFFF00"/>
                </a:solidFill>
                <a:latin typeface="+mj-lt"/>
                <a:ea typeface="Cambria" panose="02040503050406030204" pitchFamily="18" charset="0"/>
                <a:cs typeface="Times New Roman" panose="02020603050405020304" pitchFamily="18" charset="0"/>
              </a:rPr>
              <a:t>.</a:t>
            </a:r>
            <a:endParaRPr lang="x-none" altLang="en-US" sz="2000" b="1" i="1" dirty="0">
              <a:solidFill>
                <a:srgbClr val="FFFF00"/>
              </a:solidFill>
              <a:latin typeface="+mj-l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8368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57383FAC-0D60-4E95-9F24-E317B5AA46BA}"/>
              </a:ext>
            </a:extLst>
          </p:cNvPr>
          <p:cNvGrpSpPr>
            <a:grpSpLocks/>
          </p:cNvGrpSpPr>
          <p:nvPr/>
        </p:nvGrpSpPr>
        <p:grpSpPr bwMode="auto">
          <a:xfrm>
            <a:off x="-267286" y="-182880"/>
            <a:ext cx="12731261" cy="7315200"/>
            <a:chOff x="0" y="0"/>
            <a:chExt cx="14400" cy="8100"/>
          </a:xfrm>
        </p:grpSpPr>
        <p:pic>
          <p:nvPicPr>
            <p:cNvPr id="5" name="Picture 3">
              <a:extLst>
                <a:ext uri="{FF2B5EF4-FFF2-40B4-BE49-F238E27FC236}">
                  <a16:creationId xmlns:a16="http://schemas.microsoft.com/office/drawing/2014/main" xmlns="" id="{94BB2A6E-33FA-4104-97AE-EC21D8879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400" cy="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xmlns="" id="{BF60ABC6-D211-4D32-95D3-6AA952677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 y="316"/>
              <a:ext cx="13599" cy="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xmlns="" id="{25A742A9-484F-48EA-BB03-3829D7F907C1}"/>
              </a:ext>
            </a:extLst>
          </p:cNvPr>
          <p:cNvSpPr>
            <a:spLocks noChangeArrowheads="1"/>
          </p:cNvSpPr>
          <p:nvPr/>
        </p:nvSpPr>
        <p:spPr bwMode="auto">
          <a:xfrm>
            <a:off x="831985" y="6030792"/>
            <a:ext cx="2330945" cy="584775"/>
          </a:xfrm>
          <a:prstGeom prst="rect">
            <a:avLst/>
          </a:prstGeom>
          <a:solidFill>
            <a:srgbClr val="FFFF00"/>
          </a:solidFill>
          <a:ln>
            <a:noFill/>
          </a:ln>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1219170" fontAlgn="base">
              <a:spcBef>
                <a:spcPct val="0"/>
              </a:spcBef>
              <a:spcAft>
                <a:spcPct val="0"/>
              </a:spcAft>
            </a:pPr>
            <a:r>
              <a:rPr lang="vi-VN" altLang="en-US" sz="1600" b="1" dirty="0">
                <a:solidFill>
                  <a:srgbClr val="FF0000"/>
                </a:solidFill>
                <a:latin typeface="+mj-lt"/>
                <a:cs typeface="Times New Roman" panose="02020603050405020304" pitchFamily="18" charset="0"/>
              </a:rPr>
              <a:t>Hải Thượng Lãn Ông </a:t>
            </a:r>
            <a:endParaRPr lang="en-US" altLang="en-US" sz="1600" b="1" dirty="0">
              <a:solidFill>
                <a:srgbClr val="FF0000"/>
              </a:solidFill>
              <a:latin typeface="+mj-lt"/>
              <a:cs typeface="Times New Roman" panose="02020603050405020304" pitchFamily="18" charset="0"/>
            </a:endParaRPr>
          </a:p>
          <a:p>
            <a:pPr algn="ctr" defTabSz="1219170" fontAlgn="base">
              <a:spcBef>
                <a:spcPct val="0"/>
              </a:spcBef>
              <a:spcAft>
                <a:spcPct val="0"/>
              </a:spcAft>
            </a:pPr>
            <a:r>
              <a:rPr lang="vi-VN" altLang="en-US" sz="1600" b="1" dirty="0">
                <a:solidFill>
                  <a:srgbClr val="FF0000"/>
                </a:solidFill>
                <a:latin typeface="+mj-lt"/>
                <a:cs typeface="Times New Roman" panose="02020603050405020304" pitchFamily="18" charset="0"/>
              </a:rPr>
              <a:t>Lê Hữu Trác</a:t>
            </a:r>
            <a:endParaRPr lang="x-none" altLang="en-US" sz="1600" b="1" dirty="0">
              <a:solidFill>
                <a:srgbClr val="FF0000"/>
              </a:solidFill>
              <a:latin typeface="+mj-lt"/>
              <a:cs typeface="Times New Roman" panose="02020603050405020304" pitchFamily="18" charset="0"/>
            </a:endParaRPr>
          </a:p>
        </p:txBody>
      </p:sp>
      <p:sp>
        <p:nvSpPr>
          <p:cNvPr id="9" name="Rectangle 8">
            <a:extLst>
              <a:ext uri="{FF2B5EF4-FFF2-40B4-BE49-F238E27FC236}">
                <a16:creationId xmlns:a16="http://schemas.microsoft.com/office/drawing/2014/main" xmlns="" id="{90D17717-99BA-403C-8C00-F9AFCB1CCF70}"/>
              </a:ext>
            </a:extLst>
          </p:cNvPr>
          <p:cNvSpPr>
            <a:spLocks noChangeArrowheads="1"/>
          </p:cNvSpPr>
          <p:nvPr/>
        </p:nvSpPr>
        <p:spPr bwMode="auto">
          <a:xfrm>
            <a:off x="452474" y="362233"/>
            <a:ext cx="5528606" cy="4093428"/>
          </a:xfrm>
          <a:prstGeom prst="rect">
            <a:avLst/>
          </a:prstGeom>
          <a:solidFill>
            <a:srgbClr val="0044CC"/>
          </a:solidFill>
          <a:ln>
            <a:noFill/>
          </a:ln>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defTabSz="1219170" fontAlgn="base">
              <a:spcBef>
                <a:spcPct val="0"/>
              </a:spcBef>
              <a:spcAft>
                <a:spcPct val="0"/>
              </a:spcAft>
            </a:pPr>
            <a:r>
              <a:rPr lang="vi-VN" altLang="en-US" sz="2000" i="1" dirty="0">
                <a:solidFill>
                  <a:schemeClr val="bg1"/>
                </a:solidFill>
                <a:latin typeface="+mj-lt"/>
                <a:ea typeface="Cambria" panose="02040503050406030204" pitchFamily="18" charset="0"/>
                <a:cs typeface="Times New Roman" panose="02020603050405020304" pitchFamily="18" charset="0"/>
              </a:rPr>
              <a:t>“Tôi đi vào từ cửa sau, nhìn quanh tôi thấy cây cối um tùm, chim hót líu lo, muôn hoa đua thắm. </a:t>
            </a:r>
            <a:r>
              <a:rPr lang="vi-VN" altLang="en-US" sz="2000" b="1" i="1" dirty="0">
                <a:solidFill>
                  <a:schemeClr val="bg1"/>
                </a:solidFill>
                <a:latin typeface="+mj-lt"/>
                <a:ea typeface="Cambria" panose="02040503050406030204" pitchFamily="18" charset="0"/>
                <a:cs typeface="Times New Roman" panose="02020603050405020304" pitchFamily="18" charset="0"/>
              </a:rPr>
              <a:t>Qua mấy lần cửa, các hành lang dài quanh co tôi được đưa tới một ngôi nhà thật lớn gọi là phòng trà. </a:t>
            </a:r>
            <a:r>
              <a:rPr lang="vi-VN" altLang="en-US" sz="2000" i="1" dirty="0">
                <a:solidFill>
                  <a:schemeClr val="bg1"/>
                </a:solidFill>
                <a:latin typeface="+mj-lt"/>
                <a:ea typeface="Cambria" panose="02040503050406030204" pitchFamily="18" charset="0"/>
                <a:cs typeface="Times New Roman" panose="02020603050405020304" pitchFamily="18" charset="0"/>
              </a:rPr>
              <a:t>Đồ đạc trong phòng đều được sơn son th</a:t>
            </a:r>
            <a:r>
              <a:rPr lang="en-US" altLang="en-US" sz="2000" i="1" dirty="0" err="1">
                <a:solidFill>
                  <a:schemeClr val="bg1"/>
                </a:solidFill>
                <a:latin typeface="+mj-lt"/>
                <a:ea typeface="Cambria" panose="02040503050406030204" pitchFamily="18" charset="0"/>
                <a:cs typeface="Times New Roman" panose="02020603050405020304" pitchFamily="18" charset="0"/>
              </a:rPr>
              <a:t>i</a:t>
            </a:r>
            <a:r>
              <a:rPr lang="vi-VN" altLang="en-US" sz="2000" i="1" dirty="0">
                <a:solidFill>
                  <a:schemeClr val="bg1"/>
                </a:solidFill>
                <a:latin typeface="+mj-lt"/>
                <a:ea typeface="Cambria" panose="02040503050406030204" pitchFamily="18" charset="0"/>
                <a:cs typeface="Times New Roman" panose="02020603050405020304" pitchFamily="18" charset="0"/>
              </a:rPr>
              <a:t>ếp vàng. Lúc đó thánh thượng đang ngự phòng thuốc cùng các phi tần nên tôi không thể yết kiến. </a:t>
            </a:r>
            <a:r>
              <a:rPr lang="vi-VN" altLang="en-US" sz="2000" b="1" i="1" dirty="0">
                <a:solidFill>
                  <a:schemeClr val="bg1"/>
                </a:solidFill>
                <a:latin typeface="+mj-lt"/>
                <a:ea typeface="Cambria" panose="02040503050406030204" pitchFamily="18" charset="0"/>
                <a:cs typeface="Times New Roman" panose="02020603050405020304" pitchFamily="18" charset="0"/>
              </a:rPr>
              <a:t>Tôi được thiết đãi bữa sáng mĩ vị với đồ dùng toàn bằng vàng, bạc</a:t>
            </a:r>
            <a:r>
              <a:rPr lang="vi-VN" altLang="en-US" sz="2000" i="1" dirty="0">
                <a:solidFill>
                  <a:schemeClr val="bg1"/>
                </a:solidFill>
                <a:latin typeface="+mj-lt"/>
                <a:ea typeface="Cambria" panose="02040503050406030204" pitchFamily="18" charset="0"/>
                <a:cs typeface="Times New Roman" panose="02020603050405020304" pitchFamily="18" charset="0"/>
              </a:rPr>
              <a:t>. Ăn xong tôi được đưa đến yết kiến ở Đông Cung và khám bệnh cho thế tử Trịnh Cán. Thế tử vì “ăn quá no, mặc quá ấm” mà sinh bệnh”.</a:t>
            </a:r>
            <a:r>
              <a:rPr lang="en-US" altLang="en-US" sz="2000" i="1" dirty="0">
                <a:solidFill>
                  <a:schemeClr val="bg1"/>
                </a:solidFill>
                <a:latin typeface="+mj-lt"/>
                <a:ea typeface="Cambria" panose="02040503050406030204" pitchFamily="18" charset="0"/>
                <a:cs typeface="Times New Roman" panose="02020603050405020304" pitchFamily="18" charset="0"/>
              </a:rPr>
              <a:t>                                                    </a:t>
            </a:r>
          </a:p>
        </p:txBody>
      </p:sp>
      <p:pic>
        <p:nvPicPr>
          <p:cNvPr id="10" name="Picture 2" descr="Giáo án điện tử Lịch sử 8 chân trời Bài 7: Khởi nghĩa nông dân ở Đàng Ngoài thế kỉ XVIII">
            <a:extLst>
              <a:ext uri="{FF2B5EF4-FFF2-40B4-BE49-F238E27FC236}">
                <a16:creationId xmlns:a16="http://schemas.microsoft.com/office/drawing/2014/main" xmlns="" id="{B82E804F-4356-4C48-AE2C-6E60CEE68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922" y="278410"/>
            <a:ext cx="5736239" cy="6302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xmlns="" id="{FD8DFF9F-19CD-44BF-B81B-CD444F234C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9131" y="4122295"/>
            <a:ext cx="2263514" cy="2493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42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iáo án điện tử Lịch sử 8 kết nối Bài 7: Khởi nghĩa nông dân ở đàng ngoài thế kỉ XVIII">
            <a:extLst>
              <a:ext uri="{FF2B5EF4-FFF2-40B4-BE49-F238E27FC236}">
                <a16:creationId xmlns:a16="http://schemas.microsoft.com/office/drawing/2014/main" xmlns="" id="{CBDF3C62-693E-48D8-A9D3-42496822E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24" y="164892"/>
            <a:ext cx="11677338" cy="4721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AF51FFC1-D878-485C-AA2D-0C6829AEB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24" y="5178279"/>
            <a:ext cx="11677338" cy="14098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1814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406">
      <a:dk1>
        <a:srgbClr val="FFFFFF"/>
      </a:dk1>
      <a:lt1>
        <a:sysClr val="window" lastClr="FFFFFF"/>
      </a:lt1>
      <a:dk2>
        <a:srgbClr val="FFFFFF"/>
      </a:dk2>
      <a:lt2>
        <a:srgbClr val="E7E6E6"/>
      </a:lt2>
      <a:accent1>
        <a:srgbClr val="FFC000"/>
      </a:accent1>
      <a:accent2>
        <a:srgbClr val="FFC000"/>
      </a:accent2>
      <a:accent3>
        <a:srgbClr val="FFC000"/>
      </a:accent3>
      <a:accent4>
        <a:srgbClr val="FFC000"/>
      </a:accent4>
      <a:accent5>
        <a:srgbClr val="FFC000"/>
      </a:accent5>
      <a:accent6>
        <a:srgbClr val="FFC000"/>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theme>
</file>

<file path=ppt/theme/theme5.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1665</TotalTime>
  <Words>1536</Words>
  <Application>Microsoft Office PowerPoint</Application>
  <PresentationFormat>Custom</PresentationFormat>
  <Paragraphs>182</Paragraphs>
  <Slides>25</Slides>
  <Notes>8</Notes>
  <HiddenSlides>0</HiddenSlides>
  <MMClips>1</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6_Office Theme</vt:lpstr>
      <vt:lpstr>Office 主题</vt:lpstr>
      <vt:lpstr>2_Office Theme</vt:lpstr>
      <vt:lpstr>3_Office Theme</vt:lpstr>
      <vt:lpstr>Quintus template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T03.3D Khang Hồ Văn</dc:creator>
  <cp:lastModifiedBy>AutoBVT</cp:lastModifiedBy>
  <cp:revision>340</cp:revision>
  <dcterms:created xsi:type="dcterms:W3CDTF">2022-07-03T03:43:34Z</dcterms:created>
  <dcterms:modified xsi:type="dcterms:W3CDTF">2024-12-04T00:55:37Z</dcterms:modified>
</cp:coreProperties>
</file>