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76"/>
  </p:notesMasterIdLst>
  <p:sldIdLst>
    <p:sldId id="302" r:id="rId3"/>
    <p:sldId id="303" r:id="rId4"/>
    <p:sldId id="304" r:id="rId5"/>
    <p:sldId id="305" r:id="rId6"/>
    <p:sldId id="306" r:id="rId7"/>
    <p:sldId id="307" r:id="rId8"/>
    <p:sldId id="308" r:id="rId9"/>
    <p:sldId id="256" r:id="rId10"/>
    <p:sldId id="615" r:id="rId11"/>
    <p:sldId id="265" r:id="rId12"/>
    <p:sldId id="282" r:id="rId13"/>
    <p:sldId id="279" r:id="rId14"/>
    <p:sldId id="280" r:id="rId15"/>
    <p:sldId id="267" r:id="rId16"/>
    <p:sldId id="268" r:id="rId17"/>
    <p:sldId id="281" r:id="rId18"/>
    <p:sldId id="283" r:id="rId19"/>
    <p:sldId id="284" r:id="rId20"/>
    <p:sldId id="285" r:id="rId21"/>
    <p:sldId id="269" r:id="rId22"/>
    <p:sldId id="287" r:id="rId23"/>
    <p:sldId id="288" r:id="rId24"/>
    <p:sldId id="292" r:id="rId25"/>
    <p:sldId id="291" r:id="rId26"/>
    <p:sldId id="286" r:id="rId27"/>
    <p:sldId id="290" r:id="rId28"/>
    <p:sldId id="272" r:id="rId29"/>
    <p:sldId id="260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542" r:id="rId39"/>
    <p:sldId id="494" r:id="rId40"/>
    <p:sldId id="499" r:id="rId41"/>
    <p:sldId id="543" r:id="rId42"/>
    <p:sldId id="504" r:id="rId43"/>
    <p:sldId id="575" r:id="rId44"/>
    <p:sldId id="576" r:id="rId45"/>
    <p:sldId id="541" r:id="rId46"/>
    <p:sldId id="507" r:id="rId47"/>
    <p:sldId id="510" r:id="rId48"/>
    <p:sldId id="577" r:id="rId49"/>
    <p:sldId id="578" r:id="rId50"/>
    <p:sldId id="579" r:id="rId51"/>
    <p:sldId id="580" r:id="rId52"/>
    <p:sldId id="581" r:id="rId53"/>
    <p:sldId id="582" r:id="rId54"/>
    <p:sldId id="588" r:id="rId55"/>
    <p:sldId id="589" r:id="rId56"/>
    <p:sldId id="590" r:id="rId57"/>
    <p:sldId id="591" r:id="rId58"/>
    <p:sldId id="592" r:id="rId59"/>
    <p:sldId id="593" r:id="rId60"/>
    <p:sldId id="594" r:id="rId61"/>
    <p:sldId id="583" r:id="rId62"/>
    <p:sldId id="595" r:id="rId63"/>
    <p:sldId id="596" r:id="rId64"/>
    <p:sldId id="585" r:id="rId65"/>
    <p:sldId id="586" r:id="rId66"/>
    <p:sldId id="587" r:id="rId67"/>
    <p:sldId id="612" r:id="rId68"/>
    <p:sldId id="601" r:id="rId69"/>
    <p:sldId id="602" r:id="rId70"/>
    <p:sldId id="603" r:id="rId71"/>
    <p:sldId id="604" r:id="rId72"/>
    <p:sldId id="605" r:id="rId73"/>
    <p:sldId id="606" r:id="rId74"/>
    <p:sldId id="607" r:id="rId75"/>
  </p:sldIdLst>
  <p:sldSz cx="9144000" cy="5143500" type="screen16x9"/>
  <p:notesSz cx="6858000" cy="9144000"/>
  <p:custDataLst>
    <p:tags r:id="rId7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E6F"/>
    <a:srgbClr val="F7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0844" autoAdjust="0"/>
  </p:normalViewPr>
  <p:slideViewPr>
    <p:cSldViewPr>
      <p:cViewPr varScale="1">
        <p:scale>
          <a:sx n="77" d="100"/>
          <a:sy n="77" d="100"/>
        </p:scale>
        <p:origin x="1056" y="-6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B8EBA-968D-421D-AC07-FA20650D9B9F}" type="doc">
      <dgm:prSet loTypeId="urn:microsoft.com/office/officeart/2005/8/layout/b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CBAB0B-29B5-43A8-9F13-0E99611CFFD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2294090-E09D-4B7B-96F3-CE0B78A5F774}" type="par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F725E-559D-470D-9A77-B25C313D9C2C}" type="sib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AB26C-3B77-4E38-AB93-45D27399F1C5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4B7D0AF-FC26-4229-A903-3CFB3207D518}" type="par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6168E-5AAA-47DF-BD87-5894D3271394}" type="sib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2E9D5-2427-451D-B7BB-A4C58BC65E9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9D861B3-E694-4340-95EE-351AAE4428EA}" type="par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93AA7-6001-4FC9-99C6-BF863ED9527D}" type="sib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C21FE-E93D-42AA-97CA-45821605A7A3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6F1D972-D567-4BAF-BE3D-167F71FF87DD}" type="par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15D43-FB4C-4BDC-9102-0C18886ED0F5}" type="sib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7B0365-4A23-438D-8558-40DF9870E23D}" type="pres">
      <dgm:prSet presAssocID="{39FB8EBA-968D-421D-AC07-FA20650D9B9F}" presName="Name0" presStyleCnt="0">
        <dgm:presLayoutVars>
          <dgm:dir/>
          <dgm:resizeHandles/>
        </dgm:presLayoutVars>
      </dgm:prSet>
      <dgm:spPr/>
    </dgm:pt>
    <dgm:pt modelId="{A8CAC36F-9974-4D7A-9709-14E91E8CB269}" type="pres">
      <dgm:prSet presAssocID="{4CCBAB0B-29B5-43A8-9F13-0E99611CFFD4}" presName="compNode" presStyleCnt="0"/>
      <dgm:spPr/>
    </dgm:pt>
    <dgm:pt modelId="{4A5BE3B6-DCAF-43C1-A9A4-D82217C408D7}" type="pres">
      <dgm:prSet presAssocID="{4CCBAB0B-29B5-43A8-9F13-0E99611CFFD4}" presName="dummyConnPt" presStyleCnt="0"/>
      <dgm:spPr/>
    </dgm:pt>
    <dgm:pt modelId="{36556576-330D-4004-9848-6B11D3B04DDF}" type="pres">
      <dgm:prSet presAssocID="{4CCBAB0B-29B5-43A8-9F13-0E99611CFFD4}" presName="node" presStyleLbl="node1" presStyleIdx="0" presStyleCnt="4" custLinFactNeighborX="9925" custLinFactNeighborY="2363">
        <dgm:presLayoutVars>
          <dgm:bulletEnabled val="1"/>
        </dgm:presLayoutVars>
      </dgm:prSet>
      <dgm:spPr/>
    </dgm:pt>
    <dgm:pt modelId="{0A408F3F-9C6B-466D-AD6A-987C8C8FF8FB}" type="pres">
      <dgm:prSet presAssocID="{75FF725E-559D-470D-9A77-B25C313D9C2C}" presName="sibTrans" presStyleLbl="bgSibTrans2D1" presStyleIdx="0" presStyleCnt="3" custLinFactNeighborX="37119" custLinFactNeighborY="6693"/>
      <dgm:spPr/>
    </dgm:pt>
    <dgm:pt modelId="{0AA81165-FF9D-4B2B-991F-4E4ECB1FD169}" type="pres">
      <dgm:prSet presAssocID="{9DBAB26C-3B77-4E38-AB93-45D27399F1C5}" presName="compNode" presStyleCnt="0"/>
      <dgm:spPr/>
    </dgm:pt>
    <dgm:pt modelId="{D2A4897F-0377-4659-BEB3-DA9371882287}" type="pres">
      <dgm:prSet presAssocID="{9DBAB26C-3B77-4E38-AB93-45D27399F1C5}" presName="dummyConnPt" presStyleCnt="0"/>
      <dgm:spPr/>
    </dgm:pt>
    <dgm:pt modelId="{8A3AE24F-20D6-4387-9802-DA398F6B50A5}" type="pres">
      <dgm:prSet presAssocID="{9DBAB26C-3B77-4E38-AB93-45D27399F1C5}" presName="node" presStyleLbl="node1" presStyleIdx="1" presStyleCnt="4" custLinFactNeighborX="9925">
        <dgm:presLayoutVars>
          <dgm:bulletEnabled val="1"/>
        </dgm:presLayoutVars>
      </dgm:prSet>
      <dgm:spPr/>
    </dgm:pt>
    <dgm:pt modelId="{867D1A7F-5B0A-4A8B-B4CC-F3C249D19200}" type="pres">
      <dgm:prSet presAssocID="{ECD6168E-5AAA-47DF-BD87-5894D3271394}" presName="sibTrans" presStyleLbl="bgSibTrans2D1" presStyleIdx="1" presStyleCnt="3" custLinFactY="100000" custLinFactNeighborX="-1227" custLinFactNeighborY="131314"/>
      <dgm:spPr/>
    </dgm:pt>
    <dgm:pt modelId="{4C50979B-A091-4C90-B880-A2E94A0A8C2E}" type="pres">
      <dgm:prSet presAssocID="{4CB2E9D5-2427-451D-B7BB-A4C58BC65E94}" presName="compNode" presStyleCnt="0"/>
      <dgm:spPr/>
    </dgm:pt>
    <dgm:pt modelId="{B34309FF-3554-4CA5-BF9F-454DE63BBAE0}" type="pres">
      <dgm:prSet presAssocID="{4CB2E9D5-2427-451D-B7BB-A4C58BC65E94}" presName="dummyConnPt" presStyleCnt="0"/>
      <dgm:spPr/>
    </dgm:pt>
    <dgm:pt modelId="{8E80F1C3-CAE5-4B1C-B289-0F182EDF8DA5}" type="pres">
      <dgm:prSet presAssocID="{4CB2E9D5-2427-451D-B7BB-A4C58BC65E94}" presName="node" presStyleLbl="node1" presStyleIdx="2" presStyleCnt="4">
        <dgm:presLayoutVars>
          <dgm:bulletEnabled val="1"/>
        </dgm:presLayoutVars>
      </dgm:prSet>
      <dgm:spPr/>
    </dgm:pt>
    <dgm:pt modelId="{29E42D0F-B7BE-4711-A41D-3FD8182E959B}" type="pres">
      <dgm:prSet presAssocID="{83F93AA7-6001-4FC9-99C6-BF863ED9527D}" presName="sibTrans" presStyleLbl="bgSibTrans2D1" presStyleIdx="2" presStyleCnt="3" custLinFactNeighborX="41691" custLinFactNeighborY="22446"/>
      <dgm:spPr/>
    </dgm:pt>
    <dgm:pt modelId="{F4CC8201-8498-4F55-894C-BE3EE9EE1873}" type="pres">
      <dgm:prSet presAssocID="{3F6C21FE-E93D-42AA-97CA-45821605A7A3}" presName="compNode" presStyleCnt="0"/>
      <dgm:spPr/>
    </dgm:pt>
    <dgm:pt modelId="{CF6530C4-38EF-445B-8F69-4963EEF8D4AB}" type="pres">
      <dgm:prSet presAssocID="{3F6C21FE-E93D-42AA-97CA-45821605A7A3}" presName="dummyConnPt" presStyleCnt="0"/>
      <dgm:spPr/>
    </dgm:pt>
    <dgm:pt modelId="{819BEA62-77C1-48CB-9E99-2CF3FD869C82}" type="pres">
      <dgm:prSet presAssocID="{3F6C21FE-E93D-42AA-97CA-45821605A7A3}" presName="node" presStyleLbl="node1" presStyleIdx="3" presStyleCnt="4">
        <dgm:presLayoutVars>
          <dgm:bulletEnabled val="1"/>
        </dgm:presLayoutVars>
      </dgm:prSet>
      <dgm:spPr/>
    </dgm:pt>
  </dgm:ptLst>
  <dgm:cxnLst>
    <dgm:cxn modelId="{94708E33-509F-4CE4-B1A8-5A4A1889C7C6}" srcId="{39FB8EBA-968D-421D-AC07-FA20650D9B9F}" destId="{4CCBAB0B-29B5-43A8-9F13-0E99611CFFD4}" srcOrd="0" destOrd="0" parTransId="{42294090-E09D-4B7B-96F3-CE0B78A5F774}" sibTransId="{75FF725E-559D-470D-9A77-B25C313D9C2C}"/>
    <dgm:cxn modelId="{77F67262-FF6C-4720-9D0E-F25E205BDD52}" srcId="{39FB8EBA-968D-421D-AC07-FA20650D9B9F}" destId="{3F6C21FE-E93D-42AA-97CA-45821605A7A3}" srcOrd="3" destOrd="0" parTransId="{16F1D972-D567-4BAF-BE3D-167F71FF87DD}" sibTransId="{A6A15D43-FB4C-4BDC-9102-0C18886ED0F5}"/>
    <dgm:cxn modelId="{E3CAC24F-1432-4BA4-887C-70456F8A3A13}" type="presOf" srcId="{ECD6168E-5AAA-47DF-BD87-5894D3271394}" destId="{867D1A7F-5B0A-4A8B-B4CC-F3C249D19200}" srcOrd="0" destOrd="0" presId="urn:microsoft.com/office/officeart/2005/8/layout/bProcess4"/>
    <dgm:cxn modelId="{9FA7FD7C-3C5D-43E8-9B28-07D4B9A66BCA}" type="presOf" srcId="{83F93AA7-6001-4FC9-99C6-BF863ED9527D}" destId="{29E42D0F-B7BE-4711-A41D-3FD8182E959B}" srcOrd="0" destOrd="0" presId="urn:microsoft.com/office/officeart/2005/8/layout/bProcess4"/>
    <dgm:cxn modelId="{2E21C6AC-19CB-4E6D-B409-593EA969354E}" type="presOf" srcId="{75FF725E-559D-470D-9A77-B25C313D9C2C}" destId="{0A408F3F-9C6B-466D-AD6A-987C8C8FF8FB}" srcOrd="0" destOrd="0" presId="urn:microsoft.com/office/officeart/2005/8/layout/bProcess4"/>
    <dgm:cxn modelId="{E13D9FB8-8357-44C0-8B48-4BC746BDC3B5}" srcId="{39FB8EBA-968D-421D-AC07-FA20650D9B9F}" destId="{9DBAB26C-3B77-4E38-AB93-45D27399F1C5}" srcOrd="1" destOrd="0" parTransId="{74B7D0AF-FC26-4229-A903-3CFB3207D518}" sibTransId="{ECD6168E-5AAA-47DF-BD87-5894D3271394}"/>
    <dgm:cxn modelId="{3B1ED5C1-EE11-41AF-BB34-BE1C2B073D2D}" type="presOf" srcId="{9DBAB26C-3B77-4E38-AB93-45D27399F1C5}" destId="{8A3AE24F-20D6-4387-9802-DA398F6B50A5}" srcOrd="0" destOrd="0" presId="urn:microsoft.com/office/officeart/2005/8/layout/bProcess4"/>
    <dgm:cxn modelId="{B5E158C7-FF74-4915-A4B3-CA94D577C343}" type="presOf" srcId="{4CCBAB0B-29B5-43A8-9F13-0E99611CFFD4}" destId="{36556576-330D-4004-9848-6B11D3B04DDF}" srcOrd="0" destOrd="0" presId="urn:microsoft.com/office/officeart/2005/8/layout/bProcess4"/>
    <dgm:cxn modelId="{43C599D2-552E-4E71-A549-AB24494067A2}" type="presOf" srcId="{4CB2E9D5-2427-451D-B7BB-A4C58BC65E94}" destId="{8E80F1C3-CAE5-4B1C-B289-0F182EDF8DA5}" srcOrd="0" destOrd="0" presId="urn:microsoft.com/office/officeart/2005/8/layout/bProcess4"/>
    <dgm:cxn modelId="{4E9BE8D3-B1BB-4140-BB5A-92F1B8829A63}" srcId="{39FB8EBA-968D-421D-AC07-FA20650D9B9F}" destId="{4CB2E9D5-2427-451D-B7BB-A4C58BC65E94}" srcOrd="2" destOrd="0" parTransId="{F9D861B3-E694-4340-95EE-351AAE4428EA}" sibTransId="{83F93AA7-6001-4FC9-99C6-BF863ED9527D}"/>
    <dgm:cxn modelId="{2F7210DE-57C7-4161-A084-88F9B4D0CF59}" type="presOf" srcId="{3F6C21FE-E93D-42AA-97CA-45821605A7A3}" destId="{819BEA62-77C1-48CB-9E99-2CF3FD869C82}" srcOrd="0" destOrd="0" presId="urn:microsoft.com/office/officeart/2005/8/layout/bProcess4"/>
    <dgm:cxn modelId="{770E38E5-9A48-477B-B211-1DB96616D84B}" type="presOf" srcId="{39FB8EBA-968D-421D-AC07-FA20650D9B9F}" destId="{877B0365-4A23-438D-8558-40DF9870E23D}" srcOrd="0" destOrd="0" presId="urn:microsoft.com/office/officeart/2005/8/layout/bProcess4"/>
    <dgm:cxn modelId="{3E3A2F37-D436-4F26-826A-05D575F8B9C8}" type="presParOf" srcId="{877B0365-4A23-438D-8558-40DF9870E23D}" destId="{A8CAC36F-9974-4D7A-9709-14E91E8CB269}" srcOrd="0" destOrd="0" presId="urn:microsoft.com/office/officeart/2005/8/layout/bProcess4"/>
    <dgm:cxn modelId="{E9DDFE5F-3B1C-4EBB-A6CB-BAB1AF38D199}" type="presParOf" srcId="{A8CAC36F-9974-4D7A-9709-14E91E8CB269}" destId="{4A5BE3B6-DCAF-43C1-A9A4-D82217C408D7}" srcOrd="0" destOrd="0" presId="urn:microsoft.com/office/officeart/2005/8/layout/bProcess4"/>
    <dgm:cxn modelId="{90016D1C-697A-4CEF-9DE8-63722CB59084}" type="presParOf" srcId="{A8CAC36F-9974-4D7A-9709-14E91E8CB269}" destId="{36556576-330D-4004-9848-6B11D3B04DDF}" srcOrd="1" destOrd="0" presId="urn:microsoft.com/office/officeart/2005/8/layout/bProcess4"/>
    <dgm:cxn modelId="{182997DF-3E6C-4313-970C-0E10B8F54A0C}" type="presParOf" srcId="{877B0365-4A23-438D-8558-40DF9870E23D}" destId="{0A408F3F-9C6B-466D-AD6A-987C8C8FF8FB}" srcOrd="1" destOrd="0" presId="urn:microsoft.com/office/officeart/2005/8/layout/bProcess4"/>
    <dgm:cxn modelId="{135C7479-F06E-4949-9AF8-928ECCD1A157}" type="presParOf" srcId="{877B0365-4A23-438D-8558-40DF9870E23D}" destId="{0AA81165-FF9D-4B2B-991F-4E4ECB1FD169}" srcOrd="2" destOrd="0" presId="urn:microsoft.com/office/officeart/2005/8/layout/bProcess4"/>
    <dgm:cxn modelId="{D083D7F4-2527-4553-867A-7462739EE34E}" type="presParOf" srcId="{0AA81165-FF9D-4B2B-991F-4E4ECB1FD169}" destId="{D2A4897F-0377-4659-BEB3-DA9371882287}" srcOrd="0" destOrd="0" presId="urn:microsoft.com/office/officeart/2005/8/layout/bProcess4"/>
    <dgm:cxn modelId="{D72AACB6-565E-4EDD-8C76-C9340272CF1A}" type="presParOf" srcId="{0AA81165-FF9D-4B2B-991F-4E4ECB1FD169}" destId="{8A3AE24F-20D6-4387-9802-DA398F6B50A5}" srcOrd="1" destOrd="0" presId="urn:microsoft.com/office/officeart/2005/8/layout/bProcess4"/>
    <dgm:cxn modelId="{F9F261F5-0D81-41E5-80A9-25E4F08F5556}" type="presParOf" srcId="{877B0365-4A23-438D-8558-40DF9870E23D}" destId="{867D1A7F-5B0A-4A8B-B4CC-F3C249D19200}" srcOrd="3" destOrd="0" presId="urn:microsoft.com/office/officeart/2005/8/layout/bProcess4"/>
    <dgm:cxn modelId="{479DCF05-15FD-450B-A1E2-A9EBB0C74DC0}" type="presParOf" srcId="{877B0365-4A23-438D-8558-40DF9870E23D}" destId="{4C50979B-A091-4C90-B880-A2E94A0A8C2E}" srcOrd="4" destOrd="0" presId="urn:microsoft.com/office/officeart/2005/8/layout/bProcess4"/>
    <dgm:cxn modelId="{D23D5135-24A1-4E4A-A497-C32F1C74C563}" type="presParOf" srcId="{4C50979B-A091-4C90-B880-A2E94A0A8C2E}" destId="{B34309FF-3554-4CA5-BF9F-454DE63BBAE0}" srcOrd="0" destOrd="0" presId="urn:microsoft.com/office/officeart/2005/8/layout/bProcess4"/>
    <dgm:cxn modelId="{ACE91D25-18BC-4031-AE20-146150D1488F}" type="presParOf" srcId="{4C50979B-A091-4C90-B880-A2E94A0A8C2E}" destId="{8E80F1C3-CAE5-4B1C-B289-0F182EDF8DA5}" srcOrd="1" destOrd="0" presId="urn:microsoft.com/office/officeart/2005/8/layout/bProcess4"/>
    <dgm:cxn modelId="{405C1F29-38F5-4401-AAD7-278B44F54BA0}" type="presParOf" srcId="{877B0365-4A23-438D-8558-40DF9870E23D}" destId="{29E42D0F-B7BE-4711-A41D-3FD8182E959B}" srcOrd="5" destOrd="0" presId="urn:microsoft.com/office/officeart/2005/8/layout/bProcess4"/>
    <dgm:cxn modelId="{DC140A7B-67E6-42B1-8AD4-7607C55C804A}" type="presParOf" srcId="{877B0365-4A23-438D-8558-40DF9870E23D}" destId="{F4CC8201-8498-4F55-894C-BE3EE9EE1873}" srcOrd="6" destOrd="0" presId="urn:microsoft.com/office/officeart/2005/8/layout/bProcess4"/>
    <dgm:cxn modelId="{3FABD248-30EF-452A-B161-28861B0BBA3F}" type="presParOf" srcId="{F4CC8201-8498-4F55-894C-BE3EE9EE1873}" destId="{CF6530C4-38EF-445B-8F69-4963EEF8D4AB}" srcOrd="0" destOrd="0" presId="urn:microsoft.com/office/officeart/2005/8/layout/bProcess4"/>
    <dgm:cxn modelId="{DB2A97BC-B455-48C7-B266-D3B142A2EB38}" type="presParOf" srcId="{F4CC8201-8498-4F55-894C-BE3EE9EE1873}" destId="{819BEA62-77C1-48CB-9E99-2CF3FD869C82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08F3F-9C6B-466D-AD6A-987C8C8FF8FB}">
      <dsp:nvSpPr>
        <dsp:cNvPr id="0" name=""/>
        <dsp:cNvSpPr/>
      </dsp:nvSpPr>
      <dsp:spPr>
        <a:xfrm rot="5400000">
          <a:off x="265110" y="808054"/>
          <a:ext cx="897945" cy="1117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6556576-330D-4004-9848-6B11D3B04DDF}">
      <dsp:nvSpPr>
        <dsp:cNvPr id="0" name=""/>
        <dsp:cNvSpPr/>
      </dsp:nvSpPr>
      <dsp:spPr>
        <a:xfrm>
          <a:off x="124797" y="212039"/>
          <a:ext cx="1241305" cy="7447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233853"/>
        <a:ext cx="1197677" cy="701155"/>
      </dsp:txXfrm>
    </dsp:sp>
    <dsp:sp modelId="{867D1A7F-5B0A-4A8B-B4CC-F3C249D19200}">
      <dsp:nvSpPr>
        <dsp:cNvPr id="0" name=""/>
        <dsp:cNvSpPr/>
      </dsp:nvSpPr>
      <dsp:spPr>
        <a:xfrm>
          <a:off x="369935" y="1515684"/>
          <a:ext cx="1512302" cy="1117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3AE24F-20D6-4387-9802-DA398F6B50A5}">
      <dsp:nvSpPr>
        <dsp:cNvPr id="0" name=""/>
        <dsp:cNvSpPr/>
      </dsp:nvSpPr>
      <dsp:spPr>
        <a:xfrm>
          <a:off x="124797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46611" y="1147233"/>
        <a:ext cx="1197677" cy="701155"/>
      </dsp:txXfrm>
    </dsp:sp>
    <dsp:sp modelId="{29E42D0F-B7BE-4711-A41D-3FD8182E959B}">
      <dsp:nvSpPr>
        <dsp:cNvPr id="0" name=""/>
        <dsp:cNvSpPr/>
      </dsp:nvSpPr>
      <dsp:spPr>
        <a:xfrm rot="16200000">
          <a:off x="1832438" y="816853"/>
          <a:ext cx="915545" cy="1117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E80F1C3-CAE5-4B1C-B289-0F182EDF8DA5}">
      <dsp:nvSpPr>
        <dsp:cNvPr id="0" name=""/>
        <dsp:cNvSpPr/>
      </dsp:nvSpPr>
      <dsp:spPr>
        <a:xfrm>
          <a:off x="1652533" y="1125419"/>
          <a:ext cx="1241305" cy="7447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1147233"/>
        <a:ext cx="1197677" cy="701155"/>
      </dsp:txXfrm>
    </dsp:sp>
    <dsp:sp modelId="{819BEA62-77C1-48CB-9E99-2CF3FD869C82}">
      <dsp:nvSpPr>
        <dsp:cNvPr id="0" name=""/>
        <dsp:cNvSpPr/>
      </dsp:nvSpPr>
      <dsp:spPr>
        <a:xfrm>
          <a:off x="1652533" y="194440"/>
          <a:ext cx="1241305" cy="74478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674347" y="216254"/>
        <a:ext cx="1197677" cy="7011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13556-8826-46A7-8901-8F1BDEFD487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0B20A-7B10-4135-953B-420F8F0D2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6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02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5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F4EF4-CE70-481F-B504-85395C834F7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89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CF4EF4-CE70-481F-B504-85395C834F7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93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09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0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02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60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4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5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3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03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8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2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67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4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206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57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88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83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9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22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904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71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8BEE9-65AD-49E6-A05A-B11BB6339651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616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8BEE9-65AD-49E6-A05A-B11BB633965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06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8BEE9-65AD-49E6-A05A-B11BB6339651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514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8BEE9-65AD-49E6-A05A-B11BB6339651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14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8BEE9-65AD-49E6-A05A-B11BB6339651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201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8BEE9-65AD-49E6-A05A-B11BB6339651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965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57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603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3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550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492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67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03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105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781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876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730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811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836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36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007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6219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5386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238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75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32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4703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775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9781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648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60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74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3110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0874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5668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425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3256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712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66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9695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3216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335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15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376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900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2413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266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462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7737D1-FA7E-4C86-A2BB-75F458C33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4794E-60AB-4DAC-B4FC-24DDB2284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33B4A8-8A4A-4844-8A51-A930A6E1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9C1B41-D59A-42E0-9AE8-32391BDC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023B1B-A0CA-4368-8B94-775FAC93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41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C861C1-ECE8-4472-B3E7-9AD75712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AF8C15-2C93-4542-BD5C-95312FEC4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5295A1-333B-4DA5-B342-FDF34CAD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4522B6-80F0-4D6D-93FF-A29B8DD7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CDB0A0-545D-4157-AA17-1D3F5B49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513660-6D6E-42F9-A46C-416479A08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3779725-5CCA-4DFD-93AF-27C7CE8D4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ACBE24-57BD-4D53-8378-1BC9FAEE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40884F-4FEF-4E98-A007-D8DFE920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6EDED2B-0CA9-4E3A-94FD-40C64AC2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31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6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3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86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81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CEE30C-1A87-4B88-B41B-101F1D2E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C75964-BC00-4FFE-AA64-A1186AAE3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537F22-1057-4763-B113-D7752874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8CC15A-33DD-4E21-8D7C-167CC1C7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D2FC7-6592-4618-ABB0-1A17D2AE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83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7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6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54261-2B9E-42DC-9D94-741C0243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19FB39-EA73-4050-B757-9B979559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589E37-F844-482B-8C8E-C4E1CEC3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C56CFE-D3D7-4263-92F2-AAC48803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4022EF-1E1F-433B-A361-8D6DB99D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11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8EDEF-38F9-407B-8E8E-B9F7F8DC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78ED10-91FD-454D-B61D-48211FB15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896452-C902-4C12-AA17-905588AD1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DA098C-7CDB-43B8-87FE-E7044B87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206DB2-7EA4-4043-9F4D-16B63F2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391BBC-28EF-439C-8113-A1DAA526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0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8D8E85-8A32-4D30-AE1A-760759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413FFE-4AA0-4A0D-8957-63EC07A8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1C9E5C-9718-430C-896D-BDF8DFAC7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2448386-9CDC-4773-A872-E729F3768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57EC5-EFC4-42F2-A209-9BB54F5F2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232E81-65DE-46F3-91E4-EB023A1F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A777FBE-6DF9-4354-84AC-20BCDCB8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1FED86-B558-4EC3-AFB4-B0B40840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36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B7A07-89E5-48A3-8FA2-71B22590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2E244-FE93-44BE-985D-C8326F6E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551CEC-AC58-4EFF-8CAC-33C1F7AE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830C0-AFF9-4F57-81D2-0930D0A1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A6B9DC-EB28-4C2B-955D-35176317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D14828-F87F-42D4-B2C0-7082336D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028422B-D843-43B1-92B1-D47E3A1C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32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353C51-F08A-44C7-96E7-CADC4555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45204C-D852-4F77-A25B-6C70DB68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AED6EC8-02E9-4A45-AD45-36E43DD5F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C12743-2041-4A31-B39E-1305893D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0176BC-59DF-4FC1-A0F6-0DF46B10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8359CD0-86EA-4156-A560-53297D42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8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E7B38-3ED4-4A3C-954C-506C15D2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13FCDB-55DA-4F46-9975-EAB86EF34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3F9B53-CACA-47CA-9BCF-E1520F560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D33342-B648-47D6-9C3C-64AD3C07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143EF5-5736-4B85-906C-7F5885C4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1327608-DA8C-447A-A9D8-EA3EE5C0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8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458A33E-F497-455A-B116-31FB793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F52071B-1C9B-4DDC-9F99-10F267E2E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A1823-537D-4A26-A348-93ACC91B9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6095-C145-4D98-9CEC-8317E95C83E2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4E4659-6602-43F7-96B7-1864DF422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4C866-4521-4377-AB95-2B160DC6B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9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1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7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slide" Target="slide32.xml"/><Relationship Id="rId7" Type="http://schemas.openxmlformats.org/officeDocument/2006/relationships/slide" Target="slide3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microsoft.com/office/2007/relationships/hdphoto" Target="../media/hdphoto7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microsoft.com/office/2007/relationships/hdphoto" Target="../media/hdphoto6.wdp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87.png"/><Relationship Id="rId4" Type="http://schemas.microsoft.com/office/2007/relationships/hdphoto" Target="../media/hdphoto8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1.png"/><Relationship Id="rId4" Type="http://schemas.microsoft.com/office/2007/relationships/hdphoto" Target="../media/hdphoto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microsoft.com/office/2007/relationships/hdphoto" Target="../media/hdphoto13.wdp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80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1.png"/><Relationship Id="rId4" Type="http://schemas.microsoft.com/office/2007/relationships/hdphoto" Target="../media/hdphoto6.wdp"/><Relationship Id="rId9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80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1.png"/><Relationship Id="rId4" Type="http://schemas.microsoft.com/office/2007/relationships/hdphoto" Target="../media/hdphoto6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1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6.gif"/><Relationship Id="rId12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gif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notesSlide" Target="../notesSlides/notesSlide67.xml"/><Relationship Id="rId9" Type="http://schemas.openxmlformats.org/officeDocument/2006/relationships/image" Target="../media/image128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33.png"/><Relationship Id="rId3" Type="http://schemas.openxmlformats.org/officeDocument/2006/relationships/audio" Target="../media/audio2.wav"/><Relationship Id="rId7" Type="http://schemas.openxmlformats.org/officeDocument/2006/relationships/image" Target="../media/image126.gif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gif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audio" Target="../media/audio3.wav"/><Relationship Id="rId9" Type="http://schemas.openxmlformats.org/officeDocument/2006/relationships/image" Target="../media/image128.gi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33.png"/><Relationship Id="rId3" Type="http://schemas.openxmlformats.org/officeDocument/2006/relationships/audio" Target="../media/audio2.wav"/><Relationship Id="rId7" Type="http://schemas.openxmlformats.org/officeDocument/2006/relationships/image" Target="../media/image126.gif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gif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audio" Target="../media/audio3.wav"/><Relationship Id="rId9" Type="http://schemas.openxmlformats.org/officeDocument/2006/relationships/image" Target="../media/image1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33.png"/><Relationship Id="rId3" Type="http://schemas.openxmlformats.org/officeDocument/2006/relationships/audio" Target="../media/audio2.wav"/><Relationship Id="rId7" Type="http://schemas.openxmlformats.org/officeDocument/2006/relationships/image" Target="../media/image126.gif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gif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audio" Target="../media/audio3.wav"/><Relationship Id="rId9" Type="http://schemas.openxmlformats.org/officeDocument/2006/relationships/image" Target="../media/image128.gi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33.png"/><Relationship Id="rId3" Type="http://schemas.openxmlformats.org/officeDocument/2006/relationships/audio" Target="../media/audio2.wav"/><Relationship Id="rId7" Type="http://schemas.openxmlformats.org/officeDocument/2006/relationships/image" Target="../media/image126.gif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gif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audio" Target="../media/audio3.wav"/><Relationship Id="rId9" Type="http://schemas.openxmlformats.org/officeDocument/2006/relationships/image" Target="../media/image128.gi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33.png"/><Relationship Id="rId3" Type="http://schemas.openxmlformats.org/officeDocument/2006/relationships/audio" Target="../media/audio2.wav"/><Relationship Id="rId7" Type="http://schemas.openxmlformats.org/officeDocument/2006/relationships/image" Target="../media/image126.gif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gif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audio" Target="../media/audio3.wav"/><Relationship Id="rId9" Type="http://schemas.openxmlformats.org/officeDocument/2006/relationships/image" Target="../media/image128.gi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13" Type="http://schemas.openxmlformats.org/officeDocument/2006/relationships/image" Target="../media/image133.png"/><Relationship Id="rId3" Type="http://schemas.openxmlformats.org/officeDocument/2006/relationships/audio" Target="../media/audio2.wav"/><Relationship Id="rId7" Type="http://schemas.openxmlformats.org/officeDocument/2006/relationships/image" Target="../media/image126.gif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gif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audio" Target="../media/audio3.wav"/><Relationship Id="rId9" Type="http://schemas.openxmlformats.org/officeDocument/2006/relationships/image" Target="../media/image12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900" y="-285750"/>
            <a:ext cx="8686800" cy="86868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72143" y="-781050"/>
            <a:ext cx="5143500" cy="5426529"/>
          </a:xfrm>
          <a:custGeom>
            <a:avLst/>
            <a:gdLst/>
            <a:ahLst/>
            <a:cxnLst/>
            <a:rect l="l" t="t" r="r" b="b"/>
            <a:pathLst>
              <a:path w="9018518" h="9018518">
                <a:moveTo>
                  <a:pt x="0" y="0"/>
                </a:moveTo>
                <a:lnTo>
                  <a:pt x="9018518" y="0"/>
                </a:lnTo>
                <a:lnTo>
                  <a:pt x="9018518" y="9018518"/>
                </a:lnTo>
                <a:lnTo>
                  <a:pt x="0" y="9018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1797" l="2344" r="100000">
                          <a14:backgroundMark x1="50586" y1="81836" x2="74219" y2="82031"/>
                          <a14:backgroundMark x1="24219" y1="86719" x2="69922" y2="71680"/>
                          <a14:backgroundMark x1="55469" y1="75781" x2="58984" y2="71875"/>
                          <a14:backgroundMark x1="55664" y1="76758" x2="63281" y2="75195"/>
                          <a14:backgroundMark x1="53516" y1="75586" x2="61523" y2="75391"/>
                          <a14:backgroundMark x1="58594" y1="73828" x2="52539" y2="77930"/>
                          <a14:backgroundMark x1="80078" y1="69336" x2="87500" y2="693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257300"/>
            <a:ext cx="3886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0310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30170" flipH="1">
            <a:off x="7368767" y="388691"/>
            <a:ext cx="1996482" cy="27395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57581">
            <a:off x="-2083766" y="-1275489"/>
            <a:ext cx="4019850" cy="4128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944935" flipH="1" flipV="1">
            <a:off x="-2702" y="2254625"/>
            <a:ext cx="1989474" cy="22704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42107" y="1758489"/>
            <a:ext cx="2189937" cy="811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</a:pPr>
            <a:r>
              <a:rPr lang="en-US" sz="7024" dirty="0">
                <a:solidFill>
                  <a:srgbClr val="504238"/>
                </a:solidFill>
                <a:latin typeface="#9Slide06 SVNWendi" panose="02000000000000000000" pitchFamily="2" charset="0"/>
              </a:rPr>
              <a:t>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273746">
            <a:off x="7477167" y="2617233"/>
            <a:ext cx="3576482" cy="442223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55752" y="1495217"/>
            <a:ext cx="1028397" cy="1130106"/>
            <a:chOff x="5266056" y="2857500"/>
            <a:chExt cx="2589734" cy="2743200"/>
          </a:xfrm>
        </p:grpSpPr>
        <p:sp>
          <p:nvSpPr>
            <p:cNvPr id="10" name="Rectangle 9"/>
            <p:cNvSpPr/>
            <p:nvPr/>
          </p:nvSpPr>
          <p:spPr>
            <a:xfrm>
              <a:off x="5266056" y="2857500"/>
              <a:ext cx="2437334" cy="2590800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18456" y="3009900"/>
              <a:ext cx="2437334" cy="2590800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695" y="274815"/>
            <a:ext cx="2542253" cy="42797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703171">
            <a:off x="-841222" y="2514670"/>
            <a:ext cx="2553028" cy="3532183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1687" y="-510109"/>
            <a:ext cx="1582500" cy="1274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208" y="125853"/>
            <a:ext cx="5420360" cy="986838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2286000" y="1197303"/>
            <a:ext cx="3737264" cy="418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10"/>
              </a:lnSpc>
            </a:pPr>
            <a:r>
              <a:rPr lang="en-US" sz="2400" spc="12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spc="12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spc="12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2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spc="12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2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spc="12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12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spc="12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2208222" y="2017841"/>
            <a:ext cx="371490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cổ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điển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nguồn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nuôi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dưỡng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100" spc="1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91406" y="1410999"/>
            <a:ext cx="310153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814388">
            <a:off x="666863" y="2741963"/>
            <a:ext cx="1726576" cy="4341035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500" y="1504950"/>
            <a:ext cx="2781300" cy="2171700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1687" y="-510109"/>
            <a:ext cx="1582500" cy="1274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479" y="272867"/>
            <a:ext cx="5404122" cy="983211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382170" y="2106052"/>
            <a:ext cx="2222101" cy="969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“Thu </a:t>
            </a:r>
            <a:r>
              <a:rPr lang="en-US" sz="2100" b="1" i="1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điếu</a:t>
            </a:r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cú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endParaRPr lang="en-US" sz="2100" spc="129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26540" y="1504950"/>
            <a:ext cx="2781300" cy="2171700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3326080" y="1989698"/>
            <a:ext cx="238222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2100" b="1" i="1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vãn</a:t>
            </a:r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tuyệt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endParaRPr lang="en-US" sz="2100" spc="129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440" y="1541828"/>
            <a:ext cx="2781300" cy="2171700"/>
          </a:xfrm>
          <a:prstGeom prst="rect">
            <a:avLst/>
          </a:prstGeom>
        </p:spPr>
      </p:pic>
      <p:sp>
        <p:nvSpPr>
          <p:cNvPr id="21" name="TextBox 6"/>
          <p:cNvSpPr txBox="1"/>
          <p:nvPr/>
        </p:nvSpPr>
        <p:spPr>
          <a:xfrm>
            <a:off x="6467040" y="1989698"/>
            <a:ext cx="222210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“Ca </a:t>
            </a:r>
            <a:r>
              <a:rPr lang="en-US" sz="2100" b="1" i="1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Huế</a:t>
            </a:r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sông</a:t>
            </a:r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i="1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100" b="1" i="1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pPr algn="just"/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spc="129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2100" spc="129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</a:t>
            </a:r>
            <a:endParaRPr lang="en-US" sz="2100" spc="12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5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30170" flipH="1">
            <a:off x="7368767" y="388691"/>
            <a:ext cx="1996482" cy="27395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57581">
            <a:off x="-2083766" y="-1275489"/>
            <a:ext cx="4019850" cy="4128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944935" flipH="1" flipV="1">
            <a:off x="-2702" y="2254625"/>
            <a:ext cx="1989474" cy="22704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42107" y="1758489"/>
            <a:ext cx="2189937" cy="811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</a:pPr>
            <a:r>
              <a:rPr lang="en-US" sz="7024" dirty="0">
                <a:solidFill>
                  <a:srgbClr val="504238"/>
                </a:solidFill>
                <a:latin typeface="#9Slide06 SVNWendi" panose="02000000000000000000" pitchFamily="2" charset="0"/>
              </a:rPr>
              <a:t>A.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273746">
            <a:off x="7477167" y="2617233"/>
            <a:ext cx="3576482" cy="442223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55752" y="1495217"/>
            <a:ext cx="1028397" cy="1130106"/>
            <a:chOff x="5266056" y="2857500"/>
            <a:chExt cx="2589734" cy="2743200"/>
          </a:xfrm>
        </p:grpSpPr>
        <p:sp>
          <p:nvSpPr>
            <p:cNvPr id="10" name="Rectangle 9"/>
            <p:cNvSpPr/>
            <p:nvPr/>
          </p:nvSpPr>
          <p:spPr>
            <a:xfrm>
              <a:off x="5266056" y="2857500"/>
              <a:ext cx="2437334" cy="2590800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18456" y="3009900"/>
              <a:ext cx="2437334" cy="2590800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707" y="171450"/>
            <a:ext cx="241422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39498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383822" flipH="1">
            <a:off x="-440247" y="2357274"/>
            <a:ext cx="1909193" cy="279223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65538">
            <a:off x="6686298" y="-806237"/>
            <a:ext cx="4227083" cy="434103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25354">
            <a:off x="2396554" y="-234178"/>
            <a:ext cx="4728042" cy="55137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502530">
            <a:off x="-1376578" y="1162540"/>
            <a:ext cx="5130317" cy="3636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790" y="1515247"/>
            <a:ext cx="4267570" cy="20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1899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81050"/>
            <a:ext cx="864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62980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07" y="1869384"/>
            <a:ext cx="3553993" cy="3274116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703171">
            <a:off x="-841222" y="2514670"/>
            <a:ext cx="2553028" cy="35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037639">
            <a:off x="5069703" y="1281327"/>
            <a:ext cx="2572385" cy="29998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65538">
            <a:off x="7560395" y="-1167680"/>
            <a:ext cx="2786209" cy="28613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037639">
            <a:off x="1339591" y="1176236"/>
            <a:ext cx="2572385" cy="2999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7100" y="939686"/>
            <a:ext cx="2628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62980"/>
            <a:ext cx="487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9367" y="2272703"/>
            <a:ext cx="1952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593" y="2482165"/>
            <a:ext cx="2028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540" y="4319917"/>
            <a:ext cx="21739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787">
            <a:off x="1036442" y="3566314"/>
            <a:ext cx="625557" cy="6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7640" y="1094373"/>
            <a:ext cx="735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62980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533400" y="1206441"/>
            <a:ext cx="713740" cy="383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7640" y="2103229"/>
            <a:ext cx="7353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533400" y="2103229"/>
            <a:ext cx="713740" cy="383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7640" y="2854325"/>
            <a:ext cx="7353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533400" y="2854325"/>
            <a:ext cx="713740" cy="383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37640" y="3605421"/>
            <a:ext cx="7353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533400" y="3605421"/>
            <a:ext cx="713740" cy="38323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80936">
            <a:off x="6263981" y="4397535"/>
            <a:ext cx="3312061" cy="26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7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" y="476250"/>
            <a:ext cx="827825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750" algn="just">
              <a:spcAft>
                <a:spcPts val="200"/>
              </a:spcAft>
            </a:pPr>
            <a:r>
              <a:rPr lang="vi-VN" sz="2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Ví dụ: </a:t>
            </a:r>
            <a:endParaRPr lang="en-US" sz="22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indent="158750">
              <a:spcAft>
                <a:spcPts val="200"/>
              </a:spcAft>
            </a:pPr>
            <a:r>
              <a:rPr lang="en-US" sz="2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                        </a:t>
            </a:r>
            <a:r>
              <a:rPr lang="vi-VN" sz="2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“Trời thu xanh ngắt mấy tầng cao </a:t>
            </a:r>
            <a:endParaRPr lang="en-US" sz="2200" i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indent="158750">
              <a:spcAft>
                <a:spcPts val="200"/>
              </a:spcAft>
            </a:pPr>
            <a:r>
              <a:rPr lang="en-US" sz="2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                          </a:t>
            </a:r>
            <a:r>
              <a:rPr lang="vi-VN" sz="2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Cần trúc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vi-VN" sz="2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phơ, gió hắt hiu”</a:t>
            </a:r>
            <a:endParaRPr lang="en-US" sz="2200" i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  <a:p>
            <a:pPr indent="158750" algn="r">
              <a:spcAft>
                <a:spcPts val="200"/>
              </a:spcAft>
            </a:pPr>
            <a:r>
              <a:rPr lang="vi-VN" sz="2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(Nguyễn Khuyến, </a:t>
            </a:r>
            <a:r>
              <a:rPr lang="vi-VN" sz="2200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Thu vịnh)</a:t>
            </a:r>
            <a:endParaRPr lang="en-US" sz="2200" i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95900" y="163613"/>
            <a:ext cx="3657600" cy="8321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9100" y="2038350"/>
            <a:ext cx="82782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750" algn="just">
              <a:spcAft>
                <a:spcPts val="200"/>
              </a:spcAft>
            </a:pPr>
            <a:r>
              <a:rPr lang="en-US" sz="2200" b="1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ối tương quan giữa</a:t>
            </a:r>
            <a:endParaRPr lang="en-US" sz="2200" b="1" dirty="0">
              <a:solidFill>
                <a:srgbClr val="000000"/>
              </a:solid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" y="2507843"/>
            <a:ext cx="82782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750" algn="just"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ái vô hạn (bầu trời thu cao, rộng) và cái hữu hạn (cần trúc bé nhỏ, thanh mảnh)</a:t>
            </a:r>
            <a:endParaRPr lang="en-US" sz="22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9100" y="4087743"/>
            <a:ext cx="82782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750" algn="just"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ợi nên bức tranh thu vừa rộng lớn, mênh mông vừa hài hoà, thanh thoát.</a:t>
            </a:r>
            <a:endParaRPr lang="en-US" sz="22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" y="3307318"/>
            <a:ext cx="82782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750" algn="just">
              <a:spcAft>
                <a:spcPts val="200"/>
              </a:spcAft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r>
              <a:rPr lang="vi-VN" sz="22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ái tĩnh (không gian bầu trời) và cái động (thoáng phơ phất của lá trúc)</a:t>
            </a:r>
            <a:endParaRPr lang="en-US" sz="22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75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383822" flipH="1">
            <a:off x="-440247" y="2357274"/>
            <a:ext cx="1909193" cy="279223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65538">
            <a:off x="6686298" y="-806237"/>
            <a:ext cx="4227083" cy="434103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25354">
            <a:off x="1653670" y="-54405"/>
            <a:ext cx="6213809" cy="53915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502530">
            <a:off x="-1376578" y="1162540"/>
            <a:ext cx="5130317" cy="3636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4639" y="1123950"/>
            <a:ext cx="479187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603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15000" y="400050"/>
            <a:ext cx="2555777" cy="3543300"/>
          </a:xfrm>
          <a:custGeom>
            <a:avLst/>
            <a:gdLst/>
            <a:ahLst/>
            <a:cxnLst/>
            <a:rect l="l" t="t" r="r" b="b"/>
            <a:pathLst>
              <a:path w="5111553" h="4114800">
                <a:moveTo>
                  <a:pt x="0" y="0"/>
                </a:moveTo>
                <a:lnTo>
                  <a:pt x="5111553" y="0"/>
                </a:lnTo>
                <a:lnTo>
                  <a:pt x="51115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4800" y="476250"/>
            <a:ext cx="4610100" cy="3467100"/>
          </a:xfrm>
          <a:custGeom>
            <a:avLst/>
            <a:gdLst/>
            <a:ahLst/>
            <a:cxnLst/>
            <a:rect l="l" t="t" r="r" b="b"/>
            <a:pathLst>
              <a:path w="8385918" h="6170270">
                <a:moveTo>
                  <a:pt x="0" y="0"/>
                </a:moveTo>
                <a:lnTo>
                  <a:pt x="8385919" y="0"/>
                </a:lnTo>
                <a:lnTo>
                  <a:pt x="8385919" y="6170270"/>
                </a:lnTo>
                <a:lnTo>
                  <a:pt x="0" y="61702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3429000" y="4133850"/>
            <a:ext cx="2476500" cy="74295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139697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 ĐƯỜNG</a:t>
            </a:r>
          </a:p>
        </p:txBody>
      </p:sp>
    </p:spTree>
    <p:extLst>
      <p:ext uri="{BB962C8B-B14F-4D97-AF65-F5344CB8AC3E}">
        <p14:creationId xmlns:p14="http://schemas.microsoft.com/office/powerpoint/2010/main" val="346861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91454">
            <a:off x="7243689" y="-609173"/>
            <a:ext cx="2607860" cy="2021092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737" y="1466850"/>
            <a:ext cx="2054145" cy="247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" y="764414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60376" y="1466850"/>
            <a:ext cx="2054145" cy="24765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06094" y="1466850"/>
            <a:ext cx="2054145" cy="24765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1812" y="1466850"/>
            <a:ext cx="2054145" cy="2476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726948"/>
            <a:ext cx="175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2937" y="1726948"/>
            <a:ext cx="1790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37816" y="1726948"/>
            <a:ext cx="1790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3534" y="1716535"/>
            <a:ext cx="1790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737" y="4043712"/>
            <a:ext cx="87552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803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5345" y="909205"/>
            <a:ext cx="4572000" cy="3912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Bước tới Đèo Ngang, bóng xế tà,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Cỏ cây chen đá, lá chen hoa.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Lom khom dưới núi, tiều vài chú,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Lác đác bên sông, chợ</a:t>
            </a:r>
            <a:r>
              <a:rPr lang="en-US" sz="2100" i="1" dirty="0">
                <a:latin typeface="+mj-lt"/>
              </a:rPr>
              <a:t> </a:t>
            </a:r>
            <a:r>
              <a:rPr lang="vi-VN" sz="2100" i="1" dirty="0">
                <a:latin typeface="+mj-lt"/>
              </a:rPr>
              <a:t>mấy nhà.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Nhớ nước đau lòng con quốc quốc,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Thương nhà mỏi miệng cái gia gia</a:t>
            </a:r>
            <a:r>
              <a:rPr lang="en-US" sz="2100" i="1" dirty="0">
                <a:latin typeface="+mj-lt"/>
              </a:rPr>
              <a:t>.</a:t>
            </a:r>
            <a:endParaRPr lang="vi-VN" sz="2100" i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Dừng chân đứng lại trời, non, nước,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Một mảnh tình riêng ta với ta.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119745" y="176553"/>
            <a:ext cx="6338455" cy="649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700" b="1" dirty="0">
                <a:solidFill>
                  <a:srgbClr val="FF0000"/>
                </a:solidFill>
                <a:latin typeface="+mj-lt"/>
              </a:rPr>
              <a:t>Qua Đèo Ngang </a:t>
            </a:r>
            <a:r>
              <a:rPr lang="en-US" sz="2700" b="1" dirty="0">
                <a:solidFill>
                  <a:srgbClr val="FF0000"/>
                </a:solidFill>
                <a:latin typeface="+mj-lt"/>
              </a:rPr>
              <a:t> - </a:t>
            </a:r>
            <a:r>
              <a:rPr lang="vi-VN" sz="2100" b="1" dirty="0">
                <a:solidFill>
                  <a:srgbClr val="FF0000"/>
                </a:solidFill>
                <a:latin typeface="+mj-lt"/>
              </a:rPr>
              <a:t>(Bà Huyện Thanh Quan)</a:t>
            </a:r>
            <a:endParaRPr lang="en-US" sz="21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7345" y="3353008"/>
            <a:ext cx="3158838" cy="830997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Bốn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cuối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bày tỏ nỗi n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sự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5361710" y="3056002"/>
            <a:ext cx="332509" cy="1589809"/>
          </a:xfrm>
          <a:prstGeom prst="rightBrac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ight Brace 7"/>
          <p:cNvSpPr/>
          <p:nvPr/>
        </p:nvSpPr>
        <p:spPr>
          <a:xfrm>
            <a:off x="5122719" y="1257301"/>
            <a:ext cx="332509" cy="1589809"/>
          </a:xfrm>
          <a:prstGeom prst="rightBrac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5694219" y="1349283"/>
            <a:ext cx="3034146" cy="1200329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ốn câu đầu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tái hiện bức tranh thiên nhiên Đèo Ngang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181871" flipH="1">
            <a:off x="-905414" y="445963"/>
            <a:ext cx="1909193" cy="2792238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806606">
            <a:off x="-738024" y="3057624"/>
            <a:ext cx="1574413" cy="2160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9100" y="-666750"/>
            <a:ext cx="193021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886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3587" y="137137"/>
            <a:ext cx="5153892" cy="4673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300" b="1" dirty="0">
                <a:solidFill>
                  <a:srgbClr val="FF0000"/>
                </a:solidFill>
                <a:latin typeface="+mj-lt"/>
              </a:rPr>
              <a:t>Thương vợ</a:t>
            </a:r>
            <a:r>
              <a:rPr lang="en-US" sz="3300" b="1" dirty="0">
                <a:solidFill>
                  <a:srgbClr val="FF0000"/>
                </a:solidFill>
                <a:latin typeface="+mj-lt"/>
              </a:rPr>
              <a:t> -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vi-VN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Quanh năm buôn bán ở mom sông, 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Nuôi đủ năm con với một chồng.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Lặn lội thân cò khi quãng vắng,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Eo sèo mặt nước buổi đò đông.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Một duyên hai nợ, âu đành phận,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Năm nắng mười mưa, dám quản công.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Cha mẹ thói đời ăn ở bạc:</a:t>
            </a:r>
          </a:p>
          <a:p>
            <a:pPr>
              <a:lnSpc>
                <a:spcPct val="150000"/>
              </a:lnSpc>
            </a:pPr>
            <a:r>
              <a:rPr lang="vi-VN" sz="2100" i="1" dirty="0">
                <a:latin typeface="+mj-lt"/>
              </a:rPr>
              <a:t>Có chồng hờ hững cũng như không!</a:t>
            </a:r>
          </a:p>
        </p:txBody>
      </p:sp>
      <p:sp>
        <p:nvSpPr>
          <p:cNvPr id="6" name="Rectangle 5"/>
          <p:cNvSpPr/>
          <p:nvPr/>
        </p:nvSpPr>
        <p:spPr>
          <a:xfrm>
            <a:off x="5444837" y="3767772"/>
            <a:ext cx="3158838" cy="1200329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4852555" y="3955809"/>
            <a:ext cx="332509" cy="801174"/>
          </a:xfrm>
          <a:prstGeom prst="rightBrac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018810" y="1153886"/>
            <a:ext cx="332509" cy="2608119"/>
          </a:xfrm>
          <a:prstGeom prst="rightBrac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00701" y="1903005"/>
            <a:ext cx="3034146" cy="1200329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Sáu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vợ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181871" flipH="1">
            <a:off x="-910463" y="439688"/>
            <a:ext cx="1909193" cy="279223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806606">
            <a:off x="-969179" y="3135063"/>
            <a:ext cx="1574413" cy="2160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9100" y="-666750"/>
            <a:ext cx="193021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03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46008" y="3578239"/>
            <a:ext cx="1930216" cy="2057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" y="634908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42257" y="1276351"/>
            <a:ext cx="8158843" cy="610159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425439" indent="-285743" algn="just">
              <a:lnSpc>
                <a:spcPct val="150000"/>
              </a:lnSpc>
              <a:buClr>
                <a:srgbClr val="002B4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chẽ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47700" y="2349967"/>
            <a:ext cx="8158843" cy="6477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425439" indent="-285743" algn="just">
              <a:lnSpc>
                <a:spcPct val="150000"/>
              </a:lnSpc>
              <a:buClr>
                <a:srgbClr val="002B4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hòa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42257" y="3393997"/>
            <a:ext cx="8158843" cy="6477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425439" indent="-285743" algn="just">
              <a:lnSpc>
                <a:spcPct val="150000"/>
              </a:lnSpc>
              <a:buClr>
                <a:srgbClr val="002B4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chẽ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34300" y="3012997"/>
            <a:ext cx="11675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5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833921">
            <a:off x="3077150" y="3283257"/>
            <a:ext cx="4322261" cy="4438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737" y="1466850"/>
            <a:ext cx="2054145" cy="247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" y="764414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60376" y="1466850"/>
            <a:ext cx="2054145" cy="2476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726948"/>
            <a:ext cx="1752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1,2,4,6,8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2937" y="1726948"/>
            <a:ext cx="179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4/3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0300" y="764413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02828" y="1466850"/>
            <a:ext cx="2054145" cy="2476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55390" y="1726947"/>
            <a:ext cx="1790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760171">
            <a:off x="4398458" y="1867358"/>
            <a:ext cx="2225553" cy="2622154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02828" y="1466849"/>
            <a:ext cx="2054145" cy="2476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55389" y="1726947"/>
            <a:ext cx="1790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7" grpId="0"/>
      <p:bldP spid="19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46008" y="3578239"/>
            <a:ext cx="1930216" cy="2057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715249" y="1235972"/>
          <a:ext cx="7857253" cy="36081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5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6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2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6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0909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 trắc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909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 T T T B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909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2 và 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909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909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4 và 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909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909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909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909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876300" y="880122"/>
            <a:ext cx="6169638" cy="2905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2015">
              <a:lnSpc>
                <a:spcPct val="52000"/>
              </a:lnSpc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 đồ bài thơ thất 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bát cú theo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 bằng</a:t>
            </a:r>
            <a:endParaRPr lang="en-US" sz="2200" b="1" dirty="0">
              <a:solidFill>
                <a:srgbClr val="047C4F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352751" y="-514350"/>
            <a:ext cx="1582500" cy="1274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46008" y="3578239"/>
            <a:ext cx="1930216" cy="20574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03324" y="1276350"/>
          <a:ext cx="7731077" cy="36931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0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5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0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4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41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 trắc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1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47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2 và 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47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 T T B B 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1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4 và 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47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B T 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47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và 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1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 T T B B 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857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066800" y="876424"/>
            <a:ext cx="6059031" cy="2905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2015">
              <a:lnSpc>
                <a:spcPct val="52000"/>
              </a:lnSpc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 đồ bài thơ thất 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bát cú theo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trắc</a:t>
            </a:r>
            <a:endParaRPr lang="en-US" sz="2200" b="1" dirty="0">
              <a:solidFill>
                <a:srgbClr val="047C4F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3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208746">
            <a:off x="-796149" y="3458521"/>
            <a:ext cx="2018808" cy="2303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44358B42-88DD-4931-905D-860AA3EECD96}"/>
              </a:ext>
            </a:extLst>
          </p:cNvPr>
          <p:cNvSpPr/>
          <p:nvPr/>
        </p:nvSpPr>
        <p:spPr>
          <a:xfrm>
            <a:off x="4495800" y="944471"/>
            <a:ext cx="4502010" cy="2115279"/>
          </a:xfrm>
          <a:prstGeom prst="round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cục</a:t>
            </a:r>
            <a:endParaRPr lang="en-US" sz="22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85743" indent="-285743" algn="just">
              <a:buClr>
                <a:srgbClr val="000000"/>
              </a:buClr>
              <a:buFontTx/>
              <a:buChar char="-"/>
            </a:pP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2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sz="22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ý)</a:t>
            </a:r>
          </a:p>
          <a:p>
            <a:pPr marL="285743" indent="-285743" algn="just">
              <a:buClr>
                <a:srgbClr val="000000"/>
              </a:buClr>
              <a:buFontTx/>
              <a:buChar char="-"/>
            </a:pP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Thừa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285743" indent="-285743" algn="just">
              <a:buClr>
                <a:srgbClr val="000000"/>
              </a:buClr>
              <a:buFontTx/>
              <a:buChar char="-"/>
            </a:pP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285743" indent="-285743" algn="just">
              <a:buClr>
                <a:srgbClr val="000000"/>
              </a:buClr>
              <a:buFontTx/>
              <a:buChar char="-"/>
            </a:pP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2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Thâu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44358B42-88DD-4931-905D-860AA3EECD96}"/>
              </a:ext>
            </a:extLst>
          </p:cNvPr>
          <p:cNvSpPr/>
          <p:nvPr/>
        </p:nvSpPr>
        <p:spPr>
          <a:xfrm>
            <a:off x="213256" y="944471"/>
            <a:ext cx="4070491" cy="2115279"/>
          </a:xfrm>
          <a:prstGeom prst="round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endParaRPr lang="en-US" sz="22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buClr>
                <a:srgbClr val="002B4E"/>
              </a:buClr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Ngũ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Clr>
                <a:srgbClr val="002B4E"/>
              </a:buClr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lang="en-US" sz="22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2B4E"/>
              </a:buClr>
            </a:pP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4358B42-88DD-4931-905D-860AA3EECD96}"/>
              </a:ext>
            </a:extLst>
          </p:cNvPr>
          <p:cNvSpPr/>
          <p:nvPr/>
        </p:nvSpPr>
        <p:spPr>
          <a:xfrm>
            <a:off x="304800" y="3448050"/>
            <a:ext cx="8693010" cy="1277864"/>
          </a:xfrm>
          <a:prstGeom prst="round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Niêm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vần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luật</a:t>
            </a:r>
            <a:endParaRPr lang="en-US" sz="22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2B4E"/>
              </a:buClr>
            </a:pP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tuân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endParaRPr lang="en-US" sz="22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701961">
            <a:off x="7696200" y="-285750"/>
            <a:ext cx="1638300" cy="20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90264">
            <a:off x="6866932" y="1494310"/>
            <a:ext cx="3847928" cy="402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806606">
            <a:off x="814326" y="3468162"/>
            <a:ext cx="1574413" cy="21604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-649665" y="266602"/>
            <a:ext cx="3182283" cy="28640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1394" y="1204394"/>
            <a:ext cx="5940937" cy="229468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32480" y="1802684"/>
            <a:ext cx="4078764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Sưu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tầm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656682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nhà” – Nguyễn Khuyến</a:t>
            </a:r>
          </a:p>
          <a:p>
            <a:pPr algn="just"/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bấy lâu nay bác tới nhà.</a:t>
            </a:r>
          </a:p>
          <a:p>
            <a:pPr algn="just"/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thời đi vắng, chợ thời xa.</a:t>
            </a:r>
          </a:p>
          <a:p>
            <a:pPr algn="just"/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sâu nước cả, khôn chài cá,</a:t>
            </a:r>
          </a:p>
          <a:p>
            <a:pPr algn="just"/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rộng rào thưa, khó đuổi gà.</a:t>
            </a:r>
          </a:p>
          <a:p>
            <a:pPr algn="just"/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 chửa ra cây, cà mới nụ,</a:t>
            </a:r>
          </a:p>
          <a:p>
            <a:pPr algn="just"/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 vừa rụng rốn, mướp đương hoa.</a:t>
            </a:r>
          </a:p>
          <a:p>
            <a:pPr algn="just"/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trò tiếp khách, trầu không có,</a:t>
            </a:r>
          </a:p>
          <a:p>
            <a:pPr algn="just"/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đến chơi đây ta với ta.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98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3375" y="2521744"/>
            <a:ext cx="5000625" cy="2621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5026683" flipH="1">
            <a:off x="7690912" y="-962731"/>
            <a:ext cx="1909193" cy="27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38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3429000" y="4133850"/>
            <a:ext cx="2476500" cy="74295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139697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 ĐIỂN</a:t>
            </a:r>
          </a:p>
        </p:txBody>
      </p:sp>
      <p:sp>
        <p:nvSpPr>
          <p:cNvPr id="5" name="Freeform 2"/>
          <p:cNvSpPr/>
          <p:nvPr/>
        </p:nvSpPr>
        <p:spPr>
          <a:xfrm>
            <a:off x="1143000" y="209550"/>
            <a:ext cx="3562160" cy="3657600"/>
          </a:xfrm>
          <a:custGeom>
            <a:avLst/>
            <a:gdLst/>
            <a:ahLst/>
            <a:cxnLst/>
            <a:rect l="l" t="t" r="r" b="b"/>
            <a:pathLst>
              <a:path w="7581519" h="8229600">
                <a:moveTo>
                  <a:pt x="0" y="0"/>
                </a:moveTo>
                <a:lnTo>
                  <a:pt x="7581519" y="0"/>
                </a:lnTo>
                <a:lnTo>
                  <a:pt x="75815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5187010" y="1524713"/>
            <a:ext cx="2931529" cy="2057400"/>
          </a:xfrm>
          <a:custGeom>
            <a:avLst/>
            <a:gdLst/>
            <a:ahLst/>
            <a:cxnLst/>
            <a:rect l="l" t="t" r="r" b="b"/>
            <a:pathLst>
              <a:path w="5863057" h="4114800">
                <a:moveTo>
                  <a:pt x="0" y="0"/>
                </a:moveTo>
                <a:lnTo>
                  <a:pt x="5863057" y="0"/>
                </a:lnTo>
                <a:lnTo>
                  <a:pt x="58630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42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2900" y="97155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cau nho nhỏ miếng trầu hôi,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Này của Xuân Hương mới quệt rồi.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phải duyên nhau thì thắm lại,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Đừng xanh như lá, bạc như vôi.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44" b="100000" l="11500" r="99300">
                        <a14:foregroundMark x1="57900" y1="24227" x2="64800" y2="21005"/>
                        <a14:foregroundMark x1="66000" y1="20876" x2="66600" y2="26160"/>
                        <a14:foregroundMark x1="77900" y1="85309" x2="86500" y2="88273"/>
                        <a14:foregroundMark x1="58000" y1="90593" x2="67300" y2="94330"/>
                        <a14:foregroundMark x1="62400" y1="92655" x2="60900" y2="9626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27" t="13589"/>
          <a:stretch/>
        </p:blipFill>
        <p:spPr>
          <a:xfrm>
            <a:off x="-135083" y="353291"/>
            <a:ext cx="4777221" cy="4790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86400" y="0"/>
            <a:ext cx="3657600" cy="83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72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3744521"/>
            <a:ext cx="2925489" cy="138782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65357" y="39537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6" y="323981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1" name="5-Point Star 50">
            <a:hlinkClick r:id="rId3" action="ppaction://hlinksldjump"/>
          </p:cNvPr>
          <p:cNvSpPr/>
          <p:nvPr/>
        </p:nvSpPr>
        <p:spPr>
          <a:xfrm>
            <a:off x="1282919" y="721077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89081" y="13132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2</a:t>
            </a: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3114300" y="163893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71930" y="46278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5</a:t>
            </a:r>
          </a:p>
        </p:txBody>
      </p:sp>
      <p:sp>
        <p:nvSpPr>
          <p:cNvPr id="55" name="5-Point Star 54">
            <a:hlinkClick r:id="rId5" action="ppaction://hlinksldjump"/>
          </p:cNvPr>
          <p:cNvSpPr/>
          <p:nvPr/>
        </p:nvSpPr>
        <p:spPr>
          <a:xfrm>
            <a:off x="7297149" y="788488"/>
            <a:ext cx="644356" cy="64435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566327" y="86916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5478937" y="1194869"/>
            <a:ext cx="469575" cy="469575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3216" y="136190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3</a:t>
            </a:r>
          </a:p>
        </p:txBody>
      </p:sp>
      <p:sp>
        <p:nvSpPr>
          <p:cNvPr id="63" name="5-Point Star 62">
            <a:hlinkClick r:id="rId7" action="ppaction://hlinksldjump"/>
          </p:cNvPr>
          <p:cNvSpPr/>
          <p:nvPr/>
        </p:nvSpPr>
        <p:spPr>
          <a:xfrm>
            <a:off x="549524" y="1687611"/>
            <a:ext cx="322179" cy="32217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7619327" y="4578848"/>
            <a:ext cx="140562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prstClr val="black"/>
                </a:solidFill>
              </a:rPr>
              <a:t>pipi</a:t>
            </a:r>
            <a:endParaRPr lang="en-US" sz="2100" dirty="0">
              <a:solidFill>
                <a:prstClr val="black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326506" y="3202064"/>
            <a:ext cx="851656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NGÔI SAO </a:t>
            </a:r>
            <a:r>
              <a:rPr lang="vi-VN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itchFamily="18" charset="0"/>
                <a:cs typeface="Times New Roman" pitchFamily="18" charset="0"/>
              </a:rPr>
              <a:t>VĂN HỌC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06" y="2311438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8" y="1002019"/>
            <a:ext cx="185738" cy="16430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6" y="1399636"/>
            <a:ext cx="154857" cy="13698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1" y="1416885"/>
            <a:ext cx="130710" cy="1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7" y="4578848"/>
            <a:ext cx="140562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VƯỜN SAO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311727"/>
            <a:ext cx="7031865" cy="1941339"/>
          </a:xfrm>
          <a:prstGeom prst="snip2DiagRect">
            <a:avLst>
              <a:gd name="adj1" fmla="val 0"/>
              <a:gd name="adj2" fmla="val 24222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Điễn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à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tắc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chặt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chẽ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27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4"/>
            <a:ext cx="5966460" cy="107980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03382" y="2260128"/>
            <a:ext cx="3737242" cy="68493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99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846703"/>
            <a:ext cx="7031865" cy="1406364"/>
          </a:xfrm>
          <a:prstGeom prst="snip2DiagRect">
            <a:avLst>
              <a:gd name="adj1" fmla="val 0"/>
              <a:gd name="adj2" fmla="val 24222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3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4"/>
            <a:ext cx="5966460" cy="158164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ngặt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hòa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rgbClr val="002B4E"/>
              </a:buClr>
            </a:pP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ý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51991" y="2220132"/>
            <a:ext cx="5672423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7" y="4578848"/>
            <a:ext cx="140562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VƯỜN SAO</a:t>
            </a:r>
          </a:p>
        </p:txBody>
      </p:sp>
    </p:spTree>
    <p:extLst>
      <p:ext uri="{BB962C8B-B14F-4D97-AF65-F5344CB8AC3E}">
        <p14:creationId xmlns:p14="http://schemas.microsoft.com/office/powerpoint/2010/main" val="13049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846703"/>
            <a:ext cx="7031865" cy="1406364"/>
          </a:xfrm>
          <a:prstGeom prst="snip2DiagRect">
            <a:avLst>
              <a:gd name="adj1" fmla="val 0"/>
              <a:gd name="adj2" fmla="val 24222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4"/>
            <a:ext cx="5966460" cy="107980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6051" y="2260128"/>
            <a:ext cx="815191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7" y="4578848"/>
            <a:ext cx="140562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VƯỜN SAO</a:t>
            </a:r>
          </a:p>
        </p:txBody>
      </p:sp>
    </p:spTree>
    <p:extLst>
      <p:ext uri="{BB962C8B-B14F-4D97-AF65-F5344CB8AC3E}">
        <p14:creationId xmlns:p14="http://schemas.microsoft.com/office/powerpoint/2010/main" val="40533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846703"/>
            <a:ext cx="7031865" cy="1406364"/>
          </a:xfrm>
          <a:prstGeom prst="snip2DiagRect">
            <a:avLst>
              <a:gd name="adj1" fmla="val 0"/>
              <a:gd name="adj2" fmla="val 24222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3"/>
            <a:ext cx="5966460" cy="152449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5439" indent="-285743" algn="just">
              <a:buClr>
                <a:srgbClr val="002B4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1,2,4,6,8.</a:t>
            </a:r>
          </a:p>
          <a:p>
            <a:pPr marL="425439" indent="-285743" algn="just">
              <a:buClr>
                <a:srgbClr val="002B4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ngắt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4/3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62984" y="2260128"/>
            <a:ext cx="501804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7" y="4578848"/>
            <a:ext cx="140562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VƯỜN SAO</a:t>
            </a:r>
          </a:p>
        </p:txBody>
      </p:sp>
    </p:spTree>
    <p:extLst>
      <p:ext uri="{BB962C8B-B14F-4D97-AF65-F5344CB8AC3E}">
        <p14:creationId xmlns:p14="http://schemas.microsoft.com/office/powerpoint/2010/main" val="35604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3" y="3899816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20165" y="840347"/>
            <a:ext cx="7031865" cy="1541911"/>
          </a:xfrm>
          <a:prstGeom prst="snip2DiagRect">
            <a:avLst>
              <a:gd name="adj1" fmla="val 0"/>
              <a:gd name="adj2" fmla="val 24222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2867" y="2876053"/>
            <a:ext cx="5966460" cy="102376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tuyệt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83722" y="2260128"/>
            <a:ext cx="337656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7619327" y="4578848"/>
            <a:ext cx="1405620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VƯỜN SAO</a:t>
            </a:r>
          </a:p>
        </p:txBody>
      </p:sp>
    </p:spTree>
    <p:extLst>
      <p:ext uri="{BB962C8B-B14F-4D97-AF65-F5344CB8AC3E}">
        <p14:creationId xmlns:p14="http://schemas.microsoft.com/office/powerpoint/2010/main" val="86529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về bốn mùa Lớp 2 - Tập làm văn lớp 2 (91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464215" cy="4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67544" y="267494"/>
            <a:ext cx="85689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713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-788790" y="339502"/>
            <a:ext cx="6152878" cy="4912471"/>
          </a:xfrm>
          <a:custGeom>
            <a:avLst/>
            <a:gdLst/>
            <a:ahLst/>
            <a:cxnLst/>
            <a:rect l="l" t="t" r="r" b="b"/>
            <a:pathLst>
              <a:path w="11150761" h="8672814">
                <a:moveTo>
                  <a:pt x="0" y="0"/>
                </a:moveTo>
                <a:lnTo>
                  <a:pt x="11150761" y="0"/>
                </a:lnTo>
                <a:lnTo>
                  <a:pt x="11150761" y="8672814"/>
                </a:lnTo>
                <a:lnTo>
                  <a:pt x="0" y="867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A2680FAA-E63C-4D4B-A1BD-2D797623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69" y="18178"/>
            <a:ext cx="1099223" cy="124980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4C88103-15FF-456E-94D3-43C82CC4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743635" y="3952483"/>
            <a:ext cx="1099223" cy="1249802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4386085" y="927830"/>
            <a:ext cx="3657600" cy="146304"/>
          </a:xfrm>
          <a:custGeom>
            <a:avLst/>
            <a:gdLst/>
            <a:ahLst/>
            <a:cxnLst/>
            <a:rect l="l" t="t" r="r" b="b"/>
            <a:pathLst>
              <a:path w="7315200" h="292608">
                <a:moveTo>
                  <a:pt x="0" y="0"/>
                </a:moveTo>
                <a:lnTo>
                  <a:pt x="7315200" y="0"/>
                </a:lnTo>
                <a:lnTo>
                  <a:pt x="7315200" y="292608"/>
                </a:lnTo>
                <a:lnTo>
                  <a:pt x="0" y="29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59" y="103032"/>
            <a:ext cx="6407451" cy="4291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9A2458-ADCB-4C24-9B31-155F6E8B6440}"/>
              </a:ext>
            </a:extLst>
          </p:cNvPr>
          <p:cNvSpPr txBox="1"/>
          <p:nvPr/>
        </p:nvSpPr>
        <p:spPr>
          <a:xfrm>
            <a:off x="2699792" y="149163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ĐỌC VĂN BẢN</a:t>
            </a:r>
          </a:p>
        </p:txBody>
      </p:sp>
    </p:spTree>
    <p:extLst>
      <p:ext uri="{BB962C8B-B14F-4D97-AF65-F5344CB8AC3E}">
        <p14:creationId xmlns:p14="http://schemas.microsoft.com/office/powerpoint/2010/main" val="60326987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8064" y="1302725"/>
            <a:ext cx="3806223" cy="2705341"/>
            <a:chOff x="4623625" y="2109273"/>
            <a:chExt cx="3806223" cy="2705341"/>
          </a:xfrm>
        </p:grpSpPr>
        <p:pic>
          <p:nvPicPr>
            <p:cNvPr id="7" name="Picture 3" descr="C:\Users\Thinkpad\Desktop\PNG\1_0000_图层-2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865" y="3419847"/>
              <a:ext cx="335383" cy="52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Thinkpad\Desktop\PNG\1_0001_图层-2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412" y="3598153"/>
              <a:ext cx="531453" cy="510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Thinkpad\Desktop\PNG\1_0002_图层-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382" y="2867333"/>
              <a:ext cx="420519" cy="63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F:\360安全浏览器下载\水墨\1402\chinaz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189014"/>
              <a:ext cx="1625600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PPT\PPT中国风元素\水墨祥云\水墨祥云\0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8133" y="2715387"/>
              <a:ext cx="909200" cy="56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C:\Users\Thinkpad\Desktop\PNG\1_0003_图层-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625" y="2109273"/>
              <a:ext cx="2577290" cy="262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179" y="1190960"/>
            <a:ext cx="466384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3429000" y="4133850"/>
            <a:ext cx="2476500" cy="74295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139697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 THƠ</a:t>
            </a:r>
          </a:p>
        </p:txBody>
      </p:sp>
      <p:sp>
        <p:nvSpPr>
          <p:cNvPr id="7" name="Freeform 4"/>
          <p:cNvSpPr/>
          <p:nvPr/>
        </p:nvSpPr>
        <p:spPr>
          <a:xfrm>
            <a:off x="4876800" y="781050"/>
            <a:ext cx="3980447" cy="2985336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3" y="361950"/>
            <a:ext cx="3771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0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" y="145331"/>
            <a:ext cx="9065538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4350" y="2601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17" y="1169636"/>
            <a:ext cx="2481356" cy="3462357"/>
          </a:xfrm>
          <a:prstGeom prst="rect">
            <a:avLst/>
          </a:prstGeom>
        </p:spPr>
      </p:pic>
      <p:grpSp>
        <p:nvGrpSpPr>
          <p:cNvPr id="124" name="组合 35"/>
          <p:cNvGrpSpPr/>
          <p:nvPr/>
        </p:nvGrpSpPr>
        <p:grpSpPr>
          <a:xfrm>
            <a:off x="3059832" y="975067"/>
            <a:ext cx="2600116" cy="576065"/>
            <a:chOff x="3302491" y="1022462"/>
            <a:chExt cx="3701778" cy="654935"/>
          </a:xfrm>
        </p:grpSpPr>
        <p:pic>
          <p:nvPicPr>
            <p:cNvPr id="125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矩形 37"/>
            <p:cNvSpPr/>
            <p:nvPr/>
          </p:nvSpPr>
          <p:spPr>
            <a:xfrm>
              <a:off x="3928741" y="1022462"/>
              <a:ext cx="2356665" cy="510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Quê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quán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928" y="1529149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grpSp>
        <p:nvGrpSpPr>
          <p:cNvPr id="131" name="组合 35"/>
          <p:cNvGrpSpPr/>
          <p:nvPr/>
        </p:nvGrpSpPr>
        <p:grpSpPr>
          <a:xfrm>
            <a:off x="3059832" y="1874630"/>
            <a:ext cx="2600116" cy="576065"/>
            <a:chOff x="3302491" y="1022462"/>
            <a:chExt cx="3701778" cy="654935"/>
          </a:xfrm>
        </p:grpSpPr>
        <p:pic>
          <p:nvPicPr>
            <p:cNvPr id="132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đình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3923928" y="2350376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5" name="组合 35"/>
          <p:cNvGrpSpPr/>
          <p:nvPr/>
        </p:nvGrpSpPr>
        <p:grpSpPr>
          <a:xfrm>
            <a:off x="3048000" y="2804922"/>
            <a:ext cx="2600116" cy="576065"/>
            <a:chOff x="3302491" y="1022462"/>
            <a:chExt cx="3701778" cy="654935"/>
          </a:xfrm>
        </p:grpSpPr>
        <p:pic>
          <p:nvPicPr>
            <p:cNvPr id="136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Cuộc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đời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923928" y="3325175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3" name="组合 35"/>
          <p:cNvGrpSpPr/>
          <p:nvPr/>
        </p:nvGrpSpPr>
        <p:grpSpPr>
          <a:xfrm>
            <a:off x="3059832" y="4043643"/>
            <a:ext cx="2600116" cy="576065"/>
            <a:chOff x="3302491" y="1022462"/>
            <a:chExt cx="3701778" cy="654935"/>
          </a:xfrm>
        </p:grpSpPr>
        <p:pic>
          <p:nvPicPr>
            <p:cNvPr id="144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400" dirty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thân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3923928" y="4589135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8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4" grpId="0"/>
      <p:bldP spid="138" grpId="0"/>
      <p:bldP spid="1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9">
            <a:extLst>
              <a:ext uri="{FF2B5EF4-FFF2-40B4-BE49-F238E27FC236}">
                <a16:creationId xmlns:a16="http://schemas.microsoft.com/office/drawing/2014/main" id="{280E50FF-F4C2-4DF6-B314-C84FAA032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14" b="98343" l="978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" t="43074" r="41512"/>
          <a:stretch/>
        </p:blipFill>
        <p:spPr>
          <a:xfrm rot="20159292">
            <a:off x="3231149" y="1450334"/>
            <a:ext cx="2559892" cy="2499510"/>
          </a:xfrm>
          <a:prstGeom prst="rect">
            <a:avLst/>
          </a:prstGeom>
        </p:spPr>
      </p:pic>
      <p:cxnSp>
        <p:nvCxnSpPr>
          <p:cNvPr id="20" name="直接连接符 4"/>
          <p:cNvCxnSpPr/>
          <p:nvPr/>
        </p:nvCxnSpPr>
        <p:spPr>
          <a:xfrm>
            <a:off x="1322874" y="181829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0428" y="1284675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Tam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Nguyên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Yên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1966033"/>
            <a:ext cx="269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ỗ đầu cả ba kỳ thi nên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thường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gọi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Tam nguyên Yên Đổ.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38" name="直接连接符 4"/>
          <p:cNvCxnSpPr/>
          <p:nvPr/>
        </p:nvCxnSpPr>
        <p:spPr>
          <a:xfrm>
            <a:off x="4966457" y="161803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22163" y="115042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ca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322163" y="1696281"/>
            <a:ext cx="353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thiết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gắn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bó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hương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u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uẩn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0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2" name="直接连接符 4"/>
          <p:cNvCxnSpPr/>
          <p:nvPr/>
        </p:nvCxnSpPr>
        <p:spPr>
          <a:xfrm>
            <a:off x="1000428" y="376988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7403" y="3295619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3957438"/>
            <a:ext cx="340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sắc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sống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5" name="直接连接符 4"/>
          <p:cNvCxnSpPr/>
          <p:nvPr/>
        </p:nvCxnSpPr>
        <p:spPr>
          <a:xfrm>
            <a:off x="4339689" y="367224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95395" y="320463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573" y="3854703"/>
            <a:ext cx="3698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Ngòi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bút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tài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hoa</a:t>
            </a:r>
            <a:endParaRPr lang="en-US" altLang="zh-CN" sz="2000" dirty="0">
              <a:latin typeface="Times New Roman" panose="02020603050405020304" pitchFamily="18" charset="0"/>
              <a:ea typeface="TsangerXuanSanM W05" panose="02020400000000000000" pitchFamily="18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giản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điêu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luyện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8" name="Freeform 2"/>
          <p:cNvSpPr/>
          <p:nvPr/>
        </p:nvSpPr>
        <p:spPr>
          <a:xfrm>
            <a:off x="6769944" y="114285"/>
            <a:ext cx="3657600" cy="836676"/>
          </a:xfrm>
          <a:custGeom>
            <a:avLst/>
            <a:gdLst/>
            <a:ahLst/>
            <a:cxnLst/>
            <a:rect l="l" t="t" r="r" b="b"/>
            <a:pathLst>
              <a:path w="7315200" h="1673352">
                <a:moveTo>
                  <a:pt x="0" y="0"/>
                </a:moveTo>
                <a:lnTo>
                  <a:pt x="7315200" y="0"/>
                </a:lnTo>
                <a:lnTo>
                  <a:pt x="7315200" y="1673352"/>
                </a:lnTo>
                <a:lnTo>
                  <a:pt x="0" y="1673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49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Sách nói Tuyển tập thơ Nguyễn Khuyến - Sách Nói Online Hay">
            <a:extLst>
              <a:ext uri="{FF2B5EF4-FFF2-40B4-BE49-F238E27FC236}">
                <a16:creationId xmlns:a16="http://schemas.microsoft.com/office/drawing/2014/main" id="{1F047328-95DA-A0EB-DBFC-DDC00A1E1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r="28284"/>
          <a:stretch/>
        </p:blipFill>
        <p:spPr bwMode="auto">
          <a:xfrm>
            <a:off x="974764" y="1486541"/>
            <a:ext cx="1217296" cy="1646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4" descr="Nguyễn Khuyến - Tác Phẩm &amp; Lời Bình - Baza.vn">
            <a:extLst>
              <a:ext uri="{FF2B5EF4-FFF2-40B4-BE49-F238E27FC236}">
                <a16:creationId xmlns:a16="http://schemas.microsoft.com/office/drawing/2014/main" id="{C232EB8A-2E16-7B69-1B94-55636ADF4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r="18519"/>
          <a:stretch/>
        </p:blipFill>
        <p:spPr bwMode="auto">
          <a:xfrm rot="1668653">
            <a:off x="1584450" y="2897251"/>
            <a:ext cx="1215220" cy="1719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6" descr="Nguyễn Khuyến thơ và đời - Baza.vn">
            <a:extLst>
              <a:ext uri="{FF2B5EF4-FFF2-40B4-BE49-F238E27FC236}">
                <a16:creationId xmlns:a16="http://schemas.microsoft.com/office/drawing/2014/main" id="{120AE866-53D5-8690-A8A9-68DA34ABA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11666" r="25094" b="10358"/>
          <a:stretch/>
        </p:blipFill>
        <p:spPr bwMode="auto">
          <a:xfrm rot="20785567">
            <a:off x="386440" y="2625600"/>
            <a:ext cx="1313855" cy="2049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2" name="TextBox 503">
            <a:extLst>
              <a:ext uri="{FF2B5EF4-FFF2-40B4-BE49-F238E27FC236}">
                <a16:creationId xmlns:a16="http://schemas.microsoft.com/office/drawing/2014/main" id="{75675355-D258-4F37-871A-35D73D093B09}"/>
              </a:ext>
            </a:extLst>
          </p:cNvPr>
          <p:cNvSpPr txBox="1"/>
          <p:nvPr/>
        </p:nvSpPr>
        <p:spPr>
          <a:xfrm>
            <a:off x="3432303" y="1743562"/>
            <a:ext cx="46122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ồm cả chữ Hán và chữ Nôm với số lượng lớn, hiện còn trên 800 bài gồm thơ, văn, câu đối nhưng chủ yếu là thơ</a:t>
            </a:r>
            <a:r>
              <a:rPr lang="en-US" altLang="zh-CN" sz="2000" dirty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trong đó nổi tiếng là ba bài thơ: </a:t>
            </a:r>
            <a:r>
              <a:rPr lang="vi-VN" altLang="zh-CN" sz="2000" i="1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Thu vịnh, Thu điếu, Thu ẩm</a:t>
            </a:r>
          </a:p>
        </p:txBody>
      </p:sp>
      <p:cxnSp>
        <p:nvCxnSpPr>
          <p:cNvPr id="23" name="直接连接符 4"/>
          <p:cNvCxnSpPr/>
          <p:nvPr/>
        </p:nvCxnSpPr>
        <p:spPr>
          <a:xfrm>
            <a:off x="2271508" y="1569197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78832" y="1031802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biểu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2"/>
          <p:cNvSpPr/>
          <p:nvPr/>
        </p:nvSpPr>
        <p:spPr>
          <a:xfrm>
            <a:off x="7740352" y="3289883"/>
            <a:ext cx="1936528" cy="2057400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 flipV="1">
            <a:off x="5516843" y="1620996"/>
            <a:ext cx="1095375" cy="6540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96" y="746594"/>
            <a:ext cx="1404022" cy="1335196"/>
          </a:xfrm>
          <a:prstGeom prst="rect">
            <a:avLst/>
          </a:prstGeom>
        </p:spPr>
      </p:pic>
      <p:pic>
        <p:nvPicPr>
          <p:cNvPr id="87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96" y="1951318"/>
            <a:ext cx="1404022" cy="1335196"/>
          </a:xfrm>
          <a:prstGeom prst="rect">
            <a:avLst/>
          </a:prstGeom>
        </p:spPr>
      </p:pic>
      <p:pic>
        <p:nvPicPr>
          <p:cNvPr id="8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89" y="2989750"/>
            <a:ext cx="1404022" cy="1335196"/>
          </a:xfrm>
          <a:prstGeom prst="rect">
            <a:avLst/>
          </a:prstGeom>
        </p:spPr>
      </p:pic>
      <p:pic>
        <p:nvPicPr>
          <p:cNvPr id="8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0" y="1285979"/>
            <a:ext cx="1597658" cy="1370946"/>
          </a:xfrm>
          <a:prstGeom prst="rect">
            <a:avLst/>
          </a:prstGeom>
        </p:spPr>
      </p:pic>
      <p:sp>
        <p:nvSpPr>
          <p:cNvPr id="90" name="Line 11"/>
          <p:cNvSpPr>
            <a:spLocks noChangeShapeType="1"/>
          </p:cNvSpPr>
          <p:nvPr/>
        </p:nvSpPr>
        <p:spPr bwMode="auto">
          <a:xfrm>
            <a:off x="2390251" y="2341721"/>
            <a:ext cx="641350" cy="90170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 Box 5"/>
          <p:cNvSpPr txBox="1">
            <a:spLocks noChangeArrowheads="1"/>
          </p:cNvSpPr>
          <p:nvPr/>
        </p:nvSpPr>
        <p:spPr bwMode="auto">
          <a:xfrm>
            <a:off x="1349118" y="1620996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136098" y="2458591"/>
            <a:ext cx="214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ẩn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chùm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400" dirty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2632307" y="3439691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2422347" y="4233479"/>
            <a:ext cx="1953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ngôn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bát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cú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luật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4375496" y="2268422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PTBĐ </a:t>
            </a:r>
          </a:p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445028" y="3147826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6371396" y="1164333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0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6559189" y="1963498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07184" y="3071809"/>
            <a:ext cx="3422740" cy="2430146"/>
          </a:xfrm>
          <a:prstGeom prst="rect">
            <a:avLst/>
          </a:prstGeom>
        </p:spPr>
      </p:pic>
      <p:sp>
        <p:nvSpPr>
          <p:cNvPr id="100" name="Line 12"/>
          <p:cNvSpPr>
            <a:spLocks noChangeShapeType="1"/>
          </p:cNvSpPr>
          <p:nvPr/>
        </p:nvSpPr>
        <p:spPr bwMode="auto">
          <a:xfrm flipV="1">
            <a:off x="3726995" y="2827206"/>
            <a:ext cx="901700" cy="5143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7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5" grpId="0" animBg="1"/>
      <p:bldP spid="90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/>
          <p:cNvSpPr/>
          <p:nvPr/>
        </p:nvSpPr>
        <p:spPr>
          <a:xfrm>
            <a:off x="3347864" y="1275606"/>
            <a:ext cx="5882875" cy="3230214"/>
          </a:xfrm>
          <a:custGeom>
            <a:avLst/>
            <a:gdLst/>
            <a:ahLst/>
            <a:cxnLst/>
            <a:rect l="l" t="t" r="r" b="b"/>
            <a:pathLst>
              <a:path w="10903621" h="5900783">
                <a:moveTo>
                  <a:pt x="0" y="0"/>
                </a:moveTo>
                <a:lnTo>
                  <a:pt x="10903621" y="0"/>
                </a:lnTo>
                <a:lnTo>
                  <a:pt x="10903621" y="5900783"/>
                </a:lnTo>
                <a:lnTo>
                  <a:pt x="0" y="5900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1343983"/>
            <a:ext cx="418831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215133" cy="3507854"/>
            <a:chOff x="0" y="195486"/>
            <a:chExt cx="9144000" cy="3816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5118"/>
            <a:stretch/>
          </p:blipFill>
          <p:spPr>
            <a:xfrm>
              <a:off x="0" y="195486"/>
              <a:ext cx="9144000" cy="3816423"/>
            </a:xfrm>
            <a:prstGeom prst="rect">
              <a:avLst/>
            </a:prstGeom>
          </p:spPr>
        </p:pic>
        <p:sp>
          <p:nvSpPr>
            <p:cNvPr id="8" name="Freeform 4"/>
            <p:cNvSpPr/>
            <p:nvPr/>
          </p:nvSpPr>
          <p:spPr>
            <a:xfrm>
              <a:off x="0" y="2402531"/>
              <a:ext cx="9144000" cy="1609378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77" y="3579862"/>
            <a:ext cx="817544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58609"/>
              </p:ext>
            </p:extLst>
          </p:nvPr>
        </p:nvGraphicFramePr>
        <p:xfrm>
          <a:off x="179512" y="51470"/>
          <a:ext cx="8712968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21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1089121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đớp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627534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5" name="Oval 4"/>
          <p:cNvSpPr/>
          <p:nvPr/>
        </p:nvSpPr>
        <p:spPr>
          <a:xfrm>
            <a:off x="2555776" y="627534"/>
            <a:ext cx="648072" cy="3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76883"/>
              </p:ext>
            </p:extLst>
          </p:nvPr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70023" y="5252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7164288" y="1677386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829514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986033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328" y="525258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1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167738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3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86635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5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400860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7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8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0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12" name="Right Brace 11"/>
          <p:cNvSpPr/>
          <p:nvPr/>
        </p:nvSpPr>
        <p:spPr>
          <a:xfrm>
            <a:off x="7164288" y="106260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3254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46602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18593" y="106260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2,3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362297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4,5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348859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6,7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47664" y="922981"/>
            <a:ext cx="5184576" cy="1349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/>
      <p:bldP spid="19" grpId="0"/>
      <p:bldP spid="20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3429000" y="4133850"/>
            <a:ext cx="2476500" cy="74295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139697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 TẮC</a:t>
            </a:r>
          </a:p>
        </p:txBody>
      </p:sp>
      <p:sp>
        <p:nvSpPr>
          <p:cNvPr id="5" name="Freeform 2"/>
          <p:cNvSpPr/>
          <p:nvPr/>
        </p:nvSpPr>
        <p:spPr>
          <a:xfrm>
            <a:off x="969658" y="793806"/>
            <a:ext cx="3062553" cy="2557232"/>
          </a:xfrm>
          <a:custGeom>
            <a:avLst/>
            <a:gdLst/>
            <a:ahLst/>
            <a:cxnLst/>
            <a:rect l="l" t="t" r="r" b="b"/>
            <a:pathLst>
              <a:path w="6125105" h="5114463">
                <a:moveTo>
                  <a:pt x="0" y="0"/>
                </a:moveTo>
                <a:lnTo>
                  <a:pt x="6125105" y="0"/>
                </a:lnTo>
                <a:lnTo>
                  <a:pt x="6125105" y="5114462"/>
                </a:lnTo>
                <a:lnTo>
                  <a:pt x="0" y="5114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3"/>
          <p:cNvSpPr/>
          <p:nvPr/>
        </p:nvSpPr>
        <p:spPr>
          <a:xfrm>
            <a:off x="4838700" y="628650"/>
            <a:ext cx="2968120" cy="3161779"/>
          </a:xfrm>
          <a:custGeom>
            <a:avLst/>
            <a:gdLst/>
            <a:ahLst/>
            <a:cxnLst/>
            <a:rect l="l" t="t" r="r" b="b"/>
            <a:pathLst>
              <a:path w="5936239" h="6323557">
                <a:moveTo>
                  <a:pt x="0" y="0"/>
                </a:moveTo>
                <a:lnTo>
                  <a:pt x="5936240" y="0"/>
                </a:lnTo>
                <a:lnTo>
                  <a:pt x="5936240" y="6323557"/>
                </a:lnTo>
                <a:lnTo>
                  <a:pt x="0" y="63235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6703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3568" y="339502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69954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3928" y="122885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6127" y="222479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960" y="321982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3928" y="425436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4538864" y="55051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903884" y="7007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283968" y="1587852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48988" y="173804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4682345" y="258073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47365" y="2730927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4783044" y="3674395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064" y="3824584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kết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920734" y="1738040"/>
            <a:ext cx="315562" cy="1697805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253061" y="234703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nhau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411760" y="195486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57473" y="748179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71800" y="1221745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453">
            <a:off x="7710464" y="3024905"/>
            <a:ext cx="1567761" cy="32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4"/>
          <p:cNvSpPr txBox="1"/>
          <p:nvPr/>
        </p:nvSpPr>
        <p:spPr>
          <a:xfrm>
            <a:off x="539552" y="48351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572000" y="699542"/>
            <a:ext cx="288032" cy="2808312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4644008" y="3632622"/>
            <a:ext cx="216024" cy="936104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508104" y="63585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Bố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cục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phần</a:t>
            </a:r>
            <a:endParaRPr lang="zh-CN" altLang="en-US" sz="24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92080" y="170358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6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đầu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69307" y="3685175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2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người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图片 23">
            <a:extLst>
              <a:ext uri="{FF2B5EF4-FFF2-40B4-BE49-F238E27FC236}">
                <a16:creationId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2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35626"/>
            <a:ext cx="9215133" cy="3507854"/>
            <a:chOff x="0" y="-35626"/>
            <a:chExt cx="9215133" cy="3507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5626"/>
              <a:ext cx="9144000" cy="3133725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1992973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664750"/>
            <a:ext cx="81754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795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627784" y="483518"/>
            <a:ext cx="4464496" cy="104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5A4A8-D819-4195-A01C-F4CDDC918892}"/>
              </a:ext>
            </a:extLst>
          </p:cNvPr>
          <p:cNvSpPr/>
          <p:nvPr/>
        </p:nvSpPr>
        <p:spPr>
          <a:xfrm>
            <a:off x="593693" y="2224640"/>
            <a:ext cx="3168351" cy="15841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6524" flipH="1">
            <a:off x="826038" y="1262767"/>
            <a:ext cx="1573660" cy="876022"/>
          </a:xfrm>
          <a:prstGeom prst="rect">
            <a:avLst/>
          </a:prstGeom>
        </p:spPr>
      </p:pic>
      <p:sp>
        <p:nvSpPr>
          <p:cNvPr id="5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067944" y="2416563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ao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mặt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nước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êm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đềm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chiếc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thuyền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bé</a:t>
            </a:r>
            <a:r>
              <a:rPr lang="en-US" altLang="zh-CN" sz="24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nhỏ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5868144" y="3147813"/>
            <a:ext cx="4075607" cy="2623185"/>
            <a:chOff x="0" y="0"/>
            <a:chExt cx="5513070" cy="3548380"/>
          </a:xfrm>
        </p:grpSpPr>
        <p:sp>
          <p:nvSpPr>
            <p:cNvPr id="8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529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97AC8557-CD61-EC78-F689-C1575B602ED0}"/>
              </a:ext>
            </a:extLst>
          </p:cNvPr>
          <p:cNvSpPr/>
          <p:nvPr/>
        </p:nvSpPr>
        <p:spPr>
          <a:xfrm>
            <a:off x="505597" y="1428170"/>
            <a:ext cx="1691056" cy="4470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NHÌN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2A5830-7350-F4AB-23DB-41A755C7DC8C}"/>
              </a:ext>
            </a:extLst>
          </p:cNvPr>
          <p:cNvSpPr txBox="1"/>
          <p:nvPr/>
        </p:nvSpPr>
        <p:spPr>
          <a:xfrm>
            <a:off x="482694" y="2139702"/>
            <a:ext cx="3230593" cy="1615827"/>
          </a:xfrm>
          <a:custGeom>
            <a:avLst/>
            <a:gdLst>
              <a:gd name="connsiteX0" fmla="*/ 0 w 3230593"/>
              <a:gd name="connsiteY0" fmla="*/ 0 h 1615827"/>
              <a:gd name="connsiteX1" fmla="*/ 710730 w 3230593"/>
              <a:gd name="connsiteY1" fmla="*/ 0 h 1615827"/>
              <a:gd name="connsiteX2" fmla="*/ 1259931 w 3230593"/>
              <a:gd name="connsiteY2" fmla="*/ 0 h 1615827"/>
              <a:gd name="connsiteX3" fmla="*/ 1873744 w 3230593"/>
              <a:gd name="connsiteY3" fmla="*/ 0 h 1615827"/>
              <a:gd name="connsiteX4" fmla="*/ 2487557 w 3230593"/>
              <a:gd name="connsiteY4" fmla="*/ 0 h 1615827"/>
              <a:gd name="connsiteX5" fmla="*/ 3230593 w 3230593"/>
              <a:gd name="connsiteY5" fmla="*/ 0 h 1615827"/>
              <a:gd name="connsiteX6" fmla="*/ 3230593 w 3230593"/>
              <a:gd name="connsiteY6" fmla="*/ 554767 h 1615827"/>
              <a:gd name="connsiteX7" fmla="*/ 3230593 w 3230593"/>
              <a:gd name="connsiteY7" fmla="*/ 1044901 h 1615827"/>
              <a:gd name="connsiteX8" fmla="*/ 3230593 w 3230593"/>
              <a:gd name="connsiteY8" fmla="*/ 1615827 h 1615827"/>
              <a:gd name="connsiteX9" fmla="*/ 2649086 w 3230593"/>
              <a:gd name="connsiteY9" fmla="*/ 1615827 h 1615827"/>
              <a:gd name="connsiteX10" fmla="*/ 2067580 w 3230593"/>
              <a:gd name="connsiteY10" fmla="*/ 1615827 h 1615827"/>
              <a:gd name="connsiteX11" fmla="*/ 1389155 w 3230593"/>
              <a:gd name="connsiteY11" fmla="*/ 1615827 h 1615827"/>
              <a:gd name="connsiteX12" fmla="*/ 710730 w 3230593"/>
              <a:gd name="connsiteY12" fmla="*/ 1615827 h 1615827"/>
              <a:gd name="connsiteX13" fmla="*/ 0 w 3230593"/>
              <a:gd name="connsiteY13" fmla="*/ 1615827 h 1615827"/>
              <a:gd name="connsiteX14" fmla="*/ 0 w 3230593"/>
              <a:gd name="connsiteY14" fmla="*/ 1109535 h 1615827"/>
              <a:gd name="connsiteX15" fmla="*/ 0 w 3230593"/>
              <a:gd name="connsiteY15" fmla="*/ 587084 h 1615827"/>
              <a:gd name="connsiteX16" fmla="*/ 0 w 3230593"/>
              <a:gd name="connsiteY16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30593" h="1615827" extrusionOk="0">
                <a:moveTo>
                  <a:pt x="0" y="0"/>
                </a:moveTo>
                <a:cubicBezTo>
                  <a:pt x="248592" y="-17820"/>
                  <a:pt x="406441" y="-33211"/>
                  <a:pt x="710730" y="0"/>
                </a:cubicBezTo>
                <a:cubicBezTo>
                  <a:pt x="1015019" y="33211"/>
                  <a:pt x="1021648" y="6866"/>
                  <a:pt x="1259931" y="0"/>
                </a:cubicBezTo>
                <a:cubicBezTo>
                  <a:pt x="1498214" y="-6866"/>
                  <a:pt x="1579430" y="8935"/>
                  <a:pt x="1873744" y="0"/>
                </a:cubicBezTo>
                <a:cubicBezTo>
                  <a:pt x="2168058" y="-8935"/>
                  <a:pt x="2200181" y="22093"/>
                  <a:pt x="2487557" y="0"/>
                </a:cubicBezTo>
                <a:cubicBezTo>
                  <a:pt x="2774933" y="-22093"/>
                  <a:pt x="2970524" y="-5805"/>
                  <a:pt x="3230593" y="0"/>
                </a:cubicBezTo>
                <a:cubicBezTo>
                  <a:pt x="3250935" y="203264"/>
                  <a:pt x="3214308" y="298802"/>
                  <a:pt x="3230593" y="554767"/>
                </a:cubicBezTo>
                <a:cubicBezTo>
                  <a:pt x="3246878" y="810732"/>
                  <a:pt x="3239598" y="803659"/>
                  <a:pt x="3230593" y="1044901"/>
                </a:cubicBezTo>
                <a:cubicBezTo>
                  <a:pt x="3221588" y="1286143"/>
                  <a:pt x="3256373" y="1335018"/>
                  <a:pt x="3230593" y="1615827"/>
                </a:cubicBezTo>
                <a:cubicBezTo>
                  <a:pt x="3074670" y="1637372"/>
                  <a:pt x="2882447" y="1637531"/>
                  <a:pt x="2649086" y="1615827"/>
                </a:cubicBezTo>
                <a:cubicBezTo>
                  <a:pt x="2415725" y="1594123"/>
                  <a:pt x="2220925" y="1598496"/>
                  <a:pt x="2067580" y="1615827"/>
                </a:cubicBezTo>
                <a:cubicBezTo>
                  <a:pt x="1914235" y="1633158"/>
                  <a:pt x="1602540" y="1602750"/>
                  <a:pt x="1389155" y="1615827"/>
                </a:cubicBezTo>
                <a:cubicBezTo>
                  <a:pt x="1175771" y="1628904"/>
                  <a:pt x="938295" y="1627508"/>
                  <a:pt x="710730" y="1615827"/>
                </a:cubicBezTo>
                <a:cubicBezTo>
                  <a:pt x="483165" y="1604146"/>
                  <a:pt x="335523" y="1622865"/>
                  <a:pt x="0" y="1615827"/>
                </a:cubicBezTo>
                <a:cubicBezTo>
                  <a:pt x="-23020" y="1487773"/>
                  <a:pt x="14369" y="1349274"/>
                  <a:pt x="0" y="1109535"/>
                </a:cubicBezTo>
                <a:cubicBezTo>
                  <a:pt x="-14369" y="869796"/>
                  <a:pt x="20750" y="704495"/>
                  <a:pt x="0" y="587084"/>
                </a:cubicBezTo>
                <a:cubicBezTo>
                  <a:pt x="-20750" y="469673"/>
                  <a:pt x="-5351" y="143089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9E84666-2C52-1563-FBC5-7DCC6A8E8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9124856"/>
              </p:ext>
            </p:extLst>
          </p:nvPr>
        </p:nvGraphicFramePr>
        <p:xfrm>
          <a:off x="3961981" y="1915293"/>
          <a:ext cx="2895436" cy="206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7DCF433-94A4-D521-9E25-25FDD4D5B71F}"/>
              </a:ext>
            </a:extLst>
          </p:cNvPr>
          <p:cNvSpPr txBox="1"/>
          <p:nvPr/>
        </p:nvSpPr>
        <p:spPr>
          <a:xfrm>
            <a:off x="6838867" y="2121875"/>
            <a:ext cx="188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NHỎ, HẸP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AF9E1-3F57-4470-1936-450D34633385}"/>
              </a:ext>
            </a:extLst>
          </p:cNvPr>
          <p:cNvSpPr txBox="1"/>
          <p:nvPr/>
        </p:nvSpPr>
        <p:spPr>
          <a:xfrm>
            <a:off x="6857417" y="3109198"/>
            <a:ext cx="207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NHIỀU HƯỚNG</a:t>
            </a:r>
          </a:p>
        </p:txBody>
      </p:sp>
      <p:sp>
        <p:nvSpPr>
          <p:cNvPr id="16" name="TextBox 503">
            <a:extLst>
              <a:ext uri="{FF2B5EF4-FFF2-40B4-BE49-F238E27FC236}">
                <a16:creationId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7544" y="4024104"/>
            <a:ext cx="825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xuống</a:t>
            </a:r>
            <a:r>
              <a:rPr lang="en-US" altLang="zh-CN" sz="2000" b="1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endParaRPr lang="zh-CN" altLang="en-US" sz="20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2" descr="Autumn Vibes: 30+ Bright and Cosy Fall Illustrations">
            <a:extLst>
              <a:ext uri="{FF2B5EF4-FFF2-40B4-BE49-F238E27FC236}">
                <a16:creationId xmlns:a16="http://schemas.microsoft.com/office/drawing/2014/main" id="{AC313FEC-B7E4-4F2B-AA31-69CF9D58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55" y="-211144"/>
            <a:ext cx="2060430" cy="15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Graphic spid="11" grpId="0">
        <p:bldAsOne/>
      </p:bldGraphic>
      <p:bldP spid="14" grpId="0"/>
      <p:bldP spid="15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4232" y="1020488"/>
            <a:ext cx="126715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204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5204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6523657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6496483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02" y="1020488"/>
            <a:ext cx="1502913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1775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775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5204" y="4301563"/>
            <a:ext cx="492526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xinh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xắn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" b="6888"/>
          <a:stretch/>
        </p:blipFill>
        <p:spPr bwMode="auto">
          <a:xfrm flipH="1">
            <a:off x="24598" y="3048626"/>
            <a:ext cx="1993058" cy="20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003684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915567"/>
            <a:ext cx="4968552" cy="280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4231" y="264320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3035217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2" y="3795886"/>
            <a:ext cx="4997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)....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4253" y="-286645"/>
            <a:ext cx="2852603" cy="15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lặng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79512" y="1644731"/>
            <a:ext cx="4464496" cy="40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28135" y="97958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728191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831" y="2882783"/>
            <a:ext cx="3888169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206686" y="298589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179512" y="2897781"/>
            <a:ext cx="4968552" cy="1834209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831" y="3383883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616" y="3691660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vèo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831" y="4282778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5480523" y="3318050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How to Draw Bamboo - Really Easy Drawing Tutorial">
            <a:extLst>
              <a:ext uri="{FF2B5EF4-FFF2-40B4-BE49-F238E27FC236}">
                <a16:creationId xmlns:a16="http://schemas.microsoft.com/office/drawing/2014/main" id="{3E616C70-644E-425B-9D59-565082FC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47" y="-311143"/>
            <a:ext cx="1945275" cy="1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3" grpId="0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412507"/>
            <a:ext cx="396017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864300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13797" y="1720284"/>
            <a:ext cx="4464496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边形 29">
            <a:extLst>
              <a:ext uri="{FF2B5EF4-FFF2-40B4-BE49-F238E27FC236}">
                <a16:creationId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60368" y="991359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96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948486" y="2967309"/>
            <a:ext cx="479997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2346434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3864" y="26359"/>
            <a:ext cx="909200" cy="56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-96460" y="2599683"/>
            <a:ext cx="3876372" cy="19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0" grpId="0"/>
      <p:bldP spid="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560821" y="1174652"/>
            <a:ext cx="4858492" cy="2252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vùng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êm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3FBACCD-30CC-5D95-366F-110DE24F4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631" y="912087"/>
            <a:ext cx="3358283" cy="420246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60133" y="2859782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3429000" y="4133850"/>
            <a:ext cx="2476500" cy="74295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139697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TỨ</a:t>
            </a:r>
          </a:p>
        </p:txBody>
      </p:sp>
      <p:sp>
        <p:nvSpPr>
          <p:cNvPr id="8" name="Freeform 2"/>
          <p:cNvSpPr/>
          <p:nvPr/>
        </p:nvSpPr>
        <p:spPr>
          <a:xfrm>
            <a:off x="1066800" y="895350"/>
            <a:ext cx="2963114" cy="2057400"/>
          </a:xfrm>
          <a:custGeom>
            <a:avLst/>
            <a:gdLst/>
            <a:ahLst/>
            <a:cxnLst/>
            <a:rect l="l" t="t" r="r" b="b"/>
            <a:pathLst>
              <a:path w="5926227" h="4114800">
                <a:moveTo>
                  <a:pt x="0" y="0"/>
                </a:moveTo>
                <a:lnTo>
                  <a:pt x="5926227" y="0"/>
                </a:lnTo>
                <a:lnTo>
                  <a:pt x="5926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5224378" y="955691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6262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2756"/>
            <a:ext cx="9215133" cy="3721046"/>
            <a:chOff x="0" y="-12756"/>
            <a:chExt cx="9215133" cy="37210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2756"/>
              <a:ext cx="9144000" cy="3721046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2229035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77" y="3717238"/>
            <a:ext cx="817544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452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05250" y="148577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1"/>
          <a:stretch/>
        </p:blipFill>
        <p:spPr>
          <a:xfrm>
            <a:off x="-15974" y="915566"/>
            <a:ext cx="249974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141962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94449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2438216"/>
            <a:ext cx="619268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9792" y="4373433"/>
            <a:ext cx="6192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uồn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995686"/>
            <a:ext cx="8136904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11510"/>
            <a:ext cx="8136904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6929194" y="3566825"/>
            <a:ext cx="3494523" cy="20574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32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5" b="100000" l="10000" r="99286">
                        <a14:foregroundMark x1="66857" y1="35422" x2="72286" y2="21526"/>
                        <a14:backgroundMark x1="52429" y1="13896" x2="58857" y2="25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0853" y="919683"/>
            <a:ext cx="6667500" cy="349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9547" y="1347614"/>
            <a:ext cx="4017612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PNG\1_0000_图层-11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9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hinkpad\Desktop\PNG\1_0001_图层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9"/>
          <p:cNvSpPr/>
          <p:nvPr/>
        </p:nvSpPr>
        <p:spPr>
          <a:xfrm>
            <a:off x="889962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10"/>
          <p:cNvGrpSpPr/>
          <p:nvPr/>
        </p:nvGrpSpPr>
        <p:grpSpPr>
          <a:xfrm>
            <a:off x="734490" y="123478"/>
            <a:ext cx="686121" cy="710798"/>
            <a:chOff x="611560" y="1470114"/>
            <a:chExt cx="864096" cy="895175"/>
          </a:xfrm>
        </p:grpSpPr>
        <p:pic>
          <p:nvPicPr>
            <p:cNvPr id="8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59715" y="870006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8"/>
          <p:cNvSpPr/>
          <p:nvPr/>
        </p:nvSpPr>
        <p:spPr>
          <a:xfrm>
            <a:off x="6344181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9"/>
          <p:cNvGrpSpPr/>
          <p:nvPr/>
        </p:nvGrpSpPr>
        <p:grpSpPr>
          <a:xfrm>
            <a:off x="6188709" y="123478"/>
            <a:ext cx="686121" cy="710798"/>
            <a:chOff x="611560" y="1470114"/>
            <a:chExt cx="864096" cy="895175"/>
          </a:xfrm>
        </p:grpSpPr>
        <p:pic>
          <p:nvPicPr>
            <p:cNvPr id="13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13934" y="870005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pPr algn="ctr"/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4743" y="1904692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4008" y="1972467"/>
            <a:ext cx="4241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gũi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583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0" y="1579244"/>
            <a:ext cx="4800990" cy="24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2040" y="1262339"/>
            <a:ext cx="402370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9FF40-269C-42AE-B3F5-95676D61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6822"/>
            <a:ext cx="7717500" cy="8943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962A4C-FF68-487B-8999-119E4C4329F7}"/>
              </a:ext>
            </a:extLst>
          </p:cNvPr>
          <p:cNvSpPr/>
          <p:nvPr/>
        </p:nvSpPr>
        <p:spPr>
          <a:xfrm>
            <a:off x="1825245" y="1272455"/>
            <a:ext cx="6032708" cy="151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(10-12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“Thu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điếu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Freeform 5"/>
          <p:cNvSpPr/>
          <p:nvPr/>
        </p:nvSpPr>
        <p:spPr>
          <a:xfrm>
            <a:off x="0" y="102870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8522" y="-2468810"/>
            <a:ext cx="4068509" cy="4114800"/>
          </a:xfrm>
          <a:prstGeom prst="rect">
            <a:avLst/>
          </a:prstGeom>
        </p:spPr>
      </p:pic>
      <p:grpSp>
        <p:nvGrpSpPr>
          <p:cNvPr id="9" name="Group 2"/>
          <p:cNvGrpSpPr>
            <a:grpSpLocks noChangeAspect="1"/>
          </p:cNvGrpSpPr>
          <p:nvPr/>
        </p:nvGrpSpPr>
        <p:grpSpPr>
          <a:xfrm>
            <a:off x="5652120" y="2719253"/>
            <a:ext cx="4075607" cy="2623185"/>
            <a:chOff x="0" y="0"/>
            <a:chExt cx="5513070" cy="3548380"/>
          </a:xfrm>
        </p:grpSpPr>
        <p:sp>
          <p:nvSpPr>
            <p:cNvPr id="10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400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57711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743200" y="3135629"/>
            <a:ext cx="3429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325651" y="3689034"/>
            <a:ext cx="2918421" cy="1219200"/>
            <a:chOff x="-2312096" y="2265304"/>
            <a:chExt cx="2918421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65304"/>
              <a:ext cx="291842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95486"/>
            <a:ext cx="361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Dòng nào nhận xét đúng về ngôn ngữ thơ Nguyễn Khuyến?</a:t>
            </a:r>
            <a:endParaRPr lang="vi-VN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-82748"/>
            <a:ext cx="2788488" cy="1173359"/>
            <a:chOff x="-2218547" y="1950982"/>
            <a:chExt cx="204005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218547" y="1950982"/>
              <a:ext cx="2040052" cy="5886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081341"/>
            <a:ext cx="2726370" cy="1219200"/>
            <a:chOff x="-2312095" y="2265304"/>
            <a:chExt cx="272637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72637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64488" y="2647951"/>
            <a:ext cx="2520280" cy="1219200"/>
            <a:chOff x="-2508377" y="2265304"/>
            <a:chExt cx="252028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508377" y="2265304"/>
              <a:ext cx="252028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guốc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820472" y="3790951"/>
            <a:ext cx="2468014" cy="1219200"/>
            <a:chOff x="-2312095" y="2265304"/>
            <a:chExt cx="246801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46801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 vui, hóm hỉnh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820472" y="3857881"/>
            <a:ext cx="2457128" cy="1133219"/>
            <a:chOff x="-2312095" y="2265304"/>
            <a:chExt cx="2457128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45712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992" y="261846"/>
            <a:ext cx="296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2450712" cy="776289"/>
            <a:chOff x="-2462927" y="2265304"/>
            <a:chExt cx="2450712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462927" y="2265304"/>
              <a:ext cx="2450712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429131"/>
            <a:ext cx="2875592" cy="1133219"/>
            <a:chOff x="-2312095" y="2265304"/>
            <a:chExt cx="2875592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8755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748464" y="2733931"/>
            <a:ext cx="2529136" cy="1133219"/>
            <a:chOff x="-2312095" y="2265304"/>
            <a:chExt cx="2529136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529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1" y="3943350"/>
            <a:ext cx="3360223" cy="1133219"/>
            <a:chOff x="-2312096" y="2265304"/>
            <a:chExt cx="3360223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6" y="2265304"/>
              <a:ext cx="3360223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5">
            <a:extLst>
              <a:ext uri="{FF2B5EF4-FFF2-40B4-BE49-F238E27FC236}">
                <a16:creationId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3429000" y="4133850"/>
            <a:ext cx="2476500" cy="74295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139697" indent="0">
              <a:lnSpc>
                <a:spcPct val="150000"/>
              </a:lnSpc>
              <a:buClr>
                <a:srgbClr val="002B4E"/>
              </a:buClr>
              <a:buSzPct val="100000"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 PHÁP</a:t>
            </a:r>
          </a:p>
        </p:txBody>
      </p:sp>
      <p:sp>
        <p:nvSpPr>
          <p:cNvPr id="5" name="Freeform 2"/>
          <p:cNvSpPr/>
          <p:nvPr/>
        </p:nvSpPr>
        <p:spPr>
          <a:xfrm>
            <a:off x="1028700" y="1219200"/>
            <a:ext cx="2054829" cy="2057400"/>
          </a:xfrm>
          <a:custGeom>
            <a:avLst/>
            <a:gdLst/>
            <a:ahLst/>
            <a:cxnLst/>
            <a:rect l="l" t="t" r="r" b="b"/>
            <a:pathLst>
              <a:path w="4109657" h="4114800">
                <a:moveTo>
                  <a:pt x="0" y="0"/>
                </a:moveTo>
                <a:lnTo>
                  <a:pt x="4109657" y="0"/>
                </a:lnTo>
                <a:lnTo>
                  <a:pt x="41096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Bạn đã biết hết những sự thật thú vị về nước Pháp hay chưa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92" y="819150"/>
            <a:ext cx="428410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3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209800" y="1995686"/>
            <a:ext cx="2802570" cy="1402837"/>
            <a:chOff x="-2388295" y="1995686"/>
            <a:chExt cx="2802570" cy="140283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88295" y="1995686"/>
              <a:ext cx="2802570" cy="6522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8575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889251" y="123478"/>
            <a:ext cx="3283148" cy="967133"/>
            <a:chOff x="-2894974" y="2074460"/>
            <a:chExt cx="32831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94974" y="2074460"/>
              <a:ext cx="32831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651871"/>
            <a:ext cx="2726370" cy="1348498"/>
            <a:chOff x="-2312095" y="2050025"/>
            <a:chExt cx="2726370" cy="1348498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050025"/>
              <a:ext cx="2726370" cy="59792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cờ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578670" y="2385957"/>
            <a:ext cx="2698930" cy="1328793"/>
            <a:chOff x="-2312095" y="2069730"/>
            <a:chExt cx="2698930" cy="13287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069730"/>
              <a:ext cx="2698930" cy="5782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578670" y="3857881"/>
            <a:ext cx="2698930" cy="1133219"/>
            <a:chOff x="-2312095" y="2265304"/>
            <a:chExt cx="269893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69893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“Thu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1720760" cy="776289"/>
            <a:chOff x="-1732975" y="2265304"/>
            <a:chExt cx="172076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72076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biếc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Ngõ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trúc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vàng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3867150"/>
            <a:ext cx="3033192" cy="1133219"/>
            <a:chOff x="-2312095" y="2265304"/>
            <a:chExt cx="303319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30331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7" y="285750"/>
            <a:ext cx="375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6056" y="123478"/>
            <a:ext cx="2232248" cy="967133"/>
            <a:chOff x="-2030879" y="2074460"/>
            <a:chExt cx="22322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30879" y="2074460"/>
              <a:ext cx="22322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385120" cy="1133219"/>
            <a:chOff x="-2312095" y="2265304"/>
            <a:chExt cx="238512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3851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7910344" y="2733931"/>
            <a:ext cx="3378142" cy="1133219"/>
            <a:chOff x="-2312095" y="2265304"/>
            <a:chExt cx="3378142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337814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100392" y="3800731"/>
            <a:ext cx="3188094" cy="1133219"/>
            <a:chOff x="-2312095" y="2265304"/>
            <a:chExt cx="318809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318809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ngụ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8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2265304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285750"/>
            <a:ext cx="368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“Thu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điếu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195486"/>
            <a:ext cx="1554480" cy="895125"/>
            <a:chOff x="-1732975" y="2146468"/>
            <a:chExt cx="1554480" cy="8951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146468"/>
              <a:ext cx="1554480" cy="3931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85788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5929" y="245564"/>
            <a:ext cx="6051866" cy="46523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43882">
            <a:off x="5006003" y="3785233"/>
            <a:ext cx="2939719" cy="64306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833921">
            <a:off x="-701885" y="3612436"/>
            <a:ext cx="4322261" cy="443877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22234" flipH="1">
            <a:off x="399134" y="3082094"/>
            <a:ext cx="2504750" cy="2049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481" y="752163"/>
            <a:ext cx="6209314" cy="2112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11F987-8DB2-4E21-9448-16922C67C259}"/>
              </a:ext>
            </a:extLst>
          </p:cNvPr>
          <p:cNvSpPr txBox="1"/>
          <p:nvPr/>
        </p:nvSpPr>
        <p:spPr>
          <a:xfrm>
            <a:off x="2388996" y="2576930"/>
            <a:ext cx="5937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 THƠ CHỨA  HẾT MỌI GIANG SƠN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-788790" y="339502"/>
            <a:ext cx="6152878" cy="4912471"/>
          </a:xfrm>
          <a:custGeom>
            <a:avLst/>
            <a:gdLst/>
            <a:ahLst/>
            <a:cxnLst/>
            <a:rect l="l" t="t" r="r" b="b"/>
            <a:pathLst>
              <a:path w="11150761" h="8672814">
                <a:moveTo>
                  <a:pt x="0" y="0"/>
                </a:moveTo>
                <a:lnTo>
                  <a:pt x="11150761" y="0"/>
                </a:lnTo>
                <a:lnTo>
                  <a:pt x="11150761" y="8672814"/>
                </a:lnTo>
                <a:lnTo>
                  <a:pt x="0" y="867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A2680FAA-E63C-4D4B-A1BD-2D797623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69" y="18178"/>
            <a:ext cx="1099223" cy="124980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4C88103-15FF-456E-94D3-43C82CC4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743635" y="3952483"/>
            <a:ext cx="1099223" cy="1249802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4386085" y="927830"/>
            <a:ext cx="3657600" cy="146304"/>
          </a:xfrm>
          <a:custGeom>
            <a:avLst/>
            <a:gdLst/>
            <a:ahLst/>
            <a:cxnLst/>
            <a:rect l="l" t="t" r="r" b="b"/>
            <a:pathLst>
              <a:path w="7315200" h="292608">
                <a:moveTo>
                  <a:pt x="0" y="0"/>
                </a:moveTo>
                <a:lnTo>
                  <a:pt x="7315200" y="0"/>
                </a:lnTo>
                <a:lnTo>
                  <a:pt x="7315200" y="292608"/>
                </a:lnTo>
                <a:lnTo>
                  <a:pt x="0" y="29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6" y="93467"/>
            <a:ext cx="6407451" cy="4291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6B6-5CDA-4A49-9CA7-AB1F071CE8A4}"/>
              </a:ext>
            </a:extLst>
          </p:cNvPr>
          <p:cNvSpPr txBox="1"/>
          <p:nvPr/>
        </p:nvSpPr>
        <p:spPr>
          <a:xfrm>
            <a:off x="3347864" y="750460"/>
            <a:ext cx="5720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13,14:</a:t>
            </a:r>
          </a:p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TRI THỨC NGỮ VĂN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C08B85-AB93-4F53-AAFF-C2FC729A6D9B}"/>
              </a:ext>
            </a:extLst>
          </p:cNvPr>
          <p:cNvSpPr txBox="1"/>
          <p:nvPr/>
        </p:nvSpPr>
        <p:spPr>
          <a:xfrm>
            <a:off x="2539047" y="1592305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VĂN BẢN :</a:t>
            </a:r>
          </a:p>
        </p:txBody>
      </p:sp>
    </p:spTree>
    <p:extLst>
      <p:ext uri="{BB962C8B-B14F-4D97-AF65-F5344CB8AC3E}">
        <p14:creationId xmlns:p14="http://schemas.microsoft.com/office/powerpoint/2010/main" val="2597562385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bf5b48a8d4bcd290acfd08e991e609561d6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3427</Words>
  <Application>Microsoft Office PowerPoint</Application>
  <PresentationFormat>On-screen Show (16:9)</PresentationFormat>
  <Paragraphs>660</Paragraphs>
  <Slides>73</Slides>
  <Notes>73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等线</vt:lpstr>
      <vt:lpstr>等线 Light</vt:lpstr>
      <vt:lpstr>微软雅黑</vt:lpstr>
      <vt:lpstr>#9Slide06 SVNWendi</vt:lpstr>
      <vt:lpstr>Arial</vt:lpstr>
      <vt:lpstr>Calibri</vt:lpstr>
      <vt:lpstr>Times New Roman</vt:lpstr>
      <vt:lpstr>Wingdings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kết nối với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Administrator</dc:creator>
  <cp:keywords/>
  <dc:description/>
  <cp:lastModifiedBy>Administrator</cp:lastModifiedBy>
  <cp:revision>161</cp:revision>
  <dcterms:created xsi:type="dcterms:W3CDTF">2015-03-26T12:48:55Z</dcterms:created>
  <dcterms:modified xsi:type="dcterms:W3CDTF">2025-09-29T08:40:06Z</dcterms:modified>
  <dc:identifier/>
  <cp:contentStatus/>
</cp:coreProperties>
</file>