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panose="020B0604020202020204" charset="0"/>
      <p:regular r:id="rId43"/>
    </p:embeddedFont>
    <p:embeddedFont>
      <p:font typeface="Barriecito" panose="020B0604020202020204" charset="0"/>
      <p:regular r:id="rId44"/>
    </p:embeddedFont>
    <p:embeddedFont>
      <p:font typeface="Bebas Neue" panose="020B0606020202050201" pitchFamily="34" charset="0"/>
      <p:regular r:id="rId45"/>
    </p:embeddedFont>
    <p:embeddedFont>
      <p:font typeface="Cambria Math" panose="02040503050406030204" pitchFamily="18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120" d="100"/>
          <a:sy n="120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9/8/2024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20.png"/><Relationship Id="rId7" Type="http://schemas.openxmlformats.org/officeDocument/2006/relationships/image" Target="../media/image114.svg"/><Relationship Id="rId12" Type="http://schemas.openxmlformats.org/officeDocument/2006/relationships/image" Target="../media/image102.svg"/><Relationship Id="rId17" Type="http://schemas.openxmlformats.org/officeDocument/2006/relationships/image" Target="../media/image118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.png"/><Relationship Id="rId11" Type="http://schemas.openxmlformats.org/officeDocument/2006/relationships/image" Target="../media/image101.png"/><Relationship Id="rId24" Type="http://schemas.openxmlformats.org/officeDocument/2006/relationships/image" Target="../media/image123.png"/><Relationship Id="rId5" Type="http://schemas.openxmlformats.org/officeDocument/2006/relationships/image" Target="../media/image112.svg"/><Relationship Id="rId15" Type="http://schemas.openxmlformats.org/officeDocument/2006/relationships/image" Target="../media/image105.svg"/><Relationship Id="rId23" Type="http://schemas.openxmlformats.org/officeDocument/2006/relationships/image" Target="../media/image122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9.svg"/><Relationship Id="rId31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04.png"/><Relationship Id="rId22" Type="http://schemas.openxmlformats.org/officeDocument/2006/relationships/image" Target="../media/image121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30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6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0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0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5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785303" y="850790"/>
            <a:ext cx="6805583" cy="25921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3 + 4</a:t>
            </a:r>
            <a:b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2142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Antic</vt:lpstr>
      <vt:lpstr>Calibri</vt:lpstr>
      <vt:lpstr>Cambria Math</vt:lpstr>
      <vt:lpstr>Calibri Light</vt:lpstr>
      <vt:lpstr>Barriecito</vt:lpstr>
      <vt:lpstr>Bebas Neue</vt:lpstr>
      <vt:lpstr>Anaheim</vt:lpstr>
      <vt:lpstr>Arial</vt:lpstr>
      <vt:lpstr>Roboto Condensed Light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Tiết 3 + 4 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Lan LAn</cp:lastModifiedBy>
  <cp:revision>54</cp:revision>
  <dcterms:modified xsi:type="dcterms:W3CDTF">2024-09-08T16:58:01Z</dcterms:modified>
</cp:coreProperties>
</file>