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47" r:id="rId2"/>
    <p:sldId id="256" r:id="rId3"/>
    <p:sldId id="259" r:id="rId4"/>
    <p:sldId id="261" r:id="rId5"/>
    <p:sldId id="319" r:id="rId6"/>
    <p:sldId id="262" r:id="rId7"/>
    <p:sldId id="341" r:id="rId8"/>
    <p:sldId id="264" r:id="rId9"/>
    <p:sldId id="265" r:id="rId10"/>
    <p:sldId id="338" r:id="rId11"/>
    <p:sldId id="266" r:id="rId12"/>
    <p:sldId id="339" r:id="rId13"/>
    <p:sldId id="342" r:id="rId14"/>
    <p:sldId id="343" r:id="rId15"/>
    <p:sldId id="322" r:id="rId16"/>
    <p:sldId id="323" r:id="rId17"/>
    <p:sldId id="324" r:id="rId18"/>
    <p:sldId id="344" r:id="rId19"/>
    <p:sldId id="331" r:id="rId20"/>
    <p:sldId id="332" r:id="rId21"/>
    <p:sldId id="345" r:id="rId22"/>
    <p:sldId id="346" r:id="rId23"/>
    <p:sldId id="270" r:id="rId24"/>
    <p:sldId id="274" r:id="rId25"/>
    <p:sldId id="340" r:id="rId26"/>
    <p:sldId id="276" r:id="rId27"/>
    <p:sldId id="308" r:id="rId28"/>
    <p:sldId id="305" r:id="rId29"/>
    <p:sldId id="306" r:id="rId30"/>
    <p:sldId id="321" r:id="rId31"/>
    <p:sldId id="304" r:id="rId32"/>
    <p:sldId id="320" r:id="rId33"/>
    <p:sldId id="267" r:id="rId34"/>
    <p:sldId id="269" r:id="rId35"/>
    <p:sldId id="307" r:id="rId36"/>
    <p:sldId id="311" r:id="rId37"/>
    <p:sldId id="313" r:id="rId38"/>
    <p:sldId id="34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66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6A7F5B-4A0A-4E90-BC10-CB2564011EAE}"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7987486A-2CF9-4468-8D90-FD5386791BE4}">
      <dgm:prSet phldrT="[Text]"/>
      <dgm:spPr/>
      <dgm:t>
        <a:bodyPr/>
        <a:lstStyle/>
        <a:p>
          <a:r>
            <a:rPr lang="en-US" b="1" dirty="0">
              <a:latin typeface="Times New Roman" panose="02020603050405020304" pitchFamily="18" charset="0"/>
              <a:cs typeface="Times New Roman" panose="02020603050405020304" pitchFamily="18" charset="0"/>
            </a:rPr>
            <a:t>TUYÊN NGÔN ĐỘC LẬP</a:t>
          </a:r>
        </a:p>
      </dgm:t>
    </dgm:pt>
    <dgm:pt modelId="{451B637D-F783-4111-B6C6-5FA899B19967}" type="parTrans" cxnId="{CBA88356-A7E8-49D2-ABC8-9F12D1447CA3}">
      <dgm:prSet/>
      <dgm:spPr/>
      <dgm:t>
        <a:bodyPr/>
        <a:lstStyle/>
        <a:p>
          <a:endParaRPr lang="en-US"/>
        </a:p>
      </dgm:t>
    </dgm:pt>
    <dgm:pt modelId="{0F6793C2-BCEE-4180-9778-C5053D75F50D}" type="sibTrans" cxnId="{CBA88356-A7E8-49D2-ABC8-9F12D1447CA3}">
      <dgm:prSet/>
      <dgm:spPr/>
      <dgm:t>
        <a:bodyPr/>
        <a:lstStyle/>
        <a:p>
          <a:endParaRPr lang="en-US"/>
        </a:p>
      </dgm:t>
    </dgm:pt>
    <dgm:pt modelId="{E60CD6B3-EDE9-49A4-97AD-7C49B80A9E43}">
      <dgm:prSet phldrT="[Text]"/>
      <dgm:spPr/>
      <dgm:t>
        <a:bodyPr/>
        <a:lstStyle/>
        <a:p>
          <a:r>
            <a:rPr lang="en-US" b="1" dirty="0">
              <a:latin typeface="Times New Roman" panose="02020603050405020304" pitchFamily="18" charset="0"/>
              <a:cs typeface="Times New Roman" panose="02020603050405020304" pitchFamily="18" charset="0"/>
            </a:rPr>
            <a:t>QUỐC</a:t>
          </a:r>
        </a:p>
      </dgm:t>
    </dgm:pt>
    <dgm:pt modelId="{C890FA98-00D4-4AD9-A6BE-091EF496E70F}" type="parTrans" cxnId="{9F2C104C-AF57-4D56-8CC8-59787A7F93B0}">
      <dgm:prSet/>
      <dgm:spPr/>
      <dgm:t>
        <a:bodyPr/>
        <a:lstStyle/>
        <a:p>
          <a:endParaRPr lang="en-US"/>
        </a:p>
      </dgm:t>
    </dgm:pt>
    <dgm:pt modelId="{7494AC3C-48D1-4B45-AE4D-CE1D4B7528C1}" type="sibTrans" cxnId="{9F2C104C-AF57-4D56-8CC8-59787A7F93B0}">
      <dgm:prSet/>
      <dgm:spPr/>
      <dgm:t>
        <a:bodyPr/>
        <a:lstStyle/>
        <a:p>
          <a:endParaRPr lang="en-US"/>
        </a:p>
      </dgm:t>
    </dgm:pt>
    <dgm:pt modelId="{AFE679A1-657F-43D4-9A08-6E20D25B6A18}">
      <dgm:prSet phldrT="[Text]"/>
      <dgm:spPr/>
      <dgm:t>
        <a:bodyPr/>
        <a:lstStyle/>
        <a:p>
          <a:r>
            <a:rPr lang="en-US" b="1" dirty="0">
              <a:latin typeface="Times New Roman" panose="02020603050405020304" pitchFamily="18" charset="0"/>
              <a:cs typeface="Times New Roman" panose="02020603050405020304" pitchFamily="18" charset="0"/>
            </a:rPr>
            <a:t>ĐẾ</a:t>
          </a:r>
        </a:p>
      </dgm:t>
    </dgm:pt>
    <dgm:pt modelId="{CF8F4A98-8126-470F-BA4C-B7435D0387F6}" type="parTrans" cxnId="{D6302CC4-BD28-41CE-AF57-E4BCC0CDAA89}">
      <dgm:prSet/>
      <dgm:spPr/>
      <dgm:t>
        <a:bodyPr/>
        <a:lstStyle/>
        <a:p>
          <a:endParaRPr lang="en-US"/>
        </a:p>
      </dgm:t>
    </dgm:pt>
    <dgm:pt modelId="{F6B9425B-71FE-4669-97F5-2C6A2063BCE7}" type="sibTrans" cxnId="{D6302CC4-BD28-41CE-AF57-E4BCC0CDAA89}">
      <dgm:prSet/>
      <dgm:spPr/>
      <dgm:t>
        <a:bodyPr/>
        <a:lstStyle/>
        <a:p>
          <a:endParaRPr lang="en-US"/>
        </a:p>
      </dgm:t>
    </dgm:pt>
    <dgm:pt modelId="{CA76D536-D027-46BE-BC68-17D24D5596F9}">
      <dgm:prSet phldrT="[Text]"/>
      <dgm:spPr/>
      <dgm:t>
        <a:bodyPr/>
        <a:lstStyle/>
        <a:p>
          <a:r>
            <a:rPr lang="en-US" b="1" dirty="0">
              <a:latin typeface="Times New Roman" panose="02020603050405020304" pitchFamily="18" charset="0"/>
              <a:cs typeface="Times New Roman" panose="02020603050405020304" pitchFamily="18" charset="0"/>
            </a:rPr>
            <a:t>THIÊN THƯ</a:t>
          </a:r>
        </a:p>
      </dgm:t>
    </dgm:pt>
    <dgm:pt modelId="{FBA10E96-F754-448F-A2DF-13BA1685FB7D}" type="parTrans" cxnId="{B4AF746C-2788-4F2C-8234-27B02725DD08}">
      <dgm:prSet/>
      <dgm:spPr/>
      <dgm:t>
        <a:bodyPr/>
        <a:lstStyle/>
        <a:p>
          <a:endParaRPr lang="en-US"/>
        </a:p>
      </dgm:t>
    </dgm:pt>
    <dgm:pt modelId="{275CBFDF-2DB0-4AC2-864C-EC318541CD97}" type="sibTrans" cxnId="{B4AF746C-2788-4F2C-8234-27B02725DD08}">
      <dgm:prSet/>
      <dgm:spPr/>
      <dgm:t>
        <a:bodyPr/>
        <a:lstStyle/>
        <a:p>
          <a:endParaRPr lang="en-US"/>
        </a:p>
      </dgm:t>
    </dgm:pt>
    <dgm:pt modelId="{7A498574-F4B0-4A64-A08D-212C16BE2DF4}" type="pres">
      <dgm:prSet presAssocID="{736A7F5B-4A0A-4E90-BC10-CB2564011EAE}" presName="Name0" presStyleCnt="0">
        <dgm:presLayoutVars>
          <dgm:chMax val="1"/>
          <dgm:dir/>
          <dgm:animLvl val="ctr"/>
          <dgm:resizeHandles val="exact"/>
        </dgm:presLayoutVars>
      </dgm:prSet>
      <dgm:spPr/>
    </dgm:pt>
    <dgm:pt modelId="{52E7D24B-776D-4394-B63E-53FA83018A64}" type="pres">
      <dgm:prSet presAssocID="{7987486A-2CF9-4468-8D90-FD5386791BE4}" presName="centerShape" presStyleLbl="node0" presStyleIdx="0" presStyleCnt="1"/>
      <dgm:spPr/>
    </dgm:pt>
    <dgm:pt modelId="{E35C1E73-170B-40BE-A820-23C611DDB2BE}" type="pres">
      <dgm:prSet presAssocID="{E60CD6B3-EDE9-49A4-97AD-7C49B80A9E43}" presName="node" presStyleLbl="node1" presStyleIdx="0" presStyleCnt="3">
        <dgm:presLayoutVars>
          <dgm:bulletEnabled val="1"/>
        </dgm:presLayoutVars>
      </dgm:prSet>
      <dgm:spPr/>
    </dgm:pt>
    <dgm:pt modelId="{D7D851A7-A211-4C88-851E-7C01D301B569}" type="pres">
      <dgm:prSet presAssocID="{E60CD6B3-EDE9-49A4-97AD-7C49B80A9E43}" presName="dummy" presStyleCnt="0"/>
      <dgm:spPr/>
    </dgm:pt>
    <dgm:pt modelId="{E4879C1C-8ADC-48D5-939D-46BC4AC718B5}" type="pres">
      <dgm:prSet presAssocID="{7494AC3C-48D1-4B45-AE4D-CE1D4B7528C1}" presName="sibTrans" presStyleLbl="sibTrans2D1" presStyleIdx="0" presStyleCnt="3"/>
      <dgm:spPr/>
    </dgm:pt>
    <dgm:pt modelId="{2B0EC8D8-8F5F-48B6-A343-C0474E4D9892}" type="pres">
      <dgm:prSet presAssocID="{AFE679A1-657F-43D4-9A08-6E20D25B6A18}" presName="node" presStyleLbl="node1" presStyleIdx="1" presStyleCnt="3">
        <dgm:presLayoutVars>
          <dgm:bulletEnabled val="1"/>
        </dgm:presLayoutVars>
      </dgm:prSet>
      <dgm:spPr/>
    </dgm:pt>
    <dgm:pt modelId="{A2269783-AF58-48DE-903A-4B17378DC08E}" type="pres">
      <dgm:prSet presAssocID="{AFE679A1-657F-43D4-9A08-6E20D25B6A18}" presName="dummy" presStyleCnt="0"/>
      <dgm:spPr/>
    </dgm:pt>
    <dgm:pt modelId="{76F091B3-7F68-41AF-8053-56F615B1DFEA}" type="pres">
      <dgm:prSet presAssocID="{F6B9425B-71FE-4669-97F5-2C6A2063BCE7}" presName="sibTrans" presStyleLbl="sibTrans2D1" presStyleIdx="1" presStyleCnt="3"/>
      <dgm:spPr/>
    </dgm:pt>
    <dgm:pt modelId="{CA45AB2A-91DA-4DAC-8E64-8CAB834A4F36}" type="pres">
      <dgm:prSet presAssocID="{CA76D536-D027-46BE-BC68-17D24D5596F9}" presName="node" presStyleLbl="node1" presStyleIdx="2" presStyleCnt="3">
        <dgm:presLayoutVars>
          <dgm:bulletEnabled val="1"/>
        </dgm:presLayoutVars>
      </dgm:prSet>
      <dgm:spPr/>
    </dgm:pt>
    <dgm:pt modelId="{1D00EA17-3C8C-4CD2-8263-B90AC7F356A1}" type="pres">
      <dgm:prSet presAssocID="{CA76D536-D027-46BE-BC68-17D24D5596F9}" presName="dummy" presStyleCnt="0"/>
      <dgm:spPr/>
    </dgm:pt>
    <dgm:pt modelId="{89CB0488-50A3-4944-9564-6B72D32DF21F}" type="pres">
      <dgm:prSet presAssocID="{275CBFDF-2DB0-4AC2-864C-EC318541CD97}" presName="sibTrans" presStyleLbl="sibTrans2D1" presStyleIdx="2" presStyleCnt="3"/>
      <dgm:spPr/>
    </dgm:pt>
  </dgm:ptLst>
  <dgm:cxnLst>
    <dgm:cxn modelId="{C222801B-9303-469C-871C-E5180D9BCB84}" type="presOf" srcId="{275CBFDF-2DB0-4AC2-864C-EC318541CD97}" destId="{89CB0488-50A3-4944-9564-6B72D32DF21F}" srcOrd="0" destOrd="0" presId="urn:microsoft.com/office/officeart/2005/8/layout/radial6"/>
    <dgm:cxn modelId="{8E277D25-7B21-429D-900E-53E6D241B7DB}" type="presOf" srcId="{CA76D536-D027-46BE-BC68-17D24D5596F9}" destId="{CA45AB2A-91DA-4DAC-8E64-8CAB834A4F36}" srcOrd="0" destOrd="0" presId="urn:microsoft.com/office/officeart/2005/8/layout/radial6"/>
    <dgm:cxn modelId="{EEFBAC43-B01E-4341-A20B-915CCCAD6F0C}" type="presOf" srcId="{736A7F5B-4A0A-4E90-BC10-CB2564011EAE}" destId="{7A498574-F4B0-4A64-A08D-212C16BE2DF4}" srcOrd="0" destOrd="0" presId="urn:microsoft.com/office/officeart/2005/8/layout/radial6"/>
    <dgm:cxn modelId="{55D0CE65-6F15-4901-B3AC-83FA95E7B00E}" type="presOf" srcId="{AFE679A1-657F-43D4-9A08-6E20D25B6A18}" destId="{2B0EC8D8-8F5F-48B6-A343-C0474E4D9892}" srcOrd="0" destOrd="0" presId="urn:microsoft.com/office/officeart/2005/8/layout/radial6"/>
    <dgm:cxn modelId="{9F2C104C-AF57-4D56-8CC8-59787A7F93B0}" srcId="{7987486A-2CF9-4468-8D90-FD5386791BE4}" destId="{E60CD6B3-EDE9-49A4-97AD-7C49B80A9E43}" srcOrd="0" destOrd="0" parTransId="{C890FA98-00D4-4AD9-A6BE-091EF496E70F}" sibTransId="{7494AC3C-48D1-4B45-AE4D-CE1D4B7528C1}"/>
    <dgm:cxn modelId="{B4AF746C-2788-4F2C-8234-27B02725DD08}" srcId="{7987486A-2CF9-4468-8D90-FD5386791BE4}" destId="{CA76D536-D027-46BE-BC68-17D24D5596F9}" srcOrd="2" destOrd="0" parTransId="{FBA10E96-F754-448F-A2DF-13BA1685FB7D}" sibTransId="{275CBFDF-2DB0-4AC2-864C-EC318541CD97}"/>
    <dgm:cxn modelId="{CBA88356-A7E8-49D2-ABC8-9F12D1447CA3}" srcId="{736A7F5B-4A0A-4E90-BC10-CB2564011EAE}" destId="{7987486A-2CF9-4468-8D90-FD5386791BE4}" srcOrd="0" destOrd="0" parTransId="{451B637D-F783-4111-B6C6-5FA899B19967}" sibTransId="{0F6793C2-BCEE-4180-9778-C5053D75F50D}"/>
    <dgm:cxn modelId="{836D9ABC-F687-4AFA-A47B-D079058B9A4C}" type="presOf" srcId="{7987486A-2CF9-4468-8D90-FD5386791BE4}" destId="{52E7D24B-776D-4394-B63E-53FA83018A64}" srcOrd="0" destOrd="0" presId="urn:microsoft.com/office/officeart/2005/8/layout/radial6"/>
    <dgm:cxn modelId="{5B3F99C1-05A2-4843-9EDA-7F02C5F56FE7}" type="presOf" srcId="{F6B9425B-71FE-4669-97F5-2C6A2063BCE7}" destId="{76F091B3-7F68-41AF-8053-56F615B1DFEA}" srcOrd="0" destOrd="0" presId="urn:microsoft.com/office/officeart/2005/8/layout/radial6"/>
    <dgm:cxn modelId="{D6302CC4-BD28-41CE-AF57-E4BCC0CDAA89}" srcId="{7987486A-2CF9-4468-8D90-FD5386791BE4}" destId="{AFE679A1-657F-43D4-9A08-6E20D25B6A18}" srcOrd="1" destOrd="0" parTransId="{CF8F4A98-8126-470F-BA4C-B7435D0387F6}" sibTransId="{F6B9425B-71FE-4669-97F5-2C6A2063BCE7}"/>
    <dgm:cxn modelId="{7AF21DDB-D45F-4E28-B94F-F924531C50D3}" type="presOf" srcId="{E60CD6B3-EDE9-49A4-97AD-7C49B80A9E43}" destId="{E35C1E73-170B-40BE-A820-23C611DDB2BE}" srcOrd="0" destOrd="0" presId="urn:microsoft.com/office/officeart/2005/8/layout/radial6"/>
    <dgm:cxn modelId="{4EE2A2F4-B367-4383-A0D4-A87EB56F69CE}" type="presOf" srcId="{7494AC3C-48D1-4B45-AE4D-CE1D4B7528C1}" destId="{E4879C1C-8ADC-48D5-939D-46BC4AC718B5}" srcOrd="0" destOrd="0" presId="urn:microsoft.com/office/officeart/2005/8/layout/radial6"/>
    <dgm:cxn modelId="{662BADCE-4522-4829-B11C-0F4DFB4CB72A}" type="presParOf" srcId="{7A498574-F4B0-4A64-A08D-212C16BE2DF4}" destId="{52E7D24B-776D-4394-B63E-53FA83018A64}" srcOrd="0" destOrd="0" presId="urn:microsoft.com/office/officeart/2005/8/layout/radial6"/>
    <dgm:cxn modelId="{F08E7ABF-9105-43E3-8A0A-F615DC7B23DA}" type="presParOf" srcId="{7A498574-F4B0-4A64-A08D-212C16BE2DF4}" destId="{E35C1E73-170B-40BE-A820-23C611DDB2BE}" srcOrd="1" destOrd="0" presId="urn:microsoft.com/office/officeart/2005/8/layout/radial6"/>
    <dgm:cxn modelId="{B32F472A-813C-425D-A944-3BAB3FF323F1}" type="presParOf" srcId="{7A498574-F4B0-4A64-A08D-212C16BE2DF4}" destId="{D7D851A7-A211-4C88-851E-7C01D301B569}" srcOrd="2" destOrd="0" presId="urn:microsoft.com/office/officeart/2005/8/layout/radial6"/>
    <dgm:cxn modelId="{94DD3031-B21D-48AB-B755-F898043F5CB2}" type="presParOf" srcId="{7A498574-F4B0-4A64-A08D-212C16BE2DF4}" destId="{E4879C1C-8ADC-48D5-939D-46BC4AC718B5}" srcOrd="3" destOrd="0" presId="urn:microsoft.com/office/officeart/2005/8/layout/radial6"/>
    <dgm:cxn modelId="{E30FFBEC-1885-4FCF-82C1-8D7C83B5146E}" type="presParOf" srcId="{7A498574-F4B0-4A64-A08D-212C16BE2DF4}" destId="{2B0EC8D8-8F5F-48B6-A343-C0474E4D9892}" srcOrd="4" destOrd="0" presId="urn:microsoft.com/office/officeart/2005/8/layout/radial6"/>
    <dgm:cxn modelId="{4070D442-8F6E-4023-A2A0-F94F79F99D83}" type="presParOf" srcId="{7A498574-F4B0-4A64-A08D-212C16BE2DF4}" destId="{A2269783-AF58-48DE-903A-4B17378DC08E}" srcOrd="5" destOrd="0" presId="urn:microsoft.com/office/officeart/2005/8/layout/radial6"/>
    <dgm:cxn modelId="{044488C0-C761-4103-A9D1-31BFFDFF05DC}" type="presParOf" srcId="{7A498574-F4B0-4A64-A08D-212C16BE2DF4}" destId="{76F091B3-7F68-41AF-8053-56F615B1DFEA}" srcOrd="6" destOrd="0" presId="urn:microsoft.com/office/officeart/2005/8/layout/radial6"/>
    <dgm:cxn modelId="{80F70E5C-737E-4164-8203-D4D7A5AEFC8A}" type="presParOf" srcId="{7A498574-F4B0-4A64-A08D-212C16BE2DF4}" destId="{CA45AB2A-91DA-4DAC-8E64-8CAB834A4F36}" srcOrd="7" destOrd="0" presId="urn:microsoft.com/office/officeart/2005/8/layout/radial6"/>
    <dgm:cxn modelId="{728AF23D-BA84-486F-A212-93293319A0C3}" type="presParOf" srcId="{7A498574-F4B0-4A64-A08D-212C16BE2DF4}" destId="{1D00EA17-3C8C-4CD2-8263-B90AC7F356A1}" srcOrd="8" destOrd="0" presId="urn:microsoft.com/office/officeart/2005/8/layout/radial6"/>
    <dgm:cxn modelId="{00805294-2E67-40FA-8B59-256283945046}" type="presParOf" srcId="{7A498574-F4B0-4A64-A08D-212C16BE2DF4}" destId="{89CB0488-50A3-4944-9564-6B72D32DF21F}"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68D88B-13E5-4C78-BAC0-8A4D886ABF99}" type="doc">
      <dgm:prSet loTypeId="urn:microsoft.com/office/officeart/2005/8/layout/radial5" loCatId="relationship" qsTypeId="urn:microsoft.com/office/officeart/2005/8/quickstyle/simple1" qsCatId="simple" csTypeId="urn:microsoft.com/office/officeart/2005/8/colors/colorful5" csCatId="colorful" phldr="1"/>
      <dgm:spPr/>
      <dgm:t>
        <a:bodyPr/>
        <a:lstStyle/>
        <a:p>
          <a:endParaRPr lang="en-US"/>
        </a:p>
      </dgm:t>
    </dgm:pt>
    <dgm:pt modelId="{643034AB-A442-4ED1-A1CC-6049C56A8013}">
      <dgm:prSet phldrT="[Text]"/>
      <dgm:spPr/>
      <dgm:t>
        <a:bodyPr/>
        <a:lstStyle/>
        <a:p>
          <a:r>
            <a:rPr lang="en-US" b="1" dirty="0">
              <a:solidFill>
                <a:srgbClr val="FF0000"/>
              </a:solidFill>
              <a:latin typeface="Times New Roman" panose="02020603050405020304" pitchFamily="18" charset="0"/>
              <a:cs typeface="Times New Roman" panose="02020603050405020304" pitchFamily="18" charset="0"/>
            </a:rPr>
            <a:t>YÊU NƯỚC</a:t>
          </a:r>
        </a:p>
      </dgm:t>
    </dgm:pt>
    <dgm:pt modelId="{81EDA596-921C-45E1-9945-7C1A404F8252}" type="parTrans" cxnId="{DBFAF09A-920E-4ECB-B861-F8AA84655CB8}">
      <dgm:prSet/>
      <dgm:spPr/>
      <dgm:t>
        <a:bodyPr/>
        <a:lstStyle/>
        <a:p>
          <a:endParaRPr lang="en-US"/>
        </a:p>
      </dgm:t>
    </dgm:pt>
    <dgm:pt modelId="{177D085A-7883-4317-B0AB-8C56D30496A3}" type="sibTrans" cxnId="{DBFAF09A-920E-4ECB-B861-F8AA84655CB8}">
      <dgm:prSet/>
      <dgm:spPr/>
      <dgm:t>
        <a:bodyPr/>
        <a:lstStyle/>
        <a:p>
          <a:endParaRPr lang="en-US"/>
        </a:p>
      </dgm:t>
    </dgm:pt>
    <dgm:pt modelId="{E7E2077E-C00C-41FC-8B8F-4325DC617B18}">
      <dgm:prSet phldrT="[Text]"/>
      <dgm:spPr/>
      <dgm:t>
        <a:bodyPr/>
        <a:lstStyle/>
        <a:p>
          <a:r>
            <a:rPr lang="en-US" dirty="0">
              <a:latin typeface="Times New Roman" panose="02020603050405020304" pitchFamily="18" charset="0"/>
              <a:cs typeface="Times New Roman" panose="02020603050405020304" pitchFamily="18" charset="0"/>
            </a:rPr>
            <a:t>YÊU CẢNH ĐẸP</a:t>
          </a:r>
        </a:p>
      </dgm:t>
    </dgm:pt>
    <dgm:pt modelId="{6DC8DAB9-B012-4311-AF0F-5708D2A7F940}" type="parTrans" cxnId="{0D57EBE9-96BA-4A31-BFC3-55876CA9CE8C}">
      <dgm:prSet/>
      <dgm:spPr/>
      <dgm:t>
        <a:bodyPr/>
        <a:lstStyle/>
        <a:p>
          <a:endParaRPr lang="en-US"/>
        </a:p>
      </dgm:t>
    </dgm:pt>
    <dgm:pt modelId="{BDBE49AE-450C-4E37-B13D-03621703D1F1}" type="sibTrans" cxnId="{0D57EBE9-96BA-4A31-BFC3-55876CA9CE8C}">
      <dgm:prSet/>
      <dgm:spPr/>
      <dgm:t>
        <a:bodyPr/>
        <a:lstStyle/>
        <a:p>
          <a:endParaRPr lang="en-US"/>
        </a:p>
      </dgm:t>
    </dgm:pt>
    <dgm:pt modelId="{B4851154-3B4D-4E3B-89F8-8BF88C9876DC}">
      <dgm:prSet phldrT="[Text]"/>
      <dgm:spPr/>
      <dgm:t>
        <a:bodyPr/>
        <a:lstStyle/>
        <a:p>
          <a:r>
            <a:rPr lang="en-US" dirty="0">
              <a:latin typeface="Times New Roman" panose="02020603050405020304" pitchFamily="18" charset="0"/>
              <a:cs typeface="Times New Roman" panose="02020603050405020304" pitchFamily="18" charset="0"/>
            </a:rPr>
            <a:t>XÂY DỰNG ĐẤT NƯỚC</a:t>
          </a:r>
        </a:p>
      </dgm:t>
    </dgm:pt>
    <dgm:pt modelId="{DE440E2F-8A1C-443E-916F-37A9767418DC}" type="parTrans" cxnId="{1BD4315D-A4C8-4836-82BF-0D539F1416CE}">
      <dgm:prSet/>
      <dgm:spPr/>
      <dgm:t>
        <a:bodyPr/>
        <a:lstStyle/>
        <a:p>
          <a:endParaRPr lang="en-US"/>
        </a:p>
      </dgm:t>
    </dgm:pt>
    <dgm:pt modelId="{EFE3C41A-C34A-4418-BD50-E5B67EA91E30}" type="sibTrans" cxnId="{1BD4315D-A4C8-4836-82BF-0D539F1416CE}">
      <dgm:prSet/>
      <dgm:spPr/>
      <dgm:t>
        <a:bodyPr/>
        <a:lstStyle/>
        <a:p>
          <a:endParaRPr lang="en-US"/>
        </a:p>
      </dgm:t>
    </dgm:pt>
    <dgm:pt modelId="{855D0EF2-1D24-4893-8160-4DEBB39DBBA9}">
      <dgm:prSet phldrT="[Text]"/>
      <dgm:spPr/>
      <dgm:t>
        <a:bodyPr/>
        <a:lstStyle/>
        <a:p>
          <a:r>
            <a:rPr lang="en-US" dirty="0">
              <a:latin typeface="Times New Roman" panose="02020603050405020304" pitchFamily="18" charset="0"/>
              <a:cs typeface="Times New Roman" panose="02020603050405020304" pitchFamily="18" charset="0"/>
            </a:rPr>
            <a:t>CA NGỢI ĐẤT NƯỚC</a:t>
          </a:r>
        </a:p>
      </dgm:t>
    </dgm:pt>
    <dgm:pt modelId="{F7775E71-7F26-4166-B204-A197F4079E4D}" type="parTrans" cxnId="{A4AAB2DA-A196-48BB-BB05-146E7A55FEFC}">
      <dgm:prSet/>
      <dgm:spPr/>
      <dgm:t>
        <a:bodyPr/>
        <a:lstStyle/>
        <a:p>
          <a:endParaRPr lang="en-US"/>
        </a:p>
      </dgm:t>
    </dgm:pt>
    <dgm:pt modelId="{40A0BA38-BF49-411B-86E2-F60BAE553AB8}" type="sibTrans" cxnId="{A4AAB2DA-A196-48BB-BB05-146E7A55FEFC}">
      <dgm:prSet/>
      <dgm:spPr/>
      <dgm:t>
        <a:bodyPr/>
        <a:lstStyle/>
        <a:p>
          <a:endParaRPr lang="en-US"/>
        </a:p>
      </dgm:t>
    </dgm:pt>
    <dgm:pt modelId="{F8D45A37-9CEB-4E03-A9B1-59009E20F8D8}">
      <dgm:prSet phldrT="[Text]"/>
      <dgm:spPr/>
      <dgm:t>
        <a:bodyPr/>
        <a:lstStyle/>
        <a:p>
          <a:r>
            <a:rPr lang="en-US" dirty="0">
              <a:latin typeface="Times New Roman" panose="02020603050405020304" pitchFamily="18" charset="0"/>
              <a:cs typeface="Times New Roman" panose="02020603050405020304" pitchFamily="18" charset="0"/>
            </a:rPr>
            <a:t>BẢO VỆ ĐẤT NƯỚC</a:t>
          </a:r>
        </a:p>
      </dgm:t>
    </dgm:pt>
    <dgm:pt modelId="{9640DB92-826A-4D7D-97CE-F676951EBACF}" type="parTrans" cxnId="{11C34DE1-BEBC-498C-AE3B-6A0CF0B41B35}">
      <dgm:prSet/>
      <dgm:spPr/>
      <dgm:t>
        <a:bodyPr/>
        <a:lstStyle/>
        <a:p>
          <a:endParaRPr lang="en-US"/>
        </a:p>
      </dgm:t>
    </dgm:pt>
    <dgm:pt modelId="{35F6D8D7-C553-4E9E-B3EC-7B247B2A8295}" type="sibTrans" cxnId="{11C34DE1-BEBC-498C-AE3B-6A0CF0B41B35}">
      <dgm:prSet/>
      <dgm:spPr/>
      <dgm:t>
        <a:bodyPr/>
        <a:lstStyle/>
        <a:p>
          <a:endParaRPr lang="en-US"/>
        </a:p>
      </dgm:t>
    </dgm:pt>
    <dgm:pt modelId="{2C2FAEAD-E062-4B66-B4C3-9B3FDEBB1B10}" type="pres">
      <dgm:prSet presAssocID="{9C68D88B-13E5-4C78-BAC0-8A4D886ABF99}" presName="Name0" presStyleCnt="0">
        <dgm:presLayoutVars>
          <dgm:chMax val="1"/>
          <dgm:dir/>
          <dgm:animLvl val="ctr"/>
          <dgm:resizeHandles val="exact"/>
        </dgm:presLayoutVars>
      </dgm:prSet>
      <dgm:spPr/>
    </dgm:pt>
    <dgm:pt modelId="{4773253B-EF45-4666-8194-02688DA8A1F6}" type="pres">
      <dgm:prSet presAssocID="{643034AB-A442-4ED1-A1CC-6049C56A8013}" presName="centerShape" presStyleLbl="node0" presStyleIdx="0" presStyleCnt="1"/>
      <dgm:spPr/>
    </dgm:pt>
    <dgm:pt modelId="{968241FE-7E21-419A-96E2-2B1B785C6BD0}" type="pres">
      <dgm:prSet presAssocID="{6DC8DAB9-B012-4311-AF0F-5708D2A7F940}" presName="parTrans" presStyleLbl="sibTrans2D1" presStyleIdx="0" presStyleCnt="4"/>
      <dgm:spPr/>
    </dgm:pt>
    <dgm:pt modelId="{10A1EDE0-DEAE-42C0-96B6-AC34F2F8C4FE}" type="pres">
      <dgm:prSet presAssocID="{6DC8DAB9-B012-4311-AF0F-5708D2A7F940}" presName="connectorText" presStyleLbl="sibTrans2D1" presStyleIdx="0" presStyleCnt="4"/>
      <dgm:spPr/>
    </dgm:pt>
    <dgm:pt modelId="{CBD3D6E3-39ED-4E1C-8443-81DFD879A7B8}" type="pres">
      <dgm:prSet presAssocID="{E7E2077E-C00C-41FC-8B8F-4325DC617B18}" presName="node" presStyleLbl="node1" presStyleIdx="0" presStyleCnt="4">
        <dgm:presLayoutVars>
          <dgm:bulletEnabled val="1"/>
        </dgm:presLayoutVars>
      </dgm:prSet>
      <dgm:spPr/>
    </dgm:pt>
    <dgm:pt modelId="{0A0503C5-1E78-4658-838B-7A6917AEE626}" type="pres">
      <dgm:prSet presAssocID="{DE440E2F-8A1C-443E-916F-37A9767418DC}" presName="parTrans" presStyleLbl="sibTrans2D1" presStyleIdx="1" presStyleCnt="4"/>
      <dgm:spPr/>
    </dgm:pt>
    <dgm:pt modelId="{EB4BC96E-14A3-4C57-9A25-26DB0DEE51D8}" type="pres">
      <dgm:prSet presAssocID="{DE440E2F-8A1C-443E-916F-37A9767418DC}" presName="connectorText" presStyleLbl="sibTrans2D1" presStyleIdx="1" presStyleCnt="4"/>
      <dgm:spPr/>
    </dgm:pt>
    <dgm:pt modelId="{E8354124-1A87-47E3-BB22-8A34AA465FD7}" type="pres">
      <dgm:prSet presAssocID="{B4851154-3B4D-4E3B-89F8-8BF88C9876DC}" presName="node" presStyleLbl="node1" presStyleIdx="1" presStyleCnt="4">
        <dgm:presLayoutVars>
          <dgm:bulletEnabled val="1"/>
        </dgm:presLayoutVars>
      </dgm:prSet>
      <dgm:spPr/>
    </dgm:pt>
    <dgm:pt modelId="{8B67F702-804E-4813-8E71-427B77CAB23C}" type="pres">
      <dgm:prSet presAssocID="{F7775E71-7F26-4166-B204-A197F4079E4D}" presName="parTrans" presStyleLbl="sibTrans2D1" presStyleIdx="2" presStyleCnt="4"/>
      <dgm:spPr/>
    </dgm:pt>
    <dgm:pt modelId="{42C2BD30-F2D2-4E73-8442-E3923E317673}" type="pres">
      <dgm:prSet presAssocID="{F7775E71-7F26-4166-B204-A197F4079E4D}" presName="connectorText" presStyleLbl="sibTrans2D1" presStyleIdx="2" presStyleCnt="4"/>
      <dgm:spPr/>
    </dgm:pt>
    <dgm:pt modelId="{C404DF20-3E52-4921-8E60-4473286606B0}" type="pres">
      <dgm:prSet presAssocID="{855D0EF2-1D24-4893-8160-4DEBB39DBBA9}" presName="node" presStyleLbl="node1" presStyleIdx="2" presStyleCnt="4">
        <dgm:presLayoutVars>
          <dgm:bulletEnabled val="1"/>
        </dgm:presLayoutVars>
      </dgm:prSet>
      <dgm:spPr/>
    </dgm:pt>
    <dgm:pt modelId="{373B5893-3571-4BB9-87A3-5DF8584EC305}" type="pres">
      <dgm:prSet presAssocID="{9640DB92-826A-4D7D-97CE-F676951EBACF}" presName="parTrans" presStyleLbl="sibTrans2D1" presStyleIdx="3" presStyleCnt="4"/>
      <dgm:spPr/>
    </dgm:pt>
    <dgm:pt modelId="{AE0BE6BD-D9B0-4EB3-8597-7BAC9D8DE36B}" type="pres">
      <dgm:prSet presAssocID="{9640DB92-826A-4D7D-97CE-F676951EBACF}" presName="connectorText" presStyleLbl="sibTrans2D1" presStyleIdx="3" presStyleCnt="4"/>
      <dgm:spPr/>
    </dgm:pt>
    <dgm:pt modelId="{672EBE95-0639-4CAA-ACEE-86250B14B6D3}" type="pres">
      <dgm:prSet presAssocID="{F8D45A37-9CEB-4E03-A9B1-59009E20F8D8}" presName="node" presStyleLbl="node1" presStyleIdx="3" presStyleCnt="4">
        <dgm:presLayoutVars>
          <dgm:bulletEnabled val="1"/>
        </dgm:presLayoutVars>
      </dgm:prSet>
      <dgm:spPr/>
    </dgm:pt>
  </dgm:ptLst>
  <dgm:cxnLst>
    <dgm:cxn modelId="{052CF00A-4712-4027-ADAA-1BEE234DA32C}" type="presOf" srcId="{9C68D88B-13E5-4C78-BAC0-8A4D886ABF99}" destId="{2C2FAEAD-E062-4B66-B4C3-9B3FDEBB1B10}" srcOrd="0" destOrd="0" presId="urn:microsoft.com/office/officeart/2005/8/layout/radial5"/>
    <dgm:cxn modelId="{B4AF911E-64FD-4314-A72B-029ABEF28E27}" type="presOf" srcId="{B4851154-3B4D-4E3B-89F8-8BF88C9876DC}" destId="{E8354124-1A87-47E3-BB22-8A34AA465FD7}" srcOrd="0" destOrd="0" presId="urn:microsoft.com/office/officeart/2005/8/layout/radial5"/>
    <dgm:cxn modelId="{7180BD3F-FEB8-4B56-BB76-01A9D2B841D0}" type="presOf" srcId="{9640DB92-826A-4D7D-97CE-F676951EBACF}" destId="{373B5893-3571-4BB9-87A3-5DF8584EC305}" srcOrd="0" destOrd="0" presId="urn:microsoft.com/office/officeart/2005/8/layout/radial5"/>
    <dgm:cxn modelId="{1BD4315D-A4C8-4836-82BF-0D539F1416CE}" srcId="{643034AB-A442-4ED1-A1CC-6049C56A8013}" destId="{B4851154-3B4D-4E3B-89F8-8BF88C9876DC}" srcOrd="1" destOrd="0" parTransId="{DE440E2F-8A1C-443E-916F-37A9767418DC}" sibTransId="{EFE3C41A-C34A-4418-BD50-E5B67EA91E30}"/>
    <dgm:cxn modelId="{0CB4315E-0CCD-4EB4-97AD-6261B63600D9}" type="presOf" srcId="{DE440E2F-8A1C-443E-916F-37A9767418DC}" destId="{EB4BC96E-14A3-4C57-9A25-26DB0DEE51D8}" srcOrd="1" destOrd="0" presId="urn:microsoft.com/office/officeart/2005/8/layout/radial5"/>
    <dgm:cxn modelId="{1510EC6F-87EC-4EB5-A221-F108E11BAD39}" type="presOf" srcId="{855D0EF2-1D24-4893-8160-4DEBB39DBBA9}" destId="{C404DF20-3E52-4921-8E60-4473286606B0}" srcOrd="0" destOrd="0" presId="urn:microsoft.com/office/officeart/2005/8/layout/radial5"/>
    <dgm:cxn modelId="{EF2F1972-59A4-4E9C-84B2-462CABDE792B}" type="presOf" srcId="{643034AB-A442-4ED1-A1CC-6049C56A8013}" destId="{4773253B-EF45-4666-8194-02688DA8A1F6}" srcOrd="0" destOrd="0" presId="urn:microsoft.com/office/officeart/2005/8/layout/radial5"/>
    <dgm:cxn modelId="{D65F3852-C88D-4911-B74B-4E36908865F2}" type="presOf" srcId="{6DC8DAB9-B012-4311-AF0F-5708D2A7F940}" destId="{10A1EDE0-DEAE-42C0-96B6-AC34F2F8C4FE}" srcOrd="1" destOrd="0" presId="urn:microsoft.com/office/officeart/2005/8/layout/radial5"/>
    <dgm:cxn modelId="{C6725972-B85D-40C5-BCEB-1CC0F22A2CCA}" type="presOf" srcId="{6DC8DAB9-B012-4311-AF0F-5708D2A7F940}" destId="{968241FE-7E21-419A-96E2-2B1B785C6BD0}" srcOrd="0" destOrd="0" presId="urn:microsoft.com/office/officeart/2005/8/layout/radial5"/>
    <dgm:cxn modelId="{C24A8872-D966-45EE-852B-B92BE1145425}" type="presOf" srcId="{F7775E71-7F26-4166-B204-A197F4079E4D}" destId="{8B67F702-804E-4813-8E71-427B77CAB23C}" srcOrd="0" destOrd="0" presId="urn:microsoft.com/office/officeart/2005/8/layout/radial5"/>
    <dgm:cxn modelId="{2A1F9B74-CCFF-413A-9C51-0CB4702E3164}" type="presOf" srcId="{9640DB92-826A-4D7D-97CE-F676951EBACF}" destId="{AE0BE6BD-D9B0-4EB3-8597-7BAC9D8DE36B}" srcOrd="1" destOrd="0" presId="urn:microsoft.com/office/officeart/2005/8/layout/radial5"/>
    <dgm:cxn modelId="{CE03BD77-FD53-473A-8A7B-5AA9ED61923C}" type="presOf" srcId="{F8D45A37-9CEB-4E03-A9B1-59009E20F8D8}" destId="{672EBE95-0639-4CAA-ACEE-86250B14B6D3}" srcOrd="0" destOrd="0" presId="urn:microsoft.com/office/officeart/2005/8/layout/radial5"/>
    <dgm:cxn modelId="{00EC1A8F-92C1-41F1-8631-C399C4391B77}" type="presOf" srcId="{E7E2077E-C00C-41FC-8B8F-4325DC617B18}" destId="{CBD3D6E3-39ED-4E1C-8443-81DFD879A7B8}" srcOrd="0" destOrd="0" presId="urn:microsoft.com/office/officeart/2005/8/layout/radial5"/>
    <dgm:cxn modelId="{DBFAF09A-920E-4ECB-B861-F8AA84655CB8}" srcId="{9C68D88B-13E5-4C78-BAC0-8A4D886ABF99}" destId="{643034AB-A442-4ED1-A1CC-6049C56A8013}" srcOrd="0" destOrd="0" parTransId="{81EDA596-921C-45E1-9945-7C1A404F8252}" sibTransId="{177D085A-7883-4317-B0AB-8C56D30496A3}"/>
    <dgm:cxn modelId="{F98877AC-3892-4FAF-89DE-BD8213C55CF5}" type="presOf" srcId="{DE440E2F-8A1C-443E-916F-37A9767418DC}" destId="{0A0503C5-1E78-4658-838B-7A6917AEE626}" srcOrd="0" destOrd="0" presId="urn:microsoft.com/office/officeart/2005/8/layout/radial5"/>
    <dgm:cxn modelId="{A4AAB2DA-A196-48BB-BB05-146E7A55FEFC}" srcId="{643034AB-A442-4ED1-A1CC-6049C56A8013}" destId="{855D0EF2-1D24-4893-8160-4DEBB39DBBA9}" srcOrd="2" destOrd="0" parTransId="{F7775E71-7F26-4166-B204-A197F4079E4D}" sibTransId="{40A0BA38-BF49-411B-86E2-F60BAE553AB8}"/>
    <dgm:cxn modelId="{11C34DE1-BEBC-498C-AE3B-6A0CF0B41B35}" srcId="{643034AB-A442-4ED1-A1CC-6049C56A8013}" destId="{F8D45A37-9CEB-4E03-A9B1-59009E20F8D8}" srcOrd="3" destOrd="0" parTransId="{9640DB92-826A-4D7D-97CE-F676951EBACF}" sibTransId="{35F6D8D7-C553-4E9E-B3EC-7B247B2A8295}"/>
    <dgm:cxn modelId="{0D57EBE9-96BA-4A31-BFC3-55876CA9CE8C}" srcId="{643034AB-A442-4ED1-A1CC-6049C56A8013}" destId="{E7E2077E-C00C-41FC-8B8F-4325DC617B18}" srcOrd="0" destOrd="0" parTransId="{6DC8DAB9-B012-4311-AF0F-5708D2A7F940}" sibTransId="{BDBE49AE-450C-4E37-B13D-03621703D1F1}"/>
    <dgm:cxn modelId="{01E082EF-BFB3-44D5-9FFF-13DFBE18132E}" type="presOf" srcId="{F7775E71-7F26-4166-B204-A197F4079E4D}" destId="{42C2BD30-F2D2-4E73-8442-E3923E317673}" srcOrd="1" destOrd="0" presId="urn:microsoft.com/office/officeart/2005/8/layout/radial5"/>
    <dgm:cxn modelId="{B81A608D-68A3-49C8-A3BE-1CFA657A75AA}" type="presParOf" srcId="{2C2FAEAD-E062-4B66-B4C3-9B3FDEBB1B10}" destId="{4773253B-EF45-4666-8194-02688DA8A1F6}" srcOrd="0" destOrd="0" presId="urn:microsoft.com/office/officeart/2005/8/layout/radial5"/>
    <dgm:cxn modelId="{57F165B8-9B29-4B0C-B26D-6179A8B93D0F}" type="presParOf" srcId="{2C2FAEAD-E062-4B66-B4C3-9B3FDEBB1B10}" destId="{968241FE-7E21-419A-96E2-2B1B785C6BD0}" srcOrd="1" destOrd="0" presId="urn:microsoft.com/office/officeart/2005/8/layout/radial5"/>
    <dgm:cxn modelId="{2983E8B0-207F-4A6C-8F11-1B3373301170}" type="presParOf" srcId="{968241FE-7E21-419A-96E2-2B1B785C6BD0}" destId="{10A1EDE0-DEAE-42C0-96B6-AC34F2F8C4FE}" srcOrd="0" destOrd="0" presId="urn:microsoft.com/office/officeart/2005/8/layout/radial5"/>
    <dgm:cxn modelId="{BF2C5E26-940C-4644-8FAF-9246DE18FCCE}" type="presParOf" srcId="{2C2FAEAD-E062-4B66-B4C3-9B3FDEBB1B10}" destId="{CBD3D6E3-39ED-4E1C-8443-81DFD879A7B8}" srcOrd="2" destOrd="0" presId="urn:microsoft.com/office/officeart/2005/8/layout/radial5"/>
    <dgm:cxn modelId="{13EB9F74-8C85-4654-9468-FE84D94F8970}" type="presParOf" srcId="{2C2FAEAD-E062-4B66-B4C3-9B3FDEBB1B10}" destId="{0A0503C5-1E78-4658-838B-7A6917AEE626}" srcOrd="3" destOrd="0" presId="urn:microsoft.com/office/officeart/2005/8/layout/radial5"/>
    <dgm:cxn modelId="{EB83D0AA-1750-432E-8E7D-2A7CE215534D}" type="presParOf" srcId="{0A0503C5-1E78-4658-838B-7A6917AEE626}" destId="{EB4BC96E-14A3-4C57-9A25-26DB0DEE51D8}" srcOrd="0" destOrd="0" presId="urn:microsoft.com/office/officeart/2005/8/layout/radial5"/>
    <dgm:cxn modelId="{FFD05271-1D02-43D2-97D2-B06952215148}" type="presParOf" srcId="{2C2FAEAD-E062-4B66-B4C3-9B3FDEBB1B10}" destId="{E8354124-1A87-47E3-BB22-8A34AA465FD7}" srcOrd="4" destOrd="0" presId="urn:microsoft.com/office/officeart/2005/8/layout/radial5"/>
    <dgm:cxn modelId="{F1E73C39-7645-458F-8D0B-0DB61E7B23DC}" type="presParOf" srcId="{2C2FAEAD-E062-4B66-B4C3-9B3FDEBB1B10}" destId="{8B67F702-804E-4813-8E71-427B77CAB23C}" srcOrd="5" destOrd="0" presId="urn:microsoft.com/office/officeart/2005/8/layout/radial5"/>
    <dgm:cxn modelId="{429EF829-3AFF-4C0F-A4BD-A4F5BAA2A92E}" type="presParOf" srcId="{8B67F702-804E-4813-8E71-427B77CAB23C}" destId="{42C2BD30-F2D2-4E73-8442-E3923E317673}" srcOrd="0" destOrd="0" presId="urn:microsoft.com/office/officeart/2005/8/layout/radial5"/>
    <dgm:cxn modelId="{4293686E-8E86-40CD-9515-4004950C9DB4}" type="presParOf" srcId="{2C2FAEAD-E062-4B66-B4C3-9B3FDEBB1B10}" destId="{C404DF20-3E52-4921-8E60-4473286606B0}" srcOrd="6" destOrd="0" presId="urn:microsoft.com/office/officeart/2005/8/layout/radial5"/>
    <dgm:cxn modelId="{D3A45AD3-6264-4187-BF9B-7249EE00E629}" type="presParOf" srcId="{2C2FAEAD-E062-4B66-B4C3-9B3FDEBB1B10}" destId="{373B5893-3571-4BB9-87A3-5DF8584EC305}" srcOrd="7" destOrd="0" presId="urn:microsoft.com/office/officeart/2005/8/layout/radial5"/>
    <dgm:cxn modelId="{1A69F170-A531-464A-AF30-873D6CE35F34}" type="presParOf" srcId="{373B5893-3571-4BB9-87A3-5DF8584EC305}" destId="{AE0BE6BD-D9B0-4EB3-8597-7BAC9D8DE36B}" srcOrd="0" destOrd="0" presId="urn:microsoft.com/office/officeart/2005/8/layout/radial5"/>
    <dgm:cxn modelId="{1DE75975-4460-46AE-AB30-EEC0E8429F2F}" type="presParOf" srcId="{2C2FAEAD-E062-4B66-B4C3-9B3FDEBB1B10}" destId="{672EBE95-0639-4CAA-ACEE-86250B14B6D3}"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B0488-50A3-4944-9564-6B72D32DF21F}">
      <dsp:nvSpPr>
        <dsp:cNvPr id="0" name=""/>
        <dsp:cNvSpPr/>
      </dsp:nvSpPr>
      <dsp:spPr>
        <a:xfrm>
          <a:off x="1582620" y="552649"/>
          <a:ext cx="3683522" cy="3683522"/>
        </a:xfrm>
        <a:prstGeom prst="blockArc">
          <a:avLst>
            <a:gd name="adj1" fmla="val 9000000"/>
            <a:gd name="adj2" fmla="val 16200000"/>
            <a:gd name="adj3" fmla="val 464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F091B3-7F68-41AF-8053-56F615B1DFEA}">
      <dsp:nvSpPr>
        <dsp:cNvPr id="0" name=""/>
        <dsp:cNvSpPr/>
      </dsp:nvSpPr>
      <dsp:spPr>
        <a:xfrm>
          <a:off x="1582620" y="552649"/>
          <a:ext cx="3683522" cy="3683522"/>
        </a:xfrm>
        <a:prstGeom prst="blockArc">
          <a:avLst>
            <a:gd name="adj1" fmla="val 1800000"/>
            <a:gd name="adj2" fmla="val 9000000"/>
            <a:gd name="adj3" fmla="val 464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879C1C-8ADC-48D5-939D-46BC4AC718B5}">
      <dsp:nvSpPr>
        <dsp:cNvPr id="0" name=""/>
        <dsp:cNvSpPr/>
      </dsp:nvSpPr>
      <dsp:spPr>
        <a:xfrm>
          <a:off x="1582620" y="552649"/>
          <a:ext cx="3683522" cy="3683522"/>
        </a:xfrm>
        <a:prstGeom prst="blockArc">
          <a:avLst>
            <a:gd name="adj1" fmla="val 16200000"/>
            <a:gd name="adj2" fmla="val 1800000"/>
            <a:gd name="adj3" fmla="val 464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E7D24B-776D-4394-B63E-53FA83018A64}">
      <dsp:nvSpPr>
        <dsp:cNvPr id="0" name=""/>
        <dsp:cNvSpPr/>
      </dsp:nvSpPr>
      <dsp:spPr>
        <a:xfrm>
          <a:off x="2576646" y="1546675"/>
          <a:ext cx="1695470" cy="16954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Times New Roman" panose="02020603050405020304" pitchFamily="18" charset="0"/>
              <a:cs typeface="Times New Roman" panose="02020603050405020304" pitchFamily="18" charset="0"/>
            </a:rPr>
            <a:t>TUYÊN NGÔN ĐỘC LẬP</a:t>
          </a:r>
        </a:p>
      </dsp:txBody>
      <dsp:txXfrm>
        <a:off x="2824942" y="1794971"/>
        <a:ext cx="1198878" cy="1198878"/>
      </dsp:txXfrm>
    </dsp:sp>
    <dsp:sp modelId="{E35C1E73-170B-40BE-A820-23C611DDB2BE}">
      <dsp:nvSpPr>
        <dsp:cNvPr id="0" name=""/>
        <dsp:cNvSpPr/>
      </dsp:nvSpPr>
      <dsp:spPr>
        <a:xfrm>
          <a:off x="2830967" y="1960"/>
          <a:ext cx="1186829" cy="118682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Times New Roman" panose="02020603050405020304" pitchFamily="18" charset="0"/>
              <a:cs typeface="Times New Roman" panose="02020603050405020304" pitchFamily="18" charset="0"/>
            </a:rPr>
            <a:t>QUỐC</a:t>
          </a:r>
        </a:p>
      </dsp:txBody>
      <dsp:txXfrm>
        <a:off x="3004774" y="175767"/>
        <a:ext cx="839215" cy="839215"/>
      </dsp:txXfrm>
    </dsp:sp>
    <dsp:sp modelId="{2B0EC8D8-8F5F-48B6-A343-C0474E4D9892}">
      <dsp:nvSpPr>
        <dsp:cNvPr id="0" name=""/>
        <dsp:cNvSpPr/>
      </dsp:nvSpPr>
      <dsp:spPr>
        <a:xfrm>
          <a:off x="4388977" y="2700513"/>
          <a:ext cx="1186829" cy="118682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Times New Roman" panose="02020603050405020304" pitchFamily="18" charset="0"/>
              <a:cs typeface="Times New Roman" panose="02020603050405020304" pitchFamily="18" charset="0"/>
            </a:rPr>
            <a:t>ĐẾ</a:t>
          </a:r>
        </a:p>
      </dsp:txBody>
      <dsp:txXfrm>
        <a:off x="4562784" y="2874320"/>
        <a:ext cx="839215" cy="839215"/>
      </dsp:txXfrm>
    </dsp:sp>
    <dsp:sp modelId="{CA45AB2A-91DA-4DAC-8E64-8CAB834A4F36}">
      <dsp:nvSpPr>
        <dsp:cNvPr id="0" name=""/>
        <dsp:cNvSpPr/>
      </dsp:nvSpPr>
      <dsp:spPr>
        <a:xfrm>
          <a:off x="1272956" y="2700513"/>
          <a:ext cx="1186829" cy="118682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Times New Roman" panose="02020603050405020304" pitchFamily="18" charset="0"/>
              <a:cs typeface="Times New Roman" panose="02020603050405020304" pitchFamily="18" charset="0"/>
            </a:rPr>
            <a:t>THIÊN THƯ</a:t>
          </a:r>
        </a:p>
      </dsp:txBody>
      <dsp:txXfrm>
        <a:off x="1446763" y="2874320"/>
        <a:ext cx="839215" cy="839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3253B-EF45-4666-8194-02688DA8A1F6}">
      <dsp:nvSpPr>
        <dsp:cNvPr id="0" name=""/>
        <dsp:cNvSpPr/>
      </dsp:nvSpPr>
      <dsp:spPr>
        <a:xfrm>
          <a:off x="3351609" y="1996942"/>
          <a:ext cx="1424781" cy="142478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latin typeface="Times New Roman" panose="02020603050405020304" pitchFamily="18" charset="0"/>
              <a:cs typeface="Times New Roman" panose="02020603050405020304" pitchFamily="18" charset="0"/>
            </a:rPr>
            <a:t>YÊU NƯỚC</a:t>
          </a:r>
        </a:p>
      </dsp:txBody>
      <dsp:txXfrm>
        <a:off x="3560263" y="2205596"/>
        <a:ext cx="1007473" cy="1007473"/>
      </dsp:txXfrm>
    </dsp:sp>
    <dsp:sp modelId="{968241FE-7E21-419A-96E2-2B1B785C6BD0}">
      <dsp:nvSpPr>
        <dsp:cNvPr id="0" name=""/>
        <dsp:cNvSpPr/>
      </dsp:nvSpPr>
      <dsp:spPr>
        <a:xfrm rot="16200000">
          <a:off x="3913169" y="1478682"/>
          <a:ext cx="301660" cy="48442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958418" y="1620816"/>
        <a:ext cx="211162" cy="290655"/>
      </dsp:txXfrm>
    </dsp:sp>
    <dsp:sp modelId="{CBD3D6E3-39ED-4E1C-8443-81DFD879A7B8}">
      <dsp:nvSpPr>
        <dsp:cNvPr id="0" name=""/>
        <dsp:cNvSpPr/>
      </dsp:nvSpPr>
      <dsp:spPr>
        <a:xfrm>
          <a:off x="3351609" y="2990"/>
          <a:ext cx="1424781" cy="142478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YÊU CẢNH ĐẸP</a:t>
          </a:r>
        </a:p>
      </dsp:txBody>
      <dsp:txXfrm>
        <a:off x="3560263" y="211644"/>
        <a:ext cx="1007473" cy="1007473"/>
      </dsp:txXfrm>
    </dsp:sp>
    <dsp:sp modelId="{0A0503C5-1E78-4658-838B-7A6917AEE626}">
      <dsp:nvSpPr>
        <dsp:cNvPr id="0" name=""/>
        <dsp:cNvSpPr/>
      </dsp:nvSpPr>
      <dsp:spPr>
        <a:xfrm>
          <a:off x="4901608" y="2467120"/>
          <a:ext cx="301660" cy="484425"/>
        </a:xfrm>
        <a:prstGeom prst="rightArrow">
          <a:avLst>
            <a:gd name="adj1" fmla="val 60000"/>
            <a:gd name="adj2" fmla="val 5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01608" y="2564005"/>
        <a:ext cx="211162" cy="290655"/>
      </dsp:txXfrm>
    </dsp:sp>
    <dsp:sp modelId="{E8354124-1A87-47E3-BB22-8A34AA465FD7}">
      <dsp:nvSpPr>
        <dsp:cNvPr id="0" name=""/>
        <dsp:cNvSpPr/>
      </dsp:nvSpPr>
      <dsp:spPr>
        <a:xfrm>
          <a:off x="5345561" y="1996942"/>
          <a:ext cx="1424781" cy="1424781"/>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XÂY DỰNG ĐẤT NƯỚC</a:t>
          </a:r>
        </a:p>
      </dsp:txBody>
      <dsp:txXfrm>
        <a:off x="5554215" y="2205596"/>
        <a:ext cx="1007473" cy="1007473"/>
      </dsp:txXfrm>
    </dsp:sp>
    <dsp:sp modelId="{8B67F702-804E-4813-8E71-427B77CAB23C}">
      <dsp:nvSpPr>
        <dsp:cNvPr id="0" name=""/>
        <dsp:cNvSpPr/>
      </dsp:nvSpPr>
      <dsp:spPr>
        <a:xfrm rot="5400000">
          <a:off x="3913169" y="3455559"/>
          <a:ext cx="301660" cy="484425"/>
        </a:xfrm>
        <a:prstGeom prst="rightArrow">
          <a:avLst>
            <a:gd name="adj1" fmla="val 60000"/>
            <a:gd name="adj2" fmla="val 5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958418" y="3507195"/>
        <a:ext cx="211162" cy="290655"/>
      </dsp:txXfrm>
    </dsp:sp>
    <dsp:sp modelId="{C404DF20-3E52-4921-8E60-4473286606B0}">
      <dsp:nvSpPr>
        <dsp:cNvPr id="0" name=""/>
        <dsp:cNvSpPr/>
      </dsp:nvSpPr>
      <dsp:spPr>
        <a:xfrm>
          <a:off x="3351609" y="3990894"/>
          <a:ext cx="1424781" cy="1424781"/>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CA NGỢI ĐẤT NƯỚC</a:t>
          </a:r>
        </a:p>
      </dsp:txBody>
      <dsp:txXfrm>
        <a:off x="3560263" y="4199548"/>
        <a:ext cx="1007473" cy="1007473"/>
      </dsp:txXfrm>
    </dsp:sp>
    <dsp:sp modelId="{373B5893-3571-4BB9-87A3-5DF8584EC305}">
      <dsp:nvSpPr>
        <dsp:cNvPr id="0" name=""/>
        <dsp:cNvSpPr/>
      </dsp:nvSpPr>
      <dsp:spPr>
        <a:xfrm rot="10800000">
          <a:off x="2924731" y="2467120"/>
          <a:ext cx="301660" cy="484425"/>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015229" y="2564005"/>
        <a:ext cx="211162" cy="290655"/>
      </dsp:txXfrm>
    </dsp:sp>
    <dsp:sp modelId="{672EBE95-0639-4CAA-ACEE-86250B14B6D3}">
      <dsp:nvSpPr>
        <dsp:cNvPr id="0" name=""/>
        <dsp:cNvSpPr/>
      </dsp:nvSpPr>
      <dsp:spPr>
        <a:xfrm>
          <a:off x="1357657" y="1996942"/>
          <a:ext cx="1424781" cy="1424781"/>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BẢO VỆ ĐẤT NƯỚC</a:t>
          </a:r>
        </a:p>
      </dsp:txBody>
      <dsp:txXfrm>
        <a:off x="1566311" y="2205596"/>
        <a:ext cx="1007473" cy="100747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79DFD4-3D1F-4181-8449-DB33FDD1280D}" type="datetimeFigureOut">
              <a:rPr lang="en-US" smtClean="0"/>
              <a:pPr/>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534AB-1592-4D3C-A4CC-F1CCE164EBFE}" type="slidenum">
              <a:rPr lang="en-US" smtClean="0"/>
              <a:pPr/>
              <a:t>‹#›</a:t>
            </a:fld>
            <a:endParaRPr lang="en-US"/>
          </a:p>
        </p:txBody>
      </p:sp>
    </p:spTree>
    <p:extLst>
      <p:ext uri="{BB962C8B-B14F-4D97-AF65-F5344CB8AC3E}">
        <p14:creationId xmlns:p14="http://schemas.microsoft.com/office/powerpoint/2010/main" val="2209022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7</a:t>
            </a:fld>
            <a:endParaRPr lang="en-US"/>
          </a:p>
        </p:txBody>
      </p:sp>
    </p:spTree>
    <p:extLst>
      <p:ext uri="{BB962C8B-B14F-4D97-AF65-F5344CB8AC3E}">
        <p14:creationId xmlns:p14="http://schemas.microsoft.com/office/powerpoint/2010/main" val="4108103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panose="020B0604020202020204" pitchFamily="34" charset="0"/>
            </a:endParaRPr>
          </a:p>
        </p:txBody>
      </p:sp>
      <p:sp>
        <p:nvSpPr>
          <p:cNvPr id="604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fld id="{9CAA7F98-53F2-4DB2-AEF9-975EAC00E273}" type="slidenum">
              <a:rPr lang="en-US" smtClean="0">
                <a:solidFill>
                  <a:srgbClr val="000000"/>
                </a:solidFill>
                <a:latin typeface="Arial" panose="020B0604020202020204" pitchFamily="34" charset="0"/>
              </a:rPr>
              <a:pPr/>
              <a:t>38</a:t>
            </a:fld>
            <a:endParaRPr lang="en-US">
              <a:solidFill>
                <a:srgbClr val="000000"/>
              </a:solidFill>
              <a:latin typeface="Arial" panose="020B0604020202020204" pitchFamily="34" charset="0"/>
            </a:endParaRPr>
          </a:p>
        </p:txBody>
      </p:sp>
    </p:spTree>
    <p:extLst>
      <p:ext uri="{BB962C8B-B14F-4D97-AF65-F5344CB8AC3E}">
        <p14:creationId xmlns:p14="http://schemas.microsoft.com/office/powerpoint/2010/main" val="696265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301043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E50B-2F52-41E6-9600-8A3ACE480E0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855277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Times New Roman" pitchFamily="18" charset="0"/>
                <a:ea typeface="Calibri" pitchFamily="34" charset="0"/>
                <a:cs typeface="Times New Roman" pitchFamily="18" charset="0"/>
              </a:rPr>
              <a:t>Đại ý của câu cuối là gì? Qua đó thể hiện tinh thần dân tộc gì?</a:t>
            </a:r>
            <a:endParaRPr lang="en-US" sz="800" dirty="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dirty="0">
              <a:solidFill>
                <a:schemeClr val="tx1"/>
              </a:solidFill>
              <a:latin typeface="Times New Roman" pitchFamily="18" charset="0"/>
              <a:ea typeface="Calibri"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Times New Roman" pitchFamily="18" charset="0"/>
                <a:ea typeface="Calibri" pitchFamily="34" charset="0"/>
                <a:cs typeface="Times New Roman" pitchFamily="18" charset="0"/>
              </a:rPr>
              <a:t>Nhịp thơ hai câu sau có gì khác hai câu đầu?</a:t>
            </a:r>
            <a:endParaRPr lang="vi-VN" sz="1200" dirty="0">
              <a:solidFill>
                <a:schemeClr val="tx1"/>
              </a:solidFill>
              <a:latin typeface="Times New Roman" pitchFamily="18" charset="0"/>
              <a:ea typeface="Calibri"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imes New Roman" pitchFamily="18" charset="0"/>
              <a:cs typeface="Times New Roman" pitchFamily="18" charset="0"/>
            </a:endParaRPr>
          </a:p>
          <a:p>
            <a:r>
              <a:rPr lang="vi-VN" altLang="zh-CN" dirty="0"/>
              <a:t>Theo em, câu thơ cuối cảnh báo điều gì đối với quân xâm lược? Do đâu em khẳng định như vậy?</a:t>
            </a:r>
            <a:endParaRPr lang="zh-CN" altLang="en-US" dirty="0"/>
          </a:p>
        </p:txBody>
      </p:sp>
      <p:sp>
        <p:nvSpPr>
          <p:cNvPr id="4" name="灯片编号占位符 3"/>
          <p:cNvSpPr>
            <a:spLocks noGrp="1"/>
          </p:cNvSpPr>
          <p:nvPr>
            <p:ph type="sldNum" sz="quarter" idx="10"/>
          </p:nvPr>
        </p:nvSpPr>
        <p:spPr/>
        <p:txBody>
          <a:bodyPr/>
          <a:lstStyle/>
          <a:p>
            <a:fld id="{71B3E50B-2F52-41E6-9600-8A3ACE480E0E}" type="slidenum">
              <a:rPr lang="zh-CN" altLang="en-US" smtClean="0"/>
              <a:pPr/>
              <a:t>22</a:t>
            </a:fld>
            <a:endParaRPr lang="zh-CN" altLang="en-US"/>
          </a:p>
        </p:txBody>
      </p:sp>
    </p:spTree>
    <p:extLst>
      <p:ext uri="{BB962C8B-B14F-4D97-AF65-F5344CB8AC3E}">
        <p14:creationId xmlns:p14="http://schemas.microsoft.com/office/powerpoint/2010/main" val="217011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25</a:t>
            </a:fld>
            <a:endParaRPr lang="en-US"/>
          </a:p>
        </p:txBody>
      </p:sp>
    </p:spTree>
    <p:extLst>
      <p:ext uri="{BB962C8B-B14F-4D97-AF65-F5344CB8AC3E}">
        <p14:creationId xmlns:p14="http://schemas.microsoft.com/office/powerpoint/2010/main" val="691657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E50B-2F52-41E6-9600-8A3ACE480E0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32811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E50B-2F52-41E6-9600-8A3ACE480E0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2934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E50B-2F52-41E6-9600-8A3ACE480E0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8726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E50B-2F52-41E6-9600-8A3ACE480E0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9146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71BA-37AE-418C-A7BB-E960B187C9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40B5CF-781E-41DA-B4AB-D6B4F1C2F3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166947-946A-4104-8DAA-D8A989C021E7}"/>
              </a:ext>
            </a:extLst>
          </p:cNvPr>
          <p:cNvSpPr>
            <a:spLocks noGrp="1"/>
          </p:cNvSpPr>
          <p:nvPr>
            <p:ph type="dt" sz="half" idx="10"/>
          </p:nvPr>
        </p:nvSpPr>
        <p:spPr/>
        <p:txBody>
          <a:bodyPr/>
          <a:lstStyle/>
          <a:p>
            <a:fld id="{BF5BF0BE-818E-4D28-B295-478FF4004564}" type="datetimeFigureOut">
              <a:rPr lang="en-US" smtClean="0"/>
              <a:pPr/>
              <a:t>10/14/2024</a:t>
            </a:fld>
            <a:endParaRPr lang="en-US"/>
          </a:p>
        </p:txBody>
      </p:sp>
      <p:sp>
        <p:nvSpPr>
          <p:cNvPr id="5" name="Footer Placeholder 4">
            <a:extLst>
              <a:ext uri="{FF2B5EF4-FFF2-40B4-BE49-F238E27FC236}">
                <a16:creationId xmlns:a16="http://schemas.microsoft.com/office/drawing/2014/main" id="{4A551463-FB74-4EEE-9452-F6F33438B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91911-55F7-417B-873D-85D755E3D120}"/>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1294687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6649E-1AF7-4D37-A907-511885F753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461E98-77DB-4C22-A0F6-C74E33E5B2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B5272-F168-4A81-985A-BE304657FB05}"/>
              </a:ext>
            </a:extLst>
          </p:cNvPr>
          <p:cNvSpPr>
            <a:spLocks noGrp="1"/>
          </p:cNvSpPr>
          <p:nvPr>
            <p:ph type="dt" sz="half" idx="10"/>
          </p:nvPr>
        </p:nvSpPr>
        <p:spPr/>
        <p:txBody>
          <a:bodyPr/>
          <a:lstStyle/>
          <a:p>
            <a:fld id="{BF5BF0BE-818E-4D28-B295-478FF4004564}" type="datetimeFigureOut">
              <a:rPr lang="en-US" smtClean="0"/>
              <a:pPr/>
              <a:t>10/14/2024</a:t>
            </a:fld>
            <a:endParaRPr lang="en-US"/>
          </a:p>
        </p:txBody>
      </p:sp>
      <p:sp>
        <p:nvSpPr>
          <p:cNvPr id="5" name="Footer Placeholder 4">
            <a:extLst>
              <a:ext uri="{FF2B5EF4-FFF2-40B4-BE49-F238E27FC236}">
                <a16:creationId xmlns:a16="http://schemas.microsoft.com/office/drawing/2014/main" id="{5969F151-3440-4F07-99B3-1E27DFB12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7A838-2207-41D4-AE7F-41469317276A}"/>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909302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97DA0F-4FB1-4B2C-89AD-20442EFFB3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9E32CF-E530-4839-A533-527390403D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A2916-EA59-4E80-9970-048441B4D491}"/>
              </a:ext>
            </a:extLst>
          </p:cNvPr>
          <p:cNvSpPr>
            <a:spLocks noGrp="1"/>
          </p:cNvSpPr>
          <p:nvPr>
            <p:ph type="dt" sz="half" idx="10"/>
          </p:nvPr>
        </p:nvSpPr>
        <p:spPr/>
        <p:txBody>
          <a:bodyPr/>
          <a:lstStyle/>
          <a:p>
            <a:fld id="{BF5BF0BE-818E-4D28-B295-478FF4004564}" type="datetimeFigureOut">
              <a:rPr lang="en-US" smtClean="0"/>
              <a:pPr/>
              <a:t>10/14/2024</a:t>
            </a:fld>
            <a:endParaRPr lang="en-US"/>
          </a:p>
        </p:txBody>
      </p:sp>
      <p:sp>
        <p:nvSpPr>
          <p:cNvPr id="5" name="Footer Placeholder 4">
            <a:extLst>
              <a:ext uri="{FF2B5EF4-FFF2-40B4-BE49-F238E27FC236}">
                <a16:creationId xmlns:a16="http://schemas.microsoft.com/office/drawing/2014/main" id="{15B4D87D-5FB9-4DFC-BB8F-6EC456CC6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C91EC-B311-4ACE-9178-39CBA2008006}"/>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2166353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00DF-EE28-41B8-90C6-FC61959FBA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3F2917-35B7-4668-8AEF-DF5AD7C9E1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B5E04-29CE-4BAD-BE47-51BA8945EDC9}"/>
              </a:ext>
            </a:extLst>
          </p:cNvPr>
          <p:cNvSpPr>
            <a:spLocks noGrp="1"/>
          </p:cNvSpPr>
          <p:nvPr>
            <p:ph type="dt" sz="half" idx="10"/>
          </p:nvPr>
        </p:nvSpPr>
        <p:spPr/>
        <p:txBody>
          <a:bodyPr/>
          <a:lstStyle/>
          <a:p>
            <a:fld id="{BF5BF0BE-818E-4D28-B295-478FF4004564}" type="datetimeFigureOut">
              <a:rPr lang="en-US" smtClean="0"/>
              <a:pPr/>
              <a:t>10/14/2024</a:t>
            </a:fld>
            <a:endParaRPr lang="en-US"/>
          </a:p>
        </p:txBody>
      </p:sp>
      <p:sp>
        <p:nvSpPr>
          <p:cNvPr id="5" name="Footer Placeholder 4">
            <a:extLst>
              <a:ext uri="{FF2B5EF4-FFF2-40B4-BE49-F238E27FC236}">
                <a16:creationId xmlns:a16="http://schemas.microsoft.com/office/drawing/2014/main" id="{102B02FF-2887-4116-B7F3-FD6F50CE1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32014-0797-4D28-9537-44384231D5BB}"/>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792554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B8FE-3C3B-4F46-BF0A-B6B42B02EB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377C41-AE2E-44E3-AE7B-A5E6B330B2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F2DD42-4AF8-47E5-AF5D-F3F6E57935A6}"/>
              </a:ext>
            </a:extLst>
          </p:cNvPr>
          <p:cNvSpPr>
            <a:spLocks noGrp="1"/>
          </p:cNvSpPr>
          <p:nvPr>
            <p:ph type="dt" sz="half" idx="10"/>
          </p:nvPr>
        </p:nvSpPr>
        <p:spPr/>
        <p:txBody>
          <a:bodyPr/>
          <a:lstStyle/>
          <a:p>
            <a:fld id="{BF5BF0BE-818E-4D28-B295-478FF4004564}" type="datetimeFigureOut">
              <a:rPr lang="en-US" smtClean="0"/>
              <a:pPr/>
              <a:t>10/14/2024</a:t>
            </a:fld>
            <a:endParaRPr lang="en-US"/>
          </a:p>
        </p:txBody>
      </p:sp>
      <p:sp>
        <p:nvSpPr>
          <p:cNvPr id="5" name="Footer Placeholder 4">
            <a:extLst>
              <a:ext uri="{FF2B5EF4-FFF2-40B4-BE49-F238E27FC236}">
                <a16:creationId xmlns:a16="http://schemas.microsoft.com/office/drawing/2014/main" id="{20C8B2F6-BFB7-4604-A248-F0999E83F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4A264-0E30-4CE1-A511-7A21E85E32FC}"/>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14478562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C6B1-DA15-4F61-80D6-633F6849D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E8DDB3-F820-4140-89CD-19C7D57AE6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F065B1-ECE7-4B13-812E-4731602B6A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1A9DA6-E950-43F0-9DE4-42EE244ED59A}"/>
              </a:ext>
            </a:extLst>
          </p:cNvPr>
          <p:cNvSpPr>
            <a:spLocks noGrp="1"/>
          </p:cNvSpPr>
          <p:nvPr>
            <p:ph type="dt" sz="half" idx="10"/>
          </p:nvPr>
        </p:nvSpPr>
        <p:spPr/>
        <p:txBody>
          <a:bodyPr/>
          <a:lstStyle/>
          <a:p>
            <a:fld id="{BF5BF0BE-818E-4D28-B295-478FF4004564}" type="datetimeFigureOut">
              <a:rPr lang="en-US" smtClean="0"/>
              <a:pPr/>
              <a:t>10/14/2024</a:t>
            </a:fld>
            <a:endParaRPr lang="en-US"/>
          </a:p>
        </p:txBody>
      </p:sp>
      <p:sp>
        <p:nvSpPr>
          <p:cNvPr id="6" name="Footer Placeholder 5">
            <a:extLst>
              <a:ext uri="{FF2B5EF4-FFF2-40B4-BE49-F238E27FC236}">
                <a16:creationId xmlns:a16="http://schemas.microsoft.com/office/drawing/2014/main" id="{4D4DA067-5EDE-4165-9675-731B12E0D8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68207C-F06C-4125-85A0-3C6F6E23EE7F}"/>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845843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8EB8-9DF0-4E3D-97E7-2C56ADA14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E8AAB0-6722-4849-A503-45C146DC38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E14F98-5894-402F-ABD2-1DEC11C3D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9ADCBA-C53A-4738-BB15-A291B3335E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E000F-6CFC-41E4-B964-72A33085E2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408EDA-38C4-4CF4-A2CB-21B91ADCE5AA}"/>
              </a:ext>
            </a:extLst>
          </p:cNvPr>
          <p:cNvSpPr>
            <a:spLocks noGrp="1"/>
          </p:cNvSpPr>
          <p:nvPr>
            <p:ph type="dt" sz="half" idx="10"/>
          </p:nvPr>
        </p:nvSpPr>
        <p:spPr/>
        <p:txBody>
          <a:bodyPr/>
          <a:lstStyle/>
          <a:p>
            <a:fld id="{BF5BF0BE-818E-4D28-B295-478FF4004564}" type="datetimeFigureOut">
              <a:rPr lang="en-US" smtClean="0"/>
              <a:pPr/>
              <a:t>10/14/2024</a:t>
            </a:fld>
            <a:endParaRPr lang="en-US"/>
          </a:p>
        </p:txBody>
      </p:sp>
      <p:sp>
        <p:nvSpPr>
          <p:cNvPr id="8" name="Footer Placeholder 7">
            <a:extLst>
              <a:ext uri="{FF2B5EF4-FFF2-40B4-BE49-F238E27FC236}">
                <a16:creationId xmlns:a16="http://schemas.microsoft.com/office/drawing/2014/main" id="{D07C01F9-72B8-44BE-8FD6-DE07CF692E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C94DF8-D47E-4D08-A02E-8C2222D661C8}"/>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1848264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BC38-5847-4E80-A84A-440D712A07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E8D11A-1310-41C7-AB54-D7BA0689D1BF}"/>
              </a:ext>
            </a:extLst>
          </p:cNvPr>
          <p:cNvSpPr>
            <a:spLocks noGrp="1"/>
          </p:cNvSpPr>
          <p:nvPr>
            <p:ph type="dt" sz="half" idx="10"/>
          </p:nvPr>
        </p:nvSpPr>
        <p:spPr/>
        <p:txBody>
          <a:bodyPr/>
          <a:lstStyle/>
          <a:p>
            <a:fld id="{BF5BF0BE-818E-4D28-B295-478FF4004564}" type="datetimeFigureOut">
              <a:rPr lang="en-US" smtClean="0"/>
              <a:pPr/>
              <a:t>10/14/2024</a:t>
            </a:fld>
            <a:endParaRPr lang="en-US"/>
          </a:p>
        </p:txBody>
      </p:sp>
      <p:sp>
        <p:nvSpPr>
          <p:cNvPr id="4" name="Footer Placeholder 3">
            <a:extLst>
              <a:ext uri="{FF2B5EF4-FFF2-40B4-BE49-F238E27FC236}">
                <a16:creationId xmlns:a16="http://schemas.microsoft.com/office/drawing/2014/main" id="{6BAB00CA-F815-45B1-B7C4-D3A8FEAF05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08C3DC-5338-43A6-B949-0306455D1245}"/>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27914347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5DEF39-0498-46DE-A408-39D31EBB96FA}"/>
              </a:ext>
            </a:extLst>
          </p:cNvPr>
          <p:cNvSpPr>
            <a:spLocks noGrp="1"/>
          </p:cNvSpPr>
          <p:nvPr>
            <p:ph type="dt" sz="half" idx="10"/>
          </p:nvPr>
        </p:nvSpPr>
        <p:spPr/>
        <p:txBody>
          <a:bodyPr/>
          <a:lstStyle/>
          <a:p>
            <a:fld id="{BF5BF0BE-818E-4D28-B295-478FF4004564}" type="datetimeFigureOut">
              <a:rPr lang="en-US" smtClean="0"/>
              <a:pPr/>
              <a:t>10/14/2024</a:t>
            </a:fld>
            <a:endParaRPr lang="en-US"/>
          </a:p>
        </p:txBody>
      </p:sp>
      <p:sp>
        <p:nvSpPr>
          <p:cNvPr id="3" name="Footer Placeholder 2">
            <a:extLst>
              <a:ext uri="{FF2B5EF4-FFF2-40B4-BE49-F238E27FC236}">
                <a16:creationId xmlns:a16="http://schemas.microsoft.com/office/drawing/2014/main" id="{2227E936-21AF-4D99-AA4B-ABF4FADCD8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DF25EA-9AC5-4999-A8C0-4F08811A0CB1}"/>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1734263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358F-AD4A-4CC1-90E7-8D1549EA93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99FBEA-B0E1-486E-929E-D0482E789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1FE6A7-210D-4336-8FEB-682EA34EF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08372C-4871-44F5-87BF-24FEEAB256A2}"/>
              </a:ext>
            </a:extLst>
          </p:cNvPr>
          <p:cNvSpPr>
            <a:spLocks noGrp="1"/>
          </p:cNvSpPr>
          <p:nvPr>
            <p:ph type="dt" sz="half" idx="10"/>
          </p:nvPr>
        </p:nvSpPr>
        <p:spPr/>
        <p:txBody>
          <a:bodyPr/>
          <a:lstStyle/>
          <a:p>
            <a:fld id="{BF5BF0BE-818E-4D28-B295-478FF4004564}" type="datetimeFigureOut">
              <a:rPr lang="en-US" smtClean="0"/>
              <a:pPr/>
              <a:t>10/14/2024</a:t>
            </a:fld>
            <a:endParaRPr lang="en-US"/>
          </a:p>
        </p:txBody>
      </p:sp>
      <p:sp>
        <p:nvSpPr>
          <p:cNvPr id="6" name="Footer Placeholder 5">
            <a:extLst>
              <a:ext uri="{FF2B5EF4-FFF2-40B4-BE49-F238E27FC236}">
                <a16:creationId xmlns:a16="http://schemas.microsoft.com/office/drawing/2014/main" id="{B5B505FB-31A3-450B-99D0-FAA948C21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DFE98-0CEF-44C0-AB6D-093FB4EAAF3A}"/>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2399467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414B-DA91-47C2-BE88-A916D8BEB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863FE3-9BFD-4D07-B3D5-5FD5DB0D57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AF66DC-D993-41DC-AC2C-46573DD2F1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1A43E-BDDF-41FA-B9CB-D8401218EB94}"/>
              </a:ext>
            </a:extLst>
          </p:cNvPr>
          <p:cNvSpPr>
            <a:spLocks noGrp="1"/>
          </p:cNvSpPr>
          <p:nvPr>
            <p:ph type="dt" sz="half" idx="10"/>
          </p:nvPr>
        </p:nvSpPr>
        <p:spPr/>
        <p:txBody>
          <a:bodyPr/>
          <a:lstStyle/>
          <a:p>
            <a:fld id="{BF5BF0BE-818E-4D28-B295-478FF4004564}" type="datetimeFigureOut">
              <a:rPr lang="en-US" smtClean="0"/>
              <a:pPr/>
              <a:t>10/14/2024</a:t>
            </a:fld>
            <a:endParaRPr lang="en-US"/>
          </a:p>
        </p:txBody>
      </p:sp>
      <p:sp>
        <p:nvSpPr>
          <p:cNvPr id="6" name="Footer Placeholder 5">
            <a:extLst>
              <a:ext uri="{FF2B5EF4-FFF2-40B4-BE49-F238E27FC236}">
                <a16:creationId xmlns:a16="http://schemas.microsoft.com/office/drawing/2014/main" id="{EFDD09AC-93D3-4A88-BFA3-1BC47A50C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11F367-8C81-4179-875D-7F00385E33A1}"/>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352863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215D46-93EF-4566-99BF-1D7A95A3C5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216B0-7061-48A8-B6EA-B04302D3AA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44FE0-A883-4B43-B602-BFE70587CE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BF0BE-818E-4D28-B295-478FF4004564}" type="datetimeFigureOut">
              <a:rPr lang="en-US" smtClean="0"/>
              <a:pPr/>
              <a:t>10/14/2024</a:t>
            </a:fld>
            <a:endParaRPr lang="en-US"/>
          </a:p>
        </p:txBody>
      </p:sp>
      <p:sp>
        <p:nvSpPr>
          <p:cNvPr id="5" name="Footer Placeholder 4">
            <a:extLst>
              <a:ext uri="{FF2B5EF4-FFF2-40B4-BE49-F238E27FC236}">
                <a16:creationId xmlns:a16="http://schemas.microsoft.com/office/drawing/2014/main" id="{0C88B227-B8BC-4113-9CC5-290B6140E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E9089-9E8B-4AAA-BB4A-DA19DEC162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20501-BD3E-489A-8FC3-F4BDE77B6FF5}" type="slidenum">
              <a:rPr lang="en-US" smtClean="0"/>
              <a:pPr/>
              <a:t>‹#›</a:t>
            </a:fld>
            <a:endParaRPr lang="en-US"/>
          </a:p>
        </p:txBody>
      </p:sp>
    </p:spTree>
    <p:extLst>
      <p:ext uri="{BB962C8B-B14F-4D97-AF65-F5344CB8AC3E}">
        <p14:creationId xmlns:p14="http://schemas.microsoft.com/office/powerpoint/2010/main" val="1660729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90"/>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p:spPr>
      </p:pic>
      <p:sp>
        <p:nvSpPr>
          <p:cNvPr id="2051" name="WordArt 3"/>
          <p:cNvSpPr>
            <a:spLocks noChangeArrowheads="1" noChangeShapeType="1" noTextEdit="1"/>
          </p:cNvSpPr>
          <p:nvPr/>
        </p:nvSpPr>
        <p:spPr bwMode="auto">
          <a:xfrm>
            <a:off x="1044085" y="2567481"/>
            <a:ext cx="10284316" cy="1336675"/>
          </a:xfrm>
          <a:prstGeom prst="rect">
            <a:avLst/>
          </a:prstGeom>
        </p:spPr>
        <p:txBody>
          <a:bodyPr wrap="none" fromWordArt="1">
            <a:prstTxWarp prst="textPlain">
              <a:avLst>
                <a:gd name="adj" fmla="val 50000"/>
              </a:avLst>
            </a:prstTxWarp>
          </a:bodyPr>
          <a:lstStyle/>
          <a:p>
            <a:pPr algn="ctr"/>
            <a:r>
              <a:rPr lang="en-US" sz="3600" b="1" kern="10" dirty="0">
                <a:ln w="12700">
                  <a:solidFill>
                    <a:srgbClr val="3333CC"/>
                  </a:solidFill>
                  <a:round/>
                  <a:headEnd/>
                  <a:tailEnd/>
                </a:ln>
                <a:gradFill rotWithShape="1">
                  <a:gsLst>
                    <a:gs pos="0">
                      <a:srgbClr val="990099">
                        <a:alpha val="50000"/>
                      </a:srgbClr>
                    </a:gs>
                    <a:gs pos="100000">
                      <a:srgbClr val="CC0066"/>
                    </a:gs>
                  </a:gsLst>
                  <a:lin ang="5400000" scaled="1"/>
                </a:gradFill>
                <a:effectLst>
                  <a:outerShdw dist="45791" dir="2021404" algn="ctr" rotWithShape="0">
                    <a:srgbClr val="9999FF"/>
                  </a:outerShdw>
                </a:effectLst>
                <a:latin typeface="Arial"/>
                <a:cs typeface="Arial"/>
              </a:rPr>
              <a:t>NHIỆT LIỆT CHÀO MỪNG  CÁC THẦY CÔ GIÁO VÀ  EM HỌC SINH!</a:t>
            </a:r>
          </a:p>
        </p:txBody>
      </p:sp>
      <p:grpSp>
        <p:nvGrpSpPr>
          <p:cNvPr id="2052" name="Group 4"/>
          <p:cNvGrpSpPr>
            <a:grpSpLocks/>
          </p:cNvGrpSpPr>
          <p:nvPr/>
        </p:nvGrpSpPr>
        <p:grpSpPr bwMode="auto">
          <a:xfrm>
            <a:off x="0" y="0"/>
            <a:ext cx="12192000" cy="6934200"/>
            <a:chOff x="0" y="-24"/>
            <a:chExt cx="5760" cy="4368"/>
          </a:xfrm>
        </p:grpSpPr>
        <p:grpSp>
          <p:nvGrpSpPr>
            <p:cNvPr id="2055" name="Group 5"/>
            <p:cNvGrpSpPr>
              <a:grpSpLocks/>
            </p:cNvGrpSpPr>
            <p:nvPr/>
          </p:nvGrpSpPr>
          <p:grpSpPr bwMode="auto">
            <a:xfrm>
              <a:off x="0" y="-24"/>
              <a:ext cx="5760" cy="4368"/>
              <a:chOff x="0" y="-24"/>
              <a:chExt cx="5760" cy="4368"/>
            </a:xfrm>
          </p:grpSpPr>
          <p:pic>
            <p:nvPicPr>
              <p:cNvPr id="2065" name="Picture 6"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4"/>
                <a:ext cx="57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7"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04" y="2064"/>
                <a:ext cx="43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88" y="2088"/>
                <a:ext cx="43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9"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00"/>
                <a:ext cx="57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6" name="Group 10"/>
            <p:cNvGrpSpPr>
              <a:grpSpLocks/>
            </p:cNvGrpSpPr>
            <p:nvPr/>
          </p:nvGrpSpPr>
          <p:grpSpPr bwMode="auto">
            <a:xfrm>
              <a:off x="0" y="0"/>
              <a:ext cx="5760" cy="4320"/>
              <a:chOff x="0" y="0"/>
              <a:chExt cx="5760" cy="4320"/>
            </a:xfrm>
          </p:grpSpPr>
          <p:pic>
            <p:nvPicPr>
              <p:cNvPr id="2057" name="Picture 11"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42"/>
                <a:ext cx="576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71" y="1971"/>
                <a:ext cx="432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11" y="1971"/>
                <a:ext cx="432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5"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054" name="Text Box 21"/>
          <p:cNvSpPr txBox="1">
            <a:spLocks noChangeArrowheads="1"/>
          </p:cNvSpPr>
          <p:nvPr/>
        </p:nvSpPr>
        <p:spPr bwMode="auto">
          <a:xfrm>
            <a:off x="1727200" y="5748338"/>
            <a:ext cx="8432800" cy="830997"/>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Times New Roman" pitchFamily="18" charset="0"/>
              </a:defRPr>
            </a:lvl1pPr>
            <a:lvl2pPr marL="742950" indent="-285750" eaLnBrk="0" hangingPunct="0">
              <a:defRPr sz="2000">
                <a:solidFill>
                  <a:srgbClr val="000000"/>
                </a:solidFill>
                <a:latin typeface="Times New Roman" pitchFamily="18" charset="0"/>
              </a:defRPr>
            </a:lvl2pPr>
            <a:lvl3pPr marL="1143000" indent="-228600" eaLnBrk="0" hangingPunct="0">
              <a:defRPr sz="2000">
                <a:solidFill>
                  <a:srgbClr val="000000"/>
                </a:solidFill>
                <a:latin typeface="Times New Roman" pitchFamily="18" charset="0"/>
              </a:defRPr>
            </a:lvl3pPr>
            <a:lvl4pPr marL="1600200" indent="-228600" eaLnBrk="0" hangingPunct="0">
              <a:defRPr sz="2000">
                <a:solidFill>
                  <a:srgbClr val="000000"/>
                </a:solidFill>
                <a:latin typeface="Times New Roman" pitchFamily="18" charset="0"/>
              </a:defRPr>
            </a:lvl4pPr>
            <a:lvl5pPr marL="2057400" indent="-228600" eaLnBrk="0" hangingPunct="0">
              <a:defRPr sz="2000">
                <a:solidFill>
                  <a:srgbClr val="000000"/>
                </a:solidFill>
                <a:latin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defRPr>
            </a:lvl9pPr>
          </a:lstStyle>
          <a:p>
            <a:pPr algn="ctr" eaLnBrk="1" hangingPunct="1"/>
            <a:r>
              <a:rPr lang="en-US" sz="2400" b="1" dirty="0">
                <a:solidFill>
                  <a:srgbClr val="FF3300"/>
                </a:solidFill>
              </a:rPr>
              <a:t>MÔN NGỮ VĂN 8</a:t>
            </a:r>
          </a:p>
          <a:p>
            <a:pPr algn="ctr" eaLnBrk="1" hangingPunct="1"/>
            <a:r>
              <a:rPr lang="en-US" sz="2400" b="1" dirty="0">
                <a:solidFill>
                  <a:schemeClr val="tx1"/>
                </a:solidFill>
              </a:rPr>
              <a:t>GIÁO VIÊN:KIỀU THỊ MINH THÚY</a:t>
            </a:r>
          </a:p>
        </p:txBody>
      </p:sp>
      <p:sp>
        <p:nvSpPr>
          <p:cNvPr id="2" name="Rectangle 1"/>
          <p:cNvSpPr/>
          <p:nvPr/>
        </p:nvSpPr>
        <p:spPr>
          <a:xfrm>
            <a:off x="1924639" y="657542"/>
            <a:ext cx="8049296" cy="830997"/>
          </a:xfrm>
          <a:prstGeom prst="rect">
            <a:avLst/>
          </a:prstGeom>
        </p:spPr>
        <p:txBody>
          <a:bodyPr wrap="square">
            <a:spAutoFit/>
          </a:bodyPr>
          <a:lstStyle/>
          <a:p>
            <a:pPr algn="ctr">
              <a:defRPr/>
            </a:pPr>
            <a:r>
              <a:rPr lang="en-US" sz="2400" kern="10" dirty="0">
                <a:ln w="9525">
                  <a:solidFill>
                    <a:srgbClr val="FF0000"/>
                  </a:solidFill>
                  <a:round/>
                  <a:headEnd/>
                  <a:tailEnd/>
                </a:ln>
                <a:latin typeface="Times" panose="020B0500000000000000" pitchFamily="34" charset="0"/>
                <a:ea typeface="Times" panose="020B0500000000000000" pitchFamily="34" charset="0"/>
                <a:cs typeface="Times" panose="020B0500000000000000" pitchFamily="34" charset="0"/>
              </a:rPr>
              <a:t>PHÒNG GIÁO DỤC VÀ ĐÀO TẠO ỨNG HÒA</a:t>
            </a:r>
          </a:p>
          <a:p>
            <a:pPr algn="ctr">
              <a:defRPr/>
            </a:pPr>
            <a:r>
              <a:rPr lang="vi-VN" sz="2400" kern="10" dirty="0">
                <a:ln w="9525">
                  <a:solidFill>
                    <a:srgbClr val="FF0000"/>
                  </a:solidFill>
                  <a:round/>
                  <a:headEnd/>
                  <a:tailEnd/>
                </a:ln>
                <a:latin typeface="Times" panose="020B0500000000000000" pitchFamily="34" charset="0"/>
                <a:ea typeface="Times" panose="020B0500000000000000" pitchFamily="34" charset="0"/>
                <a:cs typeface="Times" panose="020B0500000000000000" pitchFamily="34" charset="0"/>
              </a:rPr>
              <a:t>TRƯỜNG THCS</a:t>
            </a:r>
            <a:r>
              <a:rPr lang="en-US" sz="2400" kern="10" dirty="0">
                <a:ln w="9525">
                  <a:solidFill>
                    <a:srgbClr val="FF0000"/>
                  </a:solidFill>
                  <a:round/>
                  <a:headEnd/>
                  <a:tailEnd/>
                </a:ln>
                <a:latin typeface="Times" panose="020B0500000000000000" pitchFamily="34" charset="0"/>
                <a:ea typeface="Times" panose="020B0500000000000000" pitchFamily="34" charset="0"/>
                <a:cs typeface="Times" panose="020B0500000000000000" pitchFamily="34" charset="0"/>
              </a:rPr>
              <a:t> ĐỘI BÌNH</a:t>
            </a:r>
          </a:p>
        </p:txBody>
      </p:sp>
    </p:spTree>
    <p:extLst>
      <p:ext uri="{BB962C8B-B14F-4D97-AF65-F5344CB8AC3E}">
        <p14:creationId xmlns:p14="http://schemas.microsoft.com/office/powerpoint/2010/main" val="221339899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3A6E4B-835C-CB9C-57D2-8AC996782B5F}"/>
              </a:ext>
            </a:extLst>
          </p:cNvPr>
          <p:cNvSpPr txBox="1"/>
          <p:nvPr/>
        </p:nvSpPr>
        <p:spPr>
          <a:xfrm>
            <a:off x="838200" y="2333297"/>
            <a:ext cx="4619621" cy="3843666"/>
          </a:xfrm>
          <a:prstGeom prst="rect">
            <a:avLst/>
          </a:prstGeom>
        </p:spPr>
        <p:txBody>
          <a:bodyPr vert="horz" lIns="60960" tIns="30480" rIns="60960" bIns="30480" rtlCol="0">
            <a:normAutofit/>
          </a:bodyPr>
          <a:lstStyle/>
          <a:p>
            <a:pPr indent="-152408">
              <a:lnSpc>
                <a:spcPct val="90000"/>
              </a:lnSpc>
              <a:spcAft>
                <a:spcPts val="400"/>
              </a:spcAft>
              <a:buFont typeface="Arial" panose="020B0604020202020204" pitchFamily="34" charset="0"/>
              <a:buChar char="•"/>
            </a:pPr>
            <a:endParaRPr lang="en-US" sz="2000" dirty="0"/>
          </a:p>
        </p:txBody>
      </p:sp>
      <p:pic>
        <p:nvPicPr>
          <p:cNvPr id="8194" name="Picture 2">
            <a:extLst>
              <a:ext uri="{FF2B5EF4-FFF2-40B4-BE49-F238E27FC236}">
                <a16:creationId xmlns:a16="http://schemas.microsoft.com/office/drawing/2014/main" id="{B4F3D328-4787-1D09-721B-090BA8EE0B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97" t="5037" r="-36" b="6667"/>
          <a:stretch/>
        </p:blipFill>
        <p:spPr bwMode="auto">
          <a:xfrm>
            <a:off x="4975352" y="7"/>
            <a:ext cx="7213600" cy="68579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1971" y="2333297"/>
            <a:ext cx="622049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II. ĐỌC - TÌM HIỂU CHI TIẾT</a:t>
            </a:r>
          </a:p>
        </p:txBody>
      </p:sp>
    </p:spTree>
    <p:extLst>
      <p:ext uri="{BB962C8B-B14F-4D97-AF65-F5344CB8AC3E}">
        <p14:creationId xmlns:p14="http://schemas.microsoft.com/office/powerpoint/2010/main" val="35940143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B29A39-71DE-4B07-AE85-B936D52C55F5}"/>
              </a:ext>
            </a:extLst>
          </p:cNvPr>
          <p:cNvPicPr>
            <a:picLocks noChangeAspect="1"/>
          </p:cNvPicPr>
          <p:nvPr/>
        </p:nvPicPr>
        <p:blipFill>
          <a:blip r:embed="rId2"/>
          <a:stretch>
            <a:fillRect/>
          </a:stretch>
        </p:blipFill>
        <p:spPr>
          <a:xfrm>
            <a:off x="-1" y="0"/>
            <a:ext cx="12192001" cy="6858000"/>
          </a:xfrm>
          <a:prstGeom prst="rect">
            <a:avLst/>
          </a:prstGeom>
        </p:spPr>
      </p:pic>
      <p:sp>
        <p:nvSpPr>
          <p:cNvPr id="6" name="TextBox 5">
            <a:extLst>
              <a:ext uri="{FF2B5EF4-FFF2-40B4-BE49-F238E27FC236}">
                <a16:creationId xmlns:a16="http://schemas.microsoft.com/office/drawing/2014/main" id="{66C848C4-69B9-4F51-8202-5B0536B0ED78}"/>
              </a:ext>
            </a:extLst>
          </p:cNvPr>
          <p:cNvSpPr txBox="1"/>
          <p:nvPr/>
        </p:nvSpPr>
        <p:spPr>
          <a:xfrm>
            <a:off x="487680" y="270856"/>
            <a:ext cx="4541520" cy="707886"/>
          </a:xfrm>
          <a:prstGeom prst="rect">
            <a:avLst/>
          </a:prstGeom>
          <a:solidFill>
            <a:schemeClr val="accent1">
              <a:lumMod val="20000"/>
              <a:lumOff val="80000"/>
            </a:schemeClr>
          </a:solidFill>
        </p:spPr>
        <p:txBody>
          <a:bodyPr wrap="square" rtlCol="0">
            <a:spAutoFit/>
          </a:bodyPr>
          <a:lstStyle/>
          <a:p>
            <a:r>
              <a:rPr lang="vi-VN" sz="4000" b="1" dirty="0">
                <a:solidFill>
                  <a:srgbClr val="002060"/>
                </a:solidFill>
                <a:latin typeface="Times New Roman" panose="02020603050405020304" pitchFamily="18" charset="0"/>
                <a:cs typeface="Times New Roman" panose="02020603050405020304" pitchFamily="18" charset="0"/>
              </a:rPr>
              <a:t>1. Hai câu thơ đầu</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F67D3B-9B8D-4D52-B8F0-4F4031E86AF6}"/>
              </a:ext>
            </a:extLst>
          </p:cNvPr>
          <p:cNvSpPr txBox="1">
            <a:spLocks noChangeArrowheads="1"/>
          </p:cNvSpPr>
          <p:nvPr/>
        </p:nvSpPr>
        <p:spPr bwMode="auto">
          <a:xfrm>
            <a:off x="41564" y="1497159"/>
            <a:ext cx="685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Nam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quốc</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sơn</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Nam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1"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Tiệt</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phận</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tại</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thiên</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thư</a:t>
            </a:r>
            <a:endPar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DF67D3B-9B8D-4D52-B8F0-4F4031E86AF6}"/>
              </a:ext>
            </a:extLst>
          </p:cNvPr>
          <p:cNvSpPr txBox="1">
            <a:spLocks noChangeArrowheads="1"/>
          </p:cNvSpPr>
          <p:nvPr/>
        </p:nvSpPr>
        <p:spPr bwMode="auto">
          <a:xfrm>
            <a:off x="1469966" y="2994318"/>
            <a:ext cx="81866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3200" i="1" kern="0" dirty="0" err="1">
                <a:solidFill>
                  <a:srgbClr val="000000"/>
                </a:solidFill>
                <a:latin typeface="Times New Roman" panose="02020603050405020304" pitchFamily="18" charset="0"/>
                <a:cs typeface="Times New Roman" panose="02020603050405020304" pitchFamily="18" charset="0"/>
              </a:rPr>
              <a:t>Sông</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núi</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nước</a:t>
            </a:r>
            <a:r>
              <a:rPr lang="en-US" altLang="en-US" sz="3200" i="1" kern="0" dirty="0">
                <a:solidFill>
                  <a:srgbClr val="000000"/>
                </a:solidFill>
                <a:latin typeface="Times New Roman" panose="02020603050405020304" pitchFamily="18" charset="0"/>
                <a:cs typeface="Times New Roman" panose="02020603050405020304" pitchFamily="18" charset="0"/>
              </a:rPr>
              <a:t> Nam, </a:t>
            </a:r>
            <a:r>
              <a:rPr lang="en-US" altLang="en-US" sz="3200" i="1" kern="0" dirty="0" err="1">
                <a:solidFill>
                  <a:srgbClr val="000000"/>
                </a:solidFill>
                <a:latin typeface="Times New Roman" panose="02020603050405020304" pitchFamily="18" charset="0"/>
                <a:cs typeface="Times New Roman" panose="02020603050405020304" pitchFamily="18" charset="0"/>
              </a:rPr>
              <a:t>vua</a:t>
            </a:r>
            <a:r>
              <a:rPr lang="en-US" altLang="en-US" sz="3200" i="1" kern="0" dirty="0">
                <a:solidFill>
                  <a:srgbClr val="000000"/>
                </a:solidFill>
                <a:latin typeface="Times New Roman" panose="02020603050405020304" pitchFamily="18" charset="0"/>
                <a:cs typeface="Times New Roman" panose="02020603050405020304" pitchFamily="18" charset="0"/>
              </a:rPr>
              <a:t> Nam ở</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phận</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rõ</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ràng</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trời</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DF67D3B-9B8D-4D52-B8F0-4F4031E86AF6}"/>
              </a:ext>
            </a:extLst>
          </p:cNvPr>
          <p:cNvSpPr txBox="1">
            <a:spLocks noChangeArrowheads="1"/>
          </p:cNvSpPr>
          <p:nvPr/>
        </p:nvSpPr>
        <p:spPr bwMode="auto">
          <a:xfrm>
            <a:off x="5334000" y="4874195"/>
            <a:ext cx="685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3200" i="1" kern="0" dirty="0" err="1">
                <a:solidFill>
                  <a:srgbClr val="000000"/>
                </a:solidFill>
                <a:latin typeface="Times New Roman" panose="02020603050405020304" pitchFamily="18" charset="0"/>
                <a:cs typeface="Times New Roman" panose="02020603050405020304" pitchFamily="18" charset="0"/>
              </a:rPr>
              <a:t>Sông</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núi</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nước</a:t>
            </a:r>
            <a:r>
              <a:rPr lang="en-US" altLang="en-US" sz="3200" i="1" kern="0" dirty="0">
                <a:solidFill>
                  <a:srgbClr val="000000"/>
                </a:solidFill>
                <a:latin typeface="Times New Roman" panose="02020603050405020304" pitchFamily="18" charset="0"/>
                <a:cs typeface="Times New Roman" panose="02020603050405020304" pitchFamily="18" charset="0"/>
              </a:rPr>
              <a:t> Nam </a:t>
            </a:r>
            <a:r>
              <a:rPr lang="en-US" altLang="en-US" sz="3200" i="1" kern="0" dirty="0" err="1">
                <a:solidFill>
                  <a:srgbClr val="000000"/>
                </a:solidFill>
                <a:latin typeface="Times New Roman" panose="02020603050405020304" pitchFamily="18" charset="0"/>
                <a:cs typeface="Times New Roman" panose="02020603050405020304" pitchFamily="18" charset="0"/>
              </a:rPr>
              <a:t>vua</a:t>
            </a:r>
            <a:r>
              <a:rPr lang="en-US" altLang="en-US" sz="3200" i="1" kern="0" dirty="0">
                <a:solidFill>
                  <a:srgbClr val="000000"/>
                </a:solidFill>
                <a:latin typeface="Times New Roman" panose="02020603050405020304" pitchFamily="18" charset="0"/>
                <a:cs typeface="Times New Roman" panose="02020603050405020304" pitchFamily="18" charset="0"/>
              </a:rPr>
              <a:t> Nam </a:t>
            </a:r>
            <a:r>
              <a:rPr lang="en-US" altLang="en-US" sz="3200" i="1" kern="0" dirty="0" err="1">
                <a:solidFill>
                  <a:srgbClr val="000000"/>
                </a:solidFill>
                <a:latin typeface="Times New Roman" panose="02020603050405020304" pitchFamily="18" charset="0"/>
                <a:cs typeface="Times New Roman" panose="02020603050405020304" pitchFamily="18" charset="0"/>
              </a:rPr>
              <a:t>ngự</a:t>
            </a:r>
            <a:endParaRPr lang="en-US" altLang="en-US" sz="3200" i="1" kern="0" dirty="0">
              <a:solidFill>
                <a:srgbClr val="000000"/>
              </a:solidFill>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Vằng</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vặc</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trời</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chia </a:t>
            </a:r>
            <a:r>
              <a:rPr lang="en-US" altLang="en-US" sz="3200" i="1" kern="0" dirty="0" err="1">
                <a:solidFill>
                  <a:srgbClr val="000000"/>
                </a:solidFill>
                <a:latin typeface="Times New Roman" panose="02020603050405020304" pitchFamily="18" charset="0"/>
                <a:cs typeface="Times New Roman" panose="02020603050405020304" pitchFamily="18" charset="0"/>
              </a:rPr>
              <a:t>x</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ứ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sở</a:t>
            </a:r>
            <a:endPar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0451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532" y="1260736"/>
            <a:ext cx="11401779" cy="2662908"/>
          </a:xfrm>
          <a:prstGeom prst="rect">
            <a:avLst/>
          </a:prstGeom>
        </p:spPr>
        <p:txBody>
          <a:bodyPr wrap="square">
            <a:spAutoFit/>
          </a:bodyPr>
          <a:lstStyle/>
          <a:p>
            <a:pPr lvl="0" algn="ctr">
              <a:lnSpc>
                <a:spcPct val="200000"/>
              </a:lnSpc>
            </a:pPr>
            <a:r>
              <a:rPr lang="en-US" sz="2933" b="1" i="1" dirty="0">
                <a:solidFill>
                  <a:srgbClr val="000000"/>
                </a:solidFill>
                <a:latin typeface="Times New Roman" panose="02020603050405020304" pitchFamily="18" charset="0"/>
                <a:cs typeface="Times New Roman" panose="02020603050405020304" pitchFamily="18" charset="0"/>
              </a:rPr>
              <a:t> </a:t>
            </a:r>
            <a:r>
              <a:rPr lang="en-US" sz="2933" b="1" i="1" dirty="0">
                <a:solidFill>
                  <a:srgbClr val="FF0000"/>
                </a:solidFill>
                <a:latin typeface="Times New Roman" panose="02020603050405020304" pitchFamily="18" charset="0"/>
                <a:cs typeface="Times New Roman" panose="02020603050405020304" pitchFamily="18" charset="0"/>
              </a:rPr>
              <a:t>EM HÃY ĐỌC KĨ CÂU THƠ ĐẦU TIÊN VÀ CHO BIẾT: NHỮNG</a:t>
            </a:r>
          </a:p>
          <a:p>
            <a:pPr lvl="0" algn="ctr">
              <a:lnSpc>
                <a:spcPct val="200000"/>
              </a:lnSpc>
            </a:pPr>
            <a:r>
              <a:rPr lang="en-US" sz="2933" b="1" i="1" dirty="0">
                <a:solidFill>
                  <a:srgbClr val="FF0000"/>
                </a:solidFill>
                <a:latin typeface="Times New Roman" panose="02020603050405020304" pitchFamily="18" charset="0"/>
                <a:cs typeface="Times New Roman" panose="02020603050405020304" pitchFamily="18" charset="0"/>
              </a:rPr>
              <a:t>TỪ NÀO MANG HÀM Ý KHẲNG ĐỊNH CHỦ QUYỀN LÃNH THỔ,</a:t>
            </a:r>
          </a:p>
          <a:p>
            <a:pPr lvl="0" algn="ctr">
              <a:lnSpc>
                <a:spcPct val="200000"/>
              </a:lnSpc>
            </a:pPr>
            <a:r>
              <a:rPr lang="en-US" sz="2933" b="1" i="1" dirty="0">
                <a:solidFill>
                  <a:srgbClr val="FF0000"/>
                </a:solidFill>
                <a:latin typeface="Times New Roman" panose="02020603050405020304" pitchFamily="18" charset="0"/>
                <a:cs typeface="Times New Roman" panose="02020603050405020304" pitchFamily="18" charset="0"/>
              </a:rPr>
              <a:t>CHỦ QUYỀN DÂN TỘC RÕ NÉT NHẤT?</a:t>
            </a:r>
          </a:p>
        </p:txBody>
      </p:sp>
    </p:spTree>
    <p:extLst>
      <p:ext uri="{BB962C8B-B14F-4D97-AF65-F5344CB8AC3E}">
        <p14:creationId xmlns:p14="http://schemas.microsoft.com/office/powerpoint/2010/main" val="30058535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3421" y="967236"/>
            <a:ext cx="10193867" cy="769441"/>
          </a:xfrm>
          <a:prstGeom prst="rect">
            <a:avLst/>
          </a:prstGeom>
        </p:spPr>
        <p:txBody>
          <a:bodyPr wrap="square">
            <a:spAutoFit/>
          </a:bodyPr>
          <a:lstStyle/>
          <a:p>
            <a:pPr lvl="0" algn="ctr" eaLnBrk="0" fontAlgn="base" hangingPunct="0">
              <a:spcBef>
                <a:spcPct val="0"/>
              </a:spcBef>
              <a:spcAft>
                <a:spcPct val="0"/>
              </a:spcAft>
            </a:pPr>
            <a:r>
              <a:rPr lang="en-US" sz="4400" i="1" dirty="0">
                <a:solidFill>
                  <a:srgbClr val="00B050"/>
                </a:solidFill>
                <a:latin typeface="Times New Roman" pitchFamily="18" charset="0"/>
                <a:ea typeface="Calibri" pitchFamily="34" charset="0"/>
                <a:cs typeface="Times New Roman" pitchFamily="18" charset="0"/>
              </a:rPr>
              <a:t>Nam </a:t>
            </a:r>
            <a:r>
              <a:rPr lang="en-US" sz="4400" i="1" u="sng" dirty="0" err="1">
                <a:solidFill>
                  <a:srgbClr val="00B050"/>
                </a:solidFill>
                <a:latin typeface="Times New Roman" pitchFamily="18" charset="0"/>
                <a:ea typeface="Calibri" pitchFamily="34" charset="0"/>
                <a:cs typeface="Times New Roman" pitchFamily="18" charset="0"/>
              </a:rPr>
              <a:t>quốc</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sơn</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hà</a:t>
            </a:r>
            <a:r>
              <a:rPr lang="en-US" sz="4400" i="1" dirty="0">
                <a:solidFill>
                  <a:srgbClr val="00B050"/>
                </a:solidFill>
                <a:latin typeface="Times New Roman" pitchFamily="18" charset="0"/>
                <a:ea typeface="Calibri" pitchFamily="34" charset="0"/>
                <a:cs typeface="Times New Roman" pitchFamily="18" charset="0"/>
              </a:rPr>
              <a:t> Nam </a:t>
            </a:r>
            <a:r>
              <a:rPr lang="en-US" sz="4400" i="1" u="sng" dirty="0" err="1">
                <a:solidFill>
                  <a:srgbClr val="00B050"/>
                </a:solidFill>
                <a:latin typeface="Times New Roman" pitchFamily="18" charset="0"/>
                <a:ea typeface="Calibri" pitchFamily="34" charset="0"/>
                <a:cs typeface="Times New Roman" pitchFamily="18" charset="0"/>
              </a:rPr>
              <a:t>đế</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cư</a:t>
            </a:r>
            <a:endParaRPr lang="en-US" sz="4400" i="1" dirty="0">
              <a:solidFill>
                <a:srgbClr val="00B050"/>
              </a:solidFill>
              <a:latin typeface="Times New Roman" pitchFamily="18" charset="0"/>
              <a:ea typeface="Calibri" pitchFamily="34" charset="0"/>
              <a:cs typeface="Times New Roman" pitchFamily="18" charset="0"/>
            </a:endParaRPr>
          </a:p>
        </p:txBody>
      </p:sp>
      <p:sp>
        <p:nvSpPr>
          <p:cNvPr id="4" name="Rectangle 3"/>
          <p:cNvSpPr/>
          <p:nvPr/>
        </p:nvSpPr>
        <p:spPr>
          <a:xfrm>
            <a:off x="880532" y="1971948"/>
            <a:ext cx="10419644" cy="769441"/>
          </a:xfrm>
          <a:prstGeom prst="rect">
            <a:avLst/>
          </a:prstGeom>
        </p:spPr>
        <p:txBody>
          <a:bodyPr wrap="square">
            <a:spAutoFit/>
          </a:bodyPr>
          <a:lstStyle/>
          <a:p>
            <a:pPr lvl="0" algn="ctr" eaLnBrk="0" fontAlgn="base" hangingPunct="0">
              <a:spcBef>
                <a:spcPct val="0"/>
              </a:spcBef>
              <a:spcAft>
                <a:spcPct val="0"/>
              </a:spcAft>
            </a:pPr>
            <a:r>
              <a:rPr lang="en-US" sz="4400" i="1" dirty="0" err="1">
                <a:solidFill>
                  <a:prstClr val="black"/>
                </a:solidFill>
                <a:latin typeface="Times New Roman" pitchFamily="18" charset="0"/>
                <a:ea typeface="Calibri" pitchFamily="34" charset="0"/>
                <a:cs typeface="Times New Roman" pitchFamily="18" charset="0"/>
              </a:rPr>
              <a:t>Quốc</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nước</a:t>
            </a:r>
            <a:r>
              <a:rPr lang="en-US" sz="4400" i="1" dirty="0">
                <a:solidFill>
                  <a:prstClr val="black"/>
                </a:solidFill>
                <a:latin typeface="Times New Roman" pitchFamily="18" charset="0"/>
                <a:ea typeface="Calibri" pitchFamily="34" charset="0"/>
                <a:cs typeface="Times New Roman" pitchFamily="18" charset="0"/>
              </a:rPr>
              <a:t> -&gt; Nam </a:t>
            </a:r>
            <a:r>
              <a:rPr lang="en-US" sz="4400" i="1" dirty="0" err="1">
                <a:solidFill>
                  <a:prstClr val="black"/>
                </a:solidFill>
                <a:latin typeface="Times New Roman" pitchFamily="18" charset="0"/>
                <a:ea typeface="Calibri" pitchFamily="34" charset="0"/>
                <a:cs typeface="Times New Roman" pitchFamily="18" charset="0"/>
              </a:rPr>
              <a:t>quốc</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Nước</a:t>
            </a:r>
            <a:r>
              <a:rPr lang="en-US" sz="4400" i="1" dirty="0">
                <a:solidFill>
                  <a:prstClr val="black"/>
                </a:solidFill>
                <a:latin typeface="Times New Roman" pitchFamily="18" charset="0"/>
                <a:ea typeface="Calibri" pitchFamily="34" charset="0"/>
                <a:cs typeface="Times New Roman" pitchFamily="18" charset="0"/>
              </a:rPr>
              <a:t> Nam</a:t>
            </a:r>
          </a:p>
        </p:txBody>
      </p:sp>
      <p:sp>
        <p:nvSpPr>
          <p:cNvPr id="5" name="Rectangle 4"/>
          <p:cNvSpPr/>
          <p:nvPr/>
        </p:nvSpPr>
        <p:spPr>
          <a:xfrm>
            <a:off x="1919111" y="2886347"/>
            <a:ext cx="8026400" cy="769441"/>
          </a:xfrm>
          <a:prstGeom prst="rect">
            <a:avLst/>
          </a:prstGeom>
        </p:spPr>
        <p:txBody>
          <a:bodyPr wrap="square">
            <a:spAutoFit/>
          </a:bodyPr>
          <a:lstStyle/>
          <a:p>
            <a:pPr lvl="0" algn="ctr" eaLnBrk="0" fontAlgn="base" hangingPunct="0">
              <a:spcBef>
                <a:spcPct val="0"/>
              </a:spcBef>
              <a:spcAft>
                <a:spcPct val="0"/>
              </a:spcAft>
            </a:pPr>
            <a:r>
              <a:rPr lang="en-US" sz="4400" i="1" dirty="0" err="1">
                <a:solidFill>
                  <a:prstClr val="black"/>
                </a:solidFill>
                <a:latin typeface="Times New Roman" pitchFamily="18" charset="0"/>
                <a:ea typeface="Calibri" pitchFamily="34" charset="0"/>
                <a:cs typeface="Times New Roman" pitchFamily="18" charset="0"/>
              </a:rPr>
              <a:t>Mỗi</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quốc</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gia</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đều</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có</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tên</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riêng</a:t>
            </a:r>
            <a:r>
              <a:rPr lang="en-US" sz="4400" i="1" dirty="0">
                <a:solidFill>
                  <a:prstClr val="black"/>
                </a:solidFill>
                <a:latin typeface="Times New Roman" pitchFamily="18" charset="0"/>
                <a:ea typeface="Calibri" pitchFamily="34" charset="0"/>
                <a:cs typeface="Times New Roman" pitchFamily="18" charset="0"/>
              </a:rPr>
              <a:t>.</a:t>
            </a:r>
          </a:p>
        </p:txBody>
      </p:sp>
      <p:sp>
        <p:nvSpPr>
          <p:cNvPr id="6" name="Rectangle 5"/>
          <p:cNvSpPr/>
          <p:nvPr/>
        </p:nvSpPr>
        <p:spPr>
          <a:xfrm>
            <a:off x="333022" y="3902346"/>
            <a:ext cx="11198578" cy="769441"/>
          </a:xfrm>
          <a:prstGeom prst="rect">
            <a:avLst/>
          </a:prstGeom>
        </p:spPr>
        <p:txBody>
          <a:bodyPr wrap="square">
            <a:spAutoFit/>
          </a:bodyPr>
          <a:lstStyle/>
          <a:p>
            <a:pPr lvl="0" algn="ctr" eaLnBrk="0" fontAlgn="base" hangingPunct="0">
              <a:spcBef>
                <a:spcPct val="0"/>
              </a:spcBef>
              <a:spcAft>
                <a:spcPct val="0"/>
              </a:spcAft>
            </a:pPr>
            <a:r>
              <a:rPr lang="en-US" sz="4400" i="1" dirty="0">
                <a:solidFill>
                  <a:prstClr val="black"/>
                </a:solidFill>
                <a:latin typeface="Times New Roman" pitchFamily="18" charset="0"/>
                <a:ea typeface="Calibri" pitchFamily="34" charset="0"/>
                <a:cs typeface="Times New Roman" pitchFamily="18" charset="0"/>
              </a:rPr>
              <a:t>Nam </a:t>
            </a:r>
            <a:r>
              <a:rPr lang="en-US" sz="4400" i="1" dirty="0" err="1">
                <a:solidFill>
                  <a:prstClr val="black"/>
                </a:solidFill>
                <a:latin typeface="Times New Roman" pitchFamily="18" charset="0"/>
                <a:ea typeface="Calibri" pitchFamily="34" charset="0"/>
                <a:cs typeface="Times New Roman" pitchFamily="18" charset="0"/>
              </a:rPr>
              <a:t>quốc</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ngụ</a:t>
            </a:r>
            <a:r>
              <a:rPr lang="en-US" sz="4400" i="1" dirty="0">
                <a:solidFill>
                  <a:prstClr val="black"/>
                </a:solidFill>
                <a:latin typeface="Times New Roman" pitchFamily="18" charset="0"/>
                <a:ea typeface="Calibri" pitchFamily="34" charset="0"/>
                <a:cs typeface="Times New Roman" pitchFamily="18" charset="0"/>
              </a:rPr>
              <a:t> ý </a:t>
            </a:r>
            <a:r>
              <a:rPr lang="en-US" sz="4400" i="1" dirty="0" err="1">
                <a:solidFill>
                  <a:prstClr val="black"/>
                </a:solidFill>
                <a:latin typeface="Times New Roman" pitchFamily="18" charset="0"/>
                <a:ea typeface="Calibri" pitchFamily="34" charset="0"/>
                <a:cs typeface="Times New Roman" pitchFamily="18" charset="0"/>
              </a:rPr>
              <a:t>phân</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biệt</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rõ</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ràng</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với</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Bắc</a:t>
            </a:r>
            <a:r>
              <a:rPr lang="en-US" sz="4400" i="1" dirty="0">
                <a:solidFill>
                  <a:prstClr val="black"/>
                </a:solidFill>
                <a:latin typeface="Times New Roman" pitchFamily="18" charset="0"/>
                <a:ea typeface="Calibri" pitchFamily="34" charset="0"/>
                <a:cs typeface="Times New Roman" pitchFamily="18" charset="0"/>
              </a:rPr>
              <a:t> </a:t>
            </a:r>
            <a:r>
              <a:rPr lang="en-US" sz="4400" i="1" dirty="0" err="1">
                <a:solidFill>
                  <a:prstClr val="black"/>
                </a:solidFill>
                <a:latin typeface="Times New Roman" pitchFamily="18" charset="0"/>
                <a:ea typeface="Calibri" pitchFamily="34" charset="0"/>
                <a:cs typeface="Times New Roman" pitchFamily="18" charset="0"/>
              </a:rPr>
              <a:t>quốc</a:t>
            </a:r>
            <a:r>
              <a:rPr lang="en-US" sz="4400" i="1" dirty="0">
                <a:solidFill>
                  <a:prstClr val="black"/>
                </a:solidFill>
                <a:latin typeface="Times New Roman" pitchFamily="18" charset="0"/>
                <a:ea typeface="Calibri" pitchFamily="34" charset="0"/>
                <a:cs typeface="Times New Roman" pitchFamily="18" charset="0"/>
              </a:rPr>
              <a:t> </a:t>
            </a:r>
          </a:p>
        </p:txBody>
      </p:sp>
    </p:spTree>
    <p:extLst>
      <p:ext uri="{BB962C8B-B14F-4D97-AF65-F5344CB8AC3E}">
        <p14:creationId xmlns:p14="http://schemas.microsoft.com/office/powerpoint/2010/main" val="2566447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3420" y="470524"/>
            <a:ext cx="10193867" cy="76944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1" u="none" strike="noStrike" kern="1200" cap="none" spc="0" normalizeH="0" baseline="0" noProof="0" dirty="0">
                <a:ln>
                  <a:noFill/>
                </a:ln>
                <a:solidFill>
                  <a:srgbClr val="00B050"/>
                </a:solidFill>
                <a:effectLst/>
                <a:uLnTx/>
                <a:uFillTx/>
                <a:latin typeface="Times New Roman" pitchFamily="18" charset="0"/>
                <a:ea typeface="Calibri" pitchFamily="34" charset="0"/>
                <a:cs typeface="Times New Roman" pitchFamily="18" charset="0"/>
              </a:rPr>
              <a:t>Nam </a:t>
            </a:r>
            <a:r>
              <a:rPr kumimoji="0" lang="en-US" sz="4400" b="0" i="1" strike="noStrike" kern="1200" cap="none" spc="0" normalizeH="0" baseline="0" noProof="0" dirty="0" err="1">
                <a:ln>
                  <a:noFill/>
                </a:ln>
                <a:solidFill>
                  <a:srgbClr val="00B050"/>
                </a:solidFill>
                <a:effectLst/>
                <a:uLnTx/>
                <a:uFillTx/>
                <a:latin typeface="Times New Roman" pitchFamily="18" charset="0"/>
                <a:ea typeface="Calibri" pitchFamily="34" charset="0"/>
                <a:cs typeface="Times New Roman" pitchFamily="18" charset="0"/>
              </a:rPr>
              <a:t>quốc</a:t>
            </a:r>
            <a:r>
              <a:rPr kumimoji="0" lang="en-US" sz="4400" b="0" i="1" u="none" strike="noStrike" kern="1200" cap="none" spc="0" normalizeH="0" baseline="0" noProof="0" dirty="0">
                <a:ln>
                  <a:noFill/>
                </a:ln>
                <a:solidFill>
                  <a:srgbClr val="00B050"/>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baseline="0" noProof="0" dirty="0" err="1">
                <a:ln>
                  <a:noFill/>
                </a:ln>
                <a:solidFill>
                  <a:srgbClr val="00B050"/>
                </a:solidFill>
                <a:effectLst/>
                <a:uLnTx/>
                <a:uFillTx/>
                <a:latin typeface="Times New Roman" pitchFamily="18" charset="0"/>
                <a:ea typeface="Calibri" pitchFamily="34" charset="0"/>
                <a:cs typeface="Times New Roman" pitchFamily="18" charset="0"/>
              </a:rPr>
              <a:t>sơn</a:t>
            </a:r>
            <a:r>
              <a:rPr kumimoji="0" lang="en-US" sz="4400" b="0" i="1" u="none" strike="noStrike" kern="1200" cap="none" spc="0" normalizeH="0" baseline="0" noProof="0" dirty="0">
                <a:ln>
                  <a:noFill/>
                </a:ln>
                <a:solidFill>
                  <a:srgbClr val="00B050"/>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baseline="0" noProof="0" dirty="0" err="1">
                <a:ln>
                  <a:noFill/>
                </a:ln>
                <a:solidFill>
                  <a:srgbClr val="00B050"/>
                </a:solidFill>
                <a:effectLst/>
                <a:uLnTx/>
                <a:uFillTx/>
                <a:latin typeface="Times New Roman" pitchFamily="18" charset="0"/>
                <a:ea typeface="Calibri" pitchFamily="34" charset="0"/>
                <a:cs typeface="Times New Roman" pitchFamily="18" charset="0"/>
              </a:rPr>
              <a:t>hà</a:t>
            </a:r>
            <a:r>
              <a:rPr kumimoji="0" lang="en-US" sz="4400" b="0" i="1" u="none" strike="noStrike" kern="1200" cap="none" spc="0" normalizeH="0" baseline="0" noProof="0" dirty="0">
                <a:ln>
                  <a:noFill/>
                </a:ln>
                <a:solidFill>
                  <a:srgbClr val="00B050"/>
                </a:solidFill>
                <a:effectLst/>
                <a:uLnTx/>
                <a:uFillTx/>
                <a:latin typeface="Times New Roman" pitchFamily="18" charset="0"/>
                <a:ea typeface="Calibri" pitchFamily="34" charset="0"/>
                <a:cs typeface="Times New Roman" pitchFamily="18" charset="0"/>
              </a:rPr>
              <a:t> Nam </a:t>
            </a:r>
            <a:r>
              <a:rPr kumimoji="0" lang="en-US" sz="4400" b="0" i="1" u="sng" strike="noStrike" kern="1200" cap="none" spc="0" normalizeH="0" baseline="0" noProof="0" dirty="0" err="1">
                <a:ln>
                  <a:noFill/>
                </a:ln>
                <a:solidFill>
                  <a:srgbClr val="00B050"/>
                </a:solidFill>
                <a:effectLst/>
                <a:uLnTx/>
                <a:uFillTx/>
                <a:latin typeface="Times New Roman" pitchFamily="18" charset="0"/>
                <a:ea typeface="Calibri" pitchFamily="34" charset="0"/>
                <a:cs typeface="Times New Roman" pitchFamily="18" charset="0"/>
              </a:rPr>
              <a:t>đế</a:t>
            </a:r>
            <a:r>
              <a:rPr kumimoji="0" lang="en-US" sz="4400" b="0" i="1" u="none" strike="noStrike" kern="1200" cap="none" spc="0" normalizeH="0" baseline="0" noProof="0" dirty="0">
                <a:ln>
                  <a:noFill/>
                </a:ln>
                <a:solidFill>
                  <a:srgbClr val="00B050"/>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baseline="0" noProof="0" dirty="0" err="1">
                <a:ln>
                  <a:noFill/>
                </a:ln>
                <a:solidFill>
                  <a:srgbClr val="00B050"/>
                </a:solidFill>
                <a:effectLst/>
                <a:uLnTx/>
                <a:uFillTx/>
                <a:latin typeface="Times New Roman" pitchFamily="18" charset="0"/>
                <a:ea typeface="Calibri" pitchFamily="34" charset="0"/>
                <a:cs typeface="Times New Roman" pitchFamily="18" charset="0"/>
              </a:rPr>
              <a:t>cư</a:t>
            </a:r>
            <a:endParaRPr kumimoji="0" lang="en-US" sz="4400" b="0" i="1" u="none" strike="noStrike" kern="1200" cap="none" spc="0" normalizeH="0" baseline="0" noProof="0" dirty="0">
              <a:ln>
                <a:noFill/>
              </a:ln>
              <a:solidFill>
                <a:srgbClr val="00B050"/>
              </a:solidFill>
              <a:effectLst/>
              <a:uLnTx/>
              <a:uFillTx/>
              <a:latin typeface="Times New Roman" pitchFamily="18" charset="0"/>
              <a:ea typeface="Calibri" pitchFamily="34" charset="0"/>
              <a:cs typeface="Times New Roman" pitchFamily="18" charset="0"/>
            </a:endParaRPr>
          </a:p>
        </p:txBody>
      </p:sp>
      <p:sp>
        <p:nvSpPr>
          <p:cNvPr id="4" name="Rectangle 3"/>
          <p:cNvSpPr/>
          <p:nvPr/>
        </p:nvSpPr>
        <p:spPr>
          <a:xfrm>
            <a:off x="908755" y="1293714"/>
            <a:ext cx="10419644" cy="76944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i="1" dirty="0" err="1">
                <a:solidFill>
                  <a:prstClr val="black"/>
                </a:solidFill>
                <a:latin typeface="Times New Roman" pitchFamily="18" charset="0"/>
                <a:ea typeface="Calibri" pitchFamily="34" charset="0"/>
                <a:cs typeface="Times New Roman" pitchFamily="18" charset="0"/>
              </a:rPr>
              <a:t>Đế</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a:t>
            </a:r>
            <a:r>
              <a:rPr kumimoji="0" lang="en-US" sz="4400" b="0" i="1"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vua</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-&gt; Nam </a:t>
            </a:r>
            <a:r>
              <a:rPr kumimoji="0" lang="en-US" sz="4400" b="0" i="1"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đế</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Vua</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nước</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Nam</a:t>
            </a:r>
          </a:p>
        </p:txBody>
      </p:sp>
      <p:sp>
        <p:nvSpPr>
          <p:cNvPr id="5" name="Rectangle 4"/>
          <p:cNvSpPr/>
          <p:nvPr/>
        </p:nvSpPr>
        <p:spPr>
          <a:xfrm>
            <a:off x="790221" y="1981439"/>
            <a:ext cx="10656711" cy="76944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Vua</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đại</a:t>
            </a:r>
            <a:r>
              <a:rPr kumimoji="0" lang="en-US" sz="4400" b="0" i="1" u="none" strike="noStrike" kern="1200" cap="none" spc="0" normalizeH="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noProof="0" dirty="0" err="1">
                <a:ln>
                  <a:noFill/>
                </a:ln>
                <a:solidFill>
                  <a:prstClr val="black"/>
                </a:solidFill>
                <a:effectLst/>
                <a:uLnTx/>
                <a:uFillTx/>
                <a:latin typeface="Times New Roman" pitchFamily="18" charset="0"/>
                <a:ea typeface="Calibri" pitchFamily="34" charset="0"/>
                <a:cs typeface="Times New Roman" pitchFamily="18" charset="0"/>
              </a:rPr>
              <a:t>diện</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cho</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quốc</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gia</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a:t>
            </a:r>
          </a:p>
        </p:txBody>
      </p:sp>
      <p:sp>
        <p:nvSpPr>
          <p:cNvPr id="6" name="Rectangle 5"/>
          <p:cNvSpPr/>
          <p:nvPr/>
        </p:nvSpPr>
        <p:spPr>
          <a:xfrm>
            <a:off x="620889" y="2750880"/>
            <a:ext cx="11198578" cy="76944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Nam </a:t>
            </a:r>
            <a:r>
              <a:rPr lang="en-US" sz="4400" i="1" dirty="0" err="1">
                <a:solidFill>
                  <a:prstClr val="black"/>
                </a:solidFill>
                <a:latin typeface="Times New Roman" pitchFamily="18" charset="0"/>
                <a:ea typeface="Calibri" pitchFamily="34" charset="0"/>
                <a:cs typeface="Times New Roman" pitchFamily="18" charset="0"/>
              </a:rPr>
              <a:t>đế</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ngụ</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ý </a:t>
            </a:r>
            <a:r>
              <a:rPr kumimoji="0" lang="en-US" sz="4400" b="0" i="1"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vua</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Nam </a:t>
            </a:r>
            <a:r>
              <a:rPr kumimoji="0" lang="en-US" sz="4400" b="0" i="1"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sánh</a:t>
            </a:r>
            <a:r>
              <a:rPr kumimoji="0" lang="en-US" sz="4400" b="0" i="1" u="none" strike="noStrike" kern="1200" cap="none" spc="0" normalizeH="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noProof="0" dirty="0" err="1">
                <a:ln>
                  <a:noFill/>
                </a:ln>
                <a:solidFill>
                  <a:prstClr val="black"/>
                </a:solidFill>
                <a:effectLst/>
                <a:uLnTx/>
                <a:uFillTx/>
                <a:latin typeface="Times New Roman" pitchFamily="18" charset="0"/>
                <a:ea typeface="Calibri" pitchFamily="34" charset="0"/>
                <a:cs typeface="Times New Roman" pitchFamily="18" charset="0"/>
              </a:rPr>
              <a:t>ngang</a:t>
            </a:r>
            <a:r>
              <a:rPr kumimoji="0" lang="en-US" sz="4400" b="0" i="1" u="none" strike="noStrike" kern="1200" cap="none" spc="0" normalizeH="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noProof="0" dirty="0" err="1">
                <a:ln>
                  <a:noFill/>
                </a:ln>
                <a:solidFill>
                  <a:prstClr val="black"/>
                </a:solidFill>
                <a:effectLst/>
                <a:uLnTx/>
                <a:uFillTx/>
                <a:latin typeface="Times New Roman" pitchFamily="18" charset="0"/>
                <a:ea typeface="Calibri" pitchFamily="34" charset="0"/>
                <a:cs typeface="Times New Roman" pitchFamily="18" charset="0"/>
              </a:rPr>
              <a:t>vua</a:t>
            </a:r>
            <a:r>
              <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4400" b="0" i="1"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Bắc</a:t>
            </a:r>
            <a:endParaRPr kumimoji="0" lang="en-US" sz="4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endParaRPr>
          </a:p>
        </p:txBody>
      </p:sp>
      <p:sp>
        <p:nvSpPr>
          <p:cNvPr id="3" name="Rectangle 2"/>
          <p:cNvSpPr/>
          <p:nvPr/>
        </p:nvSpPr>
        <p:spPr>
          <a:xfrm>
            <a:off x="524931" y="3520321"/>
            <a:ext cx="11187290" cy="2123658"/>
          </a:xfrm>
          <a:prstGeom prst="rect">
            <a:avLst/>
          </a:prstGeom>
        </p:spPr>
        <p:txBody>
          <a:bodyPr wrap="square">
            <a:spAutoFit/>
          </a:bodyPr>
          <a:lstStyle/>
          <a:p>
            <a:pPr lvl="0" algn="ctr" eaLnBrk="0" fontAlgn="base" hangingPunct="0">
              <a:spcBef>
                <a:spcPct val="0"/>
              </a:spcBef>
              <a:spcAft>
                <a:spcPct val="0"/>
              </a:spcAft>
              <a:defRPr/>
            </a:pPr>
            <a:r>
              <a:rPr lang="en-US" sz="4400" i="1" dirty="0">
                <a:solidFill>
                  <a:srgbClr val="00B050"/>
                </a:solidFill>
                <a:latin typeface="Times New Roman" pitchFamily="18" charset="0"/>
                <a:ea typeface="Calibri" pitchFamily="34" charset="0"/>
                <a:cs typeface="Times New Roman" pitchFamily="18" charset="0"/>
              </a:rPr>
              <a:t>Nam </a:t>
            </a:r>
            <a:r>
              <a:rPr lang="en-US" sz="4400" i="1" dirty="0" err="1">
                <a:solidFill>
                  <a:srgbClr val="00B050"/>
                </a:solidFill>
                <a:latin typeface="Times New Roman" pitchFamily="18" charset="0"/>
                <a:ea typeface="Calibri" pitchFamily="34" charset="0"/>
                <a:cs typeface="Times New Roman" pitchFamily="18" charset="0"/>
              </a:rPr>
              <a:t>quốc</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sơn</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hà</a:t>
            </a:r>
            <a:r>
              <a:rPr lang="en-US" sz="4400" i="1" dirty="0">
                <a:solidFill>
                  <a:srgbClr val="00B050"/>
                </a:solidFill>
                <a:latin typeface="Times New Roman" pitchFamily="18" charset="0"/>
                <a:ea typeface="Calibri" pitchFamily="34" charset="0"/>
                <a:cs typeface="Times New Roman" pitchFamily="18" charset="0"/>
              </a:rPr>
              <a:t> Nam </a:t>
            </a:r>
            <a:r>
              <a:rPr lang="en-US" sz="4400" i="1" u="sng" dirty="0" err="1">
                <a:solidFill>
                  <a:srgbClr val="00B050"/>
                </a:solidFill>
                <a:latin typeface="Times New Roman" pitchFamily="18" charset="0"/>
                <a:ea typeface="Calibri" pitchFamily="34" charset="0"/>
                <a:cs typeface="Times New Roman" pitchFamily="18" charset="0"/>
              </a:rPr>
              <a:t>đế</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cư</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sông</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núi</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nước</a:t>
            </a:r>
            <a:r>
              <a:rPr lang="en-US" sz="4400" i="1" dirty="0">
                <a:solidFill>
                  <a:srgbClr val="00B050"/>
                </a:solidFill>
                <a:latin typeface="Times New Roman" pitchFamily="18" charset="0"/>
                <a:ea typeface="Calibri" pitchFamily="34" charset="0"/>
                <a:cs typeface="Times New Roman" pitchFamily="18" charset="0"/>
              </a:rPr>
              <a:t> Nam </a:t>
            </a:r>
            <a:r>
              <a:rPr lang="en-US" sz="4400" i="1" dirty="0" err="1">
                <a:solidFill>
                  <a:srgbClr val="00B050"/>
                </a:solidFill>
                <a:latin typeface="Times New Roman" pitchFamily="18" charset="0"/>
                <a:ea typeface="Calibri" pitchFamily="34" charset="0"/>
                <a:cs typeface="Times New Roman" pitchFamily="18" charset="0"/>
              </a:rPr>
              <a:t>là</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nơi</a:t>
            </a:r>
            <a:r>
              <a:rPr lang="en-US" sz="4400" i="1" dirty="0">
                <a:solidFill>
                  <a:srgbClr val="00B050"/>
                </a:solidFill>
                <a:latin typeface="Times New Roman" pitchFamily="18" charset="0"/>
                <a:ea typeface="Calibri" pitchFamily="34" charset="0"/>
                <a:cs typeface="Times New Roman" pitchFamily="18" charset="0"/>
              </a:rPr>
              <a:t> ở ( </a:t>
            </a:r>
            <a:r>
              <a:rPr lang="en-US" sz="4400" i="1" dirty="0" err="1">
                <a:solidFill>
                  <a:srgbClr val="00B050"/>
                </a:solidFill>
                <a:latin typeface="Times New Roman" pitchFamily="18" charset="0"/>
                <a:ea typeface="Calibri" pitchFamily="34" charset="0"/>
                <a:cs typeface="Times New Roman" pitchFamily="18" charset="0"/>
              </a:rPr>
              <a:t>nhà</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của</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vua</a:t>
            </a:r>
            <a:r>
              <a:rPr lang="en-US" sz="4400" i="1" dirty="0">
                <a:solidFill>
                  <a:srgbClr val="00B050"/>
                </a:solidFill>
                <a:latin typeface="Times New Roman" pitchFamily="18" charset="0"/>
                <a:ea typeface="Calibri" pitchFamily="34" charset="0"/>
                <a:cs typeface="Times New Roman" pitchFamily="18" charset="0"/>
              </a:rPr>
              <a:t> Nam. </a:t>
            </a:r>
            <a:r>
              <a:rPr lang="en-US" sz="4400" i="1" dirty="0" err="1">
                <a:solidFill>
                  <a:srgbClr val="00B050"/>
                </a:solidFill>
                <a:latin typeface="Times New Roman" pitchFamily="18" charset="0"/>
                <a:ea typeface="Calibri" pitchFamily="34" charset="0"/>
                <a:cs typeface="Times New Roman" pitchFamily="18" charset="0"/>
              </a:rPr>
              <a:t>Nghĩa</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là</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vua</a:t>
            </a:r>
            <a:r>
              <a:rPr lang="en-US" sz="4400" i="1" dirty="0">
                <a:solidFill>
                  <a:srgbClr val="00B050"/>
                </a:solidFill>
                <a:latin typeface="Times New Roman" pitchFamily="18" charset="0"/>
                <a:ea typeface="Calibri" pitchFamily="34" charset="0"/>
                <a:cs typeface="Times New Roman" pitchFamily="18" charset="0"/>
              </a:rPr>
              <a:t> Nam </a:t>
            </a:r>
            <a:r>
              <a:rPr lang="en-US" sz="4400" i="1" dirty="0" err="1">
                <a:solidFill>
                  <a:srgbClr val="00B050"/>
                </a:solidFill>
                <a:latin typeface="Times New Roman" pitchFamily="18" charset="0"/>
                <a:ea typeface="Calibri" pitchFamily="34" charset="0"/>
                <a:cs typeface="Times New Roman" pitchFamily="18" charset="0"/>
              </a:rPr>
              <a:t>là</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chủ</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nước</a:t>
            </a:r>
            <a:r>
              <a:rPr lang="en-US" sz="4400" i="1" dirty="0">
                <a:solidFill>
                  <a:srgbClr val="00B050"/>
                </a:solidFill>
                <a:latin typeface="Times New Roman" pitchFamily="18" charset="0"/>
                <a:ea typeface="Calibri" pitchFamily="34" charset="0"/>
                <a:cs typeface="Times New Roman" pitchFamily="18" charset="0"/>
              </a:rPr>
              <a:t> Nam.-&gt; </a:t>
            </a:r>
            <a:r>
              <a:rPr lang="en-US" sz="4400" i="1" dirty="0" err="1">
                <a:solidFill>
                  <a:srgbClr val="00B050"/>
                </a:solidFill>
                <a:latin typeface="Times New Roman" pitchFamily="18" charset="0"/>
                <a:ea typeface="Calibri" pitchFamily="34" charset="0"/>
                <a:cs typeface="Times New Roman" pitchFamily="18" charset="0"/>
              </a:rPr>
              <a:t>chủ</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quyền</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lãnh</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thổ</a:t>
            </a:r>
            <a:r>
              <a:rPr lang="en-US" sz="4400" i="1" dirty="0">
                <a:solidFill>
                  <a:srgbClr val="00B050"/>
                </a:solidFill>
                <a:latin typeface="Times New Roman" pitchFamily="18" charset="0"/>
                <a:ea typeface="Calibri" pitchFamily="34" charset="0"/>
                <a:cs typeface="Times New Roman" pitchFamily="18" charset="0"/>
              </a:rPr>
              <a:t>.</a:t>
            </a:r>
          </a:p>
        </p:txBody>
      </p:sp>
    </p:spTree>
    <p:extLst>
      <p:ext uri="{BB962C8B-B14F-4D97-AF65-F5344CB8AC3E}">
        <p14:creationId xmlns:p14="http://schemas.microsoft.com/office/powerpoint/2010/main" val="9407865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477508" y="110835"/>
            <a:ext cx="7562091" cy="4655129"/>
          </a:xfrm>
        </p:spPr>
        <p:txBody>
          <a:bodyPr>
            <a:normAutofit lnSpcReduction="10000"/>
          </a:bodyPr>
          <a:lstStyle/>
          <a:p>
            <a:pPr marL="0" indent="0" algn="just">
              <a:buNone/>
            </a:pPr>
            <a:r>
              <a:rPr lang="en-US" b="1" i="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b="1" i="1" dirty="0">
                <a:solidFill>
                  <a:srgbClr val="00B050"/>
                </a:solidFill>
                <a:latin typeface="Times New Roman" panose="02020603050405020304" pitchFamily="18" charset="0"/>
                <a:cs typeface="Times New Roman" panose="02020603050405020304" pitchFamily="18" charset="0"/>
              </a:rPr>
              <a:t>Năm 938 Ngô Quyền giành lại độc lập và xưng vương mà không hề được nhà Hán công nhận. Lý Công Uẩn lên ngôi năm 1009, một năm sau triều đình nhà Tống phong cho ngài làm An Nam quận vương và gọi nước ta là An Nam quận. (Cho đến vua thứ sáu nhà Lý – Lý Anh Tông (1138-1175) đều bị Hoàng đế Trung Hoa gọi là An Nam quận vương. Chỉ một năm trước khi qua đời, năm 1174, Lý Anh Tông mới được Trung Hoa thừa nhận là An Nam quốc vương và nước ta từ đó mới chính thức được công nhận là một “quốc”). </a:t>
            </a:r>
            <a:endParaRPr lang="en-US" b="1" i="1" dirty="0">
              <a:solidFill>
                <a:srgbClr val="00B05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srcRect r="55091" b="30546"/>
          <a:stretch/>
        </p:blipFill>
        <p:spPr>
          <a:xfrm>
            <a:off x="716973" y="1856508"/>
            <a:ext cx="2566555" cy="2646218"/>
          </a:xfrm>
          <a:prstGeom prst="rect">
            <a:avLst/>
          </a:prstGeom>
        </p:spPr>
      </p:pic>
      <p:sp>
        <p:nvSpPr>
          <p:cNvPr id="2" name="TextBox 1"/>
          <p:cNvSpPr txBox="1"/>
          <p:nvPr/>
        </p:nvSpPr>
        <p:spPr>
          <a:xfrm>
            <a:off x="0" y="665018"/>
            <a:ext cx="4477508"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269070" y="4251328"/>
            <a:ext cx="11618130" cy="255454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=&gt; NAM QUỐC NGANG HÀNG VỚI BẮC QUỐC</a:t>
            </a:r>
          </a:p>
          <a:p>
            <a:pPr marL="457200" indent="-457200">
              <a:buFont typeface="Symbol"/>
              <a:buChar char="Þ"/>
            </a:pPr>
            <a:r>
              <a:rPr lang="en-US" sz="2400" b="1" dirty="0">
                <a:solidFill>
                  <a:srgbClr val="FF0000"/>
                </a:solidFill>
                <a:latin typeface="Times New Roman" panose="02020603050405020304" pitchFamily="18" charset="0"/>
                <a:cs typeface="Times New Roman" panose="02020603050405020304" pitchFamily="18" charset="0"/>
              </a:rPr>
              <a:t>ĐẠI CỒ VIỆT NGANG HÀNG VỚI ĐẠI TỐNG</a:t>
            </a:r>
          </a:p>
          <a:p>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Nam </a:t>
            </a:r>
          </a:p>
          <a:p>
            <a:r>
              <a:rPr lang="en-US" sz="2800" dirty="0">
                <a:latin typeface="Times New Roman" panose="02020603050405020304" pitchFamily="18" charset="0"/>
                <a:cs typeface="Times New Roman" panose="02020603050405020304" pitchFamily="18" charset="0"/>
              </a:rPr>
              <a:t>-&gt;</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p>
          <a:p>
            <a:pPr marL="457200" indent="-457200">
              <a:buFont typeface="Symbol"/>
              <a:buChar char="Þ"/>
            </a:pP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972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chinese ancient king couple portrait_3167475.png"/>
          <p:cNvPicPr>
            <a:picLocks noChangeAspect="1"/>
          </p:cNvPicPr>
          <p:nvPr/>
        </p:nvPicPr>
        <p:blipFill>
          <a:blip r:embed="rId2"/>
          <a:srcRect l="2805" r="47526"/>
          <a:stretch>
            <a:fillRect/>
          </a:stretch>
        </p:blipFill>
        <p:spPr>
          <a:xfrm>
            <a:off x="80928" y="1133212"/>
            <a:ext cx="2915814" cy="4210335"/>
          </a:xfrm>
          <a:prstGeom prst="rect">
            <a:avLst/>
          </a:prstGeom>
        </p:spPr>
      </p:pic>
      <p:sp>
        <p:nvSpPr>
          <p:cNvPr id="5" name="Rectangle 4"/>
          <p:cNvSpPr/>
          <p:nvPr/>
        </p:nvSpPr>
        <p:spPr>
          <a:xfrm>
            <a:off x="4106528" y="193964"/>
            <a:ext cx="7988490" cy="4832092"/>
          </a:xfrm>
          <a:prstGeom prst="rect">
            <a:avLst/>
          </a:prstGeom>
        </p:spPr>
        <p:txBody>
          <a:bodyPr wrap="square">
            <a:spAutoFit/>
          </a:bodyPr>
          <a:lstStyle/>
          <a:p>
            <a:pPr algn="just"/>
            <a:r>
              <a:rPr lang="en-US" sz="2800" b="1" i="1" dirty="0">
                <a:solidFill>
                  <a:srgbClr val="002060"/>
                </a:solidFill>
                <a:latin typeface="+mj-lt"/>
              </a:rPr>
              <a:t>	</a:t>
            </a:r>
            <a:r>
              <a:rPr lang="vi-VN" sz="2800" b="1" i="1" dirty="0">
                <a:solidFill>
                  <a:srgbClr val="002060"/>
                </a:solidFill>
                <a:latin typeface="+mj-lt"/>
              </a:rPr>
              <a:t>Ngày xưa, tước “vương” được dùng để chỉ một ông vua quản lý một quốc gia độc lập (đời Hạ, Thương, Chu đều xưng vương). Tần Thủy Hoàng thu phục thiên hạ, tự xưng “hoàng đế” và dùng tước “vương” để phong cho các chư hầu thần phục.</a:t>
            </a:r>
            <a:endParaRPr lang="en-US" sz="2800" b="1" i="1" dirty="0">
              <a:solidFill>
                <a:srgbClr val="002060"/>
              </a:solidFill>
              <a:latin typeface="+mj-lt"/>
            </a:endParaRPr>
          </a:p>
          <a:p>
            <a:pPr algn="just"/>
            <a:r>
              <a:rPr lang="en-US" sz="2800" b="1" i="1" dirty="0">
                <a:solidFill>
                  <a:srgbClr val="002060"/>
                </a:solidFill>
                <a:latin typeface="+mj-lt"/>
              </a:rPr>
              <a:t>	</a:t>
            </a:r>
            <a:r>
              <a:rPr lang="vi-VN" sz="2800" b="1" i="1" dirty="0">
                <a:solidFill>
                  <a:srgbClr val="002060"/>
                </a:solidFill>
                <a:latin typeface="+mj-lt"/>
              </a:rPr>
              <a:t>Lý Bôn khi thành lập nước Vạn Xuân đã tự xưng là Lý Nam Đế, không chịu thuần phục làm chư hầu, bất chấp việc không được triều đại phong kiến phương Bắc khi đó chấp nhận, chống lại quan niệm cho rằng chỉ có một hoàng đế Trung Quốc duy nhất thống trị khắp thế gian này.</a:t>
            </a:r>
            <a:endParaRPr lang="en-US" sz="2800" b="1" i="1" dirty="0">
              <a:solidFill>
                <a:srgbClr val="002060"/>
              </a:solidFill>
              <a:latin typeface="+mj-lt"/>
            </a:endParaRPr>
          </a:p>
        </p:txBody>
      </p:sp>
      <p:sp>
        <p:nvSpPr>
          <p:cNvPr id="6" name="TextBox 5"/>
          <p:cNvSpPr txBox="1"/>
          <p:nvPr/>
        </p:nvSpPr>
        <p:spPr>
          <a:xfrm>
            <a:off x="249382" y="360218"/>
            <a:ext cx="3857146"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a:t>
            </a:r>
            <a:r>
              <a:rPr lang="en-US" sz="2800" b="1"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61139" y="5239270"/>
            <a:ext cx="10531088" cy="1261884"/>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=&gt; NAM ĐẾ NGANG HÀNG VỚI BẮC ĐẾ</a:t>
            </a:r>
          </a:p>
          <a:p>
            <a:pPr marL="457200" indent="-457200">
              <a:buFont typeface="Symbol"/>
              <a:buChar char="Þ"/>
            </a:pPr>
            <a:r>
              <a:rPr lang="en-US" sz="2400" b="1" dirty="0">
                <a:solidFill>
                  <a:srgbClr val="FF0000"/>
                </a:solidFill>
                <a:latin typeface="Times New Roman" panose="02020603050405020304" pitchFamily="18" charset="0"/>
                <a:cs typeface="Times New Roman" panose="02020603050405020304" pitchFamily="18" charset="0"/>
              </a:rPr>
              <a:t>VUA NƯỚC ĐẠI CỒ VIỆT NGANG HÀNG VỚI VUA NƯỚC ĐẠI TỐNG</a:t>
            </a:r>
          </a:p>
          <a:p>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3660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942110" y="761693"/>
            <a:ext cx="6497782" cy="4387309"/>
          </a:xfrm>
        </p:spPr>
        <p:txBody>
          <a:bodyPr>
            <a:normAutofit lnSpcReduction="10000"/>
          </a:bodyPr>
          <a:lstStyle/>
          <a:p>
            <a:pPr marL="0" indent="0" algn="just">
              <a:buNone/>
            </a:pPr>
            <a:r>
              <a:rPr lang="en-US" b="1" i="1" dirty="0">
                <a:solidFill>
                  <a:srgbClr val="FF0000"/>
                </a:solidFill>
                <a:effectLst>
                  <a:outerShdw blurRad="38100" dist="38100" dir="2700000" algn="tl">
                    <a:srgbClr val="000000">
                      <a:alpha val="43137"/>
                    </a:srgbClr>
                  </a:outerShdw>
                </a:effectLst>
                <a:latin typeface="+mj-lt"/>
              </a:rPr>
              <a:t>	</a:t>
            </a:r>
            <a:r>
              <a:rPr lang="vi-VN" b="1" i="1" dirty="0">
                <a:solidFill>
                  <a:srgbClr val="FF0000"/>
                </a:solidFill>
                <a:latin typeface="+mj-lt"/>
              </a:rPr>
              <a:t>Theo Sử ký của Tư Mã Thiên thì từ thời Xuân thu chiến quốc, các nhà chiêm tinh cổ đại đã phát hiện ra việc mỗi khu vực dưới mặt đất (mỗi quốc gia) đều ứng với các tinh phận trên bầu trời. Người xưa đã dựa vào vị trí các ngôi sao để phân chia và xác định ranh giới các khu vực tương ứng trên mặt đất, họ mượn tên sao để chỉ tên đất.</a:t>
            </a:r>
          </a:p>
          <a:p>
            <a:pPr marL="0" indent="0" algn="just">
              <a:buNone/>
            </a:pPr>
            <a:r>
              <a:rPr lang="en-US" b="1" i="1" dirty="0">
                <a:solidFill>
                  <a:srgbClr val="FF0000"/>
                </a:solidFill>
                <a:latin typeface="+mj-lt"/>
              </a:rPr>
              <a:t>	</a:t>
            </a:r>
            <a:r>
              <a:rPr lang="vi-VN" b="1" i="1" dirty="0">
                <a:solidFill>
                  <a:srgbClr val="FF0000"/>
                </a:solidFill>
                <a:latin typeface="+mj-lt"/>
              </a:rPr>
              <a:t>Theo đó, nước Việt ta thuộc địa phận sao Dực và sao Chẩn.</a:t>
            </a:r>
          </a:p>
          <a:p>
            <a:pPr algn="just"/>
            <a:endParaRPr lang="en-US" i="1" dirty="0">
              <a:solidFill>
                <a:srgbClr val="FF0000"/>
              </a:solidFill>
              <a:latin typeface="+mj-lt"/>
            </a:endParaRPr>
          </a:p>
        </p:txBody>
      </p:sp>
      <p:pic>
        <p:nvPicPr>
          <p:cNvPr id="6" name="Picture 5"/>
          <p:cNvPicPr>
            <a:picLocks noChangeAspect="1"/>
          </p:cNvPicPr>
          <p:nvPr/>
        </p:nvPicPr>
        <p:blipFill>
          <a:blip r:embed="rId2"/>
          <a:stretch>
            <a:fillRect/>
          </a:stretch>
        </p:blipFill>
        <p:spPr>
          <a:xfrm>
            <a:off x="8213985" y="368877"/>
            <a:ext cx="3512155" cy="5172942"/>
          </a:xfrm>
          <a:prstGeom prst="rect">
            <a:avLst/>
          </a:prstGeom>
        </p:spPr>
      </p:pic>
      <p:sp>
        <p:nvSpPr>
          <p:cNvPr id="4" name="TextBox 3"/>
          <p:cNvSpPr txBox="1"/>
          <p:nvPr/>
        </p:nvSpPr>
        <p:spPr>
          <a:xfrm>
            <a:off x="622562" y="107267"/>
            <a:ext cx="4802918"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35333" y="4853894"/>
            <a:ext cx="8178652" cy="707886"/>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=&gt; CƠ SỞ VỮNG CHẮC, LINH THIÊNG, ĐÁNG TIN CẬY  CỦA NGƯỜI XƯA</a:t>
            </a:r>
          </a:p>
        </p:txBody>
      </p:sp>
      <p:sp>
        <p:nvSpPr>
          <p:cNvPr id="8" name="TextBox 7"/>
          <p:cNvSpPr txBox="1"/>
          <p:nvPr/>
        </p:nvSpPr>
        <p:spPr>
          <a:xfrm>
            <a:off x="35333" y="5746446"/>
            <a:ext cx="8178652" cy="954107"/>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=&gt; </a:t>
            </a:r>
            <a:r>
              <a:rPr lang="en-US" sz="2800" dirty="0" err="1">
                <a:latin typeface="Times New Roman"/>
                <a:ea typeface="Times New Roman"/>
              </a:rPr>
              <a:t>Khẳng</a:t>
            </a:r>
            <a:r>
              <a:rPr lang="en-US" sz="2800" dirty="0">
                <a:latin typeface="Times New Roman"/>
                <a:ea typeface="Times New Roman"/>
              </a:rPr>
              <a:t> </a:t>
            </a:r>
            <a:r>
              <a:rPr lang="en-US" sz="2800" dirty="0" err="1">
                <a:latin typeface="Times New Roman"/>
                <a:ea typeface="Times New Roman"/>
              </a:rPr>
              <a:t>định</a:t>
            </a:r>
            <a:r>
              <a:rPr lang="en-US" sz="2800" dirty="0">
                <a:latin typeface="Times New Roman"/>
                <a:ea typeface="Times New Roman"/>
              </a:rPr>
              <a:t> </a:t>
            </a:r>
            <a:r>
              <a:rPr lang="en-US" sz="2800" dirty="0" err="1">
                <a:latin typeface="Times New Roman"/>
                <a:ea typeface="Times New Roman"/>
              </a:rPr>
              <a:t>ranh</a:t>
            </a:r>
            <a:r>
              <a:rPr lang="en-US" sz="2800" dirty="0">
                <a:latin typeface="Times New Roman"/>
                <a:ea typeface="Times New Roman"/>
              </a:rPr>
              <a:t> </a:t>
            </a:r>
            <a:r>
              <a:rPr lang="en-US" sz="2800" dirty="0" err="1">
                <a:latin typeface="Times New Roman"/>
                <a:ea typeface="Times New Roman"/>
              </a:rPr>
              <a:t>giới</a:t>
            </a:r>
            <a:r>
              <a:rPr lang="en-US" sz="2800" dirty="0">
                <a:latin typeface="Times New Roman"/>
                <a:ea typeface="Times New Roman"/>
              </a:rPr>
              <a:t> </a:t>
            </a:r>
            <a:r>
              <a:rPr lang="en-US" sz="2800" dirty="0" err="1">
                <a:latin typeface="Times New Roman"/>
                <a:ea typeface="Times New Roman"/>
              </a:rPr>
              <a:t>nước</a:t>
            </a:r>
            <a:r>
              <a:rPr lang="en-US" sz="2800" dirty="0">
                <a:latin typeface="Times New Roman"/>
                <a:ea typeface="Times New Roman"/>
              </a:rPr>
              <a:t> Nam </a:t>
            </a:r>
            <a:r>
              <a:rPr lang="en-US" sz="2800" dirty="0" err="1">
                <a:latin typeface="Times New Roman"/>
                <a:ea typeface="Times New Roman"/>
              </a:rPr>
              <a:t>đã</a:t>
            </a:r>
            <a:r>
              <a:rPr lang="en-US" sz="2800" dirty="0">
                <a:latin typeface="Times New Roman"/>
                <a:ea typeface="Times New Roman"/>
              </a:rPr>
              <a:t> </a:t>
            </a:r>
            <a:r>
              <a:rPr lang="en-US" sz="2800" dirty="0" err="1">
                <a:latin typeface="Times New Roman"/>
                <a:ea typeface="Times New Roman"/>
              </a:rPr>
              <a:t>được</a:t>
            </a:r>
            <a:r>
              <a:rPr lang="en-US" sz="2800" dirty="0">
                <a:latin typeface="Times New Roman"/>
                <a:ea typeface="Times New Roman"/>
              </a:rPr>
              <a:t> </a:t>
            </a:r>
            <a:r>
              <a:rPr lang="en-US" sz="2800" dirty="0" err="1">
                <a:latin typeface="Times New Roman"/>
                <a:ea typeface="Times New Roman"/>
              </a:rPr>
              <a:t>phân</a:t>
            </a:r>
            <a:r>
              <a:rPr lang="en-US" sz="2800" dirty="0">
                <a:latin typeface="Times New Roman"/>
                <a:ea typeface="Times New Roman"/>
              </a:rPr>
              <a:t> </a:t>
            </a:r>
            <a:r>
              <a:rPr lang="en-US" sz="2800" dirty="0" err="1">
                <a:latin typeface="Times New Roman"/>
                <a:ea typeface="Times New Roman"/>
              </a:rPr>
              <a:t>định</a:t>
            </a:r>
            <a:r>
              <a:rPr lang="en-US" sz="2800" dirty="0">
                <a:latin typeface="Times New Roman"/>
                <a:ea typeface="Times New Roman"/>
              </a:rPr>
              <a:t> </a:t>
            </a:r>
            <a:r>
              <a:rPr lang="en-US" sz="2800" dirty="0" err="1">
                <a:latin typeface="Times New Roman"/>
                <a:ea typeface="Times New Roman"/>
              </a:rPr>
              <a:t>rõ</a:t>
            </a:r>
            <a:r>
              <a:rPr lang="en-US" sz="2800" dirty="0">
                <a:latin typeface="Times New Roman"/>
                <a:ea typeface="Times New Roman"/>
              </a:rPr>
              <a:t> </a:t>
            </a:r>
            <a:r>
              <a:rPr lang="en-US" sz="2800" dirty="0" err="1">
                <a:latin typeface="Times New Roman"/>
                <a:ea typeface="Times New Roman"/>
              </a:rPr>
              <a:t>ràng</a:t>
            </a:r>
            <a:r>
              <a:rPr lang="en-US" sz="2800" dirty="0">
                <a:latin typeface="Times New Roman"/>
                <a:ea typeface="Times New Roman"/>
              </a:rPr>
              <a:t> </a:t>
            </a:r>
            <a:r>
              <a:rPr lang="en-US" sz="2800" dirty="0" err="1">
                <a:latin typeface="Times New Roman"/>
                <a:ea typeface="Times New Roman"/>
              </a:rPr>
              <a:t>hợp</a:t>
            </a:r>
            <a:r>
              <a:rPr lang="en-US" sz="2800" dirty="0">
                <a:latin typeface="Times New Roman"/>
                <a:ea typeface="Times New Roman"/>
              </a:rPr>
              <a:t> </a:t>
            </a:r>
            <a:r>
              <a:rPr lang="en-US" sz="2800" dirty="0" err="1">
                <a:latin typeface="Times New Roman"/>
                <a:ea typeface="Times New Roman"/>
              </a:rPr>
              <a:t>với</a:t>
            </a:r>
            <a:r>
              <a:rPr lang="en-US" sz="2800" dirty="0">
                <a:latin typeface="Times New Roman"/>
                <a:ea typeface="Times New Roman"/>
              </a:rPr>
              <a:t> </a:t>
            </a:r>
            <a:r>
              <a:rPr lang="en-US" sz="2800" dirty="0" err="1">
                <a:latin typeface="Times New Roman"/>
                <a:ea typeface="Times New Roman"/>
              </a:rPr>
              <a:t>đạo</a:t>
            </a:r>
            <a:r>
              <a:rPr lang="en-US" sz="2800" dirty="0">
                <a:latin typeface="Times New Roman"/>
                <a:ea typeface="Times New Roman"/>
              </a:rPr>
              <a:t> </a:t>
            </a:r>
            <a:r>
              <a:rPr lang="en-US" sz="2800" dirty="0" err="1">
                <a:latin typeface="Times New Roman"/>
                <a:ea typeface="Times New Roman"/>
              </a:rPr>
              <a:t>trời</a:t>
            </a:r>
            <a:r>
              <a:rPr lang="en-US" sz="2800" dirty="0">
                <a:latin typeface="Times New Roman"/>
                <a:ea typeface="Times New Roman"/>
              </a:rPr>
              <a:t> - </a:t>
            </a:r>
            <a:r>
              <a:rPr lang="en-US" sz="2800" dirty="0" err="1">
                <a:latin typeface="Times New Roman"/>
                <a:ea typeface="Times New Roman"/>
              </a:rPr>
              <a:t>đất</a:t>
            </a:r>
            <a:r>
              <a:rPr lang="en-US" sz="2800" dirty="0">
                <a:latin typeface="Times New Roman"/>
                <a:ea typeface="Times New Roman"/>
              </a:rPr>
              <a:t>, </a:t>
            </a:r>
            <a:r>
              <a:rPr lang="en-US" sz="2800" dirty="0" err="1">
                <a:latin typeface="Times New Roman"/>
                <a:ea typeface="Times New Roman"/>
              </a:rPr>
              <a:t>thuận</a:t>
            </a:r>
            <a:r>
              <a:rPr lang="en-US" sz="2800" dirty="0">
                <a:latin typeface="Times New Roman"/>
                <a:ea typeface="Times New Roman"/>
              </a:rPr>
              <a:t> </a:t>
            </a:r>
            <a:r>
              <a:rPr lang="en-US" sz="2800" dirty="0" err="1">
                <a:latin typeface="Times New Roman"/>
                <a:ea typeface="Times New Roman"/>
              </a:rPr>
              <a:t>với</a:t>
            </a:r>
            <a:r>
              <a:rPr lang="en-US" sz="2800" dirty="0">
                <a:latin typeface="Times New Roman"/>
                <a:ea typeface="Times New Roman"/>
              </a:rPr>
              <a:t> </a:t>
            </a:r>
            <a:r>
              <a:rPr lang="en-US" sz="2800" dirty="0" err="1">
                <a:latin typeface="Times New Roman"/>
                <a:ea typeface="Times New Roman"/>
              </a:rPr>
              <a:t>lòng</a:t>
            </a:r>
            <a:r>
              <a:rPr lang="en-US" sz="2800" dirty="0">
                <a:latin typeface="Times New Roman"/>
                <a:ea typeface="Times New Roman"/>
              </a:rPr>
              <a:t> </a:t>
            </a:r>
            <a:r>
              <a:rPr lang="en-US" sz="2800" dirty="0" err="1">
                <a:latin typeface="Times New Roman"/>
                <a:ea typeface="Times New Roman"/>
              </a:rPr>
              <a:t>người</a:t>
            </a:r>
            <a:r>
              <a:rPr lang="en-US" sz="2800" dirty="0">
                <a:latin typeface="Times New Roman"/>
                <a:ea typeface="Times New Roman"/>
              </a:rPr>
              <a:t>. </a:t>
            </a:r>
            <a:endParaRPr lang="en-US"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8401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0223" y="639858"/>
            <a:ext cx="10927644" cy="1446550"/>
          </a:xfrm>
          <a:prstGeom prst="rect">
            <a:avLst/>
          </a:prstGeom>
        </p:spPr>
        <p:txBody>
          <a:bodyPr wrap="square">
            <a:spAutoFit/>
          </a:bodyPr>
          <a:lstStyle/>
          <a:p>
            <a:pPr lvl="0" algn="ctr" eaLnBrk="0" fontAlgn="base" hangingPunct="0">
              <a:spcBef>
                <a:spcPct val="0"/>
              </a:spcBef>
              <a:spcAft>
                <a:spcPct val="0"/>
              </a:spcAft>
              <a:defRPr/>
            </a:pPr>
            <a:r>
              <a:rPr lang="en-US" sz="4400" b="1" i="1" dirty="0" err="1">
                <a:solidFill>
                  <a:srgbClr val="FF0000"/>
                </a:solidFill>
                <a:latin typeface="Times New Roman" pitchFamily="18" charset="0"/>
                <a:ea typeface="Calibri" pitchFamily="34" charset="0"/>
                <a:cs typeface="Times New Roman" pitchFamily="18" charset="0"/>
              </a:rPr>
              <a:t>Ngoài</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hàm</a:t>
            </a:r>
            <a:r>
              <a:rPr lang="en-US" sz="4400" b="1" i="1" dirty="0">
                <a:solidFill>
                  <a:srgbClr val="FF0000"/>
                </a:solidFill>
                <a:latin typeface="Times New Roman" pitchFamily="18" charset="0"/>
                <a:ea typeface="Calibri" pitchFamily="34" charset="0"/>
                <a:cs typeface="Times New Roman" pitchFamily="18" charset="0"/>
              </a:rPr>
              <a:t> ý </a:t>
            </a:r>
            <a:r>
              <a:rPr lang="en-US" sz="4400" b="1" i="1" dirty="0" err="1">
                <a:solidFill>
                  <a:srgbClr val="FF0000"/>
                </a:solidFill>
                <a:latin typeface="Times New Roman" pitchFamily="18" charset="0"/>
                <a:ea typeface="Calibri" pitchFamily="34" charset="0"/>
                <a:cs typeface="Times New Roman" pitchFamily="18" charset="0"/>
              </a:rPr>
              <a:t>khẳng</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định</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chủ</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quyền</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lãnh</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thổ</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theo</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em</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câu</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thơ</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đầu</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tiên</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còn</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hàm</a:t>
            </a:r>
            <a:r>
              <a:rPr lang="en-US" sz="4400" b="1" i="1" dirty="0">
                <a:solidFill>
                  <a:srgbClr val="FF0000"/>
                </a:solidFill>
                <a:latin typeface="Times New Roman" pitchFamily="18" charset="0"/>
                <a:ea typeface="Calibri" pitchFamily="34" charset="0"/>
                <a:cs typeface="Times New Roman" pitchFamily="18" charset="0"/>
              </a:rPr>
              <a:t> ý </a:t>
            </a:r>
            <a:r>
              <a:rPr lang="en-US" sz="4400" b="1" i="1" dirty="0" err="1">
                <a:solidFill>
                  <a:srgbClr val="FF0000"/>
                </a:solidFill>
                <a:latin typeface="Times New Roman" pitchFamily="18" charset="0"/>
                <a:ea typeface="Calibri" pitchFamily="34" charset="0"/>
                <a:cs typeface="Times New Roman" pitchFamily="18" charset="0"/>
              </a:rPr>
              <a:t>gì</a:t>
            </a:r>
            <a:r>
              <a:rPr lang="en-US" sz="4400" b="1" i="1" dirty="0">
                <a:solidFill>
                  <a:srgbClr val="FF0000"/>
                </a:solidFill>
                <a:latin typeface="Times New Roman" pitchFamily="18" charset="0"/>
                <a:ea typeface="Calibri" pitchFamily="34" charset="0"/>
                <a:cs typeface="Times New Roman" pitchFamily="18" charset="0"/>
              </a:rPr>
              <a:t> </a:t>
            </a:r>
            <a:r>
              <a:rPr lang="en-US" sz="4400" b="1" i="1" dirty="0" err="1">
                <a:solidFill>
                  <a:srgbClr val="FF0000"/>
                </a:solidFill>
                <a:latin typeface="Times New Roman" pitchFamily="18" charset="0"/>
                <a:ea typeface="Calibri" pitchFamily="34" charset="0"/>
                <a:cs typeface="Times New Roman" pitchFamily="18" charset="0"/>
              </a:rPr>
              <a:t>khác</a:t>
            </a:r>
            <a:r>
              <a:rPr lang="en-US" sz="4400" b="1" i="1" dirty="0">
                <a:solidFill>
                  <a:srgbClr val="FF0000"/>
                </a:solidFill>
                <a:latin typeface="Times New Roman" pitchFamily="18" charset="0"/>
                <a:ea typeface="Calibri" pitchFamily="34" charset="0"/>
                <a:cs typeface="Times New Roman" pitchFamily="18" charset="0"/>
              </a:rPr>
              <a:t>?</a:t>
            </a:r>
          </a:p>
        </p:txBody>
      </p:sp>
      <p:sp>
        <p:nvSpPr>
          <p:cNvPr id="3" name="Rectangle 2"/>
          <p:cNvSpPr/>
          <p:nvPr/>
        </p:nvSpPr>
        <p:spPr>
          <a:xfrm>
            <a:off x="790222" y="2412214"/>
            <a:ext cx="10927645" cy="2800767"/>
          </a:xfrm>
          <a:prstGeom prst="rect">
            <a:avLst/>
          </a:prstGeom>
        </p:spPr>
        <p:txBody>
          <a:bodyPr wrap="square">
            <a:spAutoFit/>
          </a:bodyPr>
          <a:lstStyle/>
          <a:p>
            <a:pPr lvl="0" algn="ctr" eaLnBrk="0" fontAlgn="base" hangingPunct="0">
              <a:spcBef>
                <a:spcPct val="0"/>
              </a:spcBef>
              <a:spcAft>
                <a:spcPct val="0"/>
              </a:spcAft>
              <a:defRPr/>
            </a:pPr>
            <a:r>
              <a:rPr lang="en-US" sz="4400" i="1" dirty="0">
                <a:solidFill>
                  <a:srgbClr val="00B050"/>
                </a:solidFill>
                <a:latin typeface="Times New Roman" pitchFamily="18" charset="0"/>
                <a:ea typeface="Calibri" pitchFamily="34" charset="0"/>
                <a:cs typeface="Times New Roman" pitchFamily="18" charset="0"/>
              </a:rPr>
              <a:t>Nam </a:t>
            </a:r>
            <a:r>
              <a:rPr lang="en-US" sz="4400" i="1" dirty="0" err="1">
                <a:solidFill>
                  <a:srgbClr val="00B050"/>
                </a:solidFill>
                <a:latin typeface="Times New Roman" pitchFamily="18" charset="0"/>
                <a:ea typeface="Calibri" pitchFamily="34" charset="0"/>
                <a:cs typeface="Times New Roman" pitchFamily="18" charset="0"/>
              </a:rPr>
              <a:t>quốc</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sơn</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hà</a:t>
            </a:r>
            <a:r>
              <a:rPr lang="en-US" sz="4400" i="1" dirty="0">
                <a:solidFill>
                  <a:srgbClr val="00B050"/>
                </a:solidFill>
                <a:latin typeface="Times New Roman" pitchFamily="18" charset="0"/>
                <a:ea typeface="Calibri" pitchFamily="34" charset="0"/>
                <a:cs typeface="Times New Roman" pitchFamily="18" charset="0"/>
              </a:rPr>
              <a:t> Nam </a:t>
            </a:r>
            <a:r>
              <a:rPr lang="en-US" sz="4400" i="1" u="sng" dirty="0" err="1">
                <a:solidFill>
                  <a:srgbClr val="00B050"/>
                </a:solidFill>
                <a:latin typeface="Times New Roman" pitchFamily="18" charset="0"/>
                <a:ea typeface="Calibri" pitchFamily="34" charset="0"/>
                <a:cs typeface="Times New Roman" pitchFamily="18" charset="0"/>
              </a:rPr>
              <a:t>đế</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cư</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thể</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hiện</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thái</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độ</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tự</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hào</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niềm</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tự</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tôn</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dân</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tộc</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Nước</a:t>
            </a:r>
            <a:r>
              <a:rPr lang="en-US" sz="4400" i="1" dirty="0">
                <a:solidFill>
                  <a:srgbClr val="00B050"/>
                </a:solidFill>
                <a:latin typeface="Times New Roman" pitchFamily="18" charset="0"/>
                <a:ea typeface="Calibri" pitchFamily="34" charset="0"/>
                <a:cs typeface="Times New Roman" pitchFamily="18" charset="0"/>
              </a:rPr>
              <a:t> Nam </a:t>
            </a:r>
            <a:r>
              <a:rPr lang="en-US" sz="4400" i="1" dirty="0" err="1">
                <a:solidFill>
                  <a:srgbClr val="00B050"/>
                </a:solidFill>
                <a:latin typeface="Times New Roman" pitchFamily="18" charset="0"/>
                <a:ea typeface="Calibri" pitchFamily="34" charset="0"/>
                <a:cs typeface="Times New Roman" pitchFamily="18" charset="0"/>
              </a:rPr>
              <a:t>được</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khẳng</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định</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là</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một</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quốc</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gia</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độc</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lập</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có</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lãnh</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thổ</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riêng</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sông</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núi</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có</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chủ</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quyền</a:t>
            </a:r>
            <a:r>
              <a:rPr lang="en-US" sz="4400" i="1" dirty="0">
                <a:solidFill>
                  <a:srgbClr val="00B050"/>
                </a:solidFill>
                <a:latin typeface="Times New Roman" pitchFamily="18" charset="0"/>
                <a:ea typeface="Calibri" pitchFamily="34" charset="0"/>
                <a:cs typeface="Times New Roman" pitchFamily="18" charset="0"/>
              </a:rPr>
              <a:t> “</a:t>
            </a:r>
            <a:r>
              <a:rPr lang="en-US" sz="4400" i="1" dirty="0" err="1">
                <a:solidFill>
                  <a:srgbClr val="00B050"/>
                </a:solidFill>
                <a:latin typeface="Times New Roman" pitchFamily="18" charset="0"/>
                <a:ea typeface="Calibri" pitchFamily="34" charset="0"/>
                <a:cs typeface="Times New Roman" pitchFamily="18" charset="0"/>
              </a:rPr>
              <a:t>đế</a:t>
            </a:r>
            <a:r>
              <a:rPr lang="en-US" sz="4400" i="1" dirty="0">
                <a:solidFill>
                  <a:srgbClr val="00B050"/>
                </a:solidFill>
                <a:latin typeface="Times New Roman" pitchFamily="18" charset="0"/>
                <a:ea typeface="Calibri" pitchFamily="34" charset="0"/>
                <a:cs typeface="Times New Roman" pitchFamily="18" charset="0"/>
              </a:rPr>
              <a:t>”.</a:t>
            </a:r>
          </a:p>
        </p:txBody>
      </p:sp>
    </p:spTree>
    <p:extLst>
      <p:ext uri="{BB962C8B-B14F-4D97-AF65-F5344CB8AC3E}">
        <p14:creationId xmlns:p14="http://schemas.microsoft.com/office/powerpoint/2010/main" val="245781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410" r="25099"/>
          <a:stretch/>
        </p:blipFill>
        <p:spPr>
          <a:xfrm>
            <a:off x="7689273" y="318656"/>
            <a:ext cx="4502727" cy="6677890"/>
          </a:xfrm>
          <a:prstGeom prst="rect">
            <a:avLst/>
          </a:prstGeom>
        </p:spPr>
      </p:pic>
      <p:graphicFrame>
        <p:nvGraphicFramePr>
          <p:cNvPr id="7" name="Diagram 6"/>
          <p:cNvGraphicFramePr/>
          <p:nvPr>
            <p:extLst>
              <p:ext uri="{D42A27DB-BD31-4B8C-83A1-F6EECF244321}">
                <p14:modId xmlns:p14="http://schemas.microsoft.com/office/powerpoint/2010/main" val="2825982359"/>
              </p:ext>
            </p:extLst>
          </p:nvPr>
        </p:nvGraphicFramePr>
        <p:xfrm>
          <a:off x="434110" y="318656"/>
          <a:ext cx="6848764" cy="4475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90946" y="4759037"/>
            <a:ext cx="7689272" cy="1537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ta. </a:t>
            </a:r>
          </a:p>
        </p:txBody>
      </p:sp>
    </p:spTree>
    <p:extLst>
      <p:ext uri="{BB962C8B-B14F-4D97-AF65-F5344CB8AC3E}">
        <p14:creationId xmlns:p14="http://schemas.microsoft.com/office/powerpoint/2010/main" val="2078701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A5480-581D-4821-ACC1-3B40C3C06DE4}"/>
              </a:ext>
            </a:extLst>
          </p:cNvPr>
          <p:cNvPicPr>
            <a:picLocks noChangeAspect="1"/>
          </p:cNvPicPr>
          <p:nvPr/>
        </p:nvPicPr>
        <p:blipFill>
          <a:blip r:embed="rId2"/>
          <a:stretch>
            <a:fillRect/>
          </a:stretch>
        </p:blipFill>
        <p:spPr>
          <a:xfrm>
            <a:off x="2333625" y="0"/>
            <a:ext cx="7524750" cy="6696075"/>
          </a:xfrm>
          <a:prstGeom prst="rect">
            <a:avLst/>
          </a:prstGeom>
        </p:spPr>
      </p:pic>
      <p:sp>
        <p:nvSpPr>
          <p:cNvPr id="6" name="TextBox 5">
            <a:extLst>
              <a:ext uri="{FF2B5EF4-FFF2-40B4-BE49-F238E27FC236}">
                <a16:creationId xmlns:a16="http://schemas.microsoft.com/office/drawing/2014/main" id="{482EACC5-6B28-4579-B162-9823C93BB200}"/>
              </a:ext>
            </a:extLst>
          </p:cNvPr>
          <p:cNvSpPr txBox="1"/>
          <p:nvPr/>
        </p:nvSpPr>
        <p:spPr>
          <a:xfrm>
            <a:off x="462279" y="381853"/>
            <a:ext cx="6955750" cy="923330"/>
          </a:xfrm>
          <a:prstGeom prst="rect">
            <a:avLst/>
          </a:prstGeom>
          <a:noFill/>
        </p:spPr>
        <p:txBody>
          <a:bodyPr wrap="none" rtlCol="0">
            <a:spAutoFit/>
          </a:bodyPr>
          <a:lstStyle/>
          <a:p>
            <a:r>
              <a:rPr lang="en-US" sz="5400" b="1" i="1" u="sng" dirty="0" err="1">
                <a:solidFill>
                  <a:srgbClr val="00B050"/>
                </a:solidFill>
                <a:latin typeface="Times New Roman" panose="02020603050405020304" pitchFamily="18" charset="0"/>
                <a:cs typeface="Times New Roman" panose="02020603050405020304" pitchFamily="18" charset="0"/>
              </a:rPr>
              <a:t>Bài</a:t>
            </a:r>
            <a:r>
              <a:rPr lang="en-US" sz="5400" b="1" i="1" u="sng" dirty="0">
                <a:solidFill>
                  <a:srgbClr val="00B050"/>
                </a:solidFill>
                <a:latin typeface="Times New Roman" panose="02020603050405020304" pitchFamily="18" charset="0"/>
                <a:cs typeface="Times New Roman" panose="02020603050405020304" pitchFamily="18" charset="0"/>
              </a:rPr>
              <a:t> 3</a:t>
            </a:r>
            <a:r>
              <a:rPr lang="en-US" sz="5400" b="1" i="1" dirty="0">
                <a:solidFill>
                  <a:srgbClr val="00B050"/>
                </a:solidFill>
                <a:latin typeface="Times New Roman" panose="02020603050405020304" pitchFamily="18" charset="0"/>
                <a:cs typeface="Times New Roman" panose="02020603050405020304" pitchFamily="18" charset="0"/>
              </a:rPr>
              <a:t>: LỜI SÔNG NÚI</a:t>
            </a:r>
          </a:p>
        </p:txBody>
      </p:sp>
      <p:sp>
        <p:nvSpPr>
          <p:cNvPr id="8" name="TextBox 7">
            <a:extLst>
              <a:ext uri="{FF2B5EF4-FFF2-40B4-BE49-F238E27FC236}">
                <a16:creationId xmlns:a16="http://schemas.microsoft.com/office/drawing/2014/main" id="{EC768BD1-68AB-430F-8EB6-64CC7266A314}"/>
              </a:ext>
            </a:extLst>
          </p:cNvPr>
          <p:cNvSpPr txBox="1"/>
          <p:nvPr/>
        </p:nvSpPr>
        <p:spPr>
          <a:xfrm>
            <a:off x="1339403" y="1841679"/>
            <a:ext cx="11024315" cy="1446550"/>
          </a:xfrm>
          <a:prstGeom prst="rect">
            <a:avLst/>
          </a:prstGeom>
          <a:noFill/>
        </p:spPr>
        <p:txBody>
          <a:bodyPr wrap="square" rtlCol="0">
            <a:spAutoFit/>
          </a:bodyPr>
          <a:lstStyle/>
          <a:p>
            <a:r>
              <a:rPr lang="en-US" sz="8800" b="1" i="1" dirty="0">
                <a:solidFill>
                  <a:srgbClr val="002060"/>
                </a:solidFill>
                <a:latin typeface="Times New Roman" panose="02020603050405020304" pitchFamily="18" charset="0"/>
                <a:cs typeface="Times New Roman" panose="02020603050405020304" pitchFamily="18" charset="0"/>
              </a:rPr>
              <a:t>Nam </a:t>
            </a:r>
            <a:r>
              <a:rPr lang="en-US" sz="8800" b="1" i="1" dirty="0" err="1">
                <a:solidFill>
                  <a:srgbClr val="002060"/>
                </a:solidFill>
                <a:latin typeface="Times New Roman" panose="02020603050405020304" pitchFamily="18" charset="0"/>
                <a:cs typeface="Times New Roman" panose="02020603050405020304" pitchFamily="18" charset="0"/>
              </a:rPr>
              <a:t>quốc</a:t>
            </a:r>
            <a:r>
              <a:rPr lang="en-US" sz="8800" b="1" i="1" dirty="0">
                <a:solidFill>
                  <a:srgbClr val="002060"/>
                </a:solidFill>
                <a:latin typeface="Times New Roman" panose="02020603050405020304" pitchFamily="18" charset="0"/>
                <a:cs typeface="Times New Roman" panose="02020603050405020304" pitchFamily="18" charset="0"/>
              </a:rPr>
              <a:t> </a:t>
            </a:r>
            <a:r>
              <a:rPr lang="en-US" sz="8800" b="1" i="1" dirty="0" err="1">
                <a:solidFill>
                  <a:srgbClr val="002060"/>
                </a:solidFill>
                <a:latin typeface="Times New Roman" panose="02020603050405020304" pitchFamily="18" charset="0"/>
                <a:cs typeface="Times New Roman" panose="02020603050405020304" pitchFamily="18" charset="0"/>
              </a:rPr>
              <a:t>sơn</a:t>
            </a:r>
            <a:r>
              <a:rPr lang="en-US" sz="8800" b="1" i="1" dirty="0">
                <a:solidFill>
                  <a:srgbClr val="002060"/>
                </a:solidFill>
                <a:latin typeface="Times New Roman" panose="02020603050405020304" pitchFamily="18" charset="0"/>
                <a:cs typeface="Times New Roman" panose="02020603050405020304" pitchFamily="18" charset="0"/>
              </a:rPr>
              <a:t> </a:t>
            </a:r>
            <a:r>
              <a:rPr lang="en-US" sz="8800" b="1" i="1" dirty="0" err="1">
                <a:solidFill>
                  <a:srgbClr val="002060"/>
                </a:solidFill>
                <a:latin typeface="Times New Roman" panose="02020603050405020304" pitchFamily="18" charset="0"/>
                <a:cs typeface="Times New Roman" panose="02020603050405020304" pitchFamily="18" charset="0"/>
              </a:rPr>
              <a:t>hà</a:t>
            </a:r>
            <a:endParaRPr lang="en-US" sz="8800" b="1" i="1" dirty="0">
              <a:solidFill>
                <a:srgbClr val="00206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8A1C561-93F7-4CB5-AF4B-4E4F4512C00D}"/>
              </a:ext>
            </a:extLst>
          </p:cNvPr>
          <p:cNvPicPr>
            <a:picLocks noChangeAspect="1"/>
          </p:cNvPicPr>
          <p:nvPr/>
        </p:nvPicPr>
        <p:blipFill>
          <a:blip r:embed="rId3"/>
          <a:stretch>
            <a:fillRect/>
          </a:stretch>
        </p:blipFill>
        <p:spPr>
          <a:xfrm>
            <a:off x="2472744" y="3288228"/>
            <a:ext cx="7134895" cy="2275445"/>
          </a:xfrm>
          <a:prstGeom prst="rect">
            <a:avLst/>
          </a:prstGeom>
        </p:spPr>
      </p:pic>
    </p:spTree>
    <p:extLst>
      <p:ext uri="{BB962C8B-B14F-4D97-AF65-F5344CB8AC3E}">
        <p14:creationId xmlns:p14="http://schemas.microsoft.com/office/powerpoint/2010/main" val="494527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B29A39-71DE-4B07-AE85-B936D52C55F5}"/>
              </a:ext>
            </a:extLst>
          </p:cNvPr>
          <p:cNvPicPr>
            <a:picLocks noChangeAspect="1"/>
          </p:cNvPicPr>
          <p:nvPr/>
        </p:nvPicPr>
        <p:blipFill>
          <a:blip r:embed="rId2"/>
          <a:stretch>
            <a:fillRect/>
          </a:stretch>
        </p:blipFill>
        <p:spPr>
          <a:xfrm>
            <a:off x="-1" y="0"/>
            <a:ext cx="12192001" cy="6858000"/>
          </a:xfrm>
          <a:prstGeom prst="rect">
            <a:avLst/>
          </a:prstGeom>
        </p:spPr>
      </p:pic>
      <p:sp>
        <p:nvSpPr>
          <p:cNvPr id="6" name="TextBox 5">
            <a:extLst>
              <a:ext uri="{FF2B5EF4-FFF2-40B4-BE49-F238E27FC236}">
                <a16:creationId xmlns:a16="http://schemas.microsoft.com/office/drawing/2014/main" id="{66C848C4-69B9-4F51-8202-5B0536B0ED78}"/>
              </a:ext>
            </a:extLst>
          </p:cNvPr>
          <p:cNvSpPr txBox="1"/>
          <p:nvPr/>
        </p:nvSpPr>
        <p:spPr>
          <a:xfrm>
            <a:off x="487680" y="270856"/>
            <a:ext cx="4541520" cy="707886"/>
          </a:xfrm>
          <a:prstGeom prst="rect">
            <a:avLst/>
          </a:prstGeom>
          <a:solidFill>
            <a:schemeClr val="accent1">
              <a:lumMod val="20000"/>
              <a:lumOff val="80000"/>
            </a:schemeClr>
          </a:solidFill>
        </p:spPr>
        <p:txBody>
          <a:bodyPr wrap="square" rtlCol="0">
            <a:spAutoFit/>
          </a:bodyPr>
          <a:lstStyle/>
          <a:p>
            <a:r>
              <a:rPr lang="en-US" sz="4000" b="1" dirty="0">
                <a:solidFill>
                  <a:srgbClr val="002060"/>
                </a:solidFill>
                <a:latin typeface="Times New Roman" panose="02020603050405020304" pitchFamily="18" charset="0"/>
                <a:cs typeface="Times New Roman" panose="02020603050405020304" pitchFamily="18" charset="0"/>
              </a:rPr>
              <a:t>2</a:t>
            </a:r>
            <a:r>
              <a:rPr lang="vi-VN" sz="4000" b="1" dirty="0">
                <a:solidFill>
                  <a:srgbClr val="002060"/>
                </a:solidFill>
                <a:latin typeface="Times New Roman" panose="02020603050405020304" pitchFamily="18" charset="0"/>
                <a:cs typeface="Times New Roman" panose="02020603050405020304" pitchFamily="18" charset="0"/>
              </a:rPr>
              <a:t>. Hai câu thơ </a:t>
            </a:r>
            <a:r>
              <a:rPr lang="en-US" sz="4000" b="1" dirty="0" err="1">
                <a:solidFill>
                  <a:srgbClr val="002060"/>
                </a:solidFill>
                <a:latin typeface="Times New Roman" panose="02020603050405020304" pitchFamily="18" charset="0"/>
                <a:cs typeface="Times New Roman" panose="02020603050405020304" pitchFamily="18" charset="0"/>
              </a:rPr>
              <a:t>sau</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F67D3B-9B8D-4D52-B8F0-4F4031E86AF6}"/>
              </a:ext>
            </a:extLst>
          </p:cNvPr>
          <p:cNvSpPr txBox="1">
            <a:spLocks noChangeArrowheads="1"/>
          </p:cNvSpPr>
          <p:nvPr/>
        </p:nvSpPr>
        <p:spPr bwMode="auto">
          <a:xfrm>
            <a:off x="41564" y="1497159"/>
            <a:ext cx="6858000" cy="1077218"/>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hà</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nghịch</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lỗ</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lai</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xâm</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phạm</a:t>
            </a:r>
            <a:endPar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lang="en-US" altLang="en-US" sz="3200" i="1" kern="0" baseline="0" dirty="0" err="1">
                <a:solidFill>
                  <a:srgbClr val="000000"/>
                </a:solidFill>
                <a:latin typeface="Times New Roman" panose="02020603050405020304" pitchFamily="18" charset="0"/>
                <a:cs typeface="Times New Roman" panose="02020603050405020304" pitchFamily="18" charset="0"/>
              </a:rPr>
              <a:t>Nhữ</a:t>
            </a:r>
            <a:r>
              <a:rPr lang="en-US" altLang="en-US" sz="3200" i="1" kern="0" baseline="0" dirty="0">
                <a:solidFill>
                  <a:srgbClr val="000000"/>
                </a:solidFill>
                <a:latin typeface="Times New Roman" panose="02020603050405020304" pitchFamily="18" charset="0"/>
                <a:cs typeface="Times New Roman" panose="02020603050405020304" pitchFamily="18" charset="0"/>
              </a:rPr>
              <a:t> </a:t>
            </a:r>
            <a:r>
              <a:rPr lang="en-US" altLang="en-US" sz="3200" i="1" kern="0" baseline="0" dirty="0" err="1">
                <a:solidFill>
                  <a:srgbClr val="000000"/>
                </a:solidFill>
                <a:latin typeface="Times New Roman" panose="02020603050405020304" pitchFamily="18" charset="0"/>
                <a:cs typeface="Times New Roman" panose="02020603050405020304" pitchFamily="18" charset="0"/>
              </a:rPr>
              <a:t>đẳng</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hành</a:t>
            </a:r>
            <a:r>
              <a:rPr lang="en-US" altLang="en-US" sz="3200" i="1" kern="0" dirty="0">
                <a:solidFill>
                  <a:srgbClr val="000000"/>
                </a:solidFill>
                <a:latin typeface="Times New Roman" panose="02020603050405020304" pitchFamily="18" charset="0"/>
                <a:cs typeface="Times New Roman" panose="02020603050405020304" pitchFamily="18" charset="0"/>
              </a:rPr>
              <a:t> khan </a:t>
            </a:r>
            <a:r>
              <a:rPr lang="en-US" altLang="en-US" sz="3200" i="1" kern="0" dirty="0" err="1">
                <a:solidFill>
                  <a:srgbClr val="000000"/>
                </a:solidFill>
                <a:latin typeface="Times New Roman" panose="02020603050405020304" pitchFamily="18" charset="0"/>
                <a:cs typeface="Times New Roman" panose="02020603050405020304" pitchFamily="18" charset="0"/>
              </a:rPr>
              <a:t>thủ</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bại</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hư</a:t>
            </a:r>
            <a:endPar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DF67D3B-9B8D-4D52-B8F0-4F4031E86AF6}"/>
              </a:ext>
            </a:extLst>
          </p:cNvPr>
          <p:cNvSpPr txBox="1">
            <a:spLocks noChangeArrowheads="1"/>
          </p:cNvSpPr>
          <p:nvPr/>
        </p:nvSpPr>
        <p:spPr bwMode="auto">
          <a:xfrm>
            <a:off x="1469966" y="2994318"/>
            <a:ext cx="10112434" cy="1077218"/>
          </a:xfrm>
          <a:prstGeom prst="rect">
            <a:avLst/>
          </a:prstGeom>
          <a:solidFill>
            <a:srgbClr val="00B0F0"/>
          </a:solidFill>
          <a:ln>
            <a:noFill/>
          </a:ln>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3200" i="1" kern="0" dirty="0" err="1">
                <a:solidFill>
                  <a:srgbClr val="000000"/>
                </a:solidFill>
                <a:latin typeface="Times New Roman" panose="02020603050405020304" pitchFamily="18" charset="0"/>
                <a:cs typeface="Times New Roman" panose="02020603050405020304" pitchFamily="18" charset="0"/>
              </a:rPr>
              <a:t>Cớ</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sao</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kẻ</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thù</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lại</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dám</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đến</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xâm</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phạm</a:t>
            </a:r>
            <a:endParaRPr lang="en-US" altLang="en-US" sz="3200" i="1" kern="0" dirty="0">
              <a:solidFill>
                <a:srgbClr val="000000"/>
              </a:solidFill>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Chúng</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mày</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việc</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chuốc</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lấy</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bại</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vong</a:t>
            </a:r>
            <a:endPar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DF67D3B-9B8D-4D52-B8F0-4F4031E86AF6}"/>
              </a:ext>
            </a:extLst>
          </p:cNvPr>
          <p:cNvSpPr txBox="1">
            <a:spLocks noChangeArrowheads="1"/>
          </p:cNvSpPr>
          <p:nvPr/>
        </p:nvSpPr>
        <p:spPr bwMode="auto">
          <a:xfrm>
            <a:off x="5334000" y="4874195"/>
            <a:ext cx="6858000" cy="1077218"/>
          </a:xfrm>
          <a:prstGeom prst="rect">
            <a:avLst/>
          </a:prstGeom>
          <a:solidFill>
            <a:srgbClr val="00B050"/>
          </a:solidFill>
          <a:ln>
            <a:noFill/>
          </a:ln>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3200" i="1" kern="0" dirty="0" err="1">
                <a:solidFill>
                  <a:srgbClr val="000000"/>
                </a:solidFill>
                <a:latin typeface="Times New Roman" panose="02020603050405020304" pitchFamily="18" charset="0"/>
                <a:cs typeface="Times New Roman" panose="02020603050405020304" pitchFamily="18" charset="0"/>
              </a:rPr>
              <a:t>Cớ</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sao</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giặc</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dữ</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phạm</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đến</a:t>
            </a:r>
            <a:r>
              <a:rPr lang="en-US" altLang="en-US" sz="3200" i="1" kern="0" dirty="0">
                <a:solidFill>
                  <a:srgbClr val="000000"/>
                </a:solidFill>
                <a:latin typeface="Times New Roman" panose="02020603050405020304" pitchFamily="18" charset="0"/>
                <a:cs typeface="Times New Roman" panose="02020603050405020304" pitchFamily="18" charset="0"/>
              </a:rPr>
              <a:t> </a:t>
            </a:r>
            <a:r>
              <a:rPr lang="en-US" altLang="en-US" sz="3200" i="1" kern="0" dirty="0" err="1">
                <a:solidFill>
                  <a:srgbClr val="000000"/>
                </a:solidFill>
                <a:latin typeface="Times New Roman" panose="02020603050405020304" pitchFamily="18" charset="0"/>
                <a:cs typeface="Times New Roman" panose="02020603050405020304" pitchFamily="18" charset="0"/>
              </a:rPr>
              <a:t>đây</a:t>
            </a:r>
            <a:endParaRPr lang="en-US" altLang="en-US" sz="3200" i="1" kern="0" dirty="0">
              <a:solidFill>
                <a:srgbClr val="000000"/>
              </a:solidFill>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Chúng</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mày</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altLang="en-US" sz="3200" b="0" i="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tan </a:t>
            </a:r>
            <a:r>
              <a:rPr kumimoji="0" lang="en-US" altLang="en-US" sz="3200" b="0" i="1"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vỡ</a:t>
            </a:r>
            <a:endPar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3401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920200" y="324991"/>
            <a:ext cx="6133489" cy="646331"/>
          </a:xfrm>
          <a:prstGeom prst="rect">
            <a:avLst/>
          </a:prstGeom>
        </p:spPr>
        <p:txBody>
          <a:bodyPr wrap="square">
            <a:spAutoFit/>
          </a:bodyPr>
          <a:lstStyle/>
          <a:p>
            <a:pPr defTabSz="609630" eaLnBrk="0" fontAlgn="base" hangingPunct="0">
              <a:spcBef>
                <a:spcPct val="0"/>
              </a:spcBef>
              <a:spcAft>
                <a:spcPct val="0"/>
              </a:spcAft>
            </a:pPr>
            <a:r>
              <a:rPr lang="en-US" sz="3600" i="1" dirty="0" err="1">
                <a:solidFill>
                  <a:prstClr val="black"/>
                </a:solidFill>
                <a:latin typeface="Times New Roman" pitchFamily="18" charset="0"/>
                <a:cs typeface="Times New Roman" pitchFamily="18" charset="0"/>
              </a:rPr>
              <a:t>Như</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hà</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nghịch</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lỗ</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lai</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xâm</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phạm</a:t>
            </a:r>
            <a:r>
              <a:rPr lang="en-US" sz="3600" i="1" dirty="0">
                <a:solidFill>
                  <a:prstClr val="black"/>
                </a:solidFill>
                <a:latin typeface="Times New Roman" pitchFamily="18" charset="0"/>
                <a:cs typeface="Times New Roman" pitchFamily="18" charset="0"/>
              </a:rPr>
              <a:t>.</a:t>
            </a:r>
          </a:p>
        </p:txBody>
      </p:sp>
      <p:cxnSp>
        <p:nvCxnSpPr>
          <p:cNvPr id="31" name="Straight Connector 30"/>
          <p:cNvCxnSpPr/>
          <p:nvPr/>
        </p:nvCxnSpPr>
        <p:spPr>
          <a:xfrm flipV="1">
            <a:off x="4659490" y="848998"/>
            <a:ext cx="1453443" cy="84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16913" y="859746"/>
            <a:ext cx="1157786" cy="11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399070" y="1351998"/>
            <a:ext cx="5612262" cy="995016"/>
          </a:xfrm>
          <a:prstGeom prst="rect">
            <a:avLst/>
          </a:prstGeom>
        </p:spPr>
        <p:txBody>
          <a:bodyPr wrap="square">
            <a:spAutoFit/>
          </a:bodyPr>
          <a:lstStyle/>
          <a:p>
            <a:pPr algn="just" defTabSz="609630" eaLnBrk="0" fontAlgn="base" hangingPunct="0">
              <a:spcBef>
                <a:spcPct val="0"/>
              </a:spcBef>
              <a:spcAft>
                <a:spcPct val="0"/>
              </a:spcAft>
            </a:pPr>
            <a:r>
              <a:rPr lang="nl-NL" sz="2933" dirty="0">
                <a:solidFill>
                  <a:prstClr val="black"/>
                </a:solidFill>
                <a:latin typeface="Times New Roman" pitchFamily="18" charset="0"/>
                <a:ea typeface="Calibri" pitchFamily="34" charset="0"/>
                <a:cs typeface="Times New Roman" pitchFamily="18" charset="0"/>
              </a:rPr>
              <a:t>+ </a:t>
            </a:r>
            <a:r>
              <a:rPr lang="nl-NL" sz="2933" b="1" i="1" dirty="0">
                <a:solidFill>
                  <a:srgbClr val="FF0000"/>
                </a:solidFill>
                <a:latin typeface="Times New Roman" pitchFamily="18" charset="0"/>
                <a:ea typeface="Calibri" pitchFamily="34" charset="0"/>
                <a:cs typeface="Times New Roman" pitchFamily="18" charset="0"/>
              </a:rPr>
              <a:t>Như hà </a:t>
            </a:r>
            <a:r>
              <a:rPr lang="nl-NL" sz="2933" dirty="0">
                <a:solidFill>
                  <a:prstClr val="black"/>
                </a:solidFill>
                <a:latin typeface="Times New Roman" pitchFamily="18" charset="0"/>
                <a:ea typeface="Calibri" pitchFamily="34" charset="0"/>
                <a:cs typeface="Times New Roman" pitchFamily="18" charset="0"/>
              </a:rPr>
              <a:t>– cớ sao: Từ hỏi cho thấy sự phi lí không thể chấp nhận được.  </a:t>
            </a:r>
            <a:endParaRPr lang="en-US" sz="2933" dirty="0">
              <a:solidFill>
                <a:prstClr val="black"/>
              </a:solidFill>
              <a:latin typeface="Times New Roman" pitchFamily="18" charset="0"/>
              <a:cs typeface="Times New Roman" pitchFamily="18" charset="0"/>
              <a:sym typeface="Symbol" pitchFamily="18" charset="2"/>
            </a:endParaRPr>
          </a:p>
        </p:txBody>
      </p:sp>
      <p:sp>
        <p:nvSpPr>
          <p:cNvPr id="60" name="Rectangle 59"/>
          <p:cNvSpPr/>
          <p:nvPr/>
        </p:nvSpPr>
        <p:spPr>
          <a:xfrm>
            <a:off x="399070" y="2398672"/>
            <a:ext cx="5612262" cy="1897699"/>
          </a:xfrm>
          <a:prstGeom prst="rect">
            <a:avLst/>
          </a:prstGeom>
        </p:spPr>
        <p:txBody>
          <a:bodyPr wrap="square">
            <a:spAutoFit/>
          </a:bodyPr>
          <a:lstStyle/>
          <a:p>
            <a:pPr algn="just" defTabSz="609630" eaLnBrk="0" fontAlgn="base" hangingPunct="0">
              <a:spcBef>
                <a:spcPct val="0"/>
              </a:spcBef>
              <a:spcAft>
                <a:spcPct val="0"/>
              </a:spcAft>
            </a:pPr>
            <a:r>
              <a:rPr lang="nl-NL" sz="2933" dirty="0">
                <a:solidFill>
                  <a:prstClr val="black"/>
                </a:solidFill>
                <a:latin typeface="Times New Roman" pitchFamily="18" charset="0"/>
                <a:ea typeface="Calibri" pitchFamily="34" charset="0"/>
                <a:cs typeface="Times New Roman" pitchFamily="18" charset="0"/>
              </a:rPr>
              <a:t>+ </a:t>
            </a:r>
            <a:r>
              <a:rPr lang="nl-NL" sz="2933" b="1" i="1" dirty="0">
                <a:solidFill>
                  <a:srgbClr val="FF0000"/>
                </a:solidFill>
                <a:latin typeface="Times New Roman" pitchFamily="18" charset="0"/>
                <a:ea typeface="Calibri" pitchFamily="34" charset="0"/>
                <a:cs typeface="Times New Roman" pitchFamily="18" charset="0"/>
              </a:rPr>
              <a:t>Nghịch lỗ </a:t>
            </a:r>
            <a:r>
              <a:rPr lang="nl-NL" sz="2933" dirty="0">
                <a:solidFill>
                  <a:prstClr val="black"/>
                </a:solidFill>
                <a:latin typeface="Times New Roman" pitchFamily="18" charset="0"/>
                <a:ea typeface="Calibri" pitchFamily="34" charset="0"/>
                <a:cs typeface="Times New Roman" pitchFamily="18" charset="0"/>
              </a:rPr>
              <a:t>- lũ giặc: Cách gọi tỏ sự khinh bỉ bởi chúng làm trái đạo trời, phạm vào những điều thiêng liêng đã ghi trong sách trời. </a:t>
            </a:r>
            <a:endParaRPr lang="en-US" sz="2933" dirty="0">
              <a:solidFill>
                <a:prstClr val="black"/>
              </a:solidFill>
              <a:latin typeface="Times New Roman" pitchFamily="18" charset="0"/>
              <a:cs typeface="Times New Roman" pitchFamily="18" charset="0"/>
              <a:sym typeface="Symbol" pitchFamily="18" charset="2"/>
            </a:endParaRPr>
          </a:p>
        </p:txBody>
      </p:sp>
      <p:sp>
        <p:nvSpPr>
          <p:cNvPr id="16" name="Rectangle 15"/>
          <p:cNvSpPr/>
          <p:nvPr/>
        </p:nvSpPr>
        <p:spPr>
          <a:xfrm>
            <a:off x="124178" y="4551482"/>
            <a:ext cx="11977511" cy="1446358"/>
          </a:xfrm>
          <a:prstGeom prst="rect">
            <a:avLst/>
          </a:prstGeom>
        </p:spPr>
        <p:txBody>
          <a:bodyPr wrap="square">
            <a:spAutoFit/>
          </a:bodyPr>
          <a:lstStyle/>
          <a:p>
            <a:pPr algn="just" defTabSz="609630" eaLnBrk="0" fontAlgn="base" hangingPunct="0">
              <a:spcBef>
                <a:spcPct val="0"/>
              </a:spcBef>
              <a:spcAft>
                <a:spcPct val="0"/>
              </a:spcAft>
            </a:pPr>
            <a:r>
              <a:rPr lang="nl-NL" sz="2933" b="1" dirty="0">
                <a:solidFill>
                  <a:prstClr val="black"/>
                </a:solidFill>
                <a:latin typeface="Times New Roman" pitchFamily="18" charset="0"/>
                <a:ea typeface="Calibri" pitchFamily="34" charset="0"/>
                <a:cs typeface="Times New Roman" pitchFamily="18" charset="0"/>
                <a:sym typeface="Wingdings" pitchFamily="2" charset="2"/>
              </a:rPr>
              <a:t> </a:t>
            </a:r>
            <a:r>
              <a:rPr lang="nl-NL" sz="2933" dirty="0">
                <a:solidFill>
                  <a:prstClr val="black"/>
                </a:solidFill>
                <a:latin typeface="Times New Roman" pitchFamily="18" charset="0"/>
                <a:ea typeface="Calibri" pitchFamily="34" charset="0"/>
                <a:cs typeface="Times New Roman" pitchFamily="18" charset="0"/>
              </a:rPr>
              <a:t>Tội lỗi rõ ràng, không thể chối cãi: kẻ cầm đầu lũ xâm phạm nước ta là “nghịch tử” , kẻ thừa lệnh “nghịch tử” đi xâm lược nước khác là “nghịch tặc”. Cả hai đều tội đáng chết. =&gt; Thái độ căm phẫn khi vạch tội rất rõ ràng.</a:t>
            </a:r>
            <a:endParaRPr lang="en-US" sz="2933" dirty="0">
              <a:solidFill>
                <a:prstClr val="black"/>
              </a:solidFill>
              <a:latin typeface="Times New Roman" pitchFamily="18" charset="0"/>
              <a:cs typeface="Times New Roman" pitchFamily="18" charset="0"/>
            </a:endParaRPr>
          </a:p>
        </p:txBody>
      </p:sp>
      <p:sp>
        <p:nvSpPr>
          <p:cNvPr id="17" name="Rectangle 16"/>
          <p:cNvSpPr/>
          <p:nvPr/>
        </p:nvSpPr>
        <p:spPr>
          <a:xfrm>
            <a:off x="6468532" y="1361211"/>
            <a:ext cx="5113867" cy="2800382"/>
          </a:xfrm>
          <a:prstGeom prst="rect">
            <a:avLst/>
          </a:prstGeom>
        </p:spPr>
        <p:txBody>
          <a:bodyPr wrap="square">
            <a:spAutoFit/>
          </a:bodyPr>
          <a:lstStyle/>
          <a:p>
            <a:pPr algn="just" defTabSz="609630" eaLnBrk="0" fontAlgn="base" hangingPunct="0">
              <a:spcBef>
                <a:spcPct val="0"/>
              </a:spcBef>
              <a:spcAft>
                <a:spcPct val="0"/>
              </a:spcAft>
            </a:pPr>
            <a:r>
              <a:rPr lang="nl-NL" sz="2933" dirty="0">
                <a:solidFill>
                  <a:srgbClr val="FF0000"/>
                </a:solidFill>
                <a:latin typeface="Times New Roman" pitchFamily="18" charset="0"/>
                <a:ea typeface="Calibri" pitchFamily="34" charset="0"/>
                <a:cs typeface="Times New Roman" pitchFamily="18" charset="0"/>
                <a:sym typeface="Wingdings" pitchFamily="2" charset="2"/>
              </a:rPr>
              <a:t> </a:t>
            </a:r>
            <a:r>
              <a:rPr lang="nl-NL" sz="2933" b="1" dirty="0">
                <a:solidFill>
                  <a:srgbClr val="FF0000"/>
                </a:solidFill>
                <a:latin typeface="Times New Roman" pitchFamily="18" charset="0"/>
                <a:ea typeface="Calibri" pitchFamily="34" charset="0"/>
                <a:cs typeface="Times New Roman" pitchFamily="18" charset="0"/>
              </a:rPr>
              <a:t>Câu hỏi tu từ: </a:t>
            </a:r>
            <a:r>
              <a:rPr lang="nl-NL" sz="2933" dirty="0">
                <a:solidFill>
                  <a:prstClr val="black"/>
                </a:solidFill>
                <a:latin typeface="Times New Roman" pitchFamily="18" charset="0"/>
                <a:ea typeface="Calibri" pitchFamily="34" charset="0"/>
                <a:cs typeface="Times New Roman" pitchFamily="18" charset="0"/>
              </a:rPr>
              <a:t>Hỏi để khẳng định, tố cáo bản chất ngông cuồng, không có đạo lí của bọn phong kiến phương Bắc (nhà Tống) đã bao đời ỷ mạnh, cậy lớn để làm càn.</a:t>
            </a:r>
            <a:endParaRPr lang="en-US" sz="2933"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650655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barn(inVertical)">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barn(inVertical)">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barn(inVertical)">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barn(inVertical)">
                                      <p:cBhvr>
                                        <p:cTn id="3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9" grpId="0"/>
      <p:bldP spid="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109414" y="766878"/>
            <a:ext cx="5718414" cy="543675"/>
          </a:xfrm>
          <a:prstGeom prst="rect">
            <a:avLst/>
          </a:prstGeom>
        </p:spPr>
        <p:txBody>
          <a:bodyPr wrap="square">
            <a:spAutoFit/>
          </a:bodyPr>
          <a:lstStyle/>
          <a:p>
            <a:pPr lvl="0" eaLnBrk="0" fontAlgn="base" hangingPunct="0">
              <a:spcBef>
                <a:spcPct val="0"/>
              </a:spcBef>
              <a:spcAft>
                <a:spcPct val="0"/>
              </a:spcAft>
            </a:pPr>
            <a:r>
              <a:rPr lang="en-US" sz="2933" i="1" dirty="0" err="1">
                <a:latin typeface="Times New Roman" pitchFamily="18" charset="0"/>
                <a:cs typeface="Times New Roman" pitchFamily="18" charset="0"/>
              </a:rPr>
              <a:t>Nhữ</a:t>
            </a:r>
            <a:r>
              <a:rPr lang="en-US" sz="2933" i="1" dirty="0">
                <a:latin typeface="Times New Roman" pitchFamily="18" charset="0"/>
                <a:cs typeface="Times New Roman" pitchFamily="18" charset="0"/>
              </a:rPr>
              <a:t> </a:t>
            </a:r>
            <a:r>
              <a:rPr lang="en-US" sz="2933" i="1" dirty="0" err="1">
                <a:latin typeface="Times New Roman" pitchFamily="18" charset="0"/>
                <a:cs typeface="Times New Roman" pitchFamily="18" charset="0"/>
              </a:rPr>
              <a:t>đẳng</a:t>
            </a:r>
            <a:r>
              <a:rPr lang="en-US" sz="2933" i="1" dirty="0">
                <a:latin typeface="Times New Roman" pitchFamily="18" charset="0"/>
                <a:cs typeface="Times New Roman" pitchFamily="18" charset="0"/>
              </a:rPr>
              <a:t> </a:t>
            </a:r>
            <a:r>
              <a:rPr lang="en-US" sz="2933" i="1" dirty="0" err="1">
                <a:latin typeface="Times New Roman" pitchFamily="18" charset="0"/>
                <a:cs typeface="Times New Roman" pitchFamily="18" charset="0"/>
              </a:rPr>
              <a:t>hành</a:t>
            </a:r>
            <a:r>
              <a:rPr lang="en-US" sz="2933" i="1" dirty="0">
                <a:latin typeface="Times New Roman" pitchFamily="18" charset="0"/>
                <a:cs typeface="Times New Roman" pitchFamily="18" charset="0"/>
              </a:rPr>
              <a:t> khan </a:t>
            </a:r>
            <a:r>
              <a:rPr lang="en-US" sz="2933" i="1" dirty="0" err="1">
                <a:latin typeface="Times New Roman" pitchFamily="18" charset="0"/>
                <a:cs typeface="Times New Roman" pitchFamily="18" charset="0"/>
              </a:rPr>
              <a:t>thủ</a:t>
            </a:r>
            <a:r>
              <a:rPr lang="en-US" sz="2933" i="1" dirty="0">
                <a:latin typeface="Times New Roman" pitchFamily="18" charset="0"/>
                <a:cs typeface="Times New Roman" pitchFamily="18" charset="0"/>
              </a:rPr>
              <a:t> </a:t>
            </a:r>
            <a:r>
              <a:rPr lang="en-US" sz="2933" i="1" dirty="0" err="1">
                <a:latin typeface="Times New Roman" pitchFamily="18" charset="0"/>
                <a:cs typeface="Times New Roman" pitchFamily="18" charset="0"/>
              </a:rPr>
              <a:t>bại</a:t>
            </a:r>
            <a:r>
              <a:rPr lang="en-US" sz="2933" i="1" dirty="0">
                <a:latin typeface="Times New Roman" pitchFamily="18" charset="0"/>
                <a:cs typeface="Times New Roman" pitchFamily="18" charset="0"/>
              </a:rPr>
              <a:t> </a:t>
            </a:r>
            <a:r>
              <a:rPr lang="en-US" sz="2933" i="1" dirty="0" err="1">
                <a:latin typeface="Times New Roman" pitchFamily="18" charset="0"/>
                <a:cs typeface="Times New Roman" pitchFamily="18" charset="0"/>
              </a:rPr>
              <a:t>hư</a:t>
            </a:r>
            <a:r>
              <a:rPr lang="en-US" sz="2933" i="1" dirty="0">
                <a:latin typeface="Times New Roman" pitchFamily="18" charset="0"/>
                <a:cs typeface="Times New Roman" pitchFamily="18" charset="0"/>
              </a:rPr>
              <a:t>.</a:t>
            </a:r>
          </a:p>
        </p:txBody>
      </p:sp>
      <p:sp>
        <p:nvSpPr>
          <p:cNvPr id="59" name="Rectangle 58"/>
          <p:cNvSpPr/>
          <p:nvPr/>
        </p:nvSpPr>
        <p:spPr>
          <a:xfrm>
            <a:off x="536812" y="1859836"/>
            <a:ext cx="10777182" cy="1365374"/>
          </a:xfrm>
          <a:prstGeom prst="rect">
            <a:avLst/>
          </a:prstGeom>
        </p:spPr>
        <p:txBody>
          <a:bodyPr wrap="square">
            <a:spAutoFit/>
          </a:bodyPr>
          <a:lstStyle/>
          <a:p>
            <a:pPr lvl="0" algn="just" eaLnBrk="0" fontAlgn="base" hangingPunct="0">
              <a:lnSpc>
                <a:spcPct val="150000"/>
              </a:lnSpc>
              <a:spcBef>
                <a:spcPct val="0"/>
              </a:spcBef>
              <a:spcAft>
                <a:spcPct val="0"/>
              </a:spcAft>
            </a:pPr>
            <a:r>
              <a:rPr lang="nl-NL" sz="2933" dirty="0">
                <a:latin typeface="Times New Roman" pitchFamily="18" charset="0"/>
                <a:ea typeface="Calibri" pitchFamily="34" charset="0"/>
                <a:cs typeface="Times New Roman" pitchFamily="18" charset="0"/>
              </a:rPr>
              <a:t>+ Chỉ rõ: </a:t>
            </a:r>
            <a:r>
              <a:rPr lang="vi-VN" sz="2933" dirty="0">
                <a:latin typeface="Times New Roman" pitchFamily="18" charset="0"/>
                <a:ea typeface="Calibri" pitchFamily="34" charset="0"/>
                <a:cs typeface="Times New Roman" pitchFamily="18" charset="0"/>
              </a:rPr>
              <a:t>quân giặc sẽ phải chính mắt chứng kiến việc thất bại tan tành do bọn chúng tự gây ra, rồi tự chuốc lấy</a:t>
            </a:r>
            <a:endParaRPr lang="en-US" sz="2933" dirty="0">
              <a:latin typeface="Times New Roman" pitchFamily="18" charset="0"/>
              <a:cs typeface="Times New Roman" pitchFamily="18" charset="0"/>
            </a:endParaRPr>
          </a:p>
        </p:txBody>
      </p:sp>
      <p:sp>
        <p:nvSpPr>
          <p:cNvPr id="18" name="Rectangle 17"/>
          <p:cNvSpPr/>
          <p:nvPr/>
        </p:nvSpPr>
        <p:spPr>
          <a:xfrm>
            <a:off x="580029" y="3298037"/>
            <a:ext cx="10777182" cy="543675"/>
          </a:xfrm>
          <a:prstGeom prst="rect">
            <a:avLst/>
          </a:prstGeom>
        </p:spPr>
        <p:txBody>
          <a:bodyPr wrap="square">
            <a:spAutoFit/>
          </a:bodyPr>
          <a:lstStyle/>
          <a:p>
            <a:pPr lvl="0" algn="just" eaLnBrk="0" fontAlgn="base" hangingPunct="0">
              <a:spcBef>
                <a:spcPct val="0"/>
              </a:spcBef>
              <a:spcAft>
                <a:spcPct val="0"/>
              </a:spcAft>
            </a:pPr>
            <a:r>
              <a:rPr lang="nl-NL" sz="2933" dirty="0">
                <a:latin typeface="Times New Roman" pitchFamily="18" charset="0"/>
                <a:ea typeface="Calibri" pitchFamily="34" charset="0"/>
                <a:cs typeface="Times New Roman" pitchFamily="18" charset="0"/>
              </a:rPr>
              <a:t>+ Nhịp thơ 2/2/3: Nhanh, mạnh, dứt khoát</a:t>
            </a:r>
            <a:endParaRPr lang="en-US" sz="2933" dirty="0">
              <a:latin typeface="Times New Roman" pitchFamily="18" charset="0"/>
              <a:cs typeface="Times New Roman" pitchFamily="18" charset="0"/>
            </a:endParaRPr>
          </a:p>
        </p:txBody>
      </p:sp>
      <p:sp>
        <p:nvSpPr>
          <p:cNvPr id="19" name="Rectangle 18"/>
          <p:cNvSpPr/>
          <p:nvPr/>
        </p:nvSpPr>
        <p:spPr>
          <a:xfrm>
            <a:off x="536812" y="3992767"/>
            <a:ext cx="9962864" cy="543675"/>
          </a:xfrm>
          <a:prstGeom prst="rect">
            <a:avLst/>
          </a:prstGeom>
        </p:spPr>
        <p:txBody>
          <a:bodyPr wrap="square">
            <a:spAutoFit/>
          </a:bodyPr>
          <a:lstStyle/>
          <a:p>
            <a:pPr lvl="0" algn="just" eaLnBrk="0" fontAlgn="base" hangingPunct="0">
              <a:spcBef>
                <a:spcPct val="0"/>
              </a:spcBef>
              <a:spcAft>
                <a:spcPct val="0"/>
              </a:spcAft>
            </a:pPr>
            <a:r>
              <a:rPr lang="vi-VN" sz="2933" b="1" i="1" dirty="0">
                <a:latin typeface="Times New Roman" pitchFamily="18" charset="0"/>
                <a:ea typeface="Calibri" pitchFamily="34" charset="0"/>
                <a:cs typeface="Times New Roman" pitchFamily="18" charset="0"/>
                <a:sym typeface="Wingdings" panose="05000000000000000000" pitchFamily="2" charset="2"/>
              </a:rPr>
              <a:t> </a:t>
            </a:r>
            <a:r>
              <a:rPr lang="nl-NL" sz="2933" b="1" i="1" dirty="0">
                <a:latin typeface="Times New Roman" pitchFamily="18" charset="0"/>
                <a:ea typeface="Calibri" pitchFamily="34" charset="0"/>
                <a:cs typeface="Times New Roman" pitchFamily="18" charset="0"/>
                <a:sym typeface="Wingdings" pitchFamily="2" charset="2"/>
              </a:rPr>
              <a:t>Thể hiện sự phẫn nộ + khẳng định.</a:t>
            </a:r>
            <a:endParaRPr lang="en-US" sz="2933" b="1" i="1" dirty="0">
              <a:latin typeface="Times New Roman" pitchFamily="18" charset="0"/>
              <a:cs typeface="Times New Roman" pitchFamily="18" charset="0"/>
              <a:sym typeface="Symbol" pitchFamily="18" charset="2"/>
            </a:endParaRPr>
          </a:p>
        </p:txBody>
      </p:sp>
      <p:sp>
        <p:nvSpPr>
          <p:cNvPr id="2" name="Rectangle 1">
            <a:extLst>
              <a:ext uri="{FF2B5EF4-FFF2-40B4-BE49-F238E27FC236}">
                <a16:creationId xmlns:a16="http://schemas.microsoft.com/office/drawing/2014/main" id="{EBD7CA79-E723-B969-0F14-1CA30C7D8793}"/>
              </a:ext>
            </a:extLst>
          </p:cNvPr>
          <p:cNvSpPr/>
          <p:nvPr/>
        </p:nvSpPr>
        <p:spPr>
          <a:xfrm>
            <a:off x="580029" y="4687498"/>
            <a:ext cx="11040953" cy="1446358"/>
          </a:xfrm>
          <a:prstGeom prst="rect">
            <a:avLst/>
          </a:prstGeom>
        </p:spPr>
        <p:txBody>
          <a:bodyPr wrap="square">
            <a:spAutoFit/>
          </a:bodyPr>
          <a:lstStyle/>
          <a:p>
            <a:pPr lvl="0" algn="just" eaLnBrk="0" fontAlgn="base" hangingPunct="0">
              <a:spcBef>
                <a:spcPct val="0"/>
              </a:spcBef>
              <a:spcAft>
                <a:spcPct val="0"/>
              </a:spcAft>
            </a:pPr>
            <a:r>
              <a:rPr lang="nl-NL" sz="2933" b="1" i="1" dirty="0">
                <a:latin typeface="Times New Roman" pitchFamily="18" charset="0"/>
                <a:ea typeface="Calibri" pitchFamily="34" charset="0"/>
                <a:cs typeface="Times New Roman" pitchFamily="18" charset="0"/>
                <a:sym typeface="Wingdings" pitchFamily="2" charset="2"/>
              </a:rPr>
              <a:t> </a:t>
            </a:r>
            <a:r>
              <a:rPr lang="vi-VN" sz="2933" b="1" i="1" dirty="0">
                <a:latin typeface="Times New Roman" pitchFamily="18" charset="0"/>
                <a:ea typeface="Calibri" pitchFamily="34" charset="0"/>
                <a:cs typeface="Times New Roman" pitchFamily="18" charset="0"/>
                <a:sym typeface="Wingdings" pitchFamily="2" charset="2"/>
              </a:rPr>
              <a:t>Lời răn trong câu thơ cuối còn giáo dục mỗi người dân ý thức kiên quyết bảo vệ chủ quyền đất nước, không cho phép bất cứ kẻ thù nào xâm phạm</a:t>
            </a:r>
            <a:r>
              <a:rPr lang="en-US" sz="2933" b="1" i="1" dirty="0">
                <a:latin typeface="Times New Roman" pitchFamily="18" charset="0"/>
                <a:ea typeface="Calibri" pitchFamily="34" charset="0"/>
                <a:cs typeface="Times New Roman" pitchFamily="18" charset="0"/>
                <a:sym typeface="Wingdings" pitchFamily="2" charset="2"/>
              </a:rPr>
              <a:t>.</a:t>
            </a:r>
            <a:endParaRPr lang="en-US" sz="2933" b="1" i="1" dirty="0">
              <a:latin typeface="Times New Roman" pitchFamily="18" charset="0"/>
              <a:cs typeface="Times New Roman" pitchFamily="18" charset="0"/>
              <a:sym typeface="Symbol" pitchFamily="18" charset="2"/>
            </a:endParaRPr>
          </a:p>
        </p:txBody>
      </p:sp>
      <p:sp>
        <p:nvSpPr>
          <p:cNvPr id="3" name="Oval 2">
            <a:extLst>
              <a:ext uri="{FF2B5EF4-FFF2-40B4-BE49-F238E27FC236}">
                <a16:creationId xmlns:a16="http://schemas.microsoft.com/office/drawing/2014/main" id="{6D036CDF-D122-C853-4965-99BBD7C2C9EC}"/>
              </a:ext>
            </a:extLst>
          </p:cNvPr>
          <p:cNvSpPr/>
          <p:nvPr/>
        </p:nvSpPr>
        <p:spPr>
          <a:xfrm>
            <a:off x="5565254" y="622088"/>
            <a:ext cx="784746" cy="812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5" name="Connector: Curved 4">
            <a:extLst>
              <a:ext uri="{FF2B5EF4-FFF2-40B4-BE49-F238E27FC236}">
                <a16:creationId xmlns:a16="http://schemas.microsoft.com/office/drawing/2014/main" id="{CB857DD7-F164-1590-C376-AE2A066CEDFF}"/>
              </a:ext>
            </a:extLst>
          </p:cNvPr>
          <p:cNvCxnSpPr>
            <a:cxnSpLocks/>
            <a:endCxn id="6" idx="3"/>
          </p:cNvCxnSpPr>
          <p:nvPr/>
        </p:nvCxnSpPr>
        <p:spPr>
          <a:xfrm rot="10800000">
            <a:off x="5293385" y="372560"/>
            <a:ext cx="904215" cy="213849"/>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C5AB2ECB-9D55-53EC-1546-5FAEF5C52BDA}"/>
              </a:ext>
            </a:extLst>
          </p:cNvPr>
          <p:cNvSpPr/>
          <p:nvPr/>
        </p:nvSpPr>
        <p:spPr>
          <a:xfrm>
            <a:off x="568985" y="136598"/>
            <a:ext cx="4724400" cy="502766"/>
          </a:xfrm>
          <a:prstGeom prst="rect">
            <a:avLst/>
          </a:prstGeom>
        </p:spPr>
        <p:txBody>
          <a:bodyPr wrap="square">
            <a:spAutoFit/>
          </a:bodyPr>
          <a:lstStyle/>
          <a:p>
            <a:pPr lvl="0" algn="just" eaLnBrk="0" fontAlgn="base" hangingPunct="0">
              <a:spcBef>
                <a:spcPct val="0"/>
              </a:spcBef>
              <a:spcAft>
                <a:spcPct val="0"/>
              </a:spcAft>
            </a:pPr>
            <a:r>
              <a:rPr lang="vi-VN" sz="2667" dirty="0">
                <a:solidFill>
                  <a:srgbClr val="FF0000"/>
                </a:solidFill>
                <a:latin typeface="Times New Roman" pitchFamily="18" charset="0"/>
                <a:ea typeface="Calibri" pitchFamily="34" charset="0"/>
                <a:cs typeface="Times New Roman" pitchFamily="18" charset="0"/>
              </a:rPr>
              <a:t>Nhìn thấy, chính mắt chứng kiến</a:t>
            </a:r>
            <a:endParaRPr lang="en-US" sz="2667" dirty="0">
              <a:solidFill>
                <a:srgbClr val="FF0000"/>
              </a:solidFill>
              <a:latin typeface="Times New Roman" pitchFamily="18" charset="0"/>
              <a:cs typeface="Times New Roman" pitchFamily="18" charset="0"/>
            </a:endParaRPr>
          </a:p>
        </p:txBody>
      </p:sp>
      <p:sp>
        <p:nvSpPr>
          <p:cNvPr id="7" name="Oval 6">
            <a:extLst>
              <a:ext uri="{FF2B5EF4-FFF2-40B4-BE49-F238E27FC236}">
                <a16:creationId xmlns:a16="http://schemas.microsoft.com/office/drawing/2014/main" id="{5AFEA332-94E9-0F8E-90EE-F82C2F811571}"/>
              </a:ext>
            </a:extLst>
          </p:cNvPr>
          <p:cNvSpPr/>
          <p:nvPr/>
        </p:nvSpPr>
        <p:spPr>
          <a:xfrm>
            <a:off x="6311793" y="555513"/>
            <a:ext cx="647807" cy="812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8" name="Connector: Curved 7">
            <a:extLst>
              <a:ext uri="{FF2B5EF4-FFF2-40B4-BE49-F238E27FC236}">
                <a16:creationId xmlns:a16="http://schemas.microsoft.com/office/drawing/2014/main" id="{A2EAAA8D-AC35-9AE0-2612-30EAFD0AFB74}"/>
              </a:ext>
            </a:extLst>
          </p:cNvPr>
          <p:cNvCxnSpPr>
            <a:cxnSpLocks/>
          </p:cNvCxnSpPr>
          <p:nvPr/>
        </p:nvCxnSpPr>
        <p:spPr>
          <a:xfrm>
            <a:off x="6824704" y="1421322"/>
            <a:ext cx="731079" cy="177498"/>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C26DB636-0C62-80DB-BD8C-19B0CEA0F879}"/>
              </a:ext>
            </a:extLst>
          </p:cNvPr>
          <p:cNvSpPr/>
          <p:nvPr/>
        </p:nvSpPr>
        <p:spPr>
          <a:xfrm>
            <a:off x="7571243" y="1351338"/>
            <a:ext cx="4724400" cy="502766"/>
          </a:xfrm>
          <a:prstGeom prst="rect">
            <a:avLst/>
          </a:prstGeom>
        </p:spPr>
        <p:txBody>
          <a:bodyPr wrap="square">
            <a:spAutoFit/>
          </a:bodyPr>
          <a:lstStyle/>
          <a:p>
            <a:pPr lvl="0" algn="just" eaLnBrk="0" fontAlgn="base" hangingPunct="0">
              <a:spcBef>
                <a:spcPct val="0"/>
              </a:spcBef>
              <a:spcAft>
                <a:spcPct val="0"/>
              </a:spcAft>
            </a:pPr>
            <a:r>
              <a:rPr lang="vi-VN" sz="2667" dirty="0">
                <a:solidFill>
                  <a:srgbClr val="FF0000"/>
                </a:solidFill>
                <a:latin typeface="Times New Roman" pitchFamily="18" charset="0"/>
                <a:ea typeface="Calibri" pitchFamily="34" charset="0"/>
                <a:cs typeface="Times New Roman" pitchFamily="18" charset="0"/>
              </a:rPr>
              <a:t>Chuốc lấy</a:t>
            </a:r>
            <a:endParaRPr lang="en-US" sz="2667" dirty="0">
              <a:solidFill>
                <a:srgbClr val="FF0000"/>
              </a:solidFill>
              <a:latin typeface="Times New Roman" pitchFamily="18" charset="0"/>
              <a:cs typeface="Times New Roman" pitchFamily="18" charset="0"/>
            </a:endParaRPr>
          </a:p>
        </p:txBody>
      </p:sp>
      <p:sp>
        <p:nvSpPr>
          <p:cNvPr id="12" name="Oval 11">
            <a:extLst>
              <a:ext uri="{FF2B5EF4-FFF2-40B4-BE49-F238E27FC236}">
                <a16:creationId xmlns:a16="http://schemas.microsoft.com/office/drawing/2014/main" id="{D73D8FEA-E019-15A2-1AC3-812E610EFB22}"/>
              </a:ext>
            </a:extLst>
          </p:cNvPr>
          <p:cNvSpPr/>
          <p:nvPr/>
        </p:nvSpPr>
        <p:spPr>
          <a:xfrm>
            <a:off x="7467436" y="569079"/>
            <a:ext cx="647807" cy="812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3" name="Connector: Curved 12">
            <a:extLst>
              <a:ext uri="{FF2B5EF4-FFF2-40B4-BE49-F238E27FC236}">
                <a16:creationId xmlns:a16="http://schemas.microsoft.com/office/drawing/2014/main" id="{B035951E-5710-1F77-AD32-22E18DCB26DE}"/>
              </a:ext>
            </a:extLst>
          </p:cNvPr>
          <p:cNvCxnSpPr>
            <a:cxnSpLocks/>
          </p:cNvCxnSpPr>
          <p:nvPr/>
        </p:nvCxnSpPr>
        <p:spPr>
          <a:xfrm flipV="1">
            <a:off x="8101991" y="490865"/>
            <a:ext cx="521087" cy="29906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32E93AB4-739D-1E2B-F7F8-CE116AE49CDE}"/>
              </a:ext>
            </a:extLst>
          </p:cNvPr>
          <p:cNvSpPr/>
          <p:nvPr/>
        </p:nvSpPr>
        <p:spPr>
          <a:xfrm>
            <a:off x="8737897" y="233715"/>
            <a:ext cx="4724400" cy="502766"/>
          </a:xfrm>
          <a:prstGeom prst="rect">
            <a:avLst/>
          </a:prstGeom>
        </p:spPr>
        <p:txBody>
          <a:bodyPr wrap="square">
            <a:spAutoFit/>
          </a:bodyPr>
          <a:lstStyle/>
          <a:p>
            <a:pPr lvl="0" algn="just" eaLnBrk="0" fontAlgn="base" hangingPunct="0">
              <a:spcBef>
                <a:spcPct val="0"/>
              </a:spcBef>
              <a:spcAft>
                <a:spcPct val="0"/>
              </a:spcAft>
            </a:pPr>
            <a:r>
              <a:rPr lang="vi-VN" sz="2667" dirty="0">
                <a:solidFill>
                  <a:srgbClr val="FF0000"/>
                </a:solidFill>
                <a:latin typeface="Times New Roman" pitchFamily="18" charset="0"/>
                <a:ea typeface="Calibri" pitchFamily="34" charset="0"/>
                <a:cs typeface="Times New Roman" pitchFamily="18" charset="0"/>
              </a:rPr>
              <a:t>Tan tành không còn gì</a:t>
            </a:r>
            <a:endParaRPr lang="en-US" sz="2667"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6272822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9">
                                            <p:txEl>
                                              <p:pRg st="0" end="0"/>
                                            </p:txEl>
                                          </p:spTgt>
                                        </p:tgtEl>
                                        <p:attrNameLst>
                                          <p:attrName>style.visibility</p:attrName>
                                        </p:attrNameLst>
                                      </p:cBhvr>
                                      <p:to>
                                        <p:strVal val="visible"/>
                                      </p:to>
                                    </p:set>
                                    <p:animEffect transition="in" filter="barn(inVertical)">
                                      <p:cBhvr>
                                        <p:cTn id="45" dur="500"/>
                                        <p:tgtEl>
                                          <p:spTgt spid="5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8">
                                            <p:txEl>
                                              <p:pRg st="0" end="0"/>
                                            </p:txEl>
                                          </p:spTgt>
                                        </p:tgtEl>
                                        <p:attrNameLst>
                                          <p:attrName>style.visibility</p:attrName>
                                        </p:attrNameLst>
                                      </p:cBhvr>
                                      <p:to>
                                        <p:strVal val="visible"/>
                                      </p:to>
                                    </p:set>
                                    <p:animEffect transition="in" filter="barn(inVertical)">
                                      <p:cBhvr>
                                        <p:cTn id="50" dur="500"/>
                                        <p:tgtEl>
                                          <p:spTgt spid="1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9" grpId="0"/>
      <p:bldP spid="2" grpId="0"/>
      <p:bldP spid="3" grpId="0" animBg="1"/>
      <p:bldP spid="6" grpId="0"/>
      <p:bldP spid="7" grpId="0" animBg="1"/>
      <p:bldP spid="10" grpId="0"/>
      <p:bldP spid="12"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C99D43-140F-4A63-A4A7-CA5205962E7E}"/>
              </a:ext>
            </a:extLst>
          </p:cNvPr>
          <p:cNvPicPr>
            <a:picLocks noChangeAspect="1"/>
          </p:cNvPicPr>
          <p:nvPr/>
        </p:nvPicPr>
        <p:blipFill>
          <a:blip r:embed="rId2"/>
          <a:stretch>
            <a:fillRect/>
          </a:stretch>
        </p:blipFill>
        <p:spPr>
          <a:xfrm>
            <a:off x="0" y="0"/>
            <a:ext cx="12192001" cy="6858000"/>
          </a:xfrm>
          <a:prstGeom prst="rect">
            <a:avLst/>
          </a:prstGeom>
        </p:spPr>
      </p:pic>
      <p:sp>
        <p:nvSpPr>
          <p:cNvPr id="5" name="TextBox 4">
            <a:extLst>
              <a:ext uri="{FF2B5EF4-FFF2-40B4-BE49-F238E27FC236}">
                <a16:creationId xmlns:a16="http://schemas.microsoft.com/office/drawing/2014/main" id="{E0715E0C-51AA-4507-A30E-F0A9B39F560E}"/>
              </a:ext>
            </a:extLst>
          </p:cNvPr>
          <p:cNvSpPr txBox="1"/>
          <p:nvPr/>
        </p:nvSpPr>
        <p:spPr>
          <a:xfrm>
            <a:off x="487680" y="270856"/>
            <a:ext cx="4541520" cy="707886"/>
          </a:xfrm>
          <a:prstGeom prst="rect">
            <a:avLst/>
          </a:prstGeom>
          <a:solidFill>
            <a:schemeClr val="accent1">
              <a:lumMod val="20000"/>
              <a:lumOff val="80000"/>
            </a:schemeClr>
          </a:solidFill>
        </p:spPr>
        <p:txBody>
          <a:bodyPr wrap="square" rtlCol="0">
            <a:spAutoFit/>
          </a:bodyPr>
          <a:lstStyle/>
          <a:p>
            <a:r>
              <a:rPr lang="en-US" sz="4000" b="1" dirty="0">
                <a:solidFill>
                  <a:srgbClr val="002060"/>
                </a:solidFill>
                <a:latin typeface="Times New Roman" panose="02020603050405020304" pitchFamily="18" charset="0"/>
                <a:cs typeface="Times New Roman" panose="02020603050405020304" pitchFamily="18" charset="0"/>
              </a:rPr>
              <a:t>2. Hai </a:t>
            </a:r>
            <a:r>
              <a:rPr lang="en-US" sz="4000" b="1" dirty="0" err="1">
                <a:solidFill>
                  <a:srgbClr val="002060"/>
                </a:solidFill>
                <a:latin typeface="Times New Roman" panose="02020603050405020304" pitchFamily="18" charset="0"/>
                <a:cs typeface="Times New Roman" panose="02020603050405020304" pitchFamily="18" charset="0"/>
              </a:rPr>
              <a:t>câu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sau</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F9B986D-CC4A-40F6-889E-C5F3197C4AF0}"/>
              </a:ext>
            </a:extLst>
          </p:cNvPr>
          <p:cNvSpPr txBox="1">
            <a:spLocks noChangeArrowheads="1"/>
          </p:cNvSpPr>
          <p:nvPr/>
        </p:nvSpPr>
        <p:spPr bwMode="auto">
          <a:xfrm>
            <a:off x="3154680" y="1249598"/>
            <a:ext cx="783336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hà</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nghịch</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lỗ</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lai</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xâm</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phạm</a:t>
            </a:r>
            <a:endPar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Giặc</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dữ</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cớ</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sao</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phạm</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đến</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đây</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
        <p:nvSpPr>
          <p:cNvPr id="3" name="Cloud Callout 2"/>
          <p:cNvSpPr/>
          <p:nvPr/>
        </p:nvSpPr>
        <p:spPr>
          <a:xfrm>
            <a:off x="3643744" y="1911927"/>
            <a:ext cx="4350329" cy="3466685"/>
          </a:xfrm>
          <a:prstGeom prst="cloudCallout">
            <a:avLst>
              <a:gd name="adj1" fmla="val -23435"/>
              <a:gd name="adj2" fmla="val 696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3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nghịch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lỗ</a:t>
            </a:r>
            <a:r>
              <a:rPr lang="en-US" sz="2400" b="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2078871" y="2422946"/>
            <a:ext cx="9984978" cy="3046988"/>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Kiểu câu: Câu hỏi</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Mục đích: hỏi tội quân giặc</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Từ “nghịch lỗ”: giặc mọi rợ bạo ngược.</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Hành động xâm lược nước ta là ngược lại sách Trời. </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-&gt; Kẻ làm ngược sách Trời chính là vua nhà Tống.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Thái độ: kinh miệt, căm phẫn quân giặc và vua nhà Tống.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7180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1400"/>
                                        <p:tgtEl>
                                          <p:spTgt spid="6">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heel(1)">
                                      <p:cBhvr>
                                        <p:cTn id="10" dur="14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3"/>
                                        </p:tgtEl>
                                        <p:attrNameLst>
                                          <p:attrName>ppt_x</p:attrName>
                                        </p:attrNameLst>
                                      </p:cBhvr>
                                      <p:tavLst>
                                        <p:tav tm="0">
                                          <p:val>
                                            <p:strVal val="ppt_x"/>
                                          </p:val>
                                        </p:tav>
                                        <p:tav tm="100000">
                                          <p:val>
                                            <p:strVal val="ppt_x"/>
                                          </p:val>
                                        </p:tav>
                                      </p:tavLst>
                                    </p:anim>
                                    <p:anim calcmode="lin" valueType="num">
                                      <p:cBhvr additive="base">
                                        <p:cTn id="22" dur="500"/>
                                        <p:tgtEl>
                                          <p:spTgt spid="3"/>
                                        </p:tgtEl>
                                        <p:attrNameLst>
                                          <p:attrName>ppt_y</p:attrName>
                                        </p:attrNameLst>
                                      </p:cBhvr>
                                      <p:tavLst>
                                        <p:tav tm="0">
                                          <p:val>
                                            <p:strVal val="ppt_y"/>
                                          </p:val>
                                        </p:tav>
                                        <p:tav tm="100000">
                                          <p:val>
                                            <p:strVal val="1+ppt_h/2"/>
                                          </p:val>
                                        </p:tav>
                                      </p:tavLst>
                                    </p:anim>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1000"/>
                                        <p:tgtEl>
                                          <p:spTgt spid="8">
                                            <p:txEl>
                                              <p:pRg st="1" end="1"/>
                                            </p:txEl>
                                          </p:spTgt>
                                        </p:tgtEl>
                                      </p:cBhvr>
                                    </p:animEffect>
                                    <p:anim calcmode="lin" valueType="num">
                                      <p:cBhvr>
                                        <p:cTn id="3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1000"/>
                                        <p:tgtEl>
                                          <p:spTgt spid="8">
                                            <p:txEl>
                                              <p:pRg st="2" end="2"/>
                                            </p:txEl>
                                          </p:spTgt>
                                        </p:tgtEl>
                                      </p:cBhvr>
                                    </p:animEffect>
                                    <p:anim calcmode="lin" valueType="num">
                                      <p:cBhvr>
                                        <p:cTn id="4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Effect transition="in" filter="fade">
                                      <p:cBhvr>
                                        <p:cTn id="49" dur="1000"/>
                                        <p:tgtEl>
                                          <p:spTgt spid="8">
                                            <p:txEl>
                                              <p:pRg st="3" end="3"/>
                                            </p:txEl>
                                          </p:spTgt>
                                        </p:tgtEl>
                                      </p:cBhvr>
                                    </p:animEffect>
                                    <p:anim calcmode="lin" valueType="num">
                                      <p:cBhvr>
                                        <p:cTn id="5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fade">
                                      <p:cBhvr>
                                        <p:cTn id="56" dur="1000"/>
                                        <p:tgtEl>
                                          <p:spTgt spid="8">
                                            <p:txEl>
                                              <p:pRg st="4" end="4"/>
                                            </p:txEl>
                                          </p:spTgt>
                                        </p:tgtEl>
                                      </p:cBhvr>
                                    </p:animEffect>
                                    <p:anim calcmode="lin" valueType="num">
                                      <p:cBhvr>
                                        <p:cTn id="5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5" end="5"/>
                                            </p:txEl>
                                          </p:spTgt>
                                        </p:tgtEl>
                                        <p:attrNameLst>
                                          <p:attrName>style.visibility</p:attrName>
                                        </p:attrNameLst>
                                      </p:cBhvr>
                                      <p:to>
                                        <p:strVal val="visible"/>
                                      </p:to>
                                    </p:set>
                                    <p:animEffect transition="in" filter="fade">
                                      <p:cBhvr>
                                        <p:cTn id="63" dur="1000"/>
                                        <p:tgtEl>
                                          <p:spTgt spid="8">
                                            <p:txEl>
                                              <p:pRg st="5" end="5"/>
                                            </p:txEl>
                                          </p:spTgt>
                                        </p:tgtEl>
                                      </p:cBhvr>
                                    </p:animEffect>
                                    <p:anim calcmode="lin" valueType="num">
                                      <p:cBhvr>
                                        <p:cTn id="64"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D591C1-0C25-4388-817A-84244330F657}"/>
              </a:ext>
            </a:extLst>
          </p:cNvPr>
          <p:cNvPicPr>
            <a:picLocks noChangeAspect="1"/>
          </p:cNvPicPr>
          <p:nvPr/>
        </p:nvPicPr>
        <p:blipFill>
          <a:blip r:embed="rId2"/>
          <a:stretch>
            <a:fillRect/>
          </a:stretch>
        </p:blipFill>
        <p:spPr>
          <a:xfrm>
            <a:off x="-1" y="0"/>
            <a:ext cx="12192001" cy="6858000"/>
          </a:xfrm>
          <a:prstGeom prst="rect">
            <a:avLst/>
          </a:prstGeom>
          <a:solidFill>
            <a:srgbClr val="FFFF00"/>
          </a:solidFill>
        </p:spPr>
      </p:pic>
      <p:sp>
        <p:nvSpPr>
          <p:cNvPr id="16" name="Rectangle 15">
            <a:extLst>
              <a:ext uri="{FF2B5EF4-FFF2-40B4-BE49-F238E27FC236}">
                <a16:creationId xmlns:a16="http://schemas.microsoft.com/office/drawing/2014/main" id="{B49D9166-D811-40AA-A3FF-E5C049100C00}"/>
              </a:ext>
            </a:extLst>
          </p:cNvPr>
          <p:cNvSpPr>
            <a:spLocks noChangeArrowheads="1"/>
          </p:cNvSpPr>
          <p:nvPr/>
        </p:nvSpPr>
        <p:spPr bwMode="auto">
          <a:xfrm>
            <a:off x="3290468" y="217125"/>
            <a:ext cx="5306261" cy="954107"/>
          </a:xfrm>
          <a:prstGeom prst="rect">
            <a:avLst/>
          </a:prstGeom>
          <a:solidFill>
            <a:srgbClr val="FFFF00"/>
          </a:solid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Nhữ</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đẳng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hành</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khan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thủ</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bại</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hư</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Chúng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mày</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nhất</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định</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phải</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tan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vỡ</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endParaRPr kumimoji="0" lang="en-US" altLang="en-US" sz="2800" b="0" i="0" u="none" strike="noStrike" kern="0" cap="none" spc="0" normalizeH="0" baseline="0" noProof="0" dirty="0">
              <a:ln>
                <a:noFill/>
              </a:ln>
              <a:effectLst/>
              <a:uLnTx/>
              <a:uFillTx/>
            </a:endParaRPr>
          </a:p>
        </p:txBody>
      </p:sp>
      <p:sp>
        <p:nvSpPr>
          <p:cNvPr id="11" name="Cloud Callout 10"/>
          <p:cNvSpPr/>
          <p:nvPr/>
        </p:nvSpPr>
        <p:spPr>
          <a:xfrm>
            <a:off x="3768433" y="1268214"/>
            <a:ext cx="4350329" cy="3466685"/>
          </a:xfrm>
          <a:prstGeom prst="cloudCallout">
            <a:avLst>
              <a:gd name="adj1" fmla="val -23435"/>
              <a:gd name="adj2" fmla="val 696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p>
        </p:txBody>
      </p:sp>
      <p:sp>
        <p:nvSpPr>
          <p:cNvPr id="2" name="TextBox 1"/>
          <p:cNvSpPr txBox="1"/>
          <p:nvPr/>
        </p:nvSpPr>
        <p:spPr>
          <a:xfrm>
            <a:off x="675706" y="2587673"/>
            <a:ext cx="11516294" cy="1384995"/>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thù</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miền</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mãnh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liệt</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thắng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 ta.</a:t>
            </a:r>
          </a:p>
        </p:txBody>
      </p:sp>
      <p:sp>
        <p:nvSpPr>
          <p:cNvPr id="3" name="Rectangle 2"/>
          <p:cNvSpPr/>
          <p:nvPr/>
        </p:nvSpPr>
        <p:spPr>
          <a:xfrm>
            <a:off x="3290468" y="4443365"/>
            <a:ext cx="7232072" cy="1454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mọi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lược</a:t>
            </a:r>
            <a:endParaRPr lang="en-US" sz="2400" b="1"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433212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anim calcmode="lin" valueType="num">
                                      <p:cBhvr>
                                        <p:cTn id="2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 calcmode="lin" valueType="num">
                                      <p:cBhvr additive="base">
                                        <p:cTn id="3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1000"/>
                                        <p:tgtEl>
                                          <p:spTgt spid="2">
                                            <p:txEl>
                                              <p:pRg st="2" end="2"/>
                                            </p:txEl>
                                          </p:spTgt>
                                        </p:tgtEl>
                                      </p:cBhvr>
                                    </p:animEffect>
                                    <p:anim calcmode="lin" valueType="num">
                                      <p:cBhvr>
                                        <p:cTn id="3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1" grpId="1"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ứng minh Sông núi nước nam là bản tuyên ngôn độc lập đầu tiên - Văn 7">
            <a:extLst>
              <a:ext uri="{FF2B5EF4-FFF2-40B4-BE49-F238E27FC236}">
                <a16:creationId xmlns:a16="http://schemas.microsoft.com/office/drawing/2014/main" id="{3CB053E4-DC4B-5C13-AEB0-098130DB85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7" r="1" b="1"/>
          <a:stretch/>
        </p:blipFill>
        <p:spPr bwMode="auto">
          <a:xfrm>
            <a:off x="13" y="7"/>
            <a:ext cx="12191987" cy="6857993"/>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DFAFCF-E114-0580-B35A-805A7D97AEE4}"/>
              </a:ext>
            </a:extLst>
          </p:cNvPr>
          <p:cNvSpPr txBox="1"/>
          <p:nvPr/>
        </p:nvSpPr>
        <p:spPr>
          <a:xfrm>
            <a:off x="5801709" y="4572000"/>
            <a:ext cx="5552089" cy="1647825"/>
          </a:xfrm>
          <a:prstGeom prst="rect">
            <a:avLst/>
          </a:prstGeom>
        </p:spPr>
        <p:txBody>
          <a:bodyPr vert="horz" lIns="60960" tIns="30480" rIns="60960" bIns="30480" rtlCol="0">
            <a:normAutofit/>
          </a:bodyPr>
          <a:lstStyle/>
          <a:p>
            <a:pPr indent="-152408">
              <a:lnSpc>
                <a:spcPct val="90000"/>
              </a:lnSpc>
              <a:spcAft>
                <a:spcPts val="400"/>
              </a:spcAft>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48EAC8AD-7BD9-5128-2F83-3E8EBBF97D8A}"/>
              </a:ext>
            </a:extLst>
          </p:cNvPr>
          <p:cNvPicPr>
            <a:picLocks noChangeAspect="1"/>
          </p:cNvPicPr>
          <p:nvPr/>
        </p:nvPicPr>
        <p:blipFill>
          <a:blip r:embed="rId4"/>
          <a:stretch>
            <a:fillRect/>
          </a:stretch>
        </p:blipFill>
        <p:spPr>
          <a:xfrm>
            <a:off x="6248400" y="2624308"/>
            <a:ext cx="4172712" cy="3895384"/>
          </a:xfrm>
          <a:prstGeom prst="rect">
            <a:avLst/>
          </a:prstGeom>
        </p:spPr>
      </p:pic>
    </p:spTree>
    <p:extLst>
      <p:ext uri="{BB962C8B-B14F-4D97-AF65-F5344CB8AC3E}">
        <p14:creationId xmlns:p14="http://schemas.microsoft.com/office/powerpoint/2010/main" val="363748948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77A142-90BE-46A7-92B2-AA21D9FB306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5383C39-0186-4E4B-BB5A-00F72172F176}"/>
              </a:ext>
            </a:extLst>
          </p:cNvPr>
          <p:cNvSpPr txBox="1"/>
          <p:nvPr/>
        </p:nvSpPr>
        <p:spPr>
          <a:xfrm>
            <a:off x="1956262" y="1557930"/>
            <a:ext cx="8732520"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strike="noStrike" kern="1200" cap="none" spc="0" normalizeH="0" baseline="0" noProof="0" dirty="0">
                <a:ln>
                  <a:noFill/>
                </a:ln>
                <a:solidFill>
                  <a:srgbClr val="C00000"/>
                </a:solidFill>
                <a:effectLst/>
                <a:uLnTx/>
                <a:uFillTx/>
                <a:latin typeface="Times New Roman" panose="02020603050405020304" pitchFamily="18" charset="0"/>
                <a:cs typeface="Times New Roman" pitchFamily="18" charset="0"/>
              </a:rPr>
              <a:t>1.</a:t>
            </a:r>
            <a:r>
              <a:rPr kumimoji="0" lang="en-US" sz="2800" b="1" i="1" strike="noStrike" kern="120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vi-VN" sz="2800" b="1" i="1" strike="noStrike" kern="1200" cap="none" spc="0" normalizeH="0" baseline="0" noProof="0" dirty="0">
                <a:ln>
                  <a:noFill/>
                </a:ln>
                <a:solidFill>
                  <a:srgbClr val="C00000"/>
                </a:solidFill>
                <a:effectLst/>
                <a:uLnTx/>
                <a:uFillTx/>
                <a:latin typeface="Times New Roman" panose="02020603050405020304" pitchFamily="18" charset="0"/>
                <a:cs typeface="Times New Roman" pitchFamily="18" charset="0"/>
              </a:rPr>
              <a:t>Nội dung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Times New Roman" panose="02020603050405020304" pitchFamily="18" charset="0"/>
                <a:cs typeface="Times New Roman" pitchFamily="18" charset="0"/>
              </a:rPr>
              <a:t>    Bài thơ là bản tuyên ngôn độc lập đầu tiên khẳng định chủ quyền về lãnh thổ và nêu ý chí quyết tâm bảo vệ chủ quyền đó trước mọi kẻ thù xâm lược.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strike="noStrike" kern="1200" cap="none" spc="0" normalizeH="0" baseline="0" noProof="0" dirty="0">
                <a:ln>
                  <a:noFill/>
                </a:ln>
                <a:solidFill>
                  <a:srgbClr val="C00000"/>
                </a:solidFill>
                <a:effectLst/>
                <a:uLnTx/>
                <a:uFillTx/>
                <a:latin typeface="Times New Roman" panose="02020603050405020304" pitchFamily="18" charset="0"/>
                <a:cs typeface="Times New Roman" pitchFamily="18" charset="0"/>
              </a:rPr>
              <a:t>2.</a:t>
            </a:r>
            <a:r>
              <a:rPr kumimoji="0" lang="en-US" sz="2800" b="1" i="1" strike="noStrike" kern="120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vi-VN" sz="2800" b="1" i="1" strike="noStrike" kern="1200" cap="none" spc="0" normalizeH="0" baseline="0" noProof="0" dirty="0">
                <a:ln>
                  <a:noFill/>
                </a:ln>
                <a:solidFill>
                  <a:srgbClr val="C00000"/>
                </a:solidFill>
                <a:effectLst/>
                <a:uLnTx/>
                <a:uFillTx/>
                <a:latin typeface="Times New Roman" panose="02020603050405020304" pitchFamily="18" charset="0"/>
                <a:cs typeface="Times New Roman" pitchFamily="18" charset="0"/>
              </a:rPr>
              <a:t>Nghệ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Times New Roman" panose="02020603050405020304" pitchFamily="18" charset="0"/>
                <a:cs typeface="Times New Roman" pitchFamily="18" charset="0"/>
              </a:rPr>
              <a:t>   +Thể thơ thất ngôn tứ tuyệt,</a:t>
            </a:r>
            <a:r>
              <a:rPr kumimoji="0" lang="en-US" sz="2800" b="0" i="0" u="none" strike="noStrike" kern="1200" cap="none" spc="0" normalizeH="0" baseline="0" noProof="0" dirty="0">
                <a:ln>
                  <a:noFill/>
                </a:ln>
                <a:effectLst/>
                <a:uLnTx/>
                <a:uFillTx/>
                <a:latin typeface="Times New Roman" panose="02020603050405020304" pitchFamily="18" charset="0"/>
                <a:cs typeface="Times New Roman" pitchFamily="18" charset="0"/>
              </a:rPr>
              <a:t> </a:t>
            </a:r>
            <a:r>
              <a:rPr kumimoji="0" lang="vi-VN" sz="2800" b="0" i="0" u="none" strike="noStrike" kern="1200" cap="none" spc="0" normalizeH="0" baseline="0" noProof="0" dirty="0">
                <a:ln>
                  <a:noFill/>
                </a:ln>
                <a:effectLst/>
                <a:uLnTx/>
                <a:uFillTx/>
                <a:latin typeface="Times New Roman" panose="02020603050405020304" pitchFamily="18" charset="0"/>
                <a:cs typeface="Times New Roman" pitchFamily="18" charset="0"/>
              </a:rPr>
              <a:t>từ ngữ cô đọng,</a:t>
            </a:r>
            <a:r>
              <a:rPr kumimoji="0" lang="en-US" sz="2800" b="0" i="0" u="none" strike="noStrike" kern="1200" cap="none" spc="0" normalizeH="0" baseline="0" noProof="0" dirty="0">
                <a:ln>
                  <a:noFill/>
                </a:ln>
                <a:effectLst/>
                <a:uLnTx/>
                <a:uFillTx/>
                <a:latin typeface="Times New Roman" panose="02020603050405020304" pitchFamily="18" charset="0"/>
                <a:cs typeface="Times New Roman" pitchFamily="18" charset="0"/>
              </a:rPr>
              <a:t> </a:t>
            </a:r>
            <a:r>
              <a:rPr kumimoji="0" lang="vi-VN" sz="2800" b="0" i="0" u="none" strike="noStrike" kern="1200" cap="none" spc="0" normalizeH="0" baseline="0" noProof="0" dirty="0">
                <a:ln>
                  <a:noFill/>
                </a:ln>
                <a:effectLst/>
                <a:uLnTx/>
                <a:uFillTx/>
                <a:latin typeface="Times New Roman" panose="02020603050405020304" pitchFamily="18" charset="0"/>
                <a:cs typeface="Times New Roman" pitchFamily="18" charset="0"/>
              </a:rPr>
              <a:t>hàm súc,</a:t>
            </a:r>
            <a:r>
              <a:rPr kumimoji="0" lang="en-US" sz="2800" b="0" i="0" u="none" strike="noStrike" kern="1200" cap="none" spc="0" normalizeH="0" baseline="0" noProof="0" dirty="0">
                <a:ln>
                  <a:noFill/>
                </a:ln>
                <a:effectLst/>
                <a:uLnTx/>
                <a:uFillTx/>
                <a:latin typeface="Times New Roman" panose="02020603050405020304" pitchFamily="18" charset="0"/>
                <a:cs typeface="Times New Roman" pitchFamily="18" charset="0"/>
              </a:rPr>
              <a:t> </a:t>
            </a:r>
            <a:r>
              <a:rPr kumimoji="0" lang="vi-VN" sz="2800" b="0" i="0" u="none" strike="noStrike" kern="1200" cap="none" spc="0" normalizeH="0" baseline="0" noProof="0" dirty="0">
                <a:ln>
                  <a:noFill/>
                </a:ln>
                <a:effectLst/>
                <a:uLnTx/>
                <a:uFillTx/>
                <a:latin typeface="Times New Roman" panose="02020603050405020304" pitchFamily="18" charset="0"/>
                <a:cs typeface="Times New Roman" pitchFamily="18" charset="0"/>
              </a:rPr>
              <a:t>ngắn gọn.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Times New Roman" panose="02020603050405020304" pitchFamily="18" charset="0"/>
                <a:cs typeface="Times New Roman" pitchFamily="18" charset="0"/>
              </a:rPr>
              <a:t>   +Giọng thơ dõng dạc,</a:t>
            </a:r>
            <a:r>
              <a:rPr kumimoji="0" lang="en-US" sz="2800" b="0" i="0" u="none" strike="noStrike" kern="1200" cap="none" spc="0" normalizeH="0" baseline="0" noProof="0" dirty="0">
                <a:ln>
                  <a:noFill/>
                </a:ln>
                <a:effectLst/>
                <a:uLnTx/>
                <a:uFillTx/>
                <a:latin typeface="Times New Roman" panose="02020603050405020304" pitchFamily="18" charset="0"/>
                <a:cs typeface="Times New Roman" pitchFamily="18" charset="0"/>
              </a:rPr>
              <a:t> </a:t>
            </a:r>
            <a:r>
              <a:rPr kumimoji="0" lang="vi-VN" sz="2800" b="0" i="0" u="none" strike="noStrike" kern="1200" cap="none" spc="0" normalizeH="0" baseline="0" noProof="0" dirty="0">
                <a:ln>
                  <a:noFill/>
                </a:ln>
                <a:effectLst/>
                <a:uLnTx/>
                <a:uFillTx/>
                <a:latin typeface="Times New Roman" panose="02020603050405020304" pitchFamily="18" charset="0"/>
                <a:cs typeface="Times New Roman" pitchFamily="18" charset="0"/>
              </a:rPr>
              <a:t>đanh thép,</a:t>
            </a:r>
            <a:r>
              <a:rPr kumimoji="0" lang="en-US" sz="2800" b="0" i="0" u="none" strike="noStrike" kern="1200" cap="none" spc="0" normalizeH="0" baseline="0" noProof="0" dirty="0">
                <a:ln>
                  <a:noFill/>
                </a:ln>
                <a:effectLst/>
                <a:uLnTx/>
                <a:uFillTx/>
                <a:latin typeface="Times New Roman" panose="02020603050405020304" pitchFamily="18" charset="0"/>
                <a:cs typeface="Times New Roman" pitchFamily="18" charset="0"/>
              </a:rPr>
              <a:t> </a:t>
            </a:r>
            <a:r>
              <a:rPr kumimoji="0" lang="vi-VN" sz="2800" b="0" i="0" u="none" strike="noStrike" kern="1200" cap="none" spc="0" normalizeH="0" baseline="0" noProof="0" dirty="0">
                <a:ln>
                  <a:noFill/>
                </a:ln>
                <a:effectLst/>
                <a:uLnTx/>
                <a:uFillTx/>
                <a:latin typeface="Times New Roman" panose="02020603050405020304" pitchFamily="18" charset="0"/>
                <a:cs typeface="Times New Roman" pitchFamily="18" charset="0"/>
              </a:rPr>
              <a:t>trang trọng,</a:t>
            </a:r>
            <a:r>
              <a:rPr kumimoji="0" lang="en-US" sz="2800" b="0" i="0" u="none" strike="noStrike" kern="1200" cap="none" spc="0" normalizeH="0" baseline="0" noProof="0" dirty="0">
                <a:ln>
                  <a:noFill/>
                </a:ln>
                <a:effectLst/>
                <a:uLnTx/>
                <a:uFillTx/>
                <a:latin typeface="Times New Roman" panose="02020603050405020304" pitchFamily="18" charset="0"/>
                <a:cs typeface="Times New Roman" pitchFamily="18" charset="0"/>
              </a:rPr>
              <a:t> </a:t>
            </a:r>
            <a:r>
              <a:rPr kumimoji="0" lang="vi-VN" sz="2800" b="0" i="0" u="none" strike="noStrike" kern="1200" cap="none" spc="0" normalizeH="0" baseline="0" noProof="0" dirty="0">
                <a:ln>
                  <a:noFill/>
                </a:ln>
                <a:effectLst/>
                <a:uLnTx/>
                <a:uFillTx/>
                <a:latin typeface="Times New Roman" panose="02020603050405020304" pitchFamily="18" charset="0"/>
                <a:cs typeface="Times New Roman" pitchFamily="18" charset="0"/>
              </a:rPr>
              <a:t>hào hùng</a:t>
            </a:r>
          </a:p>
        </p:txBody>
      </p:sp>
    </p:spTree>
    <p:extLst>
      <p:ext uri="{BB962C8B-B14F-4D97-AF65-F5344CB8AC3E}">
        <p14:creationId xmlns:p14="http://schemas.microsoft.com/office/powerpoint/2010/main" val="21743279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arn(inVertical)">
                                      <p:cBhvr>
                                        <p:cTn id="2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5C46-E10E-4C90-B75B-97C4349972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D4D45-C11E-4BB1-98B4-C6F2F8DC84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9C1B34-83A2-4792-B444-E8B654C506C6}"/>
              </a:ext>
            </a:extLst>
          </p:cNvPr>
          <p:cNvPicPr>
            <a:picLocks noChangeAspect="1"/>
          </p:cNvPicPr>
          <p:nvPr/>
        </p:nvPicPr>
        <p:blipFill>
          <a:blip r:embed="rId2"/>
          <a:stretch>
            <a:fillRect/>
          </a:stretch>
        </p:blipFill>
        <p:spPr>
          <a:xfrm>
            <a:off x="0" y="0"/>
            <a:ext cx="12192000" cy="6928981"/>
          </a:xfrm>
          <a:prstGeom prst="rect">
            <a:avLst/>
          </a:prstGeom>
        </p:spPr>
      </p:pic>
      <p:sp>
        <p:nvSpPr>
          <p:cNvPr id="5" name="TextBox 4">
            <a:extLst>
              <a:ext uri="{FF2B5EF4-FFF2-40B4-BE49-F238E27FC236}">
                <a16:creationId xmlns:a16="http://schemas.microsoft.com/office/drawing/2014/main" id="{C52CEDD5-863A-4AE9-B32A-481D1C068B55}"/>
              </a:ext>
            </a:extLst>
          </p:cNvPr>
          <p:cNvSpPr txBox="1"/>
          <p:nvPr/>
        </p:nvSpPr>
        <p:spPr>
          <a:xfrm>
            <a:off x="3825742" y="2383309"/>
            <a:ext cx="588064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III. LUYỆN</a:t>
            </a:r>
            <a:r>
              <a:rPr kumimoji="0" lang="en-US" sz="6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TẬP</a:t>
            </a:r>
            <a:endPar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343127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6F617C-BAAB-42F5-92A7-BD4B1EE8A970}"/>
              </a:ext>
            </a:extLst>
          </p:cNvPr>
          <p:cNvPicPr>
            <a:picLocks noChangeAspect="1"/>
          </p:cNvPicPr>
          <p:nvPr/>
        </p:nvPicPr>
        <p:blipFill>
          <a:blip r:embed="rId3"/>
          <a:stretch>
            <a:fillRect/>
          </a:stretch>
        </p:blipFill>
        <p:spPr>
          <a:xfrm>
            <a:off x="0" y="0"/>
            <a:ext cx="12192000" cy="6857999"/>
          </a:xfrm>
          <a:prstGeom prst="rect">
            <a:avLst/>
          </a:prstGeom>
        </p:spPr>
      </p:pic>
      <p:grpSp>
        <p:nvGrpSpPr>
          <p:cNvPr id="36" name="组合 35"/>
          <p:cNvGrpSpPr/>
          <p:nvPr/>
        </p:nvGrpSpPr>
        <p:grpSpPr>
          <a:xfrm>
            <a:off x="457200" y="190649"/>
            <a:ext cx="9928747" cy="1200329"/>
            <a:chOff x="457200" y="190649"/>
            <a:chExt cx="9928747" cy="1200329"/>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grpSp>
        <p:sp>
          <p:nvSpPr>
            <p:cNvPr id="5" name="文本框 4"/>
            <p:cNvSpPr txBox="1"/>
            <p:nvPr/>
          </p:nvSpPr>
          <p:spPr>
            <a:xfrm>
              <a:off x="949960" y="190649"/>
              <a:ext cx="94359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Bài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Sông</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núi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nước</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Nam”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được</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làm</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theo</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thể</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thơ</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a:t>
              </a:r>
              <a:endParaRPr kumimoji="0" lang="zh-CN" altLang="en-US" sz="3600" b="1" i="1" u="none" strike="noStrike" kern="1200" cap="none" spc="600" normalizeH="0" baseline="0" noProof="0" dirty="0">
                <a:ln>
                  <a:noFill/>
                </a:ln>
                <a:solidFill>
                  <a:srgbClr val="FF0000"/>
                </a:solidFill>
                <a:effectLst/>
                <a:uLnTx/>
                <a:uFillTx/>
                <a:latin typeface="Arial" panose="020B0604020202020204" pitchFamily="34" charset="0"/>
                <a:cs typeface="+mn-ea"/>
                <a:sym typeface="+mn-lt"/>
              </a:endParaRPr>
            </a:p>
          </p:txBody>
        </p:sp>
      </p:grpSp>
      <p:sp>
        <p:nvSpPr>
          <p:cNvPr id="68" name="Rectangle 10"/>
          <p:cNvSpPr/>
          <p:nvPr/>
        </p:nvSpPr>
        <p:spPr>
          <a:xfrm>
            <a:off x="849766" y="3506077"/>
            <a:ext cx="3914490" cy="1505218"/>
          </a:xfrm>
          <a:prstGeom prst="rect">
            <a:avLst/>
          </a:prstGeom>
        </p:spPr>
        <p:txBody>
          <a:bodyPr wrap="none" lIns="72000" tIns="0" rIns="72000" bIns="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B.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Thất</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ngôn</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tứ</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tuyệt</a:t>
            </a:r>
            <a:endParaRPr kumimoji="0" lang="en-US" sz="3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66" name="Rectangle 13"/>
          <p:cNvSpPr/>
          <p:nvPr/>
        </p:nvSpPr>
        <p:spPr>
          <a:xfrm>
            <a:off x="6861033" y="3453399"/>
            <a:ext cx="3914490" cy="752609"/>
          </a:xfrm>
          <a:prstGeom prst="rect">
            <a:avLst/>
          </a:prstGeom>
        </p:spPr>
        <p:txBody>
          <a:bodyPr wrap="none" lIns="72000" tIns="0" rIns="72000" bIns="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D. Song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thất</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lục</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bát</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en-US" sz="3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56" name="Rectangle 32"/>
          <p:cNvSpPr/>
          <p:nvPr/>
        </p:nvSpPr>
        <p:spPr>
          <a:xfrm>
            <a:off x="6927025" y="1894921"/>
            <a:ext cx="3914490" cy="1178196"/>
          </a:xfrm>
          <a:prstGeom prst="rect">
            <a:avLst/>
          </a:prstGeom>
        </p:spPr>
        <p:txBody>
          <a:bodyPr wrap="none" lIns="72000" tIns="0" rIns="72000" bIns="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C.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Ngũ</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ngôn</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en-US" sz="3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52" name="Rectangle 38"/>
          <p:cNvSpPr/>
          <p:nvPr/>
        </p:nvSpPr>
        <p:spPr>
          <a:xfrm>
            <a:off x="777240" y="1894921"/>
            <a:ext cx="6149785" cy="699633"/>
          </a:xfrm>
          <a:prstGeom prst="rect">
            <a:avLst/>
          </a:prstGeom>
        </p:spPr>
        <p:txBody>
          <a:bodyPr wrap="none" lIns="72000" tIns="0" rIns="72000" bIns="0">
            <a:noAutofit/>
          </a:bodyPr>
          <a:lstStyle/>
          <a:p>
            <a:pPr marL="0" marR="0" lvl="0" indent="0" defTabSz="91437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Thất</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ngôn</a:t>
            </a:r>
            <a:r>
              <a:rPr lang="en-US" sz="3600" dirty="0">
                <a:solidFill>
                  <a:srgbClr val="000000"/>
                </a:solidFill>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bát</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cú</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600" b="1" i="0" u="none" strike="noStrike" kern="1200" cap="none" spc="0" normalizeH="0" baseline="0" noProof="0" dirty="0">
              <a:ln>
                <a:noFill/>
              </a:ln>
              <a:solidFill>
                <a:srgbClr val="85CAD1"/>
              </a:solidFill>
              <a:effectLst/>
              <a:uLnTx/>
              <a:uFillTx/>
              <a:latin typeface="Times New Roman" pitchFamily="18" charset="0"/>
              <a:cs typeface="Times New Roman" pitchFamily="18" charset="0"/>
              <a:sym typeface="+mn-lt"/>
            </a:endParaRPr>
          </a:p>
        </p:txBody>
      </p:sp>
      <p:sp>
        <p:nvSpPr>
          <p:cNvPr id="26" name="Oval 25">
            <a:extLst>
              <a:ext uri="{FF2B5EF4-FFF2-40B4-BE49-F238E27FC236}">
                <a16:creationId xmlns:a16="http://schemas.microsoft.com/office/drawing/2014/main" id="{3CCFB7AB-FF39-4D20-96A7-55F48104E73F}"/>
              </a:ext>
            </a:extLst>
          </p:cNvPr>
          <p:cNvSpPr/>
          <p:nvPr/>
        </p:nvSpPr>
        <p:spPr>
          <a:xfrm>
            <a:off x="660400" y="3170478"/>
            <a:ext cx="4399280" cy="130785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radley Hand ITC"/>
              <a:cs typeface="+mn-cs"/>
            </a:endParaRPr>
          </a:p>
        </p:txBody>
      </p:sp>
    </p:spTree>
    <p:extLst>
      <p:ext uri="{BB962C8B-B14F-4D97-AF65-F5344CB8AC3E}">
        <p14:creationId xmlns:p14="http://schemas.microsoft.com/office/powerpoint/2010/main" val="760108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down)">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wipe(down)">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circle(in)">
                                      <p:cBhvr>
                                        <p:cTn id="22" dur="20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circle(in)">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6" grpId="0"/>
      <p:bldP spid="56" grpId="0"/>
      <p:bldP spid="52" grpId="0"/>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D1B4D4-F22E-4582-B2A3-DC8B13C2D818}"/>
              </a:ext>
            </a:extLst>
          </p:cNvPr>
          <p:cNvPicPr>
            <a:picLocks noChangeAspect="1"/>
          </p:cNvPicPr>
          <p:nvPr/>
        </p:nvPicPr>
        <p:blipFill>
          <a:blip r:embed="rId3"/>
          <a:stretch>
            <a:fillRect/>
          </a:stretch>
        </p:blipFill>
        <p:spPr>
          <a:xfrm>
            <a:off x="0" y="0"/>
            <a:ext cx="12192000" cy="6857999"/>
          </a:xfrm>
          <a:prstGeom prst="rect">
            <a:avLst/>
          </a:prstGeom>
        </p:spPr>
      </p:pic>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grpSp>
      <p:sp>
        <p:nvSpPr>
          <p:cNvPr id="5" name="文本框 4"/>
          <p:cNvSpPr txBox="1"/>
          <p:nvPr/>
        </p:nvSpPr>
        <p:spPr>
          <a:xfrm>
            <a:off x="949960" y="239718"/>
            <a:ext cx="9667998"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Bài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lang="en-US" sz="3600" b="1" i="1" dirty="0">
                <a:solidFill>
                  <a:srgbClr val="FF0000"/>
                </a:solidFill>
                <a:latin typeface="Times New Roman" pitchFamily="18" charset="0"/>
                <a:ea typeface="Times New Roman" pitchFamily="18" charset="0"/>
                <a:cs typeface="Times New Roman" pitchFamily="18" charset="0"/>
              </a:rPr>
              <a:t>“</a:t>
            </a:r>
            <a:r>
              <a:rPr lang="en-US" sz="3600" b="1" i="1" dirty="0" err="1">
                <a:solidFill>
                  <a:srgbClr val="FF0000"/>
                </a:solidFill>
                <a:latin typeface="Times New Roman" pitchFamily="18" charset="0"/>
                <a:ea typeface="Times New Roman" pitchFamily="18" charset="0"/>
                <a:cs typeface="Times New Roman" pitchFamily="18" charset="0"/>
              </a:rPr>
              <a:t>Sông</a:t>
            </a:r>
            <a:r>
              <a:rPr lang="en-US" sz="3600" b="1" i="1" dirty="0">
                <a:solidFill>
                  <a:srgbClr val="FF0000"/>
                </a:solidFill>
                <a:latin typeface="Times New Roman" pitchFamily="18" charset="0"/>
                <a:ea typeface="Times New Roman" pitchFamily="18" charset="0"/>
                <a:cs typeface="Times New Roman" pitchFamily="18" charset="0"/>
              </a:rPr>
              <a:t> </a:t>
            </a:r>
            <a:r>
              <a:rPr lang="en-US" sz="3600" b="1" i="1" dirty="0" err="1">
                <a:solidFill>
                  <a:srgbClr val="FF0000"/>
                </a:solidFill>
                <a:latin typeface="Times New Roman" pitchFamily="18" charset="0"/>
                <a:ea typeface="Times New Roman" pitchFamily="18" charset="0"/>
                <a:cs typeface="Times New Roman" pitchFamily="18" charset="0"/>
              </a:rPr>
              <a:t>núi</a:t>
            </a:r>
            <a:r>
              <a:rPr lang="en-US" sz="3600" b="1" i="1" dirty="0">
                <a:solidFill>
                  <a:srgbClr val="FF0000"/>
                </a:solidFill>
                <a:latin typeface="Times New Roman" pitchFamily="18" charset="0"/>
                <a:ea typeface="Times New Roman" pitchFamily="18" charset="0"/>
                <a:cs typeface="Times New Roman" pitchFamily="18" charset="0"/>
              </a:rPr>
              <a:t> </a:t>
            </a:r>
            <a:r>
              <a:rPr lang="en-US" sz="3600" b="1" i="1" dirty="0" err="1">
                <a:solidFill>
                  <a:srgbClr val="FF0000"/>
                </a:solidFill>
                <a:latin typeface="Times New Roman" pitchFamily="18" charset="0"/>
                <a:ea typeface="Times New Roman" pitchFamily="18" charset="0"/>
                <a:cs typeface="Times New Roman" pitchFamily="18" charset="0"/>
              </a:rPr>
              <a:t>nước</a:t>
            </a:r>
            <a:r>
              <a:rPr lang="en-US" sz="3600" b="1" i="1" dirty="0">
                <a:solidFill>
                  <a:srgbClr val="FF0000"/>
                </a:solidFill>
                <a:latin typeface="Times New Roman" pitchFamily="18" charset="0"/>
                <a:ea typeface="Times New Roman" pitchFamily="18" charset="0"/>
                <a:cs typeface="Times New Roman" pitchFamily="18" charset="0"/>
              </a:rPr>
              <a:t> Nam”</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được</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ra</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đời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trong</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cuộc</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kháng</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chiến</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nào</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a:t>
            </a:r>
            <a:endParaRPr kumimoji="0" lang="en-US" sz="1800" b="0"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7" name="矩形 26"/>
          <p:cNvSpPr/>
          <p:nvPr/>
        </p:nvSpPr>
        <p:spPr>
          <a:xfrm>
            <a:off x="6295582" y="1513045"/>
            <a:ext cx="4696599" cy="1384995"/>
          </a:xfrm>
          <a:prstGeom prst="rect">
            <a:avLst/>
          </a:prstGeom>
        </p:spPr>
        <p:txBody>
          <a:bodyPr wrap="square">
            <a:spAutoFit/>
          </a:bodyPr>
          <a:lstStyle/>
          <a:p>
            <a:pPr algn="ctr">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C. </a:t>
            </a:r>
            <a:r>
              <a:rPr lang="en-US" sz="2800" dirty="0" err="1">
                <a:solidFill>
                  <a:srgbClr val="000000"/>
                </a:solidFill>
                <a:latin typeface="Times New Roman" pitchFamily="18" charset="0"/>
                <a:ea typeface="Times New Roman" pitchFamily="18" charset="0"/>
                <a:cs typeface="Times New Roman" pitchFamily="18" charset="0"/>
              </a:rPr>
              <a:t>Kháng</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chiến</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chống</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quân</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Tống</a:t>
            </a:r>
            <a:endParaRPr lang="zh-CN" altLang="en-US" sz="2800" dirty="0">
              <a:solidFill>
                <a:srgbClr val="000000"/>
              </a:solidFill>
              <a:latin typeface="Arial" panose="020B0604020202020204" pitchFamily="34" charset="0"/>
              <a:cs typeface="+mn-ea"/>
              <a:sym typeface="+mn-lt"/>
            </a:endParaRPr>
          </a:p>
        </p:txBody>
      </p:sp>
      <p:sp>
        <p:nvSpPr>
          <p:cNvPr id="28" name="矩形 27"/>
          <p:cNvSpPr/>
          <p:nvPr/>
        </p:nvSpPr>
        <p:spPr>
          <a:xfrm>
            <a:off x="6295582" y="3608945"/>
            <a:ext cx="5135878" cy="73866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D.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Kháng</a:t>
            </a:r>
            <a:r>
              <a:rPr kumimoji="0" lang="en-US" sz="2800" b="0" i="0" u="none" strike="noStrike" kern="1200" cap="none" spc="0" normalizeH="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a:ln>
                  <a:noFill/>
                </a:ln>
                <a:solidFill>
                  <a:srgbClr val="000000"/>
                </a:solidFill>
                <a:effectLst/>
                <a:uLnTx/>
                <a:uFillTx/>
                <a:latin typeface="Times New Roman" pitchFamily="18" charset="0"/>
                <a:ea typeface="Times New Roman" pitchFamily="18" charset="0"/>
                <a:cs typeface="Times New Roman" pitchFamily="18" charset="0"/>
              </a:rPr>
              <a:t>chiến</a:t>
            </a:r>
            <a:r>
              <a:rPr kumimoji="0" lang="en-US" sz="2800" b="0" i="0" u="none" strike="noStrike" kern="1200" cap="none" spc="0" normalizeH="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a:ln>
                  <a:noFill/>
                </a:ln>
                <a:solidFill>
                  <a:srgbClr val="000000"/>
                </a:solidFill>
                <a:effectLst/>
                <a:uLnTx/>
                <a:uFillTx/>
                <a:latin typeface="Times New Roman" pitchFamily="18" charset="0"/>
                <a:ea typeface="Times New Roman" pitchFamily="18" charset="0"/>
                <a:cs typeface="Times New Roman" pitchFamily="18" charset="0"/>
              </a:rPr>
              <a:t>chống</a:t>
            </a:r>
            <a:r>
              <a:rPr kumimoji="0" lang="en-US" sz="2800" b="0" i="0" u="none" strike="noStrike" kern="1200" cap="none" spc="0" normalizeH="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a:ln>
                  <a:noFill/>
                </a:ln>
                <a:solidFill>
                  <a:srgbClr val="000000"/>
                </a:solidFill>
                <a:effectLst/>
                <a:uLnTx/>
                <a:uFillTx/>
                <a:latin typeface="Times New Roman" pitchFamily="18" charset="0"/>
                <a:ea typeface="Times New Roman" pitchFamily="18" charset="0"/>
                <a:cs typeface="Times New Roman" pitchFamily="18" charset="0"/>
              </a:rPr>
              <a:t>quân</a:t>
            </a:r>
            <a:r>
              <a:rPr kumimoji="0" lang="en-US" sz="2800" b="0" i="0" u="none" strike="noStrike" kern="1200" cap="none" spc="0" normalizeH="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a:ln>
                  <a:noFill/>
                </a:ln>
                <a:solidFill>
                  <a:srgbClr val="000000"/>
                </a:solidFill>
                <a:effectLst/>
                <a:uLnTx/>
                <a:uFillTx/>
                <a:latin typeface="Times New Roman" pitchFamily="18" charset="0"/>
                <a:ea typeface="Times New Roman" pitchFamily="18" charset="0"/>
                <a:cs typeface="Times New Roman" pitchFamily="18" charset="0"/>
              </a:rPr>
              <a:t>Pháp</a:t>
            </a:r>
            <a:endParaRPr kumimoji="0" lang="zh-CN" altLang="en-US" sz="2800" b="0" i="0" u="none" strike="noStrike" kern="1200" cap="none" spc="0" normalizeH="0" baseline="0" noProof="0" dirty="0">
              <a:ln>
                <a:noFill/>
              </a:ln>
              <a:solidFill>
                <a:srgbClr val="000000"/>
              </a:solidFill>
              <a:effectLst/>
              <a:uLnTx/>
              <a:uFillTx/>
              <a:latin typeface="Arial" panose="020B0604020202020204" pitchFamily="34" charset="0"/>
              <a:cs typeface="+mn-ea"/>
              <a:sym typeface="+mn-lt"/>
            </a:endParaRPr>
          </a:p>
        </p:txBody>
      </p:sp>
      <p:sp>
        <p:nvSpPr>
          <p:cNvPr id="29" name="矩形 28"/>
          <p:cNvSpPr/>
          <p:nvPr/>
        </p:nvSpPr>
        <p:spPr>
          <a:xfrm>
            <a:off x="259081" y="1593953"/>
            <a:ext cx="5135879" cy="1384995"/>
          </a:xfrm>
          <a:prstGeom prst="rect">
            <a:avLst/>
          </a:prstGeom>
        </p:spPr>
        <p:txBody>
          <a:bodyPr wrap="square">
            <a:spAutoFit/>
          </a:bodyPr>
          <a:lstStyle/>
          <a:p>
            <a:pPr marL="514350" marR="0" lvl="0" indent="-514350" algn="ctr" defTabSz="914400" rtl="0" eaLnBrk="1" fontAlgn="auto" latinLnBrk="0" hangingPunct="1">
              <a:lnSpc>
                <a:spcPct val="150000"/>
              </a:lnSpc>
              <a:spcBef>
                <a:spcPts val="0"/>
              </a:spcBef>
              <a:spcAft>
                <a:spcPts val="0"/>
              </a:spcAft>
              <a:buClrTx/>
              <a:buSzTx/>
              <a:buFontTx/>
              <a:buAutoNum type="alphaUcPeriod"/>
              <a:tabLst/>
              <a:defRPr/>
            </a:pPr>
            <a:r>
              <a:rPr kumimoji="0" lang="en-US" sz="28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Kháng</a:t>
            </a:r>
            <a:r>
              <a:rPr kumimoji="0" lang="en-US" sz="2800" b="0" i="0" u="none" strike="noStrike" kern="1200" cap="none" spc="0" normalizeH="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a:ln>
                  <a:noFill/>
                </a:ln>
                <a:solidFill>
                  <a:srgbClr val="000000"/>
                </a:solidFill>
                <a:effectLst/>
                <a:uLnTx/>
                <a:uFillTx/>
                <a:latin typeface="Times New Roman" pitchFamily="18" charset="0"/>
                <a:ea typeface="Times New Roman" pitchFamily="18" charset="0"/>
                <a:cs typeface="Times New Roman" pitchFamily="18" charset="0"/>
              </a:rPr>
              <a:t>chiến</a:t>
            </a:r>
            <a:r>
              <a:rPr kumimoji="0" lang="en-US" sz="2800" b="0" i="0" u="none" strike="noStrike" kern="1200" cap="none" spc="0" normalizeH="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a:ln>
                  <a:noFill/>
                </a:ln>
                <a:solidFill>
                  <a:srgbClr val="000000"/>
                </a:solidFill>
                <a:effectLst/>
                <a:uLnTx/>
                <a:uFillTx/>
                <a:latin typeface="Times New Roman" pitchFamily="18" charset="0"/>
                <a:ea typeface="Times New Roman" pitchFamily="18" charset="0"/>
                <a:cs typeface="Times New Roman" pitchFamily="18" charset="0"/>
              </a:rPr>
              <a:t>chống</a:t>
            </a:r>
            <a:r>
              <a:rPr kumimoji="0" lang="en-US" sz="2800" b="0" i="0" u="none" strike="noStrike" kern="1200" cap="none" spc="0" normalizeH="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a:ln>
                  <a:noFill/>
                </a:ln>
                <a:solidFill>
                  <a:srgbClr val="000000"/>
                </a:solidFill>
                <a:effectLst/>
                <a:uLnTx/>
                <a:uFillTx/>
                <a:latin typeface="Times New Roman" pitchFamily="18" charset="0"/>
                <a:ea typeface="Times New Roman" pitchFamily="18" charset="0"/>
                <a:cs typeface="Times New Roman" pitchFamily="18" charset="0"/>
              </a:rPr>
              <a:t>quân</a:t>
            </a:r>
            <a:endParaRPr kumimoji="0" lang="en-US" sz="2800" b="0" i="0" u="none" strike="noStrike" kern="1200" cap="none" spc="0" normalizeH="0" noProof="0" dirty="0">
              <a:ln>
                <a:noFill/>
              </a:ln>
              <a:solidFill>
                <a:srgbClr val="000000"/>
              </a:solidFill>
              <a:effectLst/>
              <a:uLnTx/>
              <a:uFillTx/>
              <a:latin typeface="Times New Roman" pitchFamily="18" charset="0"/>
              <a:ea typeface="Times New Roman" pitchFamily="18" charset="0"/>
              <a:cs typeface="Times New Roman" pitchFamily="18" charset="0"/>
            </a:endParaRPr>
          </a:p>
          <a:p>
            <a:pPr marR="0" lvl="0" algn="ctr" defTabSz="914400" rtl="0" eaLnBrk="1" fontAlgn="auto" latinLnBrk="0" hangingPunct="1">
              <a:lnSpc>
                <a:spcPct val="150000"/>
              </a:lnSpc>
              <a:spcBef>
                <a:spcPts val="0"/>
              </a:spcBef>
              <a:spcAft>
                <a:spcPts val="0"/>
              </a:spcAft>
              <a:buClrTx/>
              <a:buSzTx/>
              <a:tabLst/>
              <a:defRPr/>
            </a:pPr>
            <a:r>
              <a:rPr kumimoji="0" lang="en-US" sz="2800" b="0" i="0" u="none" strike="noStrike" kern="1200" cap="none" spc="0" normalizeH="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Nam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Hán</a:t>
            </a:r>
            <a:endParaRPr kumimoji="0" lang="zh-CN" altLang="en-US" sz="2800" b="0" i="0" u="none" strike="noStrike" kern="1200" cap="none" spc="0" normalizeH="0" baseline="0" noProof="0" dirty="0">
              <a:ln>
                <a:noFill/>
              </a:ln>
              <a:solidFill>
                <a:srgbClr val="000000"/>
              </a:solidFill>
              <a:effectLst/>
              <a:uLnTx/>
              <a:uFillTx/>
              <a:latin typeface="Arial" panose="020B0604020202020204" pitchFamily="34" charset="0"/>
              <a:cs typeface="+mn-ea"/>
              <a:sym typeface="+mn-lt"/>
            </a:endParaRPr>
          </a:p>
        </p:txBody>
      </p:sp>
      <p:sp>
        <p:nvSpPr>
          <p:cNvPr id="30" name="矩形 29"/>
          <p:cNvSpPr/>
          <p:nvPr/>
        </p:nvSpPr>
        <p:spPr>
          <a:xfrm>
            <a:off x="259081" y="3597133"/>
            <a:ext cx="5135878" cy="1307089"/>
          </a:xfrm>
          <a:prstGeom prst="rect">
            <a:avLst/>
          </a:prstGeom>
        </p:spPr>
        <p:txBody>
          <a:bodyPr wrap="square">
            <a:spAutoFit/>
          </a:bodyPr>
          <a:lstStyle/>
          <a:p>
            <a:pPr algn="ctr">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B. </a:t>
            </a:r>
            <a:r>
              <a:rPr lang="en-US" sz="2800" dirty="0" err="1">
                <a:solidFill>
                  <a:srgbClr val="000000"/>
                </a:solidFill>
                <a:latin typeface="Times New Roman" pitchFamily="18" charset="0"/>
                <a:ea typeface="Times New Roman" pitchFamily="18" charset="0"/>
                <a:cs typeface="Times New Roman" pitchFamily="18" charset="0"/>
              </a:rPr>
              <a:t>Kháng</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chiến</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chống</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quân</a:t>
            </a:r>
            <a:endParaRPr lang="en-US" sz="2800" dirty="0">
              <a:solidFill>
                <a:srgbClr val="000000"/>
              </a:solidFill>
              <a:latin typeface="Times New Roman" pitchFamily="18" charset="0"/>
              <a:ea typeface="Times New Roman" pitchFamily="18" charset="0"/>
              <a:cs typeface="Times New Roman" pitchFamily="18" charset="0"/>
            </a:endParaRPr>
          </a:p>
          <a:p>
            <a:pPr algn="ctr">
              <a:lnSpc>
                <a:spcPct val="150000"/>
              </a:lnSpc>
              <a:defRPr/>
            </a:pPr>
            <a:r>
              <a:rPr lang="en-US" sz="2800" dirty="0">
                <a:solidFill>
                  <a:srgbClr val="000000"/>
                </a:solidFill>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Mông</a:t>
            </a: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Nguyên</a:t>
            </a:r>
            <a:endParaRPr kumimoji="0" lang="zh-CN" altLang="en-US" sz="2800" b="0" i="0" u="none" strike="noStrike" kern="1200" cap="none" spc="0" normalizeH="0" baseline="0" noProof="0" dirty="0">
              <a:ln>
                <a:noFill/>
              </a:ln>
              <a:solidFill>
                <a:srgbClr val="000000"/>
              </a:solidFill>
              <a:effectLst/>
              <a:uLnTx/>
              <a:uFillTx/>
              <a:latin typeface="Arial" panose="020B0604020202020204" pitchFamily="34" charset="0"/>
              <a:cs typeface="+mn-ea"/>
              <a:sym typeface="+mn-lt"/>
            </a:endParaRPr>
          </a:p>
        </p:txBody>
      </p:sp>
      <p:sp>
        <p:nvSpPr>
          <p:cNvPr id="50" name="Oval 49">
            <a:extLst>
              <a:ext uri="{FF2B5EF4-FFF2-40B4-BE49-F238E27FC236}">
                <a16:creationId xmlns:a16="http://schemas.microsoft.com/office/drawing/2014/main" id="{C7C1183E-67FA-4868-8043-45A7095083C9}"/>
              </a:ext>
            </a:extLst>
          </p:cNvPr>
          <p:cNvSpPr/>
          <p:nvPr/>
        </p:nvSpPr>
        <p:spPr>
          <a:xfrm>
            <a:off x="6096000" y="1367262"/>
            <a:ext cx="5135879" cy="176047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radley Hand ITC"/>
              <a:cs typeface="+mn-cs"/>
            </a:endParaRPr>
          </a:p>
        </p:txBody>
      </p:sp>
    </p:spTree>
    <p:extLst>
      <p:ext uri="{BB962C8B-B14F-4D97-AF65-F5344CB8AC3E}">
        <p14:creationId xmlns:p14="http://schemas.microsoft.com/office/powerpoint/2010/main" val="12661420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circle(in)">
                                      <p:cBhvr>
                                        <p:cTn id="32"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28" grpId="0"/>
      <p:bldP spid="29" grpId="0"/>
      <p:bldP spid="30" grpId="0"/>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5C46-E10E-4C90-B75B-97C4349972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D4D45-C11E-4BB1-98B4-C6F2F8DC84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9C1B34-83A2-4792-B444-E8B654C506C6}"/>
              </a:ext>
            </a:extLst>
          </p:cNvPr>
          <p:cNvPicPr>
            <a:picLocks noChangeAspect="1"/>
          </p:cNvPicPr>
          <p:nvPr/>
        </p:nvPicPr>
        <p:blipFill>
          <a:blip r:embed="rId2"/>
          <a:stretch>
            <a:fillRect/>
          </a:stretch>
        </p:blipFill>
        <p:spPr>
          <a:xfrm>
            <a:off x="0" y="0"/>
            <a:ext cx="12192000" cy="6928981"/>
          </a:xfrm>
          <a:prstGeom prst="rect">
            <a:avLst/>
          </a:prstGeom>
        </p:spPr>
      </p:pic>
      <p:sp>
        <p:nvSpPr>
          <p:cNvPr id="5" name="TextBox 4">
            <a:extLst>
              <a:ext uri="{FF2B5EF4-FFF2-40B4-BE49-F238E27FC236}">
                <a16:creationId xmlns:a16="http://schemas.microsoft.com/office/drawing/2014/main" id="{C52CEDD5-863A-4AE9-B32A-481D1C068B55}"/>
              </a:ext>
            </a:extLst>
          </p:cNvPr>
          <p:cNvSpPr txBox="1"/>
          <p:nvPr/>
        </p:nvSpPr>
        <p:spPr>
          <a:xfrm>
            <a:off x="1885950" y="2772996"/>
            <a:ext cx="9729788" cy="923330"/>
          </a:xfrm>
          <a:prstGeom prst="rect">
            <a:avLst/>
          </a:prstGeom>
          <a:noFill/>
        </p:spPr>
        <p:txBody>
          <a:bodyPr wrap="square" rtlCol="0">
            <a:spAutoFit/>
          </a:bodyPr>
          <a:lstStyle/>
          <a:p>
            <a:r>
              <a:rPr lang="en-US" sz="5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ĐỌC-TÌM HIỂU CHUNG</a:t>
            </a:r>
          </a:p>
        </p:txBody>
      </p:sp>
    </p:spTree>
    <p:extLst>
      <p:ext uri="{BB962C8B-B14F-4D97-AF65-F5344CB8AC3E}">
        <p14:creationId xmlns:p14="http://schemas.microsoft.com/office/powerpoint/2010/main" val="3434827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FD0BB6-8580-4A72-8745-ED634001D32C}"/>
              </a:ext>
            </a:extLst>
          </p:cNvPr>
          <p:cNvPicPr>
            <a:picLocks noChangeAspect="1"/>
          </p:cNvPicPr>
          <p:nvPr/>
        </p:nvPicPr>
        <p:blipFill>
          <a:blip r:embed="rId2"/>
          <a:stretch>
            <a:fillRect/>
          </a:stretch>
        </p:blipFill>
        <p:spPr>
          <a:xfrm>
            <a:off x="-1" y="0"/>
            <a:ext cx="12192000" cy="6857999"/>
          </a:xfrm>
          <a:prstGeom prst="rect">
            <a:avLst/>
          </a:prstGeom>
        </p:spPr>
      </p:pic>
      <p:grpSp>
        <p:nvGrpSpPr>
          <p:cNvPr id="3" name="组合 1"/>
          <p:cNvGrpSpPr/>
          <p:nvPr/>
        </p:nvGrpSpPr>
        <p:grpSpPr>
          <a:xfrm>
            <a:off x="457200" y="284480"/>
            <a:ext cx="406400" cy="406400"/>
            <a:chOff x="680720" y="254000"/>
            <a:chExt cx="406400" cy="406400"/>
          </a:xfrm>
        </p:grpSpPr>
        <p:sp>
          <p:nvSpPr>
            <p:cNvPr id="4"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sp>
          <p:nvSpPr>
            <p:cNvPr id="5"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grpSp>
      <p:sp>
        <p:nvSpPr>
          <p:cNvPr id="6" name="文本框 4"/>
          <p:cNvSpPr txBox="1"/>
          <p:nvPr/>
        </p:nvSpPr>
        <p:spPr>
          <a:xfrm>
            <a:off x="949960" y="226070"/>
            <a:ext cx="9860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Từ</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sơn</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hà</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dịch</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nghĩa</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là</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gì</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endParaRPr kumimoji="0" lang="zh-CN" altLang="en-US" sz="3600" b="0" i="1" u="none" strike="noStrike" kern="1200" cap="none" spc="600" normalizeH="0" baseline="0" noProof="0" dirty="0">
              <a:ln>
                <a:noFill/>
              </a:ln>
              <a:solidFill>
                <a:srgbClr val="FF0000"/>
              </a:solidFill>
              <a:effectLst/>
              <a:uLnTx/>
              <a:uFillTx/>
              <a:latin typeface="Times New Roman" pitchFamily="18" charset="0"/>
              <a:cs typeface="Times New Roman" pitchFamily="18" charset="0"/>
              <a:sym typeface="+mn-lt"/>
            </a:endParaRPr>
          </a:p>
        </p:txBody>
      </p:sp>
      <p:sp>
        <p:nvSpPr>
          <p:cNvPr id="7" name="文本框 81"/>
          <p:cNvSpPr txBox="1"/>
          <p:nvPr/>
        </p:nvSpPr>
        <p:spPr>
          <a:xfrm>
            <a:off x="543560" y="2025457"/>
            <a:ext cx="45008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 </a:t>
            </a:r>
            <a:r>
              <a:rPr lang="en-US" sz="3200" b="1" dirty="0" err="1">
                <a:solidFill>
                  <a:srgbClr val="000000"/>
                </a:solidFill>
                <a:latin typeface="Times New Roman" pitchFamily="18" charset="0"/>
                <a:ea typeface="Times New Roman" pitchFamily="18" charset="0"/>
                <a:cs typeface="Times New Roman" pitchFamily="18" charset="0"/>
              </a:rPr>
              <a:t>n</a:t>
            </a:r>
            <a:r>
              <a:rPr lang="en-US" sz="3200" b="1" noProof="0" dirty="0" err="1">
                <a:solidFill>
                  <a:srgbClr val="000000"/>
                </a:solidFill>
                <a:latin typeface="Times New Roman" pitchFamily="18" charset="0"/>
                <a:ea typeface="Times New Roman" pitchFamily="18" charset="0"/>
                <a:cs typeface="Times New Roman" pitchFamily="18" charset="0"/>
              </a:rPr>
              <a:t>úi</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sông</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8" name="文本框 81"/>
          <p:cNvSpPr txBox="1"/>
          <p:nvPr/>
        </p:nvSpPr>
        <p:spPr>
          <a:xfrm>
            <a:off x="2275378" y="2953376"/>
            <a:ext cx="45008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itchFamily="18" charset="0"/>
                <a:ea typeface="Times New Roman" pitchFamily="18" charset="0"/>
                <a:cs typeface="Times New Roman" pitchFamily="18" charset="0"/>
              </a:rPr>
              <a:t>B</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s</a:t>
            </a:r>
            <a:r>
              <a:rPr lang="en-US" sz="3200" b="1" noProof="0" dirty="0" err="1">
                <a:solidFill>
                  <a:srgbClr val="000000"/>
                </a:solidFill>
                <a:latin typeface="Times New Roman" pitchFamily="18" charset="0"/>
                <a:ea typeface="Times New Roman" pitchFamily="18" charset="0"/>
                <a:cs typeface="Times New Roman" pitchFamily="18" charset="0"/>
              </a:rPr>
              <a:t>ơn</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thủy</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9" name="文本框 81"/>
          <p:cNvSpPr txBox="1"/>
          <p:nvPr/>
        </p:nvSpPr>
        <p:spPr>
          <a:xfrm>
            <a:off x="3845560" y="3933677"/>
            <a:ext cx="45008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itchFamily="18" charset="0"/>
                <a:ea typeface="Times New Roman" pitchFamily="18" charset="0"/>
                <a:cs typeface="Times New Roman" pitchFamily="18" charset="0"/>
              </a:rPr>
              <a:t>C</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g</a:t>
            </a:r>
            <a:r>
              <a:rPr lang="en-US" sz="3200" b="1" noProof="0" dirty="0" err="1">
                <a:solidFill>
                  <a:srgbClr val="000000"/>
                </a:solidFill>
                <a:latin typeface="Times New Roman" pitchFamily="18" charset="0"/>
                <a:ea typeface="Times New Roman" pitchFamily="18" charset="0"/>
                <a:cs typeface="Times New Roman" pitchFamily="18" charset="0"/>
              </a:rPr>
              <a:t>iang</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sơn</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10" name="文本框 81"/>
          <p:cNvSpPr txBox="1"/>
          <p:nvPr/>
        </p:nvSpPr>
        <p:spPr>
          <a:xfrm>
            <a:off x="6667269" y="4768657"/>
            <a:ext cx="45008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itchFamily="18" charset="0"/>
                <a:ea typeface="Times New Roman" pitchFamily="18" charset="0"/>
                <a:cs typeface="Times New Roman" pitchFamily="18" charset="0"/>
              </a:rPr>
              <a:t>D</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đất</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nước</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11" name="Oval 10">
            <a:extLst>
              <a:ext uri="{FF2B5EF4-FFF2-40B4-BE49-F238E27FC236}">
                <a16:creationId xmlns:a16="http://schemas.microsoft.com/office/drawing/2014/main" id="{C3C3AEC5-F897-436D-A7D5-E77AAE5BF264}"/>
              </a:ext>
            </a:extLst>
          </p:cNvPr>
          <p:cNvSpPr/>
          <p:nvPr/>
        </p:nvSpPr>
        <p:spPr>
          <a:xfrm>
            <a:off x="1537855" y="1814945"/>
            <a:ext cx="2784764" cy="117255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radley Hand ITC"/>
              <a:cs typeface="+mn-cs"/>
            </a:endParaRPr>
          </a:p>
        </p:txBody>
      </p:sp>
    </p:spTree>
    <p:extLst>
      <p:ext uri="{BB962C8B-B14F-4D97-AF65-F5344CB8AC3E}">
        <p14:creationId xmlns:p14="http://schemas.microsoft.com/office/powerpoint/2010/main" val="2703045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FD0BB6-8580-4A72-8745-ED634001D32C}"/>
              </a:ext>
            </a:extLst>
          </p:cNvPr>
          <p:cNvPicPr>
            <a:picLocks noChangeAspect="1"/>
          </p:cNvPicPr>
          <p:nvPr/>
        </p:nvPicPr>
        <p:blipFill>
          <a:blip r:embed="rId3"/>
          <a:stretch>
            <a:fillRect/>
          </a:stretch>
        </p:blipFill>
        <p:spPr>
          <a:xfrm>
            <a:off x="0" y="0"/>
            <a:ext cx="12192000" cy="6857999"/>
          </a:xfrm>
          <a:prstGeom prst="rect">
            <a:avLst/>
          </a:prstGeom>
        </p:spPr>
      </p:pic>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grpSp>
      <p:sp>
        <p:nvSpPr>
          <p:cNvPr id="5" name="文本框 4"/>
          <p:cNvSpPr txBox="1"/>
          <p:nvPr/>
        </p:nvSpPr>
        <p:spPr>
          <a:xfrm>
            <a:off x="949960" y="226070"/>
            <a:ext cx="93541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Bài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thơ</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Sông</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núi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nước</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Nam”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thường</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được</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gọi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là</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gì</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a:t>
            </a:r>
            <a:endParaRPr kumimoji="0" lang="zh-CN" altLang="en-US" sz="3600" b="0" i="1" u="none" strike="noStrike" kern="1200" cap="none" spc="600" normalizeH="0" baseline="0" noProof="0" dirty="0">
              <a:ln>
                <a:noFill/>
              </a:ln>
              <a:solidFill>
                <a:srgbClr val="FF0000"/>
              </a:solidFill>
              <a:effectLst/>
              <a:uLnTx/>
              <a:uFillTx/>
              <a:latin typeface="Times New Roman" pitchFamily="18" charset="0"/>
              <a:cs typeface="Times New Roman" pitchFamily="18" charset="0"/>
              <a:sym typeface="+mn-lt"/>
            </a:endParaRPr>
          </a:p>
        </p:txBody>
      </p:sp>
      <p:sp>
        <p:nvSpPr>
          <p:cNvPr id="82" name="文本框 81"/>
          <p:cNvSpPr txBox="1"/>
          <p:nvPr/>
        </p:nvSpPr>
        <p:spPr>
          <a:xfrm>
            <a:off x="543560" y="2025457"/>
            <a:ext cx="45008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Hồi</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kèn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xung</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trận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80" name="文本框 79"/>
          <p:cNvSpPr txBox="1"/>
          <p:nvPr/>
        </p:nvSpPr>
        <p:spPr>
          <a:xfrm>
            <a:off x="457200" y="3750754"/>
            <a:ext cx="49682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B.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Áng</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thiên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cổ</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hùng</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văn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78" name="文本框 77"/>
          <p:cNvSpPr txBox="1"/>
          <p:nvPr/>
        </p:nvSpPr>
        <p:spPr>
          <a:xfrm>
            <a:off x="6096000" y="3721988"/>
            <a:ext cx="49682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D.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Bản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Tuyên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ngôn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Độc</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lập</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đầu</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tiên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76" name="文本框 75"/>
          <p:cNvSpPr txBox="1"/>
          <p:nvPr/>
        </p:nvSpPr>
        <p:spPr>
          <a:xfrm>
            <a:off x="6108366" y="2025457"/>
            <a:ext cx="45008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C.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Khúc</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ca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khải</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hoàn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6" name="Oval 5">
            <a:extLst>
              <a:ext uri="{FF2B5EF4-FFF2-40B4-BE49-F238E27FC236}">
                <a16:creationId xmlns:a16="http://schemas.microsoft.com/office/drawing/2014/main" id="{C3C3AEC5-F897-436D-A7D5-E77AAE5BF264}"/>
              </a:ext>
            </a:extLst>
          </p:cNvPr>
          <p:cNvSpPr/>
          <p:nvPr/>
        </p:nvSpPr>
        <p:spPr>
          <a:xfrm>
            <a:off x="5779992" y="3498647"/>
            <a:ext cx="5600255" cy="15239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radley Hand ITC"/>
              <a:cs typeface="+mn-cs"/>
            </a:endParaRPr>
          </a:p>
        </p:txBody>
      </p:sp>
    </p:spTree>
    <p:extLst>
      <p:ext uri="{BB962C8B-B14F-4D97-AF65-F5344CB8AC3E}">
        <p14:creationId xmlns:p14="http://schemas.microsoft.com/office/powerpoint/2010/main" val="4057943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barn(inVertical)">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down)">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6">
                                            <p:txEl>
                                              <p:pRg st="0" end="0"/>
                                            </p:txEl>
                                          </p:spTgt>
                                        </p:tgtEl>
                                        <p:attrNameLst>
                                          <p:attrName>style.visibility</p:attrName>
                                        </p:attrNameLst>
                                      </p:cBhvr>
                                      <p:to>
                                        <p:strVal val="visible"/>
                                      </p:to>
                                    </p:set>
                                    <p:animEffect transition="in" filter="wipe(down)">
                                      <p:cBhvr>
                                        <p:cTn id="22" dur="500"/>
                                        <p:tgtEl>
                                          <p:spTgt spid="7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down)">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2" grpId="0"/>
      <p:bldP spid="80" grpId="0"/>
      <p:bldP spid="78"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FD0BB6-8580-4A72-8745-ED634001D32C}"/>
              </a:ext>
            </a:extLst>
          </p:cNvPr>
          <p:cNvPicPr>
            <a:picLocks noChangeAspect="1"/>
          </p:cNvPicPr>
          <p:nvPr/>
        </p:nvPicPr>
        <p:blipFill>
          <a:blip r:embed="rId2"/>
          <a:stretch>
            <a:fillRect/>
          </a:stretch>
        </p:blipFill>
        <p:spPr>
          <a:xfrm>
            <a:off x="0" y="0"/>
            <a:ext cx="12192000" cy="6857999"/>
          </a:xfrm>
          <a:prstGeom prst="rect">
            <a:avLst/>
          </a:prstGeom>
        </p:spPr>
      </p:pic>
      <p:sp>
        <p:nvSpPr>
          <p:cNvPr id="3" name="文本框 4"/>
          <p:cNvSpPr txBox="1"/>
          <p:nvPr/>
        </p:nvSpPr>
        <p:spPr>
          <a:xfrm>
            <a:off x="949960" y="226070"/>
            <a:ext cx="9860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Từ</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đế</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và</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từ</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vương</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khác</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nhau</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như</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thế</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a:ln>
                  <a:noFill/>
                </a:ln>
                <a:solidFill>
                  <a:srgbClr val="FF0000"/>
                </a:solidFill>
                <a:effectLst/>
                <a:uLnTx/>
                <a:uFillTx/>
                <a:latin typeface="Times New Roman" pitchFamily="18" charset="0"/>
                <a:ea typeface="Times New Roman" pitchFamily="18" charset="0"/>
                <a:cs typeface="Times New Roman" pitchFamily="18" charset="0"/>
              </a:rPr>
              <a:t>nào</a:t>
            </a:r>
            <a:r>
              <a:rPr kumimoji="0" lang="en-US" sz="3600" b="1" i="1" u="none" strike="noStrike" kern="1200" cap="none" spc="0" normalizeH="0" noProof="0" dirty="0">
                <a:ln>
                  <a:noFill/>
                </a:ln>
                <a:solidFill>
                  <a:srgbClr val="FF0000"/>
                </a:solidFill>
                <a:effectLst/>
                <a:uLnTx/>
                <a:uFillTx/>
                <a:latin typeface="Times New Roman" pitchFamily="18" charset="0"/>
                <a:ea typeface="Times New Roman" pitchFamily="18" charset="0"/>
                <a:cs typeface="Times New Roman" pitchFamily="18" charset="0"/>
              </a:rPr>
              <a:t>? </a:t>
            </a:r>
            <a:endParaRPr kumimoji="0" lang="zh-CN" altLang="en-US" sz="3600" b="0" i="1" u="none" strike="noStrike" kern="1200" cap="none" spc="600" normalizeH="0" baseline="0" noProof="0" dirty="0">
              <a:ln>
                <a:noFill/>
              </a:ln>
              <a:solidFill>
                <a:srgbClr val="FF0000"/>
              </a:solidFill>
              <a:effectLst/>
              <a:uLnTx/>
              <a:uFillTx/>
              <a:latin typeface="Times New Roman" pitchFamily="18" charset="0"/>
              <a:cs typeface="Times New Roman" pitchFamily="18" charset="0"/>
              <a:sym typeface="+mn-lt"/>
            </a:endParaRPr>
          </a:p>
        </p:txBody>
      </p:sp>
      <p:sp>
        <p:nvSpPr>
          <p:cNvPr id="4" name="文本框 81"/>
          <p:cNvSpPr txBox="1"/>
          <p:nvPr/>
        </p:nvSpPr>
        <p:spPr>
          <a:xfrm>
            <a:off x="543560" y="2025457"/>
            <a:ext cx="45008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 </a:t>
            </a:r>
            <a:r>
              <a:rPr lang="en-US" sz="3200" b="1" dirty="0" err="1">
                <a:solidFill>
                  <a:srgbClr val="000000"/>
                </a:solidFill>
                <a:latin typeface="Times New Roman" pitchFamily="18" charset="0"/>
                <a:ea typeface="Times New Roman" pitchFamily="18" charset="0"/>
                <a:cs typeface="Times New Roman" pitchFamily="18" charset="0"/>
              </a:rPr>
              <a:t>Không</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khác</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nhau</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5" name="文本框 81"/>
          <p:cNvSpPr txBox="1"/>
          <p:nvPr/>
        </p:nvSpPr>
        <p:spPr>
          <a:xfrm>
            <a:off x="1597185" y="3154939"/>
            <a:ext cx="77823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itchFamily="18" charset="0"/>
                <a:ea typeface="Times New Roman" pitchFamily="18" charset="0"/>
                <a:cs typeface="Times New Roman" pitchFamily="18" charset="0"/>
              </a:rPr>
              <a:t>B</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Đế</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là</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vua</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cao</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nhất</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cai</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quản</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các</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vương</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6" name="文本框 81"/>
          <p:cNvSpPr txBox="1"/>
          <p:nvPr/>
        </p:nvSpPr>
        <p:spPr>
          <a:xfrm>
            <a:off x="2396836" y="4350225"/>
            <a:ext cx="97951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a:solidFill>
                  <a:srgbClr val="000000"/>
                </a:solidFill>
                <a:latin typeface="Times New Roman" pitchFamily="18" charset="0"/>
                <a:ea typeface="Times New Roman" pitchFamily="18" charset="0"/>
                <a:cs typeface="Times New Roman" pitchFamily="18" charset="0"/>
              </a:rPr>
              <a:t>C</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Đế</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là</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vua</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phương</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Bắc</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vương</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là</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vua</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phương</a:t>
            </a:r>
            <a:r>
              <a:rPr lang="en-US" sz="3200" b="1" noProof="0" dirty="0">
                <a:solidFill>
                  <a:srgbClr val="000000"/>
                </a:solidFill>
                <a:latin typeface="Times New Roman" pitchFamily="18" charset="0"/>
                <a:ea typeface="Times New Roman" pitchFamily="18" charset="0"/>
                <a:cs typeface="Times New Roman" pitchFamily="18" charset="0"/>
              </a:rPr>
              <a:t> Nam </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7" name="文本框 81"/>
          <p:cNvSpPr txBox="1"/>
          <p:nvPr/>
        </p:nvSpPr>
        <p:spPr>
          <a:xfrm>
            <a:off x="4022552" y="5409884"/>
            <a:ext cx="77823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itchFamily="18" charset="0"/>
                <a:ea typeface="Times New Roman" pitchFamily="18" charset="0"/>
                <a:cs typeface="Times New Roman" pitchFamily="18" charset="0"/>
              </a:rPr>
              <a:t>D</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Vương</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là</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vua</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cao</a:t>
            </a:r>
            <a:r>
              <a:rPr lang="en-US" sz="3200" b="1" noProof="0" dirty="0">
                <a:solidFill>
                  <a:srgbClr val="000000"/>
                </a:solidFill>
                <a:latin typeface="Times New Roman" pitchFamily="18" charset="0"/>
                <a:ea typeface="Times New Roman" pitchFamily="18" charset="0"/>
                <a:cs typeface="Times New Roman" pitchFamily="18" charset="0"/>
              </a:rPr>
              <a:t> </a:t>
            </a:r>
            <a:r>
              <a:rPr lang="en-US" sz="3200" b="1" noProof="0" dirty="0" err="1">
                <a:solidFill>
                  <a:srgbClr val="000000"/>
                </a:solidFill>
                <a:latin typeface="Times New Roman" pitchFamily="18" charset="0"/>
                <a:ea typeface="Times New Roman" pitchFamily="18" charset="0"/>
                <a:cs typeface="Times New Roman" pitchFamily="18" charset="0"/>
              </a:rPr>
              <a:t>nhất</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cai</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quản</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các</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đế</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8" name="Oval 7">
            <a:extLst>
              <a:ext uri="{FF2B5EF4-FFF2-40B4-BE49-F238E27FC236}">
                <a16:creationId xmlns:a16="http://schemas.microsoft.com/office/drawing/2014/main" id="{C7C1183E-67FA-4868-8043-45A7095083C9}"/>
              </a:ext>
            </a:extLst>
          </p:cNvPr>
          <p:cNvSpPr/>
          <p:nvPr/>
        </p:nvSpPr>
        <p:spPr>
          <a:xfrm>
            <a:off x="1597185" y="2553295"/>
            <a:ext cx="7782342" cy="176047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radley Hand ITC"/>
              <a:cs typeface="+mn-cs"/>
            </a:endParaRPr>
          </a:p>
        </p:txBody>
      </p:sp>
      <p:grpSp>
        <p:nvGrpSpPr>
          <p:cNvPr id="9" name="组合 1"/>
          <p:cNvGrpSpPr/>
          <p:nvPr/>
        </p:nvGrpSpPr>
        <p:grpSpPr>
          <a:xfrm>
            <a:off x="457200" y="284480"/>
            <a:ext cx="406400" cy="406400"/>
            <a:chOff x="680720" y="254000"/>
            <a:chExt cx="406400" cy="406400"/>
          </a:xfrm>
        </p:grpSpPr>
        <p:sp>
          <p:nvSpPr>
            <p:cNvPr id="10"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sp>
          <p:nvSpPr>
            <p:cNvPr id="11"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grpSp>
    </p:spTree>
    <p:extLst>
      <p:ext uri="{BB962C8B-B14F-4D97-AF65-F5344CB8AC3E}">
        <p14:creationId xmlns:p14="http://schemas.microsoft.com/office/powerpoint/2010/main" val="1295212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5C46-E10E-4C90-B75B-97C4349972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D4D45-C11E-4BB1-98B4-C6F2F8DC84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9C1B34-83A2-4792-B444-E8B654C506C6}"/>
              </a:ext>
            </a:extLst>
          </p:cNvPr>
          <p:cNvPicPr>
            <a:picLocks noChangeAspect="1"/>
          </p:cNvPicPr>
          <p:nvPr/>
        </p:nvPicPr>
        <p:blipFill>
          <a:blip r:embed="rId2"/>
          <a:stretch>
            <a:fillRect/>
          </a:stretch>
        </p:blipFill>
        <p:spPr>
          <a:xfrm>
            <a:off x="0" y="0"/>
            <a:ext cx="12192000" cy="6928981"/>
          </a:xfrm>
          <a:prstGeom prst="rect">
            <a:avLst/>
          </a:prstGeom>
        </p:spPr>
      </p:pic>
      <p:sp>
        <p:nvSpPr>
          <p:cNvPr id="6" name="Cloud Callout 5"/>
          <p:cNvSpPr/>
          <p:nvPr/>
        </p:nvSpPr>
        <p:spPr>
          <a:xfrm>
            <a:off x="4809324" y="169819"/>
            <a:ext cx="7219666" cy="274320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fontAlgn="base">
              <a:spcBef>
                <a:spcPct val="0"/>
              </a:spcBef>
              <a:spcAft>
                <a:spcPct val="0"/>
              </a:spcAft>
            </a:pPr>
            <a:r>
              <a:rPr lang="nl-NL" sz="2800" dirty="0">
                <a:solidFill>
                  <a:schemeClr val="tx1"/>
                </a:solidFill>
                <a:latin typeface="Times New Roman" pitchFamily="18" charset="0"/>
                <a:ea typeface="Calibri" pitchFamily="34" charset="0"/>
                <a:cs typeface="Times New Roman" pitchFamily="18" charset="0"/>
              </a:rPr>
              <a:t>Em hãy kể thêm các bản tuyên ngôn độc lập mà em biết?</a:t>
            </a:r>
            <a:endParaRPr lang="en-US" sz="2800" dirty="0">
              <a:solidFill>
                <a:schemeClr val="tx1"/>
              </a:solidFill>
              <a:latin typeface="Times New Roman" pitchFamily="18" charset="0"/>
              <a:cs typeface="Times New Roman" pitchFamily="18" charset="0"/>
            </a:endParaRPr>
          </a:p>
        </p:txBody>
      </p:sp>
      <p:sp>
        <p:nvSpPr>
          <p:cNvPr id="7" name="Rectangle 6"/>
          <p:cNvSpPr/>
          <p:nvPr/>
        </p:nvSpPr>
        <p:spPr>
          <a:xfrm>
            <a:off x="2333897" y="3536004"/>
            <a:ext cx="7524206" cy="1384995"/>
          </a:xfrm>
          <a:prstGeom prst="rect">
            <a:avLst/>
          </a:prstGeom>
        </p:spPr>
        <p:txBody>
          <a:bodyPr wrap="square">
            <a:spAutoFit/>
          </a:bodyPr>
          <a:lstStyle/>
          <a:p>
            <a:pPr algn="just"/>
            <a:r>
              <a:rPr lang="en-US" sz="2800" b="1" dirty="0" err="1">
                <a:solidFill>
                  <a:srgbClr val="0070C0"/>
                </a:solidFill>
                <a:latin typeface="Times New Roman" panose="02020603050405020304" pitchFamily="18" charset="0"/>
                <a:cs typeface="Times New Roman" panose="02020603050405020304" pitchFamily="18" charset="0"/>
              </a:rPr>
              <a:t>Một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bản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tuyên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ngôn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lập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khác</a:t>
            </a:r>
            <a:r>
              <a:rPr lang="en-US" sz="2800" b="1" dirty="0">
                <a:solidFill>
                  <a:srgbClr val="0070C0"/>
                </a:solidFill>
                <a:latin typeface="Times New Roman" panose="02020603050405020304" pitchFamily="18" charset="0"/>
                <a:cs typeface="Times New Roman" panose="02020603050405020304" pitchFamily="18" charset="0"/>
              </a:rPr>
              <a:t>:</a:t>
            </a:r>
          </a:p>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Bình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Ngô</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Nguyễn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Trãi</a:t>
            </a:r>
            <a:r>
              <a:rPr lang="en-US" sz="2800" b="1" dirty="0">
                <a:solidFill>
                  <a:srgbClr val="0070C0"/>
                </a:solidFill>
                <a:latin typeface="Times New Roman" panose="02020603050405020304" pitchFamily="18" charset="0"/>
                <a:cs typeface="Times New Roman" panose="02020603050405020304" pitchFamily="18" charset="0"/>
              </a:rPr>
              <a:t>)</a:t>
            </a:r>
          </a:p>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Tuyên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ngôn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lập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Hồ</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Chí</a:t>
            </a:r>
            <a:r>
              <a:rPr lang="en-US" sz="2800" b="1" dirty="0">
                <a:solidFill>
                  <a:srgbClr val="0070C0"/>
                </a:solidFill>
                <a:latin typeface="Times New Roman" panose="02020603050405020304" pitchFamily="18" charset="0"/>
                <a:cs typeface="Times New Roman" panose="02020603050405020304" pitchFamily="18" charset="0"/>
              </a:rPr>
              <a:t> Minh)</a:t>
            </a:r>
          </a:p>
        </p:txBody>
      </p:sp>
    </p:spTree>
    <p:extLst>
      <p:ext uri="{BB962C8B-B14F-4D97-AF65-F5344CB8AC3E}">
        <p14:creationId xmlns:p14="http://schemas.microsoft.com/office/powerpoint/2010/main" val="14343127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C80715-8FB8-45DB-B388-A4DF83C0FBAA}"/>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30E6E39-0F3B-496C-9169-689854D412B3}"/>
              </a:ext>
            </a:extLst>
          </p:cNvPr>
          <p:cNvSpPr txBox="1"/>
          <p:nvPr/>
        </p:nvSpPr>
        <p:spPr>
          <a:xfrm>
            <a:off x="466407" y="1588002"/>
            <a:ext cx="11137266" cy="3970318"/>
          </a:xfrm>
          <a:prstGeom prst="rect">
            <a:avLst/>
          </a:prstGeom>
          <a:noFill/>
        </p:spPr>
        <p:txBody>
          <a:bodyPr wrap="square">
            <a:spAutoFit/>
          </a:bodyPr>
          <a:lstStyle/>
          <a:p>
            <a:pPr marL="457200" indent="-457200" algn="just" fontAlgn="base">
              <a:spcBef>
                <a:spcPct val="0"/>
              </a:spcBef>
              <a:spcAft>
                <a:spcPct val="0"/>
              </a:spcAft>
              <a:defRPr/>
            </a:pPr>
            <a:endParaRPr lang="vi-VN" sz="2800" b="1" dirty="0">
              <a:latin typeface="Times New Roman" panose="02020603050405020304" pitchFamily="18" charset="0"/>
            </a:endParaRPr>
          </a:p>
          <a:p>
            <a:pPr marL="457200" indent="-457200" algn="just" fontAlgn="base">
              <a:spcBef>
                <a:spcPct val="0"/>
              </a:spcBef>
              <a:spcAft>
                <a:spcPct val="0"/>
              </a:spcAft>
              <a:buFontTx/>
              <a:buChar char="-"/>
              <a:defRPr/>
            </a:pPr>
            <a:r>
              <a:rPr lang="en-US" sz="2800" b="1" dirty="0" err="1">
                <a:latin typeface="Times New Roman" panose="02020603050405020304" pitchFamily="18" charset="0"/>
              </a:rPr>
              <a:t>Thông</a:t>
            </a:r>
            <a:r>
              <a:rPr lang="en-US" sz="2800" b="1" dirty="0">
                <a:latin typeface="Times New Roman" panose="02020603050405020304" pitchFamily="18" charset="0"/>
              </a:rPr>
              <a:t> </a:t>
            </a:r>
            <a:r>
              <a:rPr lang="en-US" sz="2800" b="1" dirty="0" err="1">
                <a:latin typeface="Times New Roman" panose="02020603050405020304" pitchFamily="18" charset="0"/>
              </a:rPr>
              <a:t>thường</a:t>
            </a:r>
            <a:r>
              <a:rPr lang="en-US" sz="2800" b="1" dirty="0">
                <a:latin typeface="Times New Roman" panose="02020603050405020304" pitchFamily="18" charset="0"/>
              </a:rPr>
              <a:t>, </a:t>
            </a:r>
            <a:r>
              <a:rPr lang="en-US" sz="2800" b="1" dirty="0" err="1">
                <a:latin typeface="Times New Roman" panose="02020603050405020304" pitchFamily="18" charset="0"/>
              </a:rPr>
              <a:t>người</a:t>
            </a:r>
            <a:r>
              <a:rPr lang="en-US" sz="2800" b="1" dirty="0">
                <a:latin typeface="Times New Roman" panose="02020603050405020304" pitchFamily="18" charset="0"/>
              </a:rPr>
              <a:t> ta </a:t>
            </a:r>
            <a:r>
              <a:rPr lang="en-US" sz="2800" b="1" dirty="0" err="1">
                <a:latin typeface="Times New Roman" panose="02020603050405020304" pitchFamily="18" charset="0"/>
              </a:rPr>
              <a:t>viết</a:t>
            </a:r>
            <a:r>
              <a:rPr lang="en-US" sz="2800" b="1" dirty="0">
                <a:latin typeface="Times New Roman" panose="02020603050405020304" pitchFamily="18" charset="0"/>
              </a:rPr>
              <a:t> </a:t>
            </a:r>
            <a:r>
              <a:rPr lang="en-US" sz="2800" b="1" dirty="0" err="1">
                <a:latin typeface="Times New Roman" panose="02020603050405020304" pitchFamily="18" charset="0"/>
              </a:rPr>
              <a:t>và</a:t>
            </a:r>
            <a:r>
              <a:rPr lang="en-US" sz="2800" b="1" dirty="0">
                <a:latin typeface="Times New Roman" panose="02020603050405020304" pitchFamily="18" charset="0"/>
              </a:rPr>
              <a:t> </a:t>
            </a:r>
            <a:r>
              <a:rPr lang="en-US" sz="2800" b="1" dirty="0" err="1">
                <a:latin typeface="Times New Roman" panose="02020603050405020304" pitchFamily="18" charset="0"/>
              </a:rPr>
              <a:t>đọc</a:t>
            </a:r>
            <a:r>
              <a:rPr lang="en-US" sz="2800" b="1" dirty="0">
                <a:latin typeface="Times New Roman" panose="02020603050405020304" pitchFamily="18" charset="0"/>
              </a:rPr>
              <a:t> </a:t>
            </a:r>
            <a:r>
              <a:rPr lang="en-US" sz="2800" b="1" dirty="0" err="1">
                <a:latin typeface="Times New Roman" panose="02020603050405020304" pitchFamily="18" charset="0"/>
              </a:rPr>
              <a:t>tuyên</a:t>
            </a:r>
            <a:r>
              <a:rPr lang="en-US" sz="2800" b="1" dirty="0">
                <a:latin typeface="Times New Roman" panose="02020603050405020304" pitchFamily="18" charset="0"/>
              </a:rPr>
              <a:t> </a:t>
            </a:r>
            <a:r>
              <a:rPr lang="en-US" sz="2800" b="1" dirty="0" err="1">
                <a:latin typeface="Times New Roman" panose="02020603050405020304" pitchFamily="18" charset="0"/>
              </a:rPr>
              <a:t>ngôn</a:t>
            </a:r>
            <a:r>
              <a:rPr lang="en-US" sz="2800" b="1" dirty="0">
                <a:latin typeface="Times New Roman" panose="02020603050405020304" pitchFamily="18" charset="0"/>
              </a:rPr>
              <a:t> </a:t>
            </a:r>
            <a:r>
              <a:rPr lang="en-US" sz="2800" b="1" dirty="0" err="1">
                <a:latin typeface="Times New Roman" panose="02020603050405020304" pitchFamily="18" charset="0"/>
              </a:rPr>
              <a:t>độc</a:t>
            </a:r>
            <a:r>
              <a:rPr lang="en-US" sz="2800" b="1" dirty="0">
                <a:latin typeface="Times New Roman" panose="02020603050405020304" pitchFamily="18" charset="0"/>
              </a:rPr>
              <a:t> </a:t>
            </a:r>
            <a:r>
              <a:rPr lang="en-US" sz="2800" b="1" dirty="0" err="1">
                <a:latin typeface="Times New Roman" panose="02020603050405020304" pitchFamily="18" charset="0"/>
              </a:rPr>
              <a:t>lập</a:t>
            </a:r>
            <a:r>
              <a:rPr lang="en-US" sz="2800" b="1" dirty="0">
                <a:latin typeface="Times New Roman" panose="02020603050405020304" pitchFamily="18" charset="0"/>
              </a:rPr>
              <a:t> </a:t>
            </a:r>
            <a:r>
              <a:rPr lang="en-US" sz="2800" b="1" dirty="0" err="1">
                <a:latin typeface="Times New Roman" panose="02020603050405020304" pitchFamily="18" charset="0"/>
              </a:rPr>
              <a:t>sau</a:t>
            </a:r>
            <a:r>
              <a:rPr lang="en-US" sz="2800" b="1" dirty="0">
                <a:latin typeface="Times New Roman" panose="02020603050405020304" pitchFamily="18" charset="0"/>
              </a:rPr>
              <a:t> </a:t>
            </a:r>
            <a:r>
              <a:rPr lang="en-US" sz="2800" b="1" dirty="0" err="1">
                <a:latin typeface="Times New Roman" panose="02020603050405020304" pitchFamily="18" charset="0"/>
              </a:rPr>
              <a:t>khi</a:t>
            </a:r>
            <a:r>
              <a:rPr lang="en-US" sz="2800" b="1" dirty="0">
                <a:latin typeface="Times New Roman" panose="02020603050405020304" pitchFamily="18" charset="0"/>
              </a:rPr>
              <a:t> </a:t>
            </a:r>
            <a:r>
              <a:rPr lang="en-US" sz="2800" b="1" dirty="0" err="1">
                <a:latin typeface="Times New Roman" panose="02020603050405020304" pitchFamily="18" charset="0"/>
              </a:rPr>
              <a:t>đã</a:t>
            </a:r>
            <a:r>
              <a:rPr lang="en-US" sz="2800" b="1" dirty="0">
                <a:latin typeface="Times New Roman" panose="02020603050405020304" pitchFamily="18" charset="0"/>
              </a:rPr>
              <a:t> </a:t>
            </a:r>
            <a:r>
              <a:rPr lang="en-US" sz="2800" b="1" dirty="0" err="1">
                <a:latin typeface="Times New Roman" panose="02020603050405020304" pitchFamily="18" charset="0"/>
              </a:rPr>
              <a:t>thắng</a:t>
            </a:r>
            <a:r>
              <a:rPr lang="en-US" sz="2800" b="1" dirty="0">
                <a:latin typeface="Times New Roman" panose="02020603050405020304" pitchFamily="18" charset="0"/>
              </a:rPr>
              <a:t> </a:t>
            </a:r>
            <a:r>
              <a:rPr lang="en-US" sz="2800" b="1" dirty="0" err="1">
                <a:latin typeface="Times New Roman" panose="02020603050405020304" pitchFamily="18" charset="0"/>
              </a:rPr>
              <a:t>giặc</a:t>
            </a:r>
            <a:r>
              <a:rPr lang="en-US" sz="2800" b="1" dirty="0">
                <a:latin typeface="Times New Roman" panose="02020603050405020304" pitchFamily="18" charset="0"/>
              </a:rPr>
              <a:t> </a:t>
            </a:r>
            <a:r>
              <a:rPr lang="en-US" sz="2800" b="1" dirty="0" err="1">
                <a:latin typeface="Times New Roman" panose="02020603050405020304" pitchFamily="18" charset="0"/>
              </a:rPr>
              <a:t>ngoại</a:t>
            </a:r>
            <a:r>
              <a:rPr lang="en-US" sz="2800" b="1" dirty="0">
                <a:latin typeface="Times New Roman" panose="02020603050405020304" pitchFamily="18" charset="0"/>
              </a:rPr>
              <a:t> </a:t>
            </a:r>
            <a:r>
              <a:rPr lang="en-US" sz="2800" b="1" dirty="0" err="1">
                <a:latin typeface="Times New Roman" panose="02020603050405020304" pitchFamily="18" charset="0"/>
              </a:rPr>
              <a:t>xâm</a:t>
            </a:r>
            <a:r>
              <a:rPr lang="en-US" sz="2800" b="1" dirty="0">
                <a:latin typeface="Times New Roman" panose="02020603050405020304" pitchFamily="18" charset="0"/>
              </a:rPr>
              <a:t>. </a:t>
            </a:r>
          </a:p>
          <a:p>
            <a:pPr marL="457200" indent="-457200" algn="just" fontAlgn="base">
              <a:spcBef>
                <a:spcPct val="0"/>
              </a:spcBef>
              <a:spcAft>
                <a:spcPct val="0"/>
              </a:spcAft>
              <a:buFontTx/>
              <a:buChar char="-"/>
              <a:defRPr/>
            </a:pPr>
            <a:r>
              <a:rPr lang="en-US" sz="2800" b="1" dirty="0" err="1">
                <a:latin typeface="Times New Roman" pitchFamily="18" charset="0"/>
                <a:cs typeface="Times New Roman" pitchFamily="18" charset="0"/>
              </a:rPr>
              <a:t>Việc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lúc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cuộc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chiến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còn</a:t>
            </a:r>
            <a:r>
              <a:rPr lang="en-US" sz="2800" b="1" dirty="0">
                <a:latin typeface="Times New Roman" pitchFamily="18" charset="0"/>
                <a:cs typeface="Times New Roman" pitchFamily="18" charset="0"/>
              </a:rPr>
              <a:t> cam go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ý </a:t>
            </a:r>
            <a:r>
              <a:rPr lang="en-US" sz="2800" b="1" dirty="0" err="1">
                <a:latin typeface="Times New Roman" pitchFamily="18" charset="0"/>
                <a:cs typeface="Times New Roman" pitchFamily="18" charset="0"/>
              </a:rPr>
              <a:t>nghĩa</a:t>
            </a:r>
            <a:r>
              <a:rPr lang="en-US" sz="2800" b="1" dirty="0">
                <a:latin typeface="Times New Roman" pitchFamily="18" charset="0"/>
                <a:cs typeface="Times New Roman" pitchFamily="18" charset="0"/>
              </a:rPr>
              <a:t>:</a:t>
            </a:r>
          </a:p>
          <a:p>
            <a:pPr lvl="0" fontAlgn="base">
              <a:spcBef>
                <a:spcPct val="0"/>
              </a:spcBef>
              <a:spcAft>
                <a:spcPct val="0"/>
              </a:spcAft>
              <a:defRPr/>
            </a:pPr>
            <a:r>
              <a:rPr lang="en-US" sz="2800" b="1" kern="0" dirty="0">
                <a:solidFill>
                  <a:srgbClr val="C00000"/>
                </a:solidFill>
                <a:latin typeface="Times New Roman" pitchFamily="18" charset="0"/>
                <a:cs typeface="Times New Roman" pitchFamily="18" charset="0"/>
                <a:sym typeface="Symbol"/>
              </a:rPr>
              <a:t>			</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Khẳng</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định</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tính</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chất</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chính</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nghĩa</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của</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quân</a:t>
            </a:r>
            <a:r>
              <a:rPr lang="en-US" sz="2800" b="1" kern="0" dirty="0">
                <a:latin typeface="Times New Roman" pitchFamily="18" charset="0"/>
                <a:cs typeface="Times New Roman" pitchFamily="18" charset="0"/>
                <a:sym typeface="Symbol"/>
              </a:rPr>
              <a:t> ta</a:t>
            </a:r>
          </a:p>
          <a:p>
            <a:pPr lvl="0" fontAlgn="base">
              <a:spcBef>
                <a:spcPct val="0"/>
              </a:spcBef>
              <a:spcAft>
                <a:spcPct val="0"/>
              </a:spcAft>
              <a:defRPr/>
            </a:pPr>
            <a:r>
              <a:rPr lang="en-US" sz="2800" b="1" kern="0" dirty="0">
                <a:latin typeface="Times New Roman" pitchFamily="18" charset="0"/>
                <a:cs typeface="Times New Roman" pitchFamily="18" charset="0"/>
                <a:sym typeface="Symbol"/>
              </a:rPr>
              <a:t>			+ </a:t>
            </a:r>
            <a:r>
              <a:rPr lang="en-US" sz="2800" b="1" kern="0" dirty="0" err="1">
                <a:latin typeface="Times New Roman" pitchFamily="18" charset="0"/>
                <a:cs typeface="Times New Roman" pitchFamily="18" charset="0"/>
                <a:sym typeface="Symbol"/>
              </a:rPr>
              <a:t>Vạch</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trần</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tính</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chất</a:t>
            </a:r>
            <a:r>
              <a:rPr lang="en-US" sz="2800" b="1" kern="0" dirty="0">
                <a:latin typeface="Times New Roman" pitchFamily="18" charset="0"/>
                <a:cs typeface="Times New Roman" pitchFamily="18" charset="0"/>
                <a:sym typeface="Symbol"/>
              </a:rPr>
              <a:t> phi </a:t>
            </a:r>
            <a:r>
              <a:rPr lang="en-US" sz="2800" b="1" kern="0" dirty="0" err="1">
                <a:latin typeface="Times New Roman" pitchFamily="18" charset="0"/>
                <a:cs typeface="Times New Roman" pitchFamily="18" charset="0"/>
                <a:sym typeface="Symbol"/>
              </a:rPr>
              <a:t>nghĩa</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của</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quân</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địch</a:t>
            </a:r>
            <a:endParaRPr lang="en-US" sz="2800" b="1" kern="0" dirty="0">
              <a:latin typeface="Times New Roman" pitchFamily="18" charset="0"/>
              <a:cs typeface="Times New Roman" pitchFamily="18" charset="0"/>
              <a:sym typeface="Symbol"/>
            </a:endParaRPr>
          </a:p>
          <a:p>
            <a:pPr lvl="0" fontAlgn="base">
              <a:spcBef>
                <a:spcPct val="0"/>
              </a:spcBef>
              <a:spcAft>
                <a:spcPct val="0"/>
              </a:spcAft>
              <a:defRPr/>
            </a:pPr>
            <a:r>
              <a:rPr lang="en-US" sz="2800" b="1" kern="0" dirty="0">
                <a:latin typeface="Times New Roman" pitchFamily="18" charset="0"/>
                <a:cs typeface="Times New Roman" pitchFamily="18" charset="0"/>
                <a:sym typeface="Symbol"/>
              </a:rPr>
              <a:t>			=&gt; </a:t>
            </a:r>
            <a:r>
              <a:rPr lang="en-US" sz="2800" b="1" kern="0" dirty="0" err="1">
                <a:latin typeface="Times New Roman" pitchFamily="18" charset="0"/>
                <a:cs typeface="Times New Roman" pitchFamily="18" charset="0"/>
                <a:sym typeface="Symbol"/>
              </a:rPr>
              <a:t>Cổ</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vũ</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quân</a:t>
            </a:r>
            <a:r>
              <a:rPr lang="en-US" sz="2800" b="1" kern="0" dirty="0">
                <a:latin typeface="Times New Roman" pitchFamily="18" charset="0"/>
                <a:cs typeface="Times New Roman" pitchFamily="18" charset="0"/>
                <a:sym typeface="Symbol"/>
              </a:rPr>
              <a:t> ta, </a:t>
            </a:r>
            <a:r>
              <a:rPr lang="en-US" sz="2800" b="1" kern="0" dirty="0" err="1">
                <a:latin typeface="Times New Roman" pitchFamily="18" charset="0"/>
                <a:cs typeface="Times New Roman" pitchFamily="18" charset="0"/>
                <a:sym typeface="Symbol"/>
              </a:rPr>
              <a:t>nhụt</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chí</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quân</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địch</a:t>
            </a:r>
            <a:endParaRPr lang="en-US" sz="2800" b="1" kern="0" dirty="0">
              <a:latin typeface="Times New Roman" pitchFamily="18" charset="0"/>
              <a:cs typeface="Times New Roman" pitchFamily="18" charset="0"/>
            </a:endParaRPr>
          </a:p>
          <a:p>
            <a:pPr marL="457200" indent="-457200" algn="just" fontAlgn="base">
              <a:spcBef>
                <a:spcPct val="0"/>
              </a:spcBef>
              <a:spcAft>
                <a:spcPct val="0"/>
              </a:spcAft>
              <a:buFontTx/>
              <a:buChar char="-"/>
              <a:defRPr/>
            </a:pPr>
            <a:r>
              <a:rPr lang="en-US" sz="2800" b="1" dirty="0">
                <a:solidFill>
                  <a:srgbClr val="0000CC"/>
                </a:solidFill>
                <a:latin typeface="Times New Roman" pitchFamily="18" charset="0"/>
                <a:cs typeface="Times New Roman" pitchFamily="18" charset="0"/>
              </a:rPr>
              <a:t> </a:t>
            </a:r>
            <a:r>
              <a:rPr lang="en-US" sz="2800" b="1" dirty="0">
                <a:latin typeface="Times New Roman" panose="02020603050405020304" pitchFamily="18" charset="0"/>
              </a:rPr>
              <a:t> </a:t>
            </a:r>
            <a:endParaRPr lang="en-US" sz="2800" dirty="0">
              <a:latin typeface="Times New Roman" panose="02020603050405020304" pitchFamily="18" charset="0"/>
            </a:endParaRPr>
          </a:p>
        </p:txBody>
      </p:sp>
      <p:pic>
        <p:nvPicPr>
          <p:cNvPr id="9218" name="Picture 2" descr="Hình ảnh Biên Giới Cuộn Vàng Hoàng Gia, Sắc Lệnh Vàng Hoàng Gia Cổ đại,  Cuộn Cuộn, Khung miễn phí tải tập tin PNG PSDComment và Vector">
            <a:extLst>
              <a:ext uri="{FF2B5EF4-FFF2-40B4-BE49-F238E27FC236}">
                <a16:creationId xmlns:a16="http://schemas.microsoft.com/office/drawing/2014/main" id="{B86CFE8C-A4A6-49A4-9E7C-ABD792A9FAC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31" r="92031">
                        <a14:foregroundMark x1="6719" y1="24688" x2="9531" y2="53594"/>
                        <a14:foregroundMark x1="9531" y1="53594" x2="7187" y2="76719"/>
                        <a14:foregroundMark x1="91563" y1="25938" x2="92031" y2="78438"/>
                      </a14:backgroundRemoval>
                    </a14:imgEffect>
                  </a14:imgLayer>
                </a14:imgProps>
              </a:ext>
              <a:ext uri="{28A0092B-C50C-407E-A947-70E740481C1C}">
                <a14:useLocalDpi xmlns:a14="http://schemas.microsoft.com/office/drawing/2010/main" val="0"/>
              </a:ext>
            </a:extLst>
          </a:blip>
          <a:srcRect/>
          <a:stretch>
            <a:fillRect/>
          </a:stretch>
        </p:blipFill>
        <p:spPr bwMode="auto">
          <a:xfrm>
            <a:off x="2895600" y="-425199"/>
            <a:ext cx="6370320" cy="24618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5E6D2E-E8A1-4768-9D13-0C2159661D76}"/>
              </a:ext>
            </a:extLst>
          </p:cNvPr>
          <p:cNvSpPr txBox="1">
            <a:spLocks noChangeArrowheads="1"/>
          </p:cNvSpPr>
          <p:nvPr/>
        </p:nvSpPr>
        <p:spPr bwMode="auto">
          <a:xfrm>
            <a:off x="3475639" y="600673"/>
            <a:ext cx="49968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TUYÊN</a:t>
            </a:r>
            <a:r>
              <a:rPr kumimoji="0" lang="en-US" altLang="en-US" sz="3200" b="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NGÔN ĐỘC LẬP</a:t>
            </a:r>
            <a:endParaRPr kumimoji="0" lang="en-US" altLang="en-US" sz="3200" b="1" u="none" strike="noStrike" kern="0" cap="none" spc="0" normalizeH="0" baseline="0" noProof="0" dirty="0">
              <a:ln>
                <a:noFill/>
              </a:ln>
              <a:solidFill>
                <a:srgbClr val="FF0000"/>
              </a:solidFill>
              <a:effectLst/>
              <a:uLnTx/>
              <a:uFillTx/>
            </a:endParaRPr>
          </a:p>
        </p:txBody>
      </p:sp>
      <p:sp>
        <p:nvSpPr>
          <p:cNvPr id="2" name="Rectangle 1"/>
          <p:cNvSpPr/>
          <p:nvPr/>
        </p:nvSpPr>
        <p:spPr>
          <a:xfrm>
            <a:off x="3101567" y="5293759"/>
            <a:ext cx="6347234"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TÂM CÔNG: ĐÁNH VÀO TÂM LÝ</a:t>
            </a:r>
          </a:p>
        </p:txBody>
      </p:sp>
    </p:spTree>
    <p:extLst>
      <p:ext uri="{BB962C8B-B14F-4D97-AF65-F5344CB8AC3E}">
        <p14:creationId xmlns:p14="http://schemas.microsoft.com/office/powerpoint/2010/main" val="851230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000"/>
                                        <p:tgtEl>
                                          <p:spTgt spid="5">
                                            <p:txEl>
                                              <p:pRg st="3" end="3"/>
                                            </p:txEl>
                                          </p:spTgt>
                                        </p:tgtEl>
                                      </p:cBhvr>
                                    </p:animEffect>
                                    <p:anim calcmode="lin" valueType="num">
                                      <p:cBhvr>
                                        <p:cTn id="3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1000"/>
                                        <p:tgtEl>
                                          <p:spTgt spid="5">
                                            <p:txEl>
                                              <p:pRg st="4" end="4"/>
                                            </p:txEl>
                                          </p:spTgt>
                                        </p:tgtEl>
                                      </p:cBhvr>
                                    </p:animEffect>
                                    <p:anim calcmode="lin" valueType="num">
                                      <p:cBhvr>
                                        <p:cTn id="3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fade">
                                      <p:cBhvr>
                                        <p:cTn id="43" dur="1000"/>
                                        <p:tgtEl>
                                          <p:spTgt spid="5">
                                            <p:txEl>
                                              <p:pRg st="5" end="5"/>
                                            </p:txEl>
                                          </p:spTgt>
                                        </p:tgtEl>
                                      </p:cBhvr>
                                    </p:animEffect>
                                    <p:anim calcmode="lin" valueType="num">
                                      <p:cBhvr>
                                        <p:cTn id="44"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019610495"/>
              </p:ext>
            </p:extLst>
          </p:nvPr>
        </p:nvGraphicFramePr>
        <p:xfrm>
          <a:off x="1971964" y="138545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5-Point Star 6"/>
          <p:cNvSpPr/>
          <p:nvPr/>
        </p:nvSpPr>
        <p:spPr>
          <a:xfrm>
            <a:off x="10099964" y="1066800"/>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p:cNvSpPr/>
          <p:nvPr/>
        </p:nvSpPr>
        <p:spPr>
          <a:xfrm>
            <a:off x="1302327" y="1385455"/>
            <a:ext cx="914400" cy="9144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217669" y="274320"/>
            <a:ext cx="351230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V. VẬN DỤNG</a:t>
            </a:r>
          </a:p>
        </p:txBody>
      </p:sp>
    </p:spTree>
    <p:extLst>
      <p:ext uri="{BB962C8B-B14F-4D97-AF65-F5344CB8AC3E}">
        <p14:creationId xmlns:p14="http://schemas.microsoft.com/office/powerpoint/2010/main" val="3303030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5"/>
          <p:cNvGrpSpPr/>
          <p:nvPr/>
        </p:nvGrpSpPr>
        <p:grpSpPr>
          <a:xfrm>
            <a:off x="2032000" y="603634"/>
            <a:ext cx="9122981" cy="2825366"/>
            <a:chOff x="3861423" y="2464538"/>
            <a:chExt cx="2650388" cy="3930212"/>
          </a:xfrm>
          <a:effectLst>
            <a:outerShdw blurRad="76200" dir="18900000" sy="23000" kx="-1200000" algn="bl" rotWithShape="0">
              <a:prstClr val="black">
                <a:alpha val="20000"/>
              </a:prstClr>
            </a:outerShdw>
          </a:effectLst>
        </p:grpSpPr>
        <p:sp>
          <p:nvSpPr>
            <p:cNvPr id="8" name="AutoShape 4"/>
            <p:cNvSpPr>
              <a:spLocks noChangeArrowheads="1"/>
            </p:cNvSpPr>
            <p:nvPr/>
          </p:nvSpPr>
          <p:spPr bwMode="auto">
            <a:xfrm>
              <a:off x="3861423" y="2529852"/>
              <a:ext cx="2650388" cy="3864898"/>
            </a:xfrm>
            <a:prstGeom prst="roundRect">
              <a:avLst>
                <a:gd name="adj" fmla="val 4690"/>
              </a:avLst>
            </a:prstGeom>
            <a:noFill/>
            <a:ln w="57150">
              <a:solidFill>
                <a:srgbClr val="00B0F0"/>
              </a:solidFill>
              <a:round/>
              <a:headEnd/>
              <a:tailEnd/>
            </a:ln>
            <a:effectLst/>
          </p:spPr>
          <p:txBody>
            <a:bodyPr wrap="none" anchor="ctr"/>
            <a:lstStyle/>
            <a:p>
              <a:pPr>
                <a:defRPr/>
              </a:pPr>
              <a:endParaRPr lang="en-US">
                <a:latin typeface="Arial" pitchFamily="34" charset="0"/>
                <a:cs typeface="Arial" pitchFamily="34" charset="0"/>
              </a:endParaRPr>
            </a:p>
          </p:txBody>
        </p:sp>
        <p:sp>
          <p:nvSpPr>
            <p:cNvPr id="10"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p:spPr>
          <p:txBody>
            <a:bodyPr wrap="none" anchor="ctr"/>
            <a:lstStyle/>
            <a:p>
              <a:pPr>
                <a:defRPr/>
              </a:pPr>
              <a:endParaRPr lang="en-US">
                <a:latin typeface="Arial" pitchFamily="34" charset="0"/>
                <a:cs typeface="Arial" pitchFamily="34" charset="0"/>
              </a:endParaRPr>
            </a:p>
          </p:txBody>
        </p:sp>
        <p:sp>
          <p:nvSpPr>
            <p:cNvPr id="11"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p:spPr>
          <p:txBody>
            <a:bodyPr wrap="none" anchor="ctr"/>
            <a:lstStyle/>
            <a:p>
              <a:pPr>
                <a:defRPr/>
              </a:pPr>
              <a:endParaRPr lang="en-US">
                <a:latin typeface="Arial" pitchFamily="34" charset="0"/>
                <a:cs typeface="Arial" pitchFamily="34" charset="0"/>
              </a:endParaRPr>
            </a:p>
          </p:txBody>
        </p:sp>
      </p:grpSp>
      <p:sp>
        <p:nvSpPr>
          <p:cNvPr id="13" name="Rectangle 12"/>
          <p:cNvSpPr/>
          <p:nvPr/>
        </p:nvSpPr>
        <p:spPr>
          <a:xfrm>
            <a:off x="0" y="3318570"/>
            <a:ext cx="11887200" cy="2800767"/>
          </a:xfrm>
          <a:prstGeom prst="rect">
            <a:avLst/>
          </a:prstGeom>
        </p:spPr>
        <p:txBody>
          <a:bodyPr wrap="square">
            <a:spAutoFit/>
          </a:bodyPr>
          <a:lstStyle/>
          <a:p>
            <a:pPr>
              <a:spcBef>
                <a:spcPct val="50000"/>
              </a:spcBef>
            </a:pPr>
            <a:r>
              <a:rPr lang="en-US" sz="3200" b="1" dirty="0">
                <a:solidFill>
                  <a:srgbClr val="7030A0"/>
                </a:solidFill>
                <a:latin typeface="Times New Roman" pitchFamily="18" charset="0"/>
                <a:cs typeface="Times New Roman" pitchFamily="18" charset="0"/>
                <a:sym typeface="Wingdings 2" pitchFamily="18" charset="2"/>
              </a:rPr>
              <a:t></a:t>
            </a:r>
            <a:r>
              <a:rPr lang="en-US" sz="3200" b="1" dirty="0" err="1">
                <a:solidFill>
                  <a:srgbClr val="7030A0"/>
                </a:solidFill>
                <a:latin typeface="Times New Roman" pitchFamily="18" charset="0"/>
                <a:cs typeface="Times New Roman" pitchFamily="18" charset="0"/>
              </a:rPr>
              <a:t>Yêu</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cầu</a:t>
            </a:r>
            <a:r>
              <a:rPr lang="en-US" sz="3200" b="1" dirty="0">
                <a:solidFill>
                  <a:srgbClr val="7030A0"/>
                </a:solidFill>
                <a:latin typeface="Times New Roman" pitchFamily="18" charset="0"/>
                <a:cs typeface="Times New Roman" pitchFamily="18" charset="0"/>
              </a:rPr>
              <a:t>:</a:t>
            </a:r>
          </a:p>
          <a:p>
            <a:pPr>
              <a:spcBef>
                <a:spcPct val="50000"/>
              </a:spcBef>
              <a:buFontTx/>
              <a:buChar char="-"/>
            </a:pP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Làm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việc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theo</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nhóm</a:t>
            </a:r>
            <a:endParaRPr lang="vi-VN" sz="3200" b="1" dirty="0">
              <a:solidFill>
                <a:srgbClr val="C00000"/>
              </a:solidFill>
              <a:latin typeface="Times New Roman" pitchFamily="18" charset="0"/>
              <a:cs typeface="Times New Roman" pitchFamily="18" charset="0"/>
            </a:endParaRPr>
          </a:p>
          <a:p>
            <a:pPr>
              <a:spcBef>
                <a:spcPct val="50000"/>
              </a:spcBef>
              <a:buFontTx/>
              <a:buChar char="-"/>
            </a:pPr>
            <a:r>
              <a:rPr lang="en-US" sz="3200" b="1" dirty="0" err="1">
                <a:solidFill>
                  <a:srgbClr val="C00000"/>
                </a:solidFill>
                <a:latin typeface="Times New Roman" pitchFamily="18" charset="0"/>
                <a:cs typeface="Times New Roman" pitchFamily="18" charset="0"/>
              </a:rPr>
              <a:t>Trình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bày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ngắn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gọn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rõ</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ràng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mạch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lạc</a:t>
            </a:r>
            <a:endParaRPr lang="en-US" sz="3200" b="1" dirty="0">
              <a:solidFill>
                <a:srgbClr val="C00000"/>
              </a:solidFill>
              <a:latin typeface="Times New Roman" pitchFamily="18" charset="0"/>
              <a:cs typeface="Times New Roman" pitchFamily="18" charset="0"/>
            </a:endParaRPr>
          </a:p>
          <a:p>
            <a:pPr>
              <a:spcBef>
                <a:spcPct val="50000"/>
              </a:spcBef>
              <a:buFontTx/>
              <a:buChar char="-"/>
            </a:pP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Thời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gian</a:t>
            </a:r>
            <a:r>
              <a:rPr lang="en-US" sz="3200" b="1" dirty="0">
                <a:solidFill>
                  <a:srgbClr val="C00000"/>
                </a:solidFill>
                <a:latin typeface="Times New Roman" pitchFamily="18" charset="0"/>
                <a:cs typeface="Times New Roman" pitchFamily="18" charset="0"/>
              </a:rPr>
              <a:t>: 5 </a:t>
            </a:r>
            <a:r>
              <a:rPr lang="en-US" sz="3200" b="1" dirty="0" err="1">
                <a:solidFill>
                  <a:srgbClr val="C00000"/>
                </a:solidFill>
                <a:latin typeface="Times New Roman" pitchFamily="18" charset="0"/>
                <a:cs typeface="Times New Roman" pitchFamily="18" charset="0"/>
              </a:rPr>
              <a:t>phút</a:t>
            </a:r>
            <a:endParaRPr lang="en-US" sz="3200" b="1" dirty="0">
              <a:solidFill>
                <a:srgbClr val="C0000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9E980AF0-0ADF-4721-93EA-33610F61CEFA}"/>
              </a:ext>
            </a:extLst>
          </p:cNvPr>
          <p:cNvSpPr txBox="1">
            <a:spLocks noChangeArrowheads="1"/>
          </p:cNvSpPr>
          <p:nvPr/>
        </p:nvSpPr>
        <p:spPr bwMode="auto">
          <a:xfrm>
            <a:off x="2032000" y="988488"/>
            <a:ext cx="912298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sz="3200" b="1" dirty="0" err="1">
                <a:solidFill>
                  <a:srgbClr val="0000CC"/>
                </a:solidFill>
                <a:latin typeface="Times New Roman" pitchFamily="18" charset="0"/>
                <a:cs typeface="Times New Roman" pitchFamily="18" charset="0"/>
              </a:rPr>
              <a:t>Điền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các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từ</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chỉ</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hành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động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yêu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nước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của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em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theo</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câu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mẫu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sau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đây</a:t>
            </a:r>
            <a:r>
              <a:rPr lang="en-US" sz="3200" b="1" dirty="0">
                <a:solidFill>
                  <a:srgbClr val="0000CC"/>
                </a:solidFill>
                <a:latin typeface="Times New Roman" pitchFamily="18" charset="0"/>
                <a:cs typeface="Times New Roman" pitchFamily="18" charset="0"/>
              </a:rPr>
              <a:t>:</a:t>
            </a:r>
          </a:p>
          <a:p>
            <a:pPr eaLnBrk="1" fontAlgn="base" hangingPunct="1">
              <a:spcBef>
                <a:spcPct val="0"/>
              </a:spcBef>
              <a:spcAft>
                <a:spcPct val="0"/>
              </a:spcAft>
            </a:pPr>
            <a:r>
              <a:rPr lang="en-US" sz="3200" b="1" dirty="0" err="1">
                <a:solidFill>
                  <a:srgbClr val="0000CC"/>
                </a:solidFill>
                <a:latin typeface="Times New Roman" pitchFamily="18" charset="0"/>
                <a:cs typeface="Times New Roman" pitchFamily="18" charset="0"/>
              </a:rPr>
              <a:t>Em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yêu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nước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nên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em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sẽ</a:t>
            </a:r>
            <a:r>
              <a:rPr lang="en-US" sz="3200" b="1" dirty="0">
                <a:solidFill>
                  <a:srgbClr val="0000CC"/>
                </a:solidFill>
                <a:latin typeface="Times New Roman" pitchFamily="18" charset="0"/>
                <a:cs typeface="Times New Roman" pitchFamily="18" charset="0"/>
              </a:rPr>
              <a:t>…</a:t>
            </a:r>
          </a:p>
          <a:p>
            <a:pPr eaLnBrk="1" fontAlgn="base" hangingPunct="1">
              <a:spcBef>
                <a:spcPct val="0"/>
              </a:spcBef>
              <a:spcAft>
                <a:spcPct val="0"/>
              </a:spcAft>
            </a:pPr>
            <a:r>
              <a:rPr lang="en-US" sz="3200" b="1" dirty="0" err="1">
                <a:solidFill>
                  <a:srgbClr val="0000CC"/>
                </a:solidFill>
                <a:latin typeface="Times New Roman" pitchFamily="18" charset="0"/>
                <a:cs typeface="Times New Roman" pitchFamily="18" charset="0"/>
              </a:rPr>
              <a:t>Ví</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dụ</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Em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yêu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nước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nên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em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sẽ</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ủng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hộ</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người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nghèo</a:t>
            </a:r>
            <a:r>
              <a:rPr lang="en-US" sz="3200" b="1" dirty="0">
                <a:solidFill>
                  <a:srgbClr val="0000CC"/>
                </a:solidFill>
                <a:latin typeface="Times New Roman" pitchFamily="18" charset="0"/>
                <a:cs typeface="Times New Roman" pitchFamily="18" charset="0"/>
              </a:rPr>
              <a:t>.</a:t>
            </a:r>
            <a:endParaRPr lang="es-ES_tradnl"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81696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5C46-E10E-4C90-B75B-97C4349972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D4D45-C11E-4BB1-98B4-C6F2F8DC84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9C1B34-83A2-4792-B444-E8B654C506C6}"/>
              </a:ext>
            </a:extLst>
          </p:cNvPr>
          <p:cNvPicPr>
            <a:picLocks noChangeAspect="1"/>
          </p:cNvPicPr>
          <p:nvPr/>
        </p:nvPicPr>
        <p:blipFill>
          <a:blip r:embed="rId2"/>
          <a:stretch>
            <a:fillRect/>
          </a:stretch>
        </p:blipFill>
        <p:spPr>
          <a:xfrm>
            <a:off x="0" y="0"/>
            <a:ext cx="12192000" cy="6928981"/>
          </a:xfrm>
          <a:prstGeom prst="rect">
            <a:avLst/>
          </a:prstGeom>
        </p:spPr>
      </p:pic>
      <p:sp>
        <p:nvSpPr>
          <p:cNvPr id="5" name="TextBox 4">
            <a:extLst>
              <a:ext uri="{FF2B5EF4-FFF2-40B4-BE49-F238E27FC236}">
                <a16:creationId xmlns:a16="http://schemas.microsoft.com/office/drawing/2014/main" id="{C52CEDD5-863A-4AE9-B32A-481D1C068B55}"/>
              </a:ext>
            </a:extLst>
          </p:cNvPr>
          <p:cNvSpPr txBox="1"/>
          <p:nvPr/>
        </p:nvSpPr>
        <p:spPr>
          <a:xfrm>
            <a:off x="2258182" y="1442773"/>
            <a:ext cx="851386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HƯỚNG</a:t>
            </a:r>
            <a:r>
              <a:rPr kumimoji="0" lang="en-US" sz="6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DẪN HỌC BÀI</a:t>
            </a:r>
            <a:endPar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9E980AF0-0ADF-4721-93EA-33610F61CEFA}"/>
              </a:ext>
            </a:extLst>
          </p:cNvPr>
          <p:cNvSpPr txBox="1">
            <a:spLocks noChangeArrowheads="1"/>
          </p:cNvSpPr>
          <p:nvPr/>
        </p:nvSpPr>
        <p:spPr bwMode="auto">
          <a:xfrm>
            <a:off x="1778046" y="2970242"/>
            <a:ext cx="909569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3200" b="1" dirty="0">
                <a:solidFill>
                  <a:srgbClr val="FF0000"/>
                </a:solidFill>
                <a:latin typeface="+mj-lt"/>
              </a:rPr>
              <a:t>- Học thuộc lòng phiên âm, dịch nghĩa, dịch thơ.</a:t>
            </a:r>
            <a:endParaRPr lang="en-US" sz="3200" b="1" dirty="0">
              <a:solidFill>
                <a:srgbClr val="FF0000"/>
              </a:solidFill>
              <a:latin typeface="+mj-lt"/>
            </a:endParaRPr>
          </a:p>
          <a:p>
            <a:r>
              <a:rPr lang="vi-VN" sz="3200" b="1" dirty="0">
                <a:solidFill>
                  <a:srgbClr val="FF0000"/>
                </a:solidFill>
                <a:latin typeface="+mj-lt"/>
              </a:rPr>
              <a:t>- Vẽ sơ đồ tư duy của bài thơ “Nam quốc sơn hà”.</a:t>
            </a:r>
            <a:endParaRPr lang="en-US" sz="3200" b="1" dirty="0">
              <a:solidFill>
                <a:srgbClr val="FF0000"/>
              </a:solidFill>
              <a:latin typeface="+mj-lt"/>
            </a:endParaRPr>
          </a:p>
          <a:p>
            <a:r>
              <a:rPr lang="vi-VN" sz="3200" b="1" dirty="0">
                <a:solidFill>
                  <a:srgbClr val="FF0000"/>
                </a:solidFill>
                <a:latin typeface="+mj-lt"/>
              </a:rPr>
              <a:t>- Thực hành lòng yêu nước.  </a:t>
            </a:r>
            <a:endParaRPr lang="en-US" sz="3200" b="1" dirty="0">
              <a:solidFill>
                <a:srgbClr val="FF0000"/>
              </a:solidFill>
              <a:latin typeface="+mj-lt"/>
            </a:endParaRPr>
          </a:p>
        </p:txBody>
      </p:sp>
    </p:spTree>
    <p:extLst>
      <p:ext uri="{BB962C8B-B14F-4D97-AF65-F5344CB8AC3E}">
        <p14:creationId xmlns:p14="http://schemas.microsoft.com/office/powerpoint/2010/main" val="14343127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inh-nen-Powerpoint-chuyen-nghi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3"/>
          <p:cNvSpPr>
            <a:spLocks noGrp="1" noChangeArrowheads="1"/>
          </p:cNvSpPr>
          <p:nvPr>
            <p:ph type="ctrTitle"/>
          </p:nvPr>
        </p:nvSpPr>
        <p:spPr>
          <a:xfrm>
            <a:off x="367406" y="2191855"/>
            <a:ext cx="11457189" cy="1968500"/>
          </a:xfrm>
        </p:spPr>
        <p:txBody>
          <a:bodyPr>
            <a:normAutofit/>
          </a:bodyPr>
          <a:lstStyle/>
          <a:p>
            <a:pPr>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CẢM ƠN CÁC THẦY CÔ GIÁO VÀ CÁC EM HS! </a:t>
            </a:r>
            <a:b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694962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circle(in)">
                                      <p:cBhvr>
                                        <p:cTn id="7" dur="2000"/>
                                        <p:tgtEl>
                                          <p:spTgt spid="5939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219139"/>
                                        </p:tgtEl>
                                        <p:attrNameLst>
                                          <p:attrName>style.visibility</p:attrName>
                                        </p:attrNameLst>
                                      </p:cBhvr>
                                      <p:to>
                                        <p:strVal val="visible"/>
                                      </p:to>
                                    </p:set>
                                    <p:anim calcmode="lin" valueType="num">
                                      <p:cBhvr>
                                        <p:cTn id="12" dur="1000" fill="hold"/>
                                        <p:tgtEl>
                                          <p:spTgt spid="219139"/>
                                        </p:tgtEl>
                                        <p:attrNameLst>
                                          <p:attrName>ppt_w</p:attrName>
                                        </p:attrNameLst>
                                      </p:cBhvr>
                                      <p:tavLst>
                                        <p:tav tm="0">
                                          <p:val>
                                            <p:fltVal val="0"/>
                                          </p:val>
                                        </p:tav>
                                        <p:tav tm="100000">
                                          <p:val>
                                            <p:strVal val="#ppt_w"/>
                                          </p:val>
                                        </p:tav>
                                      </p:tavLst>
                                    </p:anim>
                                    <p:anim calcmode="lin" valueType="num">
                                      <p:cBhvr>
                                        <p:cTn id="13" dur="1000" fill="hold"/>
                                        <p:tgtEl>
                                          <p:spTgt spid="219139"/>
                                        </p:tgtEl>
                                        <p:attrNameLst>
                                          <p:attrName>ppt_h</p:attrName>
                                        </p:attrNameLst>
                                      </p:cBhvr>
                                      <p:tavLst>
                                        <p:tav tm="0">
                                          <p:val>
                                            <p:fltVal val="0"/>
                                          </p:val>
                                        </p:tav>
                                        <p:tav tm="100000">
                                          <p:val>
                                            <p:strVal val="#ppt_h"/>
                                          </p:val>
                                        </p:tav>
                                      </p:tavLst>
                                    </p:anim>
                                    <p:anim calcmode="lin" valueType="num">
                                      <p:cBhvr>
                                        <p:cTn id="14" dur="1000" fill="hold"/>
                                        <p:tgtEl>
                                          <p:spTgt spid="219139"/>
                                        </p:tgtEl>
                                        <p:attrNameLst>
                                          <p:attrName>style.rotation</p:attrName>
                                        </p:attrNameLst>
                                      </p:cBhvr>
                                      <p:tavLst>
                                        <p:tav tm="0">
                                          <p:val>
                                            <p:fltVal val="90"/>
                                          </p:val>
                                        </p:tav>
                                        <p:tav tm="100000">
                                          <p:val>
                                            <p:fltVal val="0"/>
                                          </p:val>
                                        </p:tav>
                                      </p:tavLst>
                                    </p:anim>
                                    <p:animEffect transition="in" filter="fade">
                                      <p:cBhvr>
                                        <p:cTn id="15" dur="1000"/>
                                        <p:tgtEl>
                                          <p:spTgt spid="21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7AC9DE-229C-42E0-B489-2C10C78C7968}"/>
              </a:ext>
            </a:extLst>
          </p:cNvPr>
          <p:cNvPicPr>
            <a:picLocks noChangeAspect="1"/>
          </p:cNvPicPr>
          <p:nvPr/>
        </p:nvPicPr>
        <p:blipFill>
          <a:blip r:embed="rId2"/>
          <a:stretch>
            <a:fillRect/>
          </a:stretch>
        </p:blipFill>
        <p:spPr>
          <a:xfrm>
            <a:off x="0" y="-874032"/>
            <a:ext cx="12192000" cy="7468795"/>
          </a:xfrm>
          <a:prstGeom prst="rect">
            <a:avLst/>
          </a:prstGeom>
        </p:spPr>
      </p:pic>
      <p:sp>
        <p:nvSpPr>
          <p:cNvPr id="15" name="TextBox 14">
            <a:extLst>
              <a:ext uri="{FF2B5EF4-FFF2-40B4-BE49-F238E27FC236}">
                <a16:creationId xmlns:a16="http://schemas.microsoft.com/office/drawing/2014/main" id="{25163C89-5313-4896-92E0-F81F502F4FC3}"/>
              </a:ext>
            </a:extLst>
          </p:cNvPr>
          <p:cNvSpPr txBox="1"/>
          <p:nvPr/>
        </p:nvSpPr>
        <p:spPr>
          <a:xfrm>
            <a:off x="2971800" y="347056"/>
            <a:ext cx="6065520" cy="707886"/>
          </a:xfrm>
          <a:prstGeom prst="rect">
            <a:avLst/>
          </a:prstGeom>
          <a:solidFill>
            <a:schemeClr val="accent4">
              <a:lumMod val="40000"/>
              <a:lumOff val="60000"/>
            </a:schemeClr>
          </a:solidFill>
        </p:spPr>
        <p:txBody>
          <a:bodyPr wrap="square" rtlCol="0">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1. T</a:t>
            </a:r>
            <a:r>
              <a:rPr lang="vi-VN" sz="4000" b="1" dirty="0">
                <a:solidFill>
                  <a:srgbClr val="002060"/>
                </a:solidFill>
                <a:latin typeface="Times New Roman" panose="02020603050405020304" pitchFamily="18" charset="0"/>
                <a:cs typeface="Times New Roman" panose="02020603050405020304" pitchFamily="18" charset="0"/>
              </a:rPr>
              <a:t>ác giả</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26" name="Subtitle 2">
            <a:extLst>
              <a:ext uri="{FF2B5EF4-FFF2-40B4-BE49-F238E27FC236}">
                <a16:creationId xmlns:a16="http://schemas.microsoft.com/office/drawing/2014/main" id="{536570FF-D35A-4429-8AA2-284382E3C3DA}"/>
              </a:ext>
            </a:extLst>
          </p:cNvPr>
          <p:cNvSpPr txBox="1">
            <a:spLocks/>
          </p:cNvSpPr>
          <p:nvPr/>
        </p:nvSpPr>
        <p:spPr>
          <a:xfrm>
            <a:off x="5483854" y="1780298"/>
            <a:ext cx="6477000" cy="60995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1" i="1" u="none" strike="noStrike" kern="1200" cap="none" spc="0" normalizeH="0" baseline="0" noProof="0" dirty="0">
              <a:ln>
                <a:noFill/>
              </a:ln>
              <a:solidFill>
                <a:sysClr val="windowText" lastClr="000000"/>
              </a:solidFill>
              <a:effectLst/>
              <a:uLnTx/>
              <a:uFillTx/>
              <a:latin typeface="Calibri"/>
              <a:ea typeface="+mn-ea"/>
            </a:endParaRPr>
          </a:p>
        </p:txBody>
      </p:sp>
      <p:sp>
        <p:nvSpPr>
          <p:cNvPr id="27" name="Subtitle 2">
            <a:extLst>
              <a:ext uri="{FF2B5EF4-FFF2-40B4-BE49-F238E27FC236}">
                <a16:creationId xmlns:a16="http://schemas.microsoft.com/office/drawing/2014/main" id="{F96B54CF-6EED-438C-A7F8-B54B331AC85F}"/>
              </a:ext>
            </a:extLst>
          </p:cNvPr>
          <p:cNvSpPr txBox="1">
            <a:spLocks/>
          </p:cNvSpPr>
          <p:nvPr/>
        </p:nvSpPr>
        <p:spPr>
          <a:xfrm>
            <a:off x="2780027" y="3947125"/>
            <a:ext cx="6477000" cy="79934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1" i="1"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28" name="Subtitle 2">
            <a:extLst>
              <a:ext uri="{FF2B5EF4-FFF2-40B4-BE49-F238E27FC236}">
                <a16:creationId xmlns:a16="http://schemas.microsoft.com/office/drawing/2014/main" id="{1F182375-8380-41CB-848B-BA996F148CB7}"/>
              </a:ext>
            </a:extLst>
          </p:cNvPr>
          <p:cNvSpPr txBox="1">
            <a:spLocks/>
          </p:cNvSpPr>
          <p:nvPr/>
        </p:nvSpPr>
        <p:spPr>
          <a:xfrm>
            <a:off x="2044463" y="2435584"/>
            <a:ext cx="10566637" cy="259264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Tx/>
              <a:buSzTx/>
              <a:buFontTx/>
              <a:buChar char="-"/>
              <a:tabLst/>
              <a:defRPr/>
            </a:pPr>
            <a:r>
              <a:rPr lang="en-US" b="1" dirty="0" err="1">
                <a:solidFill>
                  <a:sysClr val="windowText" lastClr="000000"/>
                </a:solidFill>
                <a:latin typeface="Times New Roman" pitchFamily="18" charset="0"/>
                <a:cs typeface="Times New Roman" pitchFamily="18" charset="0"/>
              </a:rPr>
              <a:t>Hiện</a:t>
            </a:r>
            <a:r>
              <a:rPr lang="en-US" b="1" dirty="0">
                <a:solidFill>
                  <a:sysClr val="windowText" lastClr="000000"/>
                </a:solidFill>
                <a:latin typeface="Times New Roman" pitchFamily="18" charset="0"/>
                <a:cs typeface="Times New Roman" pitchFamily="18" charset="0"/>
              </a:rPr>
              <a:t> </a:t>
            </a:r>
            <a:r>
              <a:rPr lang="en-US" b="1" dirty="0" err="1">
                <a:solidFill>
                  <a:sysClr val="windowText" lastClr="000000"/>
                </a:solidFill>
                <a:latin typeface="Times New Roman" pitchFamily="18" charset="0"/>
                <a:cs typeface="Times New Roman" pitchFamily="18" charset="0"/>
              </a:rPr>
              <a:t>chưa</a:t>
            </a:r>
            <a:r>
              <a:rPr lang="en-US" b="1" dirty="0">
                <a:solidFill>
                  <a:sysClr val="windowText" lastClr="000000"/>
                </a:solidFill>
                <a:latin typeface="Times New Roman" pitchFamily="18" charset="0"/>
                <a:cs typeface="Times New Roman" pitchFamily="18" charset="0"/>
              </a:rPr>
              <a:t> </a:t>
            </a:r>
            <a:r>
              <a:rPr lang="en-US" b="1" dirty="0" err="1">
                <a:solidFill>
                  <a:sysClr val="windowText" lastClr="000000"/>
                </a:solidFill>
                <a:latin typeface="Times New Roman" pitchFamily="18" charset="0"/>
                <a:cs typeface="Times New Roman" pitchFamily="18" charset="0"/>
              </a:rPr>
              <a:t>rõ</a:t>
            </a:r>
            <a:r>
              <a:rPr lang="en-US" b="1" dirty="0">
                <a:solidFill>
                  <a:sysClr val="windowText" lastClr="000000"/>
                </a:solidFill>
                <a:latin typeface="Times New Roman" pitchFamily="18" charset="0"/>
                <a:cs typeface="Times New Roman" pitchFamily="18" charset="0"/>
              </a:rPr>
              <a:t> </a:t>
            </a:r>
            <a:r>
              <a:rPr lang="en-US" b="1" dirty="0" err="1">
                <a:solidFill>
                  <a:sysClr val="windowText" lastClr="000000"/>
                </a:solidFill>
                <a:latin typeface="Times New Roman" pitchFamily="18" charset="0"/>
                <a:cs typeface="Times New Roman" pitchFamily="18" charset="0"/>
              </a:rPr>
              <a:t>tác</a:t>
            </a:r>
            <a:r>
              <a:rPr lang="en-US" b="1" dirty="0">
                <a:solidFill>
                  <a:sysClr val="windowText" lastClr="000000"/>
                </a:solidFill>
                <a:latin typeface="Times New Roman" pitchFamily="18" charset="0"/>
                <a:cs typeface="Times New Roman" pitchFamily="18" charset="0"/>
              </a:rPr>
              <a:t> </a:t>
            </a:r>
            <a:r>
              <a:rPr lang="en-US" b="1" dirty="0" err="1">
                <a:solidFill>
                  <a:sysClr val="windowText" lastClr="000000"/>
                </a:solidFill>
                <a:latin typeface="Times New Roman" pitchFamily="18" charset="0"/>
                <a:cs typeface="Times New Roman" pitchFamily="18" charset="0"/>
              </a:rPr>
              <a:t>giả</a:t>
            </a:r>
            <a:endParaRPr lang="en-US" b="1" dirty="0">
              <a:solidFill>
                <a:sysClr val="windowText" lastClr="000000"/>
              </a:solidFill>
              <a:latin typeface="Times New Roman" pitchFamily="18" charset="0"/>
              <a:cs typeface="Times New Roman" pitchFamily="18" charset="0"/>
            </a:endParaRPr>
          </a:p>
          <a:p>
            <a:pPr marL="457200" marR="0" lvl="0" indent="-457200" algn="l" defTabSz="914400" rtl="0" eaLnBrk="1" fontAlgn="auto" latinLnBrk="0" hangingPunct="1">
              <a:lnSpc>
                <a:spcPct val="100000"/>
              </a:lnSpc>
              <a:spcBef>
                <a:spcPct val="20000"/>
              </a:spcBef>
              <a:spcAft>
                <a:spcPts val="0"/>
              </a:spcAft>
              <a:buClrTx/>
              <a:buSzTx/>
              <a:buFontTx/>
              <a:buChar char="-"/>
              <a:tabLst/>
              <a:defRPr/>
            </a:pPr>
            <a:r>
              <a:rPr kumimoji="0" lang="vi-VN"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Tương</a:t>
            </a:r>
            <a:r>
              <a:rPr kumimoji="0" lang="en-US"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truyền</a:t>
            </a:r>
            <a:r>
              <a:rPr kumimoji="0" lang="en-US"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của</a:t>
            </a:r>
            <a:r>
              <a:rPr kumimoji="0" lang="en-US"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Lý</a:t>
            </a:r>
            <a:r>
              <a:rPr kumimoji="0" lang="en-US"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Thường</a:t>
            </a:r>
            <a:r>
              <a:rPr kumimoji="0" lang="en-US"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Kiệt</a:t>
            </a:r>
            <a:r>
              <a:rPr kumimoji="0" lang="en-US"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(1019 – 1105) </a:t>
            </a:r>
          </a:p>
        </p:txBody>
      </p:sp>
    </p:spTree>
    <p:extLst>
      <p:ext uri="{BB962C8B-B14F-4D97-AF65-F5344CB8AC3E}">
        <p14:creationId xmlns:p14="http://schemas.microsoft.com/office/powerpoint/2010/main" val="3785450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fade">
                                      <p:cBhvr>
                                        <p:cTn id="14" dur="1000"/>
                                        <p:tgtEl>
                                          <p:spTgt spid="28">
                                            <p:txEl>
                                              <p:pRg st="0" end="0"/>
                                            </p:txEl>
                                          </p:spTgt>
                                        </p:tgtEl>
                                      </p:cBhvr>
                                    </p:animEffect>
                                    <p:anim calcmode="lin" valueType="num">
                                      <p:cBhvr>
                                        <p:cTn id="15"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xEl>
                                              <p:pRg st="1" end="1"/>
                                            </p:txEl>
                                          </p:spTgt>
                                        </p:tgtEl>
                                        <p:attrNameLst>
                                          <p:attrName>style.visibility</p:attrName>
                                        </p:attrNameLst>
                                      </p:cBhvr>
                                      <p:to>
                                        <p:strVal val="visible"/>
                                      </p:to>
                                    </p:set>
                                    <p:animEffect transition="in" filter="fade">
                                      <p:cBhvr>
                                        <p:cTn id="21" dur="1000"/>
                                        <p:tgtEl>
                                          <p:spTgt spid="28">
                                            <p:txEl>
                                              <p:pRg st="1" end="1"/>
                                            </p:txEl>
                                          </p:spTgt>
                                        </p:tgtEl>
                                      </p:cBhvr>
                                    </p:animEffect>
                                    <p:anim calcmode="lin" valueType="num">
                                      <p:cBhvr>
                                        <p:cTn id="22"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7AC9DE-229C-42E0-B489-2C10C78C7968}"/>
              </a:ext>
            </a:extLst>
          </p:cNvPr>
          <p:cNvPicPr>
            <a:picLocks noChangeAspect="1"/>
          </p:cNvPicPr>
          <p:nvPr/>
        </p:nvPicPr>
        <p:blipFill>
          <a:blip r:embed="rId2"/>
          <a:stretch>
            <a:fillRect/>
          </a:stretch>
        </p:blipFill>
        <p:spPr>
          <a:xfrm>
            <a:off x="-1085860" y="-610796"/>
            <a:ext cx="13277860" cy="7468795"/>
          </a:xfrm>
          <a:prstGeom prst="rect">
            <a:avLst/>
          </a:prstGeom>
        </p:spPr>
      </p:pic>
      <p:sp>
        <p:nvSpPr>
          <p:cNvPr id="5" name="TextBox 4">
            <a:extLst>
              <a:ext uri="{FF2B5EF4-FFF2-40B4-BE49-F238E27FC236}">
                <a16:creationId xmlns:a16="http://schemas.microsoft.com/office/drawing/2014/main" id="{F4076E78-C1BF-4FE3-8477-C05D7E6A7017}"/>
              </a:ext>
            </a:extLst>
          </p:cNvPr>
          <p:cNvSpPr txBox="1"/>
          <p:nvPr/>
        </p:nvSpPr>
        <p:spPr>
          <a:xfrm>
            <a:off x="194973" y="283443"/>
            <a:ext cx="6065520" cy="707886"/>
          </a:xfrm>
          <a:prstGeom prst="rect">
            <a:avLst/>
          </a:prstGeom>
          <a:solidFill>
            <a:schemeClr val="accent1">
              <a:lumMod val="20000"/>
              <a:lumOff val="80000"/>
            </a:schemeClr>
          </a:solidFill>
        </p:spPr>
        <p:txBody>
          <a:bodyPr wrap="square" rtlCol="0">
            <a:spAutoFit/>
          </a:bodyPr>
          <a:lstStyle/>
          <a:p>
            <a:pPr algn="ctr"/>
            <a:r>
              <a:rPr lang="vi-VN" sz="4000" b="1" dirty="0">
                <a:solidFill>
                  <a:srgbClr val="002060"/>
                </a:solidFill>
                <a:latin typeface="Times New Roman" panose="02020603050405020304" pitchFamily="18" charset="0"/>
                <a:cs typeface="Times New Roman" panose="02020603050405020304" pitchFamily="18" charset="0"/>
              </a:rPr>
              <a:t>2. Tác phẩm</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6" name="矩形 34"/>
          <p:cNvSpPr/>
          <p:nvPr/>
        </p:nvSpPr>
        <p:spPr>
          <a:xfrm>
            <a:off x="194973" y="1236879"/>
            <a:ext cx="4914438" cy="1569660"/>
          </a:xfrm>
          <a:prstGeom prst="rect">
            <a:avLst/>
          </a:prstGeom>
        </p:spPr>
        <p:txBody>
          <a:bodyPr wrap="square">
            <a:spAutoFit/>
          </a:bodyPr>
          <a:lstStyle/>
          <a:p>
            <a:pPr marL="514350" indent="-514350">
              <a:buFontTx/>
              <a:buAutoNum type="alphaLcPeriod"/>
            </a:pP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nl-NL" sz="3200" b="1" dirty="0">
              <a:latin typeface="Times New Roman" pitchFamily="18" charset="0"/>
              <a:cs typeface="Times New Roman" pitchFamily="18" charset="0"/>
            </a:endParaRPr>
          </a:p>
          <a:p>
            <a:r>
              <a:rPr lang="nl-NL" sz="3200" dirty="0">
                <a:latin typeface="Times New Roman" pitchFamily="18" charset="0"/>
                <a:cs typeface="Times New Roman" pitchFamily="18" charset="0"/>
              </a:rPr>
              <a:t>- Văn tự: chữ Hán</a:t>
            </a:r>
          </a:p>
        </p:txBody>
      </p:sp>
      <p:pic>
        <p:nvPicPr>
          <p:cNvPr id="7" name="Picture 6" descr="Nam-quoc-son-ha-17217217261-665x480.jpg"/>
          <p:cNvPicPr>
            <a:picLocks noChangeAspect="1"/>
          </p:cNvPicPr>
          <p:nvPr/>
        </p:nvPicPr>
        <p:blipFill>
          <a:blip r:embed="rId3"/>
          <a:srcRect t="9552" r="36654"/>
          <a:stretch>
            <a:fillRect/>
          </a:stretch>
        </p:blipFill>
        <p:spPr>
          <a:xfrm>
            <a:off x="5213507" y="1460785"/>
            <a:ext cx="5486957" cy="5397213"/>
          </a:xfrm>
          <a:prstGeom prst="rect">
            <a:avLst/>
          </a:prstGeom>
        </p:spPr>
      </p:pic>
    </p:spTree>
    <p:extLst>
      <p:ext uri="{BB962C8B-B14F-4D97-AF65-F5344CB8AC3E}">
        <p14:creationId xmlns:p14="http://schemas.microsoft.com/office/powerpoint/2010/main" val="3244071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D4107A-9E01-4477-B280-57A25B484082}"/>
              </a:ext>
            </a:extLst>
          </p:cNvPr>
          <p:cNvPicPr>
            <a:picLocks noChangeAspect="1"/>
          </p:cNvPicPr>
          <p:nvPr/>
        </p:nvPicPr>
        <p:blipFill>
          <a:blip r:embed="rId4"/>
          <a:stretch>
            <a:fillRect/>
          </a:stretch>
        </p:blipFill>
        <p:spPr>
          <a:xfrm>
            <a:off x="169396" y="116486"/>
            <a:ext cx="12182193" cy="6858000"/>
          </a:xfrm>
          <a:prstGeom prst="rect">
            <a:avLst/>
          </a:prstGeom>
        </p:spPr>
      </p:pic>
      <p:sp>
        <p:nvSpPr>
          <p:cNvPr id="5" name="TextBox 4">
            <a:extLst>
              <a:ext uri="{FF2B5EF4-FFF2-40B4-BE49-F238E27FC236}">
                <a16:creationId xmlns:a16="http://schemas.microsoft.com/office/drawing/2014/main" id="{F4076E78-C1BF-4FE3-8477-C05D7E6A7017}"/>
              </a:ext>
            </a:extLst>
          </p:cNvPr>
          <p:cNvSpPr txBox="1"/>
          <p:nvPr/>
        </p:nvSpPr>
        <p:spPr>
          <a:xfrm>
            <a:off x="194973" y="283443"/>
            <a:ext cx="6065520" cy="707886"/>
          </a:xfrm>
          <a:prstGeom prst="rect">
            <a:avLst/>
          </a:prstGeom>
          <a:solidFill>
            <a:schemeClr val="accent1">
              <a:lumMod val="20000"/>
              <a:lumOff val="80000"/>
            </a:schemeClr>
          </a:solidFill>
        </p:spPr>
        <p:txBody>
          <a:bodyPr wrap="square" rtlCol="0">
            <a:spAutoFit/>
          </a:bodyPr>
          <a:lstStyle/>
          <a:p>
            <a:pPr algn="ctr"/>
            <a:r>
              <a:rPr lang="vi-VN" sz="4000" b="1" dirty="0">
                <a:solidFill>
                  <a:srgbClr val="002060"/>
                </a:solidFill>
                <a:latin typeface="Times New Roman" panose="02020603050405020304" pitchFamily="18" charset="0"/>
                <a:cs typeface="Times New Roman" panose="02020603050405020304" pitchFamily="18" charset="0"/>
              </a:rPr>
              <a:t>2. Tác phẩm</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BD9F93B8-2D6F-4F96-AFE6-39FA9A9D22C0}"/>
              </a:ext>
            </a:extLst>
          </p:cNvPr>
          <p:cNvSpPr txBox="1">
            <a:spLocks noChangeArrowheads="1"/>
          </p:cNvSpPr>
          <p:nvPr/>
        </p:nvSpPr>
        <p:spPr>
          <a:xfrm>
            <a:off x="-1638450" y="1901786"/>
            <a:ext cx="8397240" cy="6650038"/>
          </a:xfrm>
          <a:prstGeom prst="rect">
            <a:avLst/>
          </a:prstGeom>
          <a:noFill/>
        </p:spPr>
        <p:txBody>
          <a:bodyPr/>
          <a:lstStyle/>
          <a:p>
            <a:pPr marL="742950" lvl="1" indent="-285750" algn="ctr" fontAlgn="base">
              <a:lnSpc>
                <a:spcPct val="90000"/>
              </a:lnSpc>
              <a:spcBef>
                <a:spcPct val="20000"/>
              </a:spcBef>
              <a:spcAft>
                <a:spcPct val="0"/>
              </a:spcAft>
              <a:defRPr/>
            </a:pPr>
            <a:r>
              <a:rPr lang="en-US" sz="3200" b="1" kern="0" dirty="0">
                <a:solidFill>
                  <a:srgbClr val="FF3300"/>
                </a:solidFill>
                <a:latin typeface="Times New Roman" pitchFamily="18" charset="0"/>
                <a:cs typeface="Times New Roman" pitchFamily="18" charset="0"/>
              </a:rPr>
              <a:t>PHIÊN ÂM</a:t>
            </a:r>
            <a:endParaRPr lang="vi-VN" sz="3200" b="1" kern="0" dirty="0">
              <a:solidFill>
                <a:srgbClr val="FF3300"/>
              </a:solidFill>
              <a:latin typeface="Times New Roman" pitchFamily="18" charset="0"/>
              <a:cs typeface="Times New Roman" pitchFamily="18" charset="0"/>
            </a:endParaRPr>
          </a:p>
          <a:p>
            <a:pPr marL="742950" lvl="1" indent="-285750" algn="ctr" fontAlgn="base">
              <a:lnSpc>
                <a:spcPct val="90000"/>
              </a:lnSpc>
              <a:spcBef>
                <a:spcPct val="20000"/>
              </a:spcBef>
              <a:spcAft>
                <a:spcPct val="0"/>
              </a:spcAft>
              <a:defRPr/>
            </a:pPr>
            <a:r>
              <a:rPr lang="en-US" sz="3200" kern="0" dirty="0">
                <a:solidFill>
                  <a:srgbClr val="00B0F0"/>
                </a:solidFill>
                <a:latin typeface="Times New Roman" pitchFamily="18" charset="0"/>
                <a:cs typeface="Times New Roman" pitchFamily="18" charset="0"/>
              </a:rPr>
              <a:t>Nam </a:t>
            </a:r>
            <a:r>
              <a:rPr lang="en-US" sz="3200" kern="0" dirty="0" err="1">
                <a:solidFill>
                  <a:srgbClr val="00B0F0"/>
                </a:solidFill>
                <a:latin typeface="Times New Roman" pitchFamily="18" charset="0"/>
                <a:cs typeface="Times New Roman" pitchFamily="18" charset="0"/>
              </a:rPr>
              <a:t>quốc</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sơn</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hà</a:t>
            </a:r>
            <a:r>
              <a:rPr lang="en-US" sz="3200" kern="0" dirty="0">
                <a:solidFill>
                  <a:srgbClr val="00B0F0"/>
                </a:solidFill>
                <a:latin typeface="Times New Roman" pitchFamily="18" charset="0"/>
                <a:cs typeface="Times New Roman" pitchFamily="18" charset="0"/>
              </a:rPr>
              <a:t> Nam </a:t>
            </a:r>
            <a:r>
              <a:rPr lang="en-US" sz="3200" kern="0" dirty="0" err="1">
                <a:solidFill>
                  <a:srgbClr val="00B0F0"/>
                </a:solidFill>
                <a:latin typeface="Times New Roman" pitchFamily="18" charset="0"/>
                <a:cs typeface="Times New Roman" pitchFamily="18" charset="0"/>
              </a:rPr>
              <a:t>đế</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cư</a:t>
            </a:r>
            <a:endParaRPr lang="en-US" sz="3200" kern="0" dirty="0">
              <a:solidFill>
                <a:srgbClr val="00B0F0"/>
              </a:solidFill>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r>
              <a:rPr lang="vi-VN"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Tiệt</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nhiên</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định</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phận</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tại</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thiên</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thư</a:t>
            </a:r>
            <a:endParaRPr lang="en-US" sz="3200" kern="0" dirty="0">
              <a:solidFill>
                <a:srgbClr val="00B0F0"/>
              </a:solidFill>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r>
              <a:rPr lang="vi-VN"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Như</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hà</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nghịch</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lỗ</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lai</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xâm</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phạm</a:t>
            </a:r>
            <a:endParaRPr lang="en-US" sz="3200" kern="0" dirty="0">
              <a:solidFill>
                <a:srgbClr val="00B0F0"/>
              </a:solidFill>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r>
              <a:rPr lang="vi-VN"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Nhữ</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đẳng</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hành</a:t>
            </a:r>
            <a:r>
              <a:rPr lang="en-US" sz="3200" kern="0" dirty="0">
                <a:solidFill>
                  <a:srgbClr val="00B0F0"/>
                </a:solidFill>
                <a:latin typeface="Times New Roman" pitchFamily="18" charset="0"/>
                <a:cs typeface="Times New Roman" pitchFamily="18" charset="0"/>
              </a:rPr>
              <a:t> khan </a:t>
            </a:r>
            <a:r>
              <a:rPr lang="en-US" sz="3200" kern="0" dirty="0" err="1">
                <a:solidFill>
                  <a:srgbClr val="00B0F0"/>
                </a:solidFill>
                <a:latin typeface="Times New Roman" pitchFamily="18" charset="0"/>
                <a:cs typeface="Times New Roman" pitchFamily="18" charset="0"/>
              </a:rPr>
              <a:t>thủ</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bại</a:t>
            </a:r>
            <a:r>
              <a:rPr lang="en-US" sz="3200" kern="0" dirty="0">
                <a:solidFill>
                  <a:srgbClr val="00B0F0"/>
                </a:solidFill>
                <a:latin typeface="Times New Roman" pitchFamily="18" charset="0"/>
                <a:cs typeface="Times New Roman" pitchFamily="18" charset="0"/>
              </a:rPr>
              <a:t> </a:t>
            </a:r>
            <a:r>
              <a:rPr lang="en-US" sz="3200" kern="0" dirty="0" err="1">
                <a:solidFill>
                  <a:srgbClr val="00B0F0"/>
                </a:solidFill>
                <a:latin typeface="Times New Roman" pitchFamily="18" charset="0"/>
                <a:cs typeface="Times New Roman" pitchFamily="18" charset="0"/>
              </a:rPr>
              <a:t>hư</a:t>
            </a:r>
            <a:r>
              <a:rPr lang="en-US" sz="3200" kern="0" dirty="0">
                <a:solidFill>
                  <a:srgbClr val="00B0F0"/>
                </a:solidFill>
                <a:latin typeface="Times New Roman" pitchFamily="18" charset="0"/>
                <a:cs typeface="Times New Roman" pitchFamily="18" charset="0"/>
              </a:rPr>
              <a:t>.</a:t>
            </a:r>
          </a:p>
          <a:p>
            <a:pPr marL="742950" lvl="1" indent="-285750" algn="ctr" fontAlgn="base">
              <a:lnSpc>
                <a:spcPct val="90000"/>
              </a:lnSpc>
              <a:spcBef>
                <a:spcPct val="20000"/>
              </a:spcBef>
              <a:spcAft>
                <a:spcPct val="0"/>
              </a:spcAft>
              <a:defRPr/>
            </a:pPr>
            <a:endParaRPr lang="en-US" sz="3200" b="1" kern="0" dirty="0">
              <a:solidFill>
                <a:srgbClr val="000000"/>
              </a:solidFill>
              <a:latin typeface="Times New Roman" pitchFamily="18" charset="0"/>
              <a:cs typeface="Times New Roman" pitchFamily="18" charset="0"/>
            </a:endParaRPr>
          </a:p>
        </p:txBody>
      </p:sp>
      <p:sp>
        <p:nvSpPr>
          <p:cNvPr id="7" name="Rectangle 2">
            <a:extLst>
              <a:ext uri="{FF2B5EF4-FFF2-40B4-BE49-F238E27FC236}">
                <a16:creationId xmlns:a16="http://schemas.microsoft.com/office/drawing/2014/main" id="{AA5E50BB-BD19-4E18-B9D0-ACC08D15F1BE}"/>
              </a:ext>
            </a:extLst>
          </p:cNvPr>
          <p:cNvSpPr txBox="1">
            <a:spLocks noChangeArrowheads="1"/>
          </p:cNvSpPr>
          <p:nvPr/>
        </p:nvSpPr>
        <p:spPr>
          <a:xfrm>
            <a:off x="4939146" y="3649467"/>
            <a:ext cx="7543800" cy="6650038"/>
          </a:xfrm>
          <a:prstGeom prst="rect">
            <a:avLst/>
          </a:prstGeom>
          <a:noFill/>
        </p:spPr>
        <p:txBody>
          <a:bodyPr/>
          <a:lstStyle/>
          <a:p>
            <a:pPr marL="742950" lvl="1" indent="-285750" algn="ctr" fontAlgn="base">
              <a:lnSpc>
                <a:spcPct val="90000"/>
              </a:lnSpc>
              <a:spcBef>
                <a:spcPct val="20000"/>
              </a:spcBef>
              <a:spcAft>
                <a:spcPct val="0"/>
              </a:spcAft>
              <a:defRPr/>
            </a:pPr>
            <a:r>
              <a:rPr lang="en-US" sz="3200" b="1" kern="0" dirty="0">
                <a:solidFill>
                  <a:srgbClr val="FF3300"/>
                </a:solidFill>
                <a:latin typeface="Times New Roman" pitchFamily="18" charset="0"/>
                <a:cs typeface="Times New Roman" pitchFamily="18" charset="0"/>
              </a:rPr>
              <a:t>DỊCH  THƠ</a:t>
            </a:r>
          </a:p>
          <a:p>
            <a:pPr marL="1249363" lvl="1" fontAlgn="base">
              <a:lnSpc>
                <a:spcPct val="90000"/>
              </a:lnSpc>
              <a:spcBef>
                <a:spcPct val="20000"/>
              </a:spcBef>
              <a:spcAft>
                <a:spcPct val="0"/>
              </a:spcAft>
              <a:defRPr/>
            </a:pPr>
            <a:r>
              <a:rPr lang="en-US" sz="3200" kern="0" dirty="0" err="1">
                <a:solidFill>
                  <a:srgbClr val="000099"/>
                </a:solidFill>
                <a:latin typeface="Times New Roman" pitchFamily="18" charset="0"/>
                <a:cs typeface="Times New Roman" pitchFamily="18" charset="0"/>
              </a:rPr>
              <a:t>Sông</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núi</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nước</a:t>
            </a:r>
            <a:r>
              <a:rPr lang="en-US" sz="3200" kern="0" dirty="0">
                <a:solidFill>
                  <a:srgbClr val="000099"/>
                </a:solidFill>
                <a:latin typeface="Times New Roman" pitchFamily="18" charset="0"/>
                <a:cs typeface="Times New Roman" pitchFamily="18" charset="0"/>
              </a:rPr>
              <a:t> Nam, </a:t>
            </a:r>
            <a:r>
              <a:rPr lang="en-US" sz="3200" kern="0" dirty="0" err="1">
                <a:solidFill>
                  <a:srgbClr val="000099"/>
                </a:solidFill>
                <a:latin typeface="Times New Roman" pitchFamily="18" charset="0"/>
                <a:cs typeface="Times New Roman" pitchFamily="18" charset="0"/>
              </a:rPr>
              <a:t>vua</a:t>
            </a:r>
            <a:r>
              <a:rPr lang="en-US" sz="3200" kern="0" dirty="0">
                <a:solidFill>
                  <a:srgbClr val="000099"/>
                </a:solidFill>
                <a:latin typeface="Times New Roman" pitchFamily="18" charset="0"/>
                <a:cs typeface="Times New Roman" pitchFamily="18" charset="0"/>
              </a:rPr>
              <a:t> Nam </a:t>
            </a:r>
            <a:r>
              <a:rPr lang="en-US" sz="3200" kern="0" dirty="0" err="1">
                <a:solidFill>
                  <a:srgbClr val="000099"/>
                </a:solidFill>
                <a:latin typeface="Times New Roman" pitchFamily="18" charset="0"/>
                <a:cs typeface="Times New Roman" pitchFamily="18" charset="0"/>
              </a:rPr>
              <a:t>ngự</a:t>
            </a:r>
            <a:endParaRPr lang="en-US" sz="3200" kern="0" dirty="0">
              <a:solidFill>
                <a:srgbClr val="000099"/>
              </a:solidFill>
              <a:latin typeface="Times New Roman" pitchFamily="18" charset="0"/>
              <a:cs typeface="Times New Roman" pitchFamily="18" charset="0"/>
            </a:endParaRPr>
          </a:p>
          <a:p>
            <a:pPr marL="1249363" lvl="1" fontAlgn="base">
              <a:lnSpc>
                <a:spcPct val="90000"/>
              </a:lnSpc>
              <a:spcBef>
                <a:spcPct val="20000"/>
              </a:spcBef>
              <a:spcAft>
                <a:spcPct val="0"/>
              </a:spcAft>
              <a:defRPr/>
            </a:pPr>
            <a:r>
              <a:rPr lang="en-US" sz="3200" kern="0" dirty="0" err="1">
                <a:solidFill>
                  <a:srgbClr val="000099"/>
                </a:solidFill>
                <a:latin typeface="Times New Roman" pitchFamily="18" charset="0"/>
                <a:cs typeface="Times New Roman" pitchFamily="18" charset="0"/>
              </a:rPr>
              <a:t>Vằng</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vặc</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sách</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trời</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chia</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xứ</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sở</a:t>
            </a:r>
            <a:endParaRPr lang="en-US" sz="3200" kern="0" dirty="0">
              <a:solidFill>
                <a:srgbClr val="000099"/>
              </a:solidFill>
              <a:latin typeface="Times New Roman" pitchFamily="18" charset="0"/>
              <a:cs typeface="Times New Roman" pitchFamily="18" charset="0"/>
            </a:endParaRPr>
          </a:p>
          <a:p>
            <a:pPr marL="1249363" lvl="1" fontAlgn="base">
              <a:lnSpc>
                <a:spcPct val="90000"/>
              </a:lnSpc>
              <a:spcBef>
                <a:spcPct val="20000"/>
              </a:spcBef>
              <a:spcAft>
                <a:spcPct val="0"/>
              </a:spcAft>
              <a:defRPr/>
            </a:pPr>
            <a:r>
              <a:rPr lang="en-US" sz="3200" kern="0" dirty="0" err="1">
                <a:solidFill>
                  <a:srgbClr val="000099"/>
                </a:solidFill>
                <a:latin typeface="Times New Roman" pitchFamily="18" charset="0"/>
                <a:cs typeface="Times New Roman" pitchFamily="18" charset="0"/>
              </a:rPr>
              <a:t>Giặc</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dữ</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cớ</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sao</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phạm</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đến</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đây</a:t>
            </a:r>
            <a:endParaRPr lang="en-US" sz="3200" kern="0" dirty="0">
              <a:solidFill>
                <a:srgbClr val="000099"/>
              </a:solidFill>
              <a:latin typeface="Times New Roman" pitchFamily="18" charset="0"/>
              <a:cs typeface="Times New Roman" pitchFamily="18" charset="0"/>
            </a:endParaRPr>
          </a:p>
          <a:p>
            <a:pPr marL="1249363" lvl="1" fontAlgn="base">
              <a:lnSpc>
                <a:spcPct val="90000"/>
              </a:lnSpc>
              <a:spcBef>
                <a:spcPct val="20000"/>
              </a:spcBef>
              <a:spcAft>
                <a:spcPct val="0"/>
              </a:spcAft>
              <a:defRPr/>
            </a:pPr>
            <a:r>
              <a:rPr lang="en-US" sz="3200" kern="0" dirty="0" err="1">
                <a:solidFill>
                  <a:srgbClr val="000099"/>
                </a:solidFill>
                <a:latin typeface="Times New Roman" pitchFamily="18" charset="0"/>
                <a:cs typeface="Times New Roman" pitchFamily="18" charset="0"/>
              </a:rPr>
              <a:t>Chúng</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mày</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nhất</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định</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phải</a:t>
            </a:r>
            <a:r>
              <a:rPr lang="en-US" sz="3200" kern="0" dirty="0">
                <a:solidFill>
                  <a:srgbClr val="000099"/>
                </a:solidFill>
                <a:latin typeface="Times New Roman" pitchFamily="18" charset="0"/>
                <a:cs typeface="Times New Roman" pitchFamily="18" charset="0"/>
              </a:rPr>
              <a:t> tan </a:t>
            </a:r>
            <a:r>
              <a:rPr lang="en-US" sz="3200" kern="0" dirty="0" err="1">
                <a:solidFill>
                  <a:srgbClr val="000099"/>
                </a:solidFill>
                <a:latin typeface="Times New Roman" pitchFamily="18" charset="0"/>
                <a:cs typeface="Times New Roman" pitchFamily="18" charset="0"/>
              </a:rPr>
              <a:t>vỡ</a:t>
            </a:r>
            <a:r>
              <a:rPr lang="en-US" sz="3200" kern="0" dirty="0">
                <a:solidFill>
                  <a:srgbClr val="000099"/>
                </a:solidFill>
                <a:latin typeface="Times New Roman" pitchFamily="18" charset="0"/>
                <a:cs typeface="Times New Roman" pitchFamily="18" charset="0"/>
              </a:rPr>
              <a:t>.</a:t>
            </a:r>
            <a:endParaRPr lang="en-US" sz="3200" kern="0" dirty="0">
              <a:solidFill>
                <a:srgbClr val="000000"/>
              </a:solidFill>
              <a:latin typeface="Times New Roman" pitchFamily="18" charset="0"/>
              <a:cs typeface="Times New Roman" pitchFamily="18" charset="0"/>
            </a:endParaRPr>
          </a:p>
        </p:txBody>
      </p:sp>
      <p:pic>
        <p:nvPicPr>
          <p:cNvPr id="2" name="Doc_dien_cam_Nam_quoc_son_h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75867" y="1967234"/>
            <a:ext cx="487363" cy="487363"/>
          </a:xfrm>
          <a:prstGeom prst="rect">
            <a:avLst/>
          </a:prstGeom>
        </p:spPr>
      </p:pic>
      <p:sp>
        <p:nvSpPr>
          <p:cNvPr id="8" name="矩形 34"/>
          <p:cNvSpPr/>
          <p:nvPr/>
        </p:nvSpPr>
        <p:spPr>
          <a:xfrm>
            <a:off x="194974" y="1236879"/>
            <a:ext cx="5651644" cy="523220"/>
          </a:xfrm>
          <a:prstGeom prst="rect">
            <a:avLst/>
          </a:prstGeom>
        </p:spPr>
        <p:txBody>
          <a:bodyPr wrap="square">
            <a:spAutoFit/>
          </a:bodyPr>
          <a:lstStyle/>
          <a:p>
            <a:r>
              <a:rPr lang="nl-NL" sz="2800" b="1" dirty="0">
                <a:latin typeface="Times New Roman" pitchFamily="18" charset="0"/>
                <a:cs typeface="Times New Roman" pitchFamily="18" charset="0"/>
              </a:rPr>
              <a:t>Đọc: giọng đanh thép, hào hùng</a:t>
            </a:r>
          </a:p>
        </p:txBody>
      </p:sp>
    </p:spTree>
    <p:extLst>
      <p:ext uri="{BB962C8B-B14F-4D97-AF65-F5344CB8AC3E}">
        <p14:creationId xmlns:p14="http://schemas.microsoft.com/office/powerpoint/2010/main" val="1649798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609600" y="533401"/>
            <a:ext cx="10137422" cy="333425"/>
          </a:xfrm>
          <a:prstGeom prst="rect">
            <a:avLst/>
          </a:prstGeom>
        </p:spPr>
        <p:txBody>
          <a:bodyPr wrap="square" lIns="0" tIns="0" rIns="0" bIns="0" rtlCol="0" anchor="t">
            <a:spAutoFit/>
          </a:bodyPr>
          <a:lstStyle/>
          <a:p>
            <a:pPr>
              <a:lnSpc>
                <a:spcPts val="2582"/>
              </a:lnSpc>
            </a:pPr>
            <a:r>
              <a:rPr lang="en-US" sz="2933" b="1" dirty="0">
                <a:solidFill>
                  <a:srgbClr val="000000"/>
                </a:solidFill>
                <a:latin typeface="Times New Roman" panose="02020603050405020304" pitchFamily="18" charset="0"/>
                <a:cs typeface="Times New Roman" panose="02020603050405020304" pitchFamily="18" charset="0"/>
              </a:rPr>
              <a:t>           HOÀN CẢNH LỊCH SỬ GẮN LIỀN VỚI TÁC PHẨM</a:t>
            </a:r>
          </a:p>
        </p:txBody>
      </p:sp>
      <p:sp>
        <p:nvSpPr>
          <p:cNvPr id="7" name="TextBox 6">
            <a:extLst>
              <a:ext uri="{FF2B5EF4-FFF2-40B4-BE49-F238E27FC236}">
                <a16:creationId xmlns:a16="http://schemas.microsoft.com/office/drawing/2014/main" id="{2B9EC4DF-F5B8-043E-F049-47B9E6824084}"/>
              </a:ext>
            </a:extLst>
          </p:cNvPr>
          <p:cNvSpPr txBox="1"/>
          <p:nvPr/>
        </p:nvSpPr>
        <p:spPr>
          <a:xfrm>
            <a:off x="588816" y="1239875"/>
            <a:ext cx="6094206" cy="4985980"/>
          </a:xfrm>
          <a:prstGeom prst="rect">
            <a:avLst/>
          </a:prstGeom>
        </p:spPr>
        <p:txBody>
          <a:bodyPr wrap="square" lIns="0" tIns="0" rIns="0" bIns="0" rtlCol="0" anchor="t">
            <a:spAutoFit/>
          </a:bodyPr>
          <a:lstStyle/>
          <a:p>
            <a:pPr algn="just"/>
            <a:r>
              <a:rPr lang="en-US" sz="3600" dirty="0">
                <a:solidFill>
                  <a:srgbClr val="000000"/>
                </a:solidFill>
                <a:latin typeface="Times New Roman" panose="02020603050405020304" pitchFamily="18" charset="0"/>
                <a:cs typeface="Times New Roman" panose="02020603050405020304" pitchFamily="18" charset="0"/>
              </a:rPr>
              <a:t>Theo </a:t>
            </a:r>
            <a:r>
              <a:rPr lang="en-US" sz="3600" dirty="0" err="1">
                <a:solidFill>
                  <a:srgbClr val="000000"/>
                </a:solidFill>
                <a:latin typeface="Times New Roman" panose="02020603050405020304" pitchFamily="18" charset="0"/>
                <a:cs typeface="Times New Roman" panose="02020603050405020304" pitchFamily="18" charset="0"/>
              </a:rPr>
              <a:t>sách</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Đại</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Việt</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sử</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kí</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toàn</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thư</a:t>
            </a:r>
            <a:r>
              <a:rPr lang="en-US" sz="3600" i="1" dirty="0">
                <a:solidFill>
                  <a:srgbClr val="000000"/>
                </a:solidFill>
                <a:latin typeface="Times New Roman" panose="02020603050405020304" pitchFamily="18" charset="0"/>
                <a:cs typeface="Times New Roman" panose="02020603050405020304" pitchFamily="18" charset="0"/>
              </a:rPr>
              <a: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khi</a:t>
            </a:r>
            <a:r>
              <a:rPr lang="en-US" sz="3600" dirty="0">
                <a:solidFill>
                  <a:srgbClr val="000000"/>
                </a:solidFill>
                <a:latin typeface="Times New Roman" panose="02020603050405020304" pitchFamily="18" charset="0"/>
                <a:cs typeface="Times New Roman" panose="02020603050405020304" pitchFamily="18" charset="0"/>
              </a:rPr>
              <a:t> Lý </a:t>
            </a:r>
            <a:r>
              <a:rPr lang="en-US" sz="3600" dirty="0" err="1">
                <a:solidFill>
                  <a:srgbClr val="000000"/>
                </a:solidFill>
                <a:latin typeface="Times New Roman" panose="02020603050405020304" pitchFamily="18" charset="0"/>
                <a:cs typeface="Times New Roman" panose="02020603050405020304" pitchFamily="18" charset="0"/>
              </a:rPr>
              <a:t>Thường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Kiệt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chặn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đánh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quân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Tống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bên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sông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Như</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Nguyệt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năm</a:t>
            </a:r>
            <a:r>
              <a:rPr lang="en-US" sz="3600" dirty="0">
                <a:solidFill>
                  <a:srgbClr val="000000"/>
                </a:solidFill>
                <a:latin typeface="Times New Roman" panose="02020603050405020304" pitchFamily="18" charset="0"/>
                <a:cs typeface="Times New Roman" panose="02020603050405020304" pitchFamily="18" charset="0"/>
              </a:rPr>
              <a:t> 1076, </a:t>
            </a:r>
            <a:r>
              <a:rPr lang="en-US" sz="3600" dirty="0" err="1">
                <a:solidFill>
                  <a:srgbClr val="000000"/>
                </a:solidFill>
                <a:latin typeface="Times New Roman" panose="02020603050405020304" pitchFamily="18" charset="0"/>
                <a:cs typeface="Times New Roman" panose="02020603050405020304" pitchFamily="18" charset="0"/>
              </a:rPr>
              <a:t>bài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thơ</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đã</a:t>
            </a:r>
            <a:r>
              <a:rPr lang="en-US" sz="3600" dirty="0">
                <a:solidFill>
                  <a:srgbClr val="000000"/>
                </a:solidFill>
                <a:latin typeface="Times New Roman" panose="02020603050405020304" pitchFamily="18" charset="0"/>
                <a:cs typeface="Times New Roman" panose="02020603050405020304" pitchFamily="18" charset="0"/>
              </a:rPr>
              <a:t> vang </a:t>
            </a:r>
            <a:r>
              <a:rPr lang="en-US" sz="3600" dirty="0" err="1">
                <a:solidFill>
                  <a:srgbClr val="000000"/>
                </a:solidFill>
                <a:latin typeface="Times New Roman" panose="02020603050405020304" pitchFamily="18" charset="0"/>
                <a:cs typeface="Times New Roman" panose="02020603050405020304" pitchFamily="18" charset="0"/>
              </a:rPr>
              <a:t>lên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trong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đền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thờ</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hai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vị</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thần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bên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sông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Trương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Hống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Trương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Hát</a:t>
            </a:r>
            <a:r>
              <a:rPr lang="en-US" sz="3600" dirty="0">
                <a:solidFill>
                  <a:srgbClr val="000000"/>
                </a:solidFill>
                <a:latin typeface="Times New Roman" panose="02020603050405020304" pitchFamily="18" charset="0"/>
                <a:cs typeface="Times New Roman" panose="02020603050405020304" pitchFamily="18" charset="0"/>
              </a:rPr>
              <a:t>. Sau </a:t>
            </a:r>
            <a:r>
              <a:rPr lang="en-US" sz="3600" dirty="0" err="1">
                <a:solidFill>
                  <a:srgbClr val="000000"/>
                </a:solidFill>
                <a:latin typeface="Times New Roman" panose="02020603050405020304" pitchFamily="18" charset="0"/>
                <a:cs typeface="Times New Roman" panose="02020603050405020304" pitchFamily="18" charset="0"/>
              </a:rPr>
              <a:t>đó</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quân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Tống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thảm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bại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đúng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như</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lời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trong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bài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thơ</a:t>
            </a:r>
            <a:r>
              <a:rPr lang="en-US" sz="3600" dirty="0">
                <a:solidFill>
                  <a:srgbClr val="000000"/>
                </a:solidFill>
                <a:latin typeface="Times New Roman" panose="02020603050405020304" pitchFamily="18" charset="0"/>
                <a:cs typeface="Times New Roman" panose="02020603050405020304" pitchFamily="18" charset="0"/>
              </a:rPr>
              <a:t>.</a:t>
            </a:r>
          </a:p>
        </p:txBody>
      </p:sp>
      <p:pic>
        <p:nvPicPr>
          <p:cNvPr id="5124" name="Picture 4" descr="Đại Việt Sử Ký Toàn Thư - Ngô Sĩ Liên &amp; Phan Phu Tiên &amp; Lê Văn Hưu # mobile">
            <a:extLst>
              <a:ext uri="{FF2B5EF4-FFF2-40B4-BE49-F238E27FC236}">
                <a16:creationId xmlns:a16="http://schemas.microsoft.com/office/drawing/2014/main" id="{E2674641-C90D-8A04-A1E2-2E4501F57D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3600" y="1239875"/>
            <a:ext cx="3627583" cy="5048036"/>
          </a:xfrm>
          <a:custGeom>
            <a:avLst/>
            <a:gdLst>
              <a:gd name="connsiteX0" fmla="*/ 0 w 3627583"/>
              <a:gd name="connsiteY0" fmla="*/ 0 h 5048036"/>
              <a:gd name="connsiteX1" fmla="*/ 3627583 w 3627583"/>
              <a:gd name="connsiteY1" fmla="*/ 0 h 5048036"/>
              <a:gd name="connsiteX2" fmla="*/ 3627583 w 3627583"/>
              <a:gd name="connsiteY2" fmla="*/ 5048036 h 5048036"/>
              <a:gd name="connsiteX3" fmla="*/ 0 w 3627583"/>
              <a:gd name="connsiteY3" fmla="*/ 5048036 h 5048036"/>
              <a:gd name="connsiteX4" fmla="*/ 0 w 3627583"/>
              <a:gd name="connsiteY4" fmla="*/ 0 h 5048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583" h="5048036" extrusionOk="0">
                <a:moveTo>
                  <a:pt x="0" y="0"/>
                </a:moveTo>
                <a:cubicBezTo>
                  <a:pt x="1217615" y="31092"/>
                  <a:pt x="1971449" y="152161"/>
                  <a:pt x="3627583" y="0"/>
                </a:cubicBezTo>
                <a:cubicBezTo>
                  <a:pt x="3772762" y="1957290"/>
                  <a:pt x="3787671" y="3779713"/>
                  <a:pt x="3627583" y="5048036"/>
                </a:cubicBezTo>
                <a:cubicBezTo>
                  <a:pt x="2205293" y="4980815"/>
                  <a:pt x="1693416" y="4969884"/>
                  <a:pt x="0" y="5048036"/>
                </a:cubicBezTo>
                <a:cubicBezTo>
                  <a:pt x="88651" y="4334045"/>
                  <a:pt x="-146215" y="2410448"/>
                  <a:pt x="0" y="0"/>
                </a:cubicBezTo>
                <a:close/>
              </a:path>
            </a:pathLst>
          </a:custGeom>
          <a:noFill/>
          <a:ln>
            <a:solidFill>
              <a:schemeClr val="tx1"/>
            </a:solidFill>
            <a:extLst>
              <a:ext uri="{C807C97D-BFC1-408E-A445-0C87EB9F89A2}">
                <ask:lineSketchStyleProps xmlns:ask="http://schemas.microsoft.com/office/drawing/2018/sketchyshapes" sd="3681624622">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324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barn(inVertical)">
                                      <p:cBhvr>
                                        <p:cTn id="10"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D591C1-0C25-4388-817A-84244330F657}"/>
              </a:ext>
            </a:extLst>
          </p:cNvPr>
          <p:cNvPicPr>
            <a:picLocks noChangeAspect="1"/>
          </p:cNvPicPr>
          <p:nvPr/>
        </p:nvPicPr>
        <p:blipFill>
          <a:blip r:embed="rId2"/>
          <a:stretch>
            <a:fillRect/>
          </a:stretch>
        </p:blipFill>
        <p:spPr>
          <a:xfrm>
            <a:off x="183634" y="-277246"/>
            <a:ext cx="12557761" cy="7063740"/>
          </a:xfrm>
          <a:prstGeom prst="rect">
            <a:avLst/>
          </a:prstGeom>
        </p:spPr>
      </p:pic>
      <p:sp>
        <p:nvSpPr>
          <p:cNvPr id="12" name="Rectangle 6">
            <a:extLst>
              <a:ext uri="{FF2B5EF4-FFF2-40B4-BE49-F238E27FC236}">
                <a16:creationId xmlns:a16="http://schemas.microsoft.com/office/drawing/2014/main" id="{B80BEA11-6AD6-4FD2-9B65-9A1E4D20865A}"/>
              </a:ext>
            </a:extLst>
          </p:cNvPr>
          <p:cNvSpPr>
            <a:spLocks noChangeArrowheads="1"/>
          </p:cNvSpPr>
          <p:nvPr/>
        </p:nvSpPr>
        <p:spPr bwMode="auto">
          <a:xfrm>
            <a:off x="5186223" y="974392"/>
            <a:ext cx="53628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6">
            <a:extLst>
              <a:ext uri="{FF2B5EF4-FFF2-40B4-BE49-F238E27FC236}">
                <a16:creationId xmlns:a16="http://schemas.microsoft.com/office/drawing/2014/main" id="{65A2D40A-1CD9-428A-800A-6E3A9A1CBC6A}"/>
              </a:ext>
            </a:extLst>
          </p:cNvPr>
          <p:cNvSpPr>
            <a:spLocks noChangeArrowheads="1"/>
          </p:cNvSpPr>
          <p:nvPr/>
        </p:nvSpPr>
        <p:spPr bwMode="auto">
          <a:xfrm>
            <a:off x="5036050" y="-106032"/>
            <a:ext cx="7459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dirty="0">
                <a:solidFill>
                  <a:srgbClr val="000000"/>
                </a:solidFill>
                <a:latin typeface="Times New Roman" panose="02020603050405020304" pitchFamily="18" charset="0"/>
                <a:cs typeface="Times New Roman" panose="02020603050405020304" pitchFamily="18" charset="0"/>
              </a:rPr>
              <a:t>-</a:t>
            </a:r>
            <a:r>
              <a:rPr kumimoji="0" lang="vi-V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nl-NL"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Thể thơ</a:t>
            </a:r>
            <a:r>
              <a:rPr kumimoji="0" lang="nl-NL"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Thất ngôn tứ tuyệt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Yuvarlak siyah çerçeve şekil, daire, daire kare, Çember Çerçeve, wikimedia  Commons png | PNGEgg">
            <a:extLst>
              <a:ext uri="{FF2B5EF4-FFF2-40B4-BE49-F238E27FC236}">
                <a16:creationId xmlns:a16="http://schemas.microsoft.com/office/drawing/2014/main" id="{485DC9E7-1F90-4D40-BD4E-3D1B33F2792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54" b="96638" l="1556" r="99889">
                        <a14:foregroundMark x1="7667" y1="22451" x2="2889" y2="36443"/>
                        <a14:foregroundMark x1="1556" y1="48698" x2="3778" y2="58243"/>
                        <a14:foregroundMark x1="29556" y1="91974" x2="58556" y2="97505"/>
                        <a14:foregroundMark x1="67253" y1="95503" x2="77778" y2="90130"/>
                        <a14:foregroundMark x1="77778" y1="90130" x2="83889" y2="84273"/>
                        <a14:foregroundMark x1="83889" y1="84273" x2="83889" y2="84273"/>
                        <a14:foregroundMark x1="42000" y1="95119" x2="57333" y2="96638"/>
                        <a14:foregroundMark x1="89889" y1="75597" x2="98556" y2="49783"/>
                        <a14:foregroundMark x1="98556" y1="49783" x2="98444" y2="39154"/>
                        <a14:foregroundMark x1="98444" y1="39154" x2="92000" y2="24729"/>
                        <a14:foregroundMark x1="92000" y1="24729" x2="72556" y2="6941"/>
                        <a14:foregroundMark x1="72556" y1="6941" x2="38778" y2="3254"/>
                        <a14:foregroundMark x1="38778" y1="3254" x2="28667" y2="7375"/>
                        <a14:foregroundMark x1="96444" y1="32430" x2="99889" y2="38720"/>
                        <a14:backgroundMark x1="58222" y1="98265" x2="58222" y2="98265"/>
                        <a14:backgroundMark x1="57778" y1="99132" x2="71667" y2="96421"/>
                      </a14:backgroundRemoval>
                    </a14:imgEffect>
                  </a14:imgLayer>
                </a14:imgProps>
              </a:ext>
              <a:ext uri="{28A0092B-C50C-407E-A947-70E740481C1C}">
                <a14:useLocalDpi xmlns:a14="http://schemas.microsoft.com/office/drawing/2010/main" val="0"/>
              </a:ext>
            </a:extLst>
          </a:blip>
          <a:srcRect/>
          <a:stretch>
            <a:fillRect/>
          </a:stretch>
        </p:blipFill>
        <p:spPr bwMode="auto">
          <a:xfrm>
            <a:off x="4233658" y="1689381"/>
            <a:ext cx="546897" cy="5602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224C024-EBDC-447C-9F80-580E4C02D5C3}"/>
              </a:ext>
            </a:extLst>
          </p:cNvPr>
          <p:cNvSpPr txBox="1"/>
          <p:nvPr/>
        </p:nvSpPr>
        <p:spPr>
          <a:xfrm>
            <a:off x="5474883" y="2296181"/>
            <a:ext cx="6859402" cy="2246769"/>
          </a:xfrm>
          <a:prstGeom prst="rect">
            <a:avLst/>
          </a:prstGeom>
          <a:noFill/>
        </p:spPr>
        <p:txBody>
          <a:bodyPr wrap="square" rtlCol="0">
            <a:spAutoFit/>
          </a:bodyPr>
          <a:lstStyle/>
          <a:p>
            <a:r>
              <a:rPr lang="en-US" sz="2800" i="1" dirty="0">
                <a:solidFill>
                  <a:prstClr val="black"/>
                </a:solidFill>
                <a:latin typeface="Times New Roman" pitchFamily="18" charset="0"/>
                <a:cs typeface="Times New Roman" pitchFamily="18" charset="0"/>
              </a:rPr>
              <a:t>+</a:t>
            </a:r>
            <a:r>
              <a:rPr lang="vi-VN" sz="2800" i="1" dirty="0">
                <a:solidFill>
                  <a:prstClr val="black"/>
                </a:solidFill>
                <a:latin typeface="Times New Roman" pitchFamily="18" charset="0"/>
                <a:cs typeface="Times New Roman" pitchFamily="18" charset="0"/>
              </a:rPr>
              <a:t> Gồm: </a:t>
            </a:r>
            <a:r>
              <a:rPr lang="en-US" sz="2800" i="1" dirty="0">
                <a:solidFill>
                  <a:prstClr val="black"/>
                </a:solidFill>
                <a:latin typeface="Times New Roman" pitchFamily="18" charset="0"/>
                <a:cs typeface="Times New Roman" pitchFamily="18" charset="0"/>
              </a:rPr>
              <a:t>4 </a:t>
            </a:r>
            <a:r>
              <a:rPr lang="en-US" sz="2800" i="1" dirty="0" err="1">
                <a:solidFill>
                  <a:prstClr val="black"/>
                </a:solidFill>
                <a:latin typeface="Times New Roman" pitchFamily="18" charset="0"/>
                <a:cs typeface="Times New Roman" pitchFamily="18" charset="0"/>
              </a:rPr>
              <a:t>câu</a:t>
            </a:r>
            <a:r>
              <a:rPr lang="en-US" sz="2800" i="1" dirty="0">
                <a:solidFill>
                  <a:prstClr val="black"/>
                </a:solidFill>
                <a:latin typeface="Times New Roman" pitchFamily="18" charset="0"/>
                <a:cs typeface="Times New Roman" pitchFamily="18" charset="0"/>
              </a:rPr>
              <a:t>,</a:t>
            </a:r>
            <a:r>
              <a:rPr lang="vi-VN"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mỗi</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câu</a:t>
            </a:r>
            <a:r>
              <a:rPr lang="en-US" sz="2800" i="1" dirty="0">
                <a:solidFill>
                  <a:prstClr val="black"/>
                </a:solidFill>
                <a:latin typeface="Times New Roman" pitchFamily="18" charset="0"/>
                <a:cs typeface="Times New Roman" pitchFamily="18" charset="0"/>
              </a:rPr>
              <a:t> 7 </a:t>
            </a:r>
            <a:r>
              <a:rPr lang="en-US" sz="2800" i="1" dirty="0" err="1">
                <a:solidFill>
                  <a:prstClr val="black"/>
                </a:solidFill>
                <a:latin typeface="Times New Roman" pitchFamily="18" charset="0"/>
                <a:cs typeface="Times New Roman" pitchFamily="18" charset="0"/>
              </a:rPr>
              <a:t>chữ</a:t>
            </a:r>
            <a:endParaRPr lang="en-US" sz="2800" i="1" dirty="0">
              <a:solidFill>
                <a:prstClr val="black"/>
              </a:solidFill>
              <a:latin typeface="Times New Roman" pitchFamily="18" charset="0"/>
              <a:cs typeface="Times New Roman" pitchFamily="18" charset="0"/>
            </a:endParaRPr>
          </a:p>
          <a:p>
            <a:r>
              <a:rPr lang="en-US" sz="2800" i="1" dirty="0">
                <a:solidFill>
                  <a:prstClr val="black"/>
                </a:solidFill>
                <a:latin typeface="Times New Roman" pitchFamily="18" charset="0"/>
                <a:cs typeface="Times New Roman" pitchFamily="18" charset="0"/>
              </a:rPr>
              <a:t>+</a:t>
            </a:r>
            <a:r>
              <a:rPr lang="vi-VN" sz="2800" i="1" dirty="0">
                <a:solidFill>
                  <a:prstClr val="black"/>
                </a:solidFill>
                <a:latin typeface="Times New Roman" pitchFamily="18" charset="0"/>
                <a:cs typeface="Times New Roman" pitchFamily="18" charset="0"/>
              </a:rPr>
              <a:t> Gieo vẫn chân cuối các câu 1,2,4 hoặc 2,4</a:t>
            </a:r>
          </a:p>
          <a:p>
            <a:r>
              <a:rPr lang="vi-VN" sz="2800" i="1" dirty="0">
                <a:solidFill>
                  <a:prstClr val="black"/>
                </a:solidFill>
                <a:latin typeface="Times New Roman" pitchFamily="18" charset="0"/>
                <a:cs typeface="Times New Roman" pitchFamily="18" charset="0"/>
              </a:rPr>
              <a:t>+ Đối thanh bằng – trắc ở tiếng thứ 4 với tiếng thứ 2 và 6</a:t>
            </a:r>
          </a:p>
          <a:p>
            <a:r>
              <a:rPr lang="vi-VN" sz="2800" i="1" dirty="0">
                <a:solidFill>
                  <a:prstClr val="black"/>
                </a:solidFill>
                <a:latin typeface="Times New Roman" pitchFamily="18" charset="0"/>
                <a:cs typeface="Times New Roman" pitchFamily="18" charset="0"/>
              </a:rPr>
              <a:t>+ Kết cấu: Khai – Thừa – Chuyển – Hợp </a:t>
            </a:r>
            <a:endParaRPr lang="en-US" sz="2800" i="1" dirty="0">
              <a:solidFill>
                <a:prstClr val="black"/>
              </a:solidFill>
              <a:latin typeface="Times New Roman" pitchFamily="18" charset="0"/>
              <a:cs typeface="Times New Roman" pitchFamily="18" charset="0"/>
            </a:endParaRPr>
          </a:p>
        </p:txBody>
      </p:sp>
      <p:sp>
        <p:nvSpPr>
          <p:cNvPr id="14" name="Rectangle 2">
            <a:extLst>
              <a:ext uri="{FF2B5EF4-FFF2-40B4-BE49-F238E27FC236}">
                <a16:creationId xmlns:a16="http://schemas.microsoft.com/office/drawing/2014/main" id="{AFEA6EE2-5923-4D24-A4CA-A7DE3BA968D6}"/>
              </a:ext>
            </a:extLst>
          </p:cNvPr>
          <p:cNvSpPr txBox="1">
            <a:spLocks noChangeArrowheads="1"/>
          </p:cNvSpPr>
          <p:nvPr/>
        </p:nvSpPr>
        <p:spPr>
          <a:xfrm>
            <a:off x="-1388572" y="1690217"/>
            <a:ext cx="8054788" cy="6759365"/>
          </a:xfrm>
          <a:prstGeom prst="rect">
            <a:avLst/>
          </a:prstGeom>
          <a:noFill/>
        </p:spPr>
        <p:txBody>
          <a:bodyPr/>
          <a:lstStyle/>
          <a:p>
            <a:pPr marL="742950" lvl="1" indent="-285750" algn="ctr" fontAlgn="base">
              <a:lnSpc>
                <a:spcPct val="90000"/>
              </a:lnSpc>
              <a:spcBef>
                <a:spcPct val="20000"/>
              </a:spcBef>
              <a:spcAft>
                <a:spcPct val="0"/>
              </a:spcAft>
              <a:defRPr/>
            </a:pPr>
            <a:r>
              <a:rPr lang="en-US" sz="2400" b="1" kern="0" dirty="0">
                <a:solidFill>
                  <a:srgbClr val="FF3300"/>
                </a:solidFill>
                <a:latin typeface="Times New Roman" pitchFamily="18" charset="0"/>
                <a:cs typeface="Times New Roman" pitchFamily="18" charset="0"/>
              </a:rPr>
              <a:t>PHIÊN ÂM</a:t>
            </a:r>
            <a:endParaRPr lang="vi-VN" sz="2400" b="1" kern="0" dirty="0">
              <a:solidFill>
                <a:srgbClr val="FF3300"/>
              </a:solidFill>
              <a:latin typeface="Times New Roman" pitchFamily="18" charset="0"/>
              <a:cs typeface="Times New Roman" pitchFamily="18" charset="0"/>
            </a:endParaRPr>
          </a:p>
          <a:p>
            <a:pPr marL="742950" lvl="1" indent="-285750" algn="ctr" fontAlgn="base">
              <a:lnSpc>
                <a:spcPct val="90000"/>
              </a:lnSpc>
              <a:spcBef>
                <a:spcPct val="20000"/>
              </a:spcBef>
              <a:spcAft>
                <a:spcPct val="0"/>
              </a:spcAft>
              <a:defRPr/>
            </a:pPr>
            <a:r>
              <a:rPr lang="en-US" sz="2400" kern="0" dirty="0">
                <a:solidFill>
                  <a:srgbClr val="000099"/>
                </a:solidFill>
                <a:latin typeface="Times New Roman" pitchFamily="18" charset="0"/>
                <a:cs typeface="Times New Roman" pitchFamily="18" charset="0"/>
              </a:rPr>
              <a:t>Nam </a:t>
            </a:r>
            <a:r>
              <a:rPr lang="en-US" sz="2400" b="1" kern="0" dirty="0" err="1">
                <a:solidFill>
                  <a:srgbClr val="000099"/>
                </a:solidFill>
                <a:latin typeface="Times New Roman" pitchFamily="18" charset="0"/>
                <a:cs typeface="Times New Roman" pitchFamily="18" charset="0"/>
              </a:rPr>
              <a:t>quốc</a:t>
            </a:r>
            <a:r>
              <a:rPr lang="en-US" sz="2400"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sơn</a:t>
            </a:r>
            <a:r>
              <a:rPr lang="en-US" sz="2400"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hà</a:t>
            </a:r>
            <a:r>
              <a:rPr lang="en-US" sz="2400" b="1" kern="0" dirty="0">
                <a:solidFill>
                  <a:srgbClr val="000099"/>
                </a:solidFill>
                <a:latin typeface="Times New Roman" pitchFamily="18" charset="0"/>
                <a:cs typeface="Times New Roman" pitchFamily="18" charset="0"/>
              </a:rPr>
              <a:t> </a:t>
            </a:r>
            <a:r>
              <a:rPr lang="en-US" sz="2400" kern="0" dirty="0">
                <a:solidFill>
                  <a:srgbClr val="000099"/>
                </a:solidFill>
                <a:latin typeface="Times New Roman" pitchFamily="18" charset="0"/>
                <a:cs typeface="Times New Roman" pitchFamily="18" charset="0"/>
              </a:rPr>
              <a:t>Nam </a:t>
            </a:r>
            <a:r>
              <a:rPr lang="en-US" sz="2400" b="1" kern="0" dirty="0" err="1">
                <a:solidFill>
                  <a:srgbClr val="000099"/>
                </a:solidFill>
                <a:latin typeface="Times New Roman" pitchFamily="18" charset="0"/>
                <a:cs typeface="Times New Roman" pitchFamily="18" charset="0"/>
              </a:rPr>
              <a:t>đế</a:t>
            </a:r>
            <a:r>
              <a:rPr lang="en-US" sz="2400" b="1" kern="0" dirty="0">
                <a:solidFill>
                  <a:srgbClr val="000099"/>
                </a:solidFill>
                <a:latin typeface="Times New Roman" pitchFamily="18" charset="0"/>
                <a:cs typeface="Times New Roman" pitchFamily="18" charset="0"/>
              </a:rPr>
              <a:t> </a:t>
            </a:r>
            <a:r>
              <a:rPr lang="vi-VN" sz="2400" u="sng" kern="0" dirty="0">
                <a:solidFill>
                  <a:srgbClr val="000099"/>
                </a:solidFill>
                <a:latin typeface="Times New Roman" pitchFamily="18" charset="0"/>
                <a:cs typeface="Times New Roman" pitchFamily="18" charset="0"/>
              </a:rPr>
              <a:t>c</a:t>
            </a:r>
            <a:r>
              <a:rPr lang="vi-VN" sz="2400" u="sng" kern="0" dirty="0">
                <a:solidFill>
                  <a:srgbClr val="FF0000"/>
                </a:solidFill>
                <a:latin typeface="Times New Roman" pitchFamily="18" charset="0"/>
                <a:cs typeface="Times New Roman" pitchFamily="18" charset="0"/>
              </a:rPr>
              <a:t>ư</a:t>
            </a:r>
          </a:p>
          <a:p>
            <a:pPr marL="742950" lvl="1" indent="-285750" algn="ctr" fontAlgn="base">
              <a:lnSpc>
                <a:spcPct val="90000"/>
              </a:lnSpc>
              <a:spcBef>
                <a:spcPct val="20000"/>
              </a:spcBef>
              <a:spcAft>
                <a:spcPct val="0"/>
              </a:spcAft>
              <a:defRPr/>
            </a:pPr>
            <a:endParaRPr lang="en-US" sz="2400" u="sng" kern="0" dirty="0">
              <a:solidFill>
                <a:srgbClr val="FF0000"/>
              </a:solidFill>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r>
              <a:rPr lang="vi-VN" sz="2400"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Tiệt</a:t>
            </a:r>
            <a:r>
              <a:rPr lang="en-US" sz="2400"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nhiên</a:t>
            </a:r>
            <a:r>
              <a:rPr lang="en-US" sz="2400" b="1"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định</a:t>
            </a:r>
            <a:r>
              <a:rPr lang="en-US" sz="2400"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phận</a:t>
            </a:r>
            <a:r>
              <a:rPr lang="en-US" sz="2400" b="1"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tại</a:t>
            </a:r>
            <a:r>
              <a:rPr lang="en-US" sz="2400"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thiên</a:t>
            </a:r>
            <a:r>
              <a:rPr lang="en-US" sz="2400" kern="0" dirty="0">
                <a:solidFill>
                  <a:srgbClr val="000099"/>
                </a:solidFill>
                <a:latin typeface="Times New Roman" pitchFamily="18" charset="0"/>
                <a:cs typeface="Times New Roman" pitchFamily="18" charset="0"/>
              </a:rPr>
              <a:t> </a:t>
            </a:r>
            <a:r>
              <a:rPr lang="en-US" sz="2400" u="sng" kern="0" dirty="0" err="1">
                <a:solidFill>
                  <a:srgbClr val="000099"/>
                </a:solidFill>
                <a:latin typeface="Times New Roman" pitchFamily="18" charset="0"/>
                <a:cs typeface="Times New Roman" pitchFamily="18" charset="0"/>
              </a:rPr>
              <a:t>th</a:t>
            </a:r>
            <a:r>
              <a:rPr lang="en-US" sz="2400" u="sng" kern="0" dirty="0" err="1">
                <a:solidFill>
                  <a:srgbClr val="FF0000"/>
                </a:solidFill>
                <a:latin typeface="Times New Roman" pitchFamily="18" charset="0"/>
                <a:cs typeface="Times New Roman" pitchFamily="18" charset="0"/>
              </a:rPr>
              <a:t>ư</a:t>
            </a:r>
            <a:endParaRPr lang="vi-VN" sz="2400" u="sng" kern="0" dirty="0">
              <a:solidFill>
                <a:srgbClr val="FF0000"/>
              </a:solidFill>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endParaRPr lang="en-US" sz="2400" u="sng" kern="0" dirty="0">
              <a:solidFill>
                <a:srgbClr val="FF0000"/>
              </a:solidFill>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r>
              <a:rPr lang="vi-VN" sz="2400"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Như</a:t>
            </a:r>
            <a:r>
              <a:rPr lang="en-US" sz="2400"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hà</a:t>
            </a:r>
            <a:r>
              <a:rPr lang="en-US" sz="2400" b="1"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nghịch</a:t>
            </a:r>
            <a:r>
              <a:rPr lang="en-US" sz="2400"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lỗ</a:t>
            </a:r>
            <a:r>
              <a:rPr lang="en-US" sz="2400" b="1"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lai</a:t>
            </a:r>
            <a:r>
              <a:rPr lang="en-US" sz="2400"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xâm</a:t>
            </a:r>
            <a:r>
              <a:rPr lang="en-US" sz="2400"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phạm</a:t>
            </a:r>
            <a:endParaRPr lang="vi-VN" sz="2400" kern="0" dirty="0">
              <a:solidFill>
                <a:srgbClr val="000099"/>
              </a:solidFill>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endParaRPr lang="en-US" sz="2400" kern="0" dirty="0">
              <a:solidFill>
                <a:srgbClr val="000099"/>
              </a:solidFill>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r>
              <a:rPr lang="vi-VN" sz="2400"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Nhữ</a:t>
            </a:r>
            <a:r>
              <a:rPr lang="en-US" sz="2400"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đẳng</a:t>
            </a:r>
            <a:r>
              <a:rPr lang="en-US" sz="2400"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hành</a:t>
            </a:r>
            <a:r>
              <a:rPr lang="en-US" sz="2400" kern="0" dirty="0">
                <a:solidFill>
                  <a:srgbClr val="000099"/>
                </a:solidFill>
                <a:latin typeface="Times New Roman" pitchFamily="18" charset="0"/>
                <a:cs typeface="Times New Roman" pitchFamily="18" charset="0"/>
              </a:rPr>
              <a:t> </a:t>
            </a:r>
            <a:r>
              <a:rPr lang="en-US" sz="2400" b="1" kern="0" dirty="0">
                <a:solidFill>
                  <a:srgbClr val="000099"/>
                </a:solidFill>
                <a:latin typeface="Times New Roman" pitchFamily="18" charset="0"/>
                <a:cs typeface="Times New Roman" pitchFamily="18" charset="0"/>
              </a:rPr>
              <a:t>khan</a:t>
            </a:r>
            <a:r>
              <a:rPr lang="en-US" sz="2400"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thủ</a:t>
            </a:r>
            <a:r>
              <a:rPr lang="en-US" sz="2400"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bại</a:t>
            </a:r>
            <a:r>
              <a:rPr lang="en-US" sz="2400" b="1" kern="0" dirty="0">
                <a:solidFill>
                  <a:srgbClr val="000099"/>
                </a:solidFill>
                <a:latin typeface="Times New Roman" pitchFamily="18" charset="0"/>
                <a:cs typeface="Times New Roman" pitchFamily="18" charset="0"/>
              </a:rPr>
              <a:t> </a:t>
            </a:r>
            <a:r>
              <a:rPr lang="en-US" sz="2400" u="sng" kern="0" dirty="0" err="1">
                <a:solidFill>
                  <a:srgbClr val="000099"/>
                </a:solidFill>
                <a:latin typeface="Times New Roman" pitchFamily="18" charset="0"/>
                <a:cs typeface="Times New Roman" pitchFamily="18" charset="0"/>
              </a:rPr>
              <a:t>h</a:t>
            </a:r>
            <a:r>
              <a:rPr lang="en-US" sz="2400" u="sng" kern="0" dirty="0" err="1">
                <a:solidFill>
                  <a:srgbClr val="FF0000"/>
                </a:solidFill>
                <a:latin typeface="Times New Roman" pitchFamily="18" charset="0"/>
                <a:cs typeface="Times New Roman" pitchFamily="18" charset="0"/>
              </a:rPr>
              <a:t>ư</a:t>
            </a:r>
            <a:r>
              <a:rPr lang="en-US" sz="2400" kern="0" dirty="0">
                <a:solidFill>
                  <a:srgbClr val="000099"/>
                </a:solidFill>
                <a:latin typeface="Times New Roman" pitchFamily="18" charset="0"/>
                <a:cs typeface="Times New Roman" pitchFamily="18" charset="0"/>
              </a:rPr>
              <a:t>.</a:t>
            </a:r>
          </a:p>
          <a:p>
            <a:pPr marL="742950" lvl="1" indent="-285750" algn="ctr" fontAlgn="base">
              <a:lnSpc>
                <a:spcPct val="90000"/>
              </a:lnSpc>
              <a:spcBef>
                <a:spcPct val="20000"/>
              </a:spcBef>
              <a:spcAft>
                <a:spcPct val="0"/>
              </a:spcAft>
              <a:defRPr/>
            </a:pPr>
            <a:endParaRPr lang="en-US" sz="2400" b="1" kern="0" dirty="0">
              <a:solidFill>
                <a:srgbClr val="000000"/>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67990177-9835-4DDD-A4B8-A175EEA2C784}"/>
              </a:ext>
            </a:extLst>
          </p:cNvPr>
          <p:cNvSpPr txBox="1"/>
          <p:nvPr/>
        </p:nvSpPr>
        <p:spPr>
          <a:xfrm>
            <a:off x="2950931" y="2499987"/>
            <a:ext cx="45641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650BAA1-A201-463C-A3D3-5AF27089A3FC}"/>
              </a:ext>
            </a:extLst>
          </p:cNvPr>
          <p:cNvSpPr txBox="1"/>
          <p:nvPr/>
        </p:nvSpPr>
        <p:spPr>
          <a:xfrm>
            <a:off x="1744062" y="2499987"/>
            <a:ext cx="45641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7B641AA-C93B-4587-86C4-5220D9BB7D8F}"/>
              </a:ext>
            </a:extLst>
          </p:cNvPr>
          <p:cNvSpPr txBox="1"/>
          <p:nvPr/>
        </p:nvSpPr>
        <p:spPr>
          <a:xfrm>
            <a:off x="4015641" y="2455641"/>
            <a:ext cx="45641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C007234-E819-442F-A92C-B5A06E60BC1D}"/>
              </a:ext>
            </a:extLst>
          </p:cNvPr>
          <p:cNvSpPr txBox="1"/>
          <p:nvPr/>
        </p:nvSpPr>
        <p:spPr>
          <a:xfrm>
            <a:off x="2670484" y="3198167"/>
            <a:ext cx="45641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44E47BF-A370-48D3-831C-B4EDFDB9BD72}"/>
              </a:ext>
            </a:extLst>
          </p:cNvPr>
          <p:cNvSpPr txBox="1"/>
          <p:nvPr/>
        </p:nvSpPr>
        <p:spPr>
          <a:xfrm>
            <a:off x="1320567" y="3188734"/>
            <a:ext cx="45641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7D4950BB-2835-42EE-8D47-7539B99FAFD2}"/>
              </a:ext>
            </a:extLst>
          </p:cNvPr>
          <p:cNvSpPr txBox="1"/>
          <p:nvPr/>
        </p:nvSpPr>
        <p:spPr>
          <a:xfrm>
            <a:off x="3787436" y="3188734"/>
            <a:ext cx="45641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85DEAAA8-5F46-4F41-8D60-DBE39CE7EC3A}"/>
              </a:ext>
            </a:extLst>
          </p:cNvPr>
          <p:cNvSpPr txBox="1"/>
          <p:nvPr/>
        </p:nvSpPr>
        <p:spPr>
          <a:xfrm>
            <a:off x="1287651" y="4041543"/>
            <a:ext cx="45641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30B203B-DD57-4C6D-99F0-2EA2153CF731}"/>
              </a:ext>
            </a:extLst>
          </p:cNvPr>
          <p:cNvSpPr txBox="1"/>
          <p:nvPr/>
        </p:nvSpPr>
        <p:spPr>
          <a:xfrm>
            <a:off x="3263173" y="4035983"/>
            <a:ext cx="45641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79F4C798-FFAC-41BA-A1FA-151A00795D39}"/>
              </a:ext>
            </a:extLst>
          </p:cNvPr>
          <p:cNvSpPr txBox="1"/>
          <p:nvPr/>
        </p:nvSpPr>
        <p:spPr>
          <a:xfrm>
            <a:off x="2490064" y="4005125"/>
            <a:ext cx="45641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BDC503E-3C6C-4E45-89D4-8E0E4F7659F9}"/>
              </a:ext>
            </a:extLst>
          </p:cNvPr>
          <p:cNvSpPr txBox="1"/>
          <p:nvPr/>
        </p:nvSpPr>
        <p:spPr>
          <a:xfrm>
            <a:off x="1254735" y="4839068"/>
            <a:ext cx="45641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9D0BDB5-6C3F-4323-B263-31446A8A85BB}"/>
              </a:ext>
            </a:extLst>
          </p:cNvPr>
          <p:cNvSpPr txBox="1"/>
          <p:nvPr/>
        </p:nvSpPr>
        <p:spPr>
          <a:xfrm>
            <a:off x="3778112" y="4810743"/>
            <a:ext cx="45641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5EF43F1-F80B-4ADE-8526-3CBB1BD9B1D2}"/>
              </a:ext>
            </a:extLst>
          </p:cNvPr>
          <p:cNvSpPr txBox="1"/>
          <p:nvPr/>
        </p:nvSpPr>
        <p:spPr>
          <a:xfrm>
            <a:off x="2688398" y="4839068"/>
            <a:ext cx="45641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9411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down)">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circle(in)">
                                      <p:cBhvr>
                                        <p:cTn id="25" dur="20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wipe(down)">
                                      <p:cBhvr>
                                        <p:cTn id="30" dur="500"/>
                                        <p:tgtEl>
                                          <p:spTgt spid="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00"/>
                                        <p:tgtEl>
                                          <p:spTgt spid="2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down)">
                                      <p:cBhvr>
                                        <p:cTn id="65" dur="500"/>
                                        <p:tgtEl>
                                          <p:spTgt spid="25"/>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down)">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1">
                                            <p:txEl>
                                              <p:pRg st="3" end="3"/>
                                            </p:txEl>
                                          </p:spTgt>
                                        </p:tgtEl>
                                        <p:attrNameLst>
                                          <p:attrName>style.visibility</p:attrName>
                                        </p:attrNameLst>
                                      </p:cBhvr>
                                      <p:to>
                                        <p:strVal val="visible"/>
                                      </p:to>
                                    </p:set>
                                    <p:animEffect transition="in" filter="wipe(down)">
                                      <p:cBhvr>
                                        <p:cTn id="73"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 grpId="0"/>
      <p:bldP spid="16" grpId="0"/>
      <p:bldP spid="17" grpId="0"/>
      <p:bldP spid="18" grpId="0"/>
      <p:bldP spid="19" grpId="0"/>
      <p:bldP spid="20" grpId="0"/>
      <p:bldP spid="21" grpId="0"/>
      <p:bldP spid="22" grpId="0"/>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D591C1-0C25-4388-817A-84244330F657}"/>
              </a:ext>
            </a:extLst>
          </p:cNvPr>
          <p:cNvPicPr>
            <a:picLocks noChangeAspect="1"/>
          </p:cNvPicPr>
          <p:nvPr/>
        </p:nvPicPr>
        <p:blipFill>
          <a:blip r:embed="rId2"/>
          <a:stretch>
            <a:fillRect/>
          </a:stretch>
        </p:blipFill>
        <p:spPr>
          <a:xfrm>
            <a:off x="-1" y="0"/>
            <a:ext cx="12192001" cy="6858000"/>
          </a:xfrm>
          <a:prstGeom prst="rect">
            <a:avLst/>
          </a:prstGeom>
        </p:spPr>
      </p:pic>
      <p:pic>
        <p:nvPicPr>
          <p:cNvPr id="5" name="Picture 8" descr="Yuvarlak siyah çerçeve şekil, daire, daire kare, Çember Çerçeve, wikimedia  Commons png | PNGEgg">
            <a:extLst>
              <a:ext uri="{FF2B5EF4-FFF2-40B4-BE49-F238E27FC236}">
                <a16:creationId xmlns:a16="http://schemas.microsoft.com/office/drawing/2014/main" id="{468B87D6-3C8D-4EBA-BE5E-3F24EFF1718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54" b="96638" l="1556" r="99889">
                        <a14:foregroundMark x1="7667" y1="22451" x2="2889" y2="36443"/>
                        <a14:foregroundMark x1="1556" y1="48698" x2="3778" y2="58243"/>
                        <a14:foregroundMark x1="29556" y1="91974" x2="58556" y2="97505"/>
                        <a14:foregroundMark x1="67253" y1="95503" x2="77778" y2="90130"/>
                        <a14:foregroundMark x1="77778" y1="90130" x2="83889" y2="84273"/>
                        <a14:foregroundMark x1="83889" y1="84273" x2="83889" y2="84273"/>
                        <a14:foregroundMark x1="42000" y1="95119" x2="57333" y2="96638"/>
                        <a14:foregroundMark x1="89889" y1="75597" x2="98556" y2="49783"/>
                        <a14:foregroundMark x1="98556" y1="49783" x2="98444" y2="39154"/>
                        <a14:foregroundMark x1="98444" y1="39154" x2="92000" y2="24729"/>
                        <a14:foregroundMark x1="92000" y1="24729" x2="72556" y2="6941"/>
                        <a14:foregroundMark x1="72556" y1="6941" x2="38778" y2="3254"/>
                        <a14:foregroundMark x1="38778" y1="3254" x2="28667" y2="7375"/>
                        <a14:foregroundMark x1="96444" y1="32430" x2="99889" y2="38720"/>
                        <a14:backgroundMark x1="58222" y1="98265" x2="58222" y2="98265"/>
                        <a14:backgroundMark x1="57778" y1="99132" x2="71667" y2="96421"/>
                      </a14:backgroundRemoval>
                    </a14:imgEffect>
                  </a14:imgLayer>
                </a14:imgProps>
              </a:ext>
              <a:ext uri="{28A0092B-C50C-407E-A947-70E740481C1C}">
                <a14:useLocalDpi xmlns:a14="http://schemas.microsoft.com/office/drawing/2010/main" val="0"/>
              </a:ext>
            </a:extLst>
          </a:blip>
          <a:srcRect/>
          <a:stretch>
            <a:fillRect/>
          </a:stretch>
        </p:blipFill>
        <p:spPr bwMode="auto">
          <a:xfrm>
            <a:off x="817317" y="1762588"/>
            <a:ext cx="3576637" cy="36639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3A0B78D-3C6C-4C98-AB12-1B765DCA2DB8}"/>
              </a:ext>
            </a:extLst>
          </p:cNvPr>
          <p:cNvSpPr txBox="1"/>
          <p:nvPr/>
        </p:nvSpPr>
        <p:spPr>
          <a:xfrm>
            <a:off x="1096578" y="2709095"/>
            <a:ext cx="268224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TÁC PHẨM</a:t>
            </a:r>
            <a:endParaRPr kumimoji="0" lang="en-US" sz="54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16" name="Rectangle 6">
            <a:extLst>
              <a:ext uri="{FF2B5EF4-FFF2-40B4-BE49-F238E27FC236}">
                <a16:creationId xmlns:a16="http://schemas.microsoft.com/office/drawing/2014/main" id="{E0330DFF-368C-4847-92D5-2BC0971C9E6C}"/>
              </a:ext>
            </a:extLst>
          </p:cNvPr>
          <p:cNvSpPr>
            <a:spLocks noChangeArrowheads="1"/>
          </p:cNvSpPr>
          <p:nvPr/>
        </p:nvSpPr>
        <p:spPr bwMode="auto">
          <a:xfrm>
            <a:off x="5211272" y="2247043"/>
            <a:ext cx="7459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dirty="0">
                <a:solidFill>
                  <a:srgbClr val="000000"/>
                </a:solidFill>
                <a:latin typeface="Times New Roman" panose="02020603050405020304" pitchFamily="18" charset="0"/>
                <a:cs typeface="Times New Roman" panose="02020603050405020304" pitchFamily="18" charset="0"/>
              </a:rPr>
              <a:t>- </a:t>
            </a:r>
            <a:r>
              <a:rPr kumimoji="0" lang="vi-V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vi-VN" alt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cục</a:t>
            </a:r>
            <a:r>
              <a:rPr kumimoji="0" lang="nl-NL"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Hai phần</a:t>
            </a:r>
            <a:endParaRPr kumimoji="0" lang="nl-NL"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 Box 16">
            <a:extLst>
              <a:ext uri="{FF2B5EF4-FFF2-40B4-BE49-F238E27FC236}">
                <a16:creationId xmlns:a16="http://schemas.microsoft.com/office/drawing/2014/main" id="{8E7EB681-22AF-418C-B0D3-AED629EF8D17}"/>
              </a:ext>
            </a:extLst>
          </p:cNvPr>
          <p:cNvSpPr txBox="1">
            <a:spLocks noChangeArrowheads="1"/>
          </p:cNvSpPr>
          <p:nvPr/>
        </p:nvSpPr>
        <p:spPr bwMode="auto">
          <a:xfrm>
            <a:off x="5211272" y="2964371"/>
            <a:ext cx="649304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nl-NL" altLang="en-US" sz="2800" b="1" i="1" dirty="0">
                <a:solidFill>
                  <a:srgbClr val="000000"/>
                </a:solidFill>
                <a:latin typeface="Times New Roman" panose="02020603050405020304" pitchFamily="18" charset="0"/>
                <a:cs typeface="Times New Roman" panose="02020603050405020304" pitchFamily="18" charset="0"/>
              </a:rPr>
              <a:t>+ Hai câu đầu: </a:t>
            </a:r>
            <a:r>
              <a:rPr lang="nl-NL" altLang="en-US" sz="2800" i="1" dirty="0">
                <a:solidFill>
                  <a:srgbClr val="000000"/>
                </a:solidFill>
                <a:latin typeface="Times New Roman" panose="02020603050405020304" pitchFamily="18" charset="0"/>
                <a:cs typeface="Times New Roman" panose="02020603050405020304" pitchFamily="18" charset="0"/>
              </a:rPr>
              <a:t>Khẳng định quyền độc lập tự chủ </a:t>
            </a:r>
          </a:p>
          <a:p>
            <a:pPr algn="just" eaLnBrk="1" fontAlgn="base" hangingPunct="1">
              <a:spcBef>
                <a:spcPct val="0"/>
              </a:spcBef>
              <a:spcAft>
                <a:spcPct val="0"/>
              </a:spcAft>
            </a:pPr>
            <a:r>
              <a:rPr lang="nl-NL" altLang="en-US" sz="2800" b="1" i="1" dirty="0">
                <a:solidFill>
                  <a:srgbClr val="000000"/>
                </a:solidFill>
                <a:latin typeface="Times New Roman" panose="02020603050405020304" pitchFamily="18" charset="0"/>
                <a:cs typeface="Times New Roman" panose="02020603050405020304" pitchFamily="18" charset="0"/>
              </a:rPr>
              <a:t>+ Hai câu sau: </a:t>
            </a:r>
            <a:r>
              <a:rPr lang="nl-NL" altLang="en-US" sz="2800" i="1" dirty="0">
                <a:solidFill>
                  <a:srgbClr val="000000"/>
                </a:solidFill>
                <a:latin typeface="Times New Roman" panose="02020603050405020304" pitchFamily="18" charset="0"/>
                <a:cs typeface="Times New Roman" panose="02020603050405020304" pitchFamily="18" charset="0"/>
              </a:rPr>
              <a:t>Ý chí quyết tâm bảo vệ chủ quyền.</a:t>
            </a:r>
            <a:endParaRPr lang="en-US" altLang="en-US" sz="2800" i="1" dirty="0">
              <a:solidFill>
                <a:srgbClr val="000000"/>
              </a:solidFill>
              <a:latin typeface="Times New Roman" panose="02020603050405020304" pitchFamily="18" charset="0"/>
              <a:cs typeface="Times New Roman" panose="02020603050405020304" pitchFamily="18" charset="0"/>
            </a:endParaRPr>
          </a:p>
          <a:p>
            <a:pPr algn="just" eaLnBrk="1" fontAlgn="base" hangingPunct="1">
              <a:spcBef>
                <a:spcPct val="50000"/>
              </a:spcBef>
              <a:spcAft>
                <a:spcPct val="0"/>
              </a:spcAft>
            </a:pPr>
            <a:endParaRPr lang="en-US" altLang="en-US" sz="2800" i="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269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circle(in)">
                                      <p:cBhvr>
                                        <p:cTn id="12" dur="20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down)">
                                      <p:cBhvr>
                                        <p:cTn id="1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132"/>
  <p:tag name="ISPRING_SLIDE_ID_2" val="{9B602F77-0D71-43E3-9CE1-03E6EFD964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2445</TotalTime>
  <Words>2365</Words>
  <Application>Microsoft Office PowerPoint</Application>
  <PresentationFormat>Widescreen</PresentationFormat>
  <Paragraphs>224</Paragraphs>
  <Slides>38</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等线</vt:lpstr>
      <vt:lpstr>Arial</vt:lpstr>
      <vt:lpstr>Bradley Hand ITC</vt:lpstr>
      <vt:lpstr>Calibri</vt:lpstr>
      <vt:lpstr>Calibri Light</vt:lpstr>
      <vt:lpstr>Symbol</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THẦY CÔ GIÁO VÀ CÁC EM HS!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100</cp:revision>
  <dcterms:created xsi:type="dcterms:W3CDTF">2021-08-02T03:24:45Z</dcterms:created>
  <dcterms:modified xsi:type="dcterms:W3CDTF">2024-10-14T01:48:23Z</dcterms:modified>
</cp:coreProperties>
</file>