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273" r:id="rId2"/>
    <p:sldId id="272" r:id="rId3"/>
    <p:sldId id="271" r:id="rId4"/>
    <p:sldId id="274" r:id="rId5"/>
    <p:sldId id="270" r:id="rId6"/>
    <p:sldId id="280" r:id="rId7"/>
    <p:sldId id="269" r:id="rId8"/>
    <p:sldId id="279" r:id="rId9"/>
    <p:sldId id="278" r:id="rId10"/>
    <p:sldId id="277" r:id="rId11"/>
    <p:sldId id="286" r:id="rId12"/>
    <p:sldId id="276" r:id="rId13"/>
    <p:sldId id="285" r:id="rId14"/>
    <p:sldId id="284" r:id="rId15"/>
    <p:sldId id="301" r:id="rId16"/>
    <p:sldId id="267" r:id="rId17"/>
    <p:sldId id="257" r:id="rId18"/>
    <p:sldId id="256" r:id="rId19"/>
    <p:sldId id="258" r:id="rId20"/>
    <p:sldId id="259" r:id="rId21"/>
    <p:sldId id="260" r:id="rId22"/>
    <p:sldId id="261" r:id="rId23"/>
    <p:sldId id="262" r:id="rId24"/>
    <p:sldId id="287" r:id="rId25"/>
    <p:sldId id="288" r:id="rId26"/>
    <p:sldId id="289" r:id="rId27"/>
    <p:sldId id="295" r:id="rId28"/>
    <p:sldId id="294" r:id="rId29"/>
    <p:sldId id="293" r:id="rId30"/>
    <p:sldId id="292" r:id="rId31"/>
    <p:sldId id="291" r:id="rId32"/>
    <p:sldId id="298" r:id="rId33"/>
    <p:sldId id="297" r:id="rId34"/>
    <p:sldId id="296" r:id="rId35"/>
    <p:sldId id="290" r:id="rId36"/>
    <p:sldId id="299" r:id="rId37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e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1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19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2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0.xml"/><Relationship Id="rId19" Type="http://schemas.openxmlformats.org/officeDocument/2006/relationships/slide" Target="slide23.xml"/><Relationship Id="rId4" Type="http://schemas.openxmlformats.org/officeDocument/2006/relationships/slide" Target="slide18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1.gif"/><Relationship Id="rId18" Type="http://schemas.openxmlformats.org/officeDocument/2006/relationships/image" Target="../media/image5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3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4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55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27.bin"/><Relationship Id="rId10" Type="http://schemas.openxmlformats.org/officeDocument/2006/relationships/slide" Target="slide17.xml"/><Relationship Id="rId19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5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1.gif"/><Relationship Id="rId18" Type="http://schemas.openxmlformats.org/officeDocument/2006/relationships/image" Target="../media/image6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41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8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68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1.bin"/><Relationship Id="rId10" Type="http://schemas.openxmlformats.org/officeDocument/2006/relationships/slide" Target="slide17.xml"/><Relationship Id="rId19" Type="http://schemas.openxmlformats.org/officeDocument/2006/relationships/oleObject" Target="../embeddings/oleObject29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6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1.gif"/><Relationship Id="rId18" Type="http://schemas.openxmlformats.org/officeDocument/2006/relationships/image" Target="../media/image69.wmf"/><Relationship Id="rId26" Type="http://schemas.openxmlformats.org/officeDocument/2006/relationships/image" Target="../media/image7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4.bin"/><Relationship Id="rId7" Type="http://schemas.openxmlformats.org/officeDocument/2006/relationships/image" Target="../media/image43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5.bin"/><Relationship Id="rId10" Type="http://schemas.openxmlformats.org/officeDocument/2006/relationships/slide" Target="slide17.xml"/><Relationship Id="rId19" Type="http://schemas.openxmlformats.org/officeDocument/2006/relationships/oleObject" Target="../embeddings/oleObject3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1.wmf"/><Relationship Id="rId27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1.gif"/><Relationship Id="rId18" Type="http://schemas.openxmlformats.org/officeDocument/2006/relationships/image" Target="../media/image74.emf"/><Relationship Id="rId26" Type="http://schemas.openxmlformats.org/officeDocument/2006/relationships/image" Target="../media/image7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45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7.bin"/><Relationship Id="rId25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7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0.bin"/><Relationship Id="rId10" Type="http://schemas.openxmlformats.org/officeDocument/2006/relationships/slide" Target="slide17.xml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6.wmf"/><Relationship Id="rId27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1.gif"/><Relationship Id="rId18" Type="http://schemas.openxmlformats.org/officeDocument/2006/relationships/image" Target="../media/image79.wmf"/><Relationship Id="rId26" Type="http://schemas.openxmlformats.org/officeDocument/2006/relationships/image" Target="../media/image8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4.bin"/><Relationship Id="rId7" Type="http://schemas.openxmlformats.org/officeDocument/2006/relationships/image" Target="../media/image47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8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5.bin"/><Relationship Id="rId10" Type="http://schemas.openxmlformats.org/officeDocument/2006/relationships/slide" Target="slide17.xml"/><Relationship Id="rId19" Type="http://schemas.openxmlformats.org/officeDocument/2006/relationships/oleObject" Target="../embeddings/oleObject4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81.wmf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gif"/><Relationship Id="rId18" Type="http://schemas.openxmlformats.org/officeDocument/2006/relationships/image" Target="../media/image84.wmf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10" Type="http://schemas.openxmlformats.org/officeDocument/2006/relationships/slide" Target="slide17.xml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5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9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6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slide" Target="slide1.xml"/><Relationship Id="rId4" Type="http://schemas.openxmlformats.org/officeDocument/2006/relationships/image" Target="../media/image10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6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0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9ECDD5-F209-4B46-BEDC-877A2FC10488}"/>
              </a:ext>
            </a:extLst>
          </p:cNvPr>
          <p:cNvSpPr txBox="1"/>
          <p:nvPr/>
        </p:nvSpPr>
        <p:spPr>
          <a:xfrm>
            <a:off x="2289908" y="-349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4DABB2-3096-45A5-A875-C103456D96EB}"/>
              </a:ext>
            </a:extLst>
          </p:cNvPr>
          <p:cNvSpPr txBox="1"/>
          <p:nvPr/>
        </p:nvSpPr>
        <p:spPr>
          <a:xfrm>
            <a:off x="1914770" y="469285"/>
            <a:ext cx="7174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1+2 - BÀI 1. ĐƠN THỨC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2,5x;                      0,35 xy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3" name="Equation" r:id="rId4" imgW="711000" imgH="444240" progId="Equation.DSMT4">
                    <p:embed/>
                  </p:oleObj>
                </mc:Choice>
                <mc:Fallback>
                  <p:oleObj name="Equation" r:id="rId4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1" name="Equation" r:id="rId3" imgW="2895480" imgH="482400" progId="Equation.DSMT4">
                    <p:embed/>
                  </p:oleObj>
                </mc:Choice>
                <mc:Fallback>
                  <p:oleObj name="Equation" r:id="rId3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Equation" r:id="rId5" imgW="126890" imgH="190335" progId="Equation.DSMT4">
                  <p:embed/>
                </p:oleObj>
              </mc:Choice>
              <mc:Fallback>
                <p:oleObj name="Equation" r:id="rId5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9" name="Equation" r:id="rId3" imgW="2806560" imgH="749160" progId="Equation.DSMT4">
                  <p:embed/>
                </p:oleObj>
              </mc:Choice>
              <mc:Fallback>
                <p:oleObj name="Equation" r:id="rId3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0" name="Equation" r:id="rId5" imgW="2108200" imgH="279400" progId="Equation.DSMT4">
                  <p:embed/>
                </p:oleObj>
              </mc:Choice>
              <mc:Fallback>
                <p:oleObj name="Equation" r:id="rId5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1" name="Equation" r:id="rId7" imgW="1828800" imgH="266700" progId="Equation.DSMT4">
                  <p:embed/>
                </p:oleObj>
              </mc:Choice>
              <mc:Fallback>
                <p:oleObj name="Equation" r:id="rId7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Equation" r:id="rId9" imgW="2349500" imgH="444500" progId="Equation.DSMT4">
                  <p:embed/>
                </p:oleObj>
              </mc:Choice>
              <mc:Fallback>
                <p:oleObj name="Equation" r:id="rId9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" name="Equation" r:id="rId11" imgW="406048" imgH="266469" progId="Equation.DSMT4">
                  <p:embed/>
                </p:oleObj>
              </mc:Choice>
              <mc:Fallback>
                <p:oleObj name="Equation" r:id="rId11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6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4" name="Equation" r:id="rId13" imgW="520474" imgH="253890" progId="Equation.DSMT4">
                    <p:embed/>
                  </p:oleObj>
                </mc:Choice>
                <mc:Fallback>
                  <p:oleObj name="Equation" r:id="rId13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5" name="Equation" r:id="rId15" imgW="342603" imgH="266469" progId="Equation.DSMT4">
                    <p:embed/>
                  </p:oleObj>
                </mc:Choice>
                <mc:Fallback>
                  <p:oleObj name="Equation" r:id="rId15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6" name="Equation" r:id="rId17" imgW="355320" imgH="444240" progId="Equation.DSMT4">
                      <p:embed/>
                    </p:oleObj>
                  </mc:Choice>
                  <mc:Fallback>
                    <p:oleObj name="Equation" r:id="rId17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" name="Equation" r:id="rId19" imgW="723600" imgH="228600" progId="Equation.DSMT4">
                      <p:embed/>
                    </p:oleObj>
                  </mc:Choice>
                  <mc:Fallback>
                    <p:oleObj name="Equation" r:id="rId19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8" name="Equation" r:id="rId21" imgW="901440" imgH="266400" progId="Equation.DSMT4">
                      <p:embed/>
                    </p:oleObj>
                  </mc:Choice>
                  <mc:Fallback>
                    <p:oleObj name="Equation" r:id="rId21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" name="Equation" r:id="rId23" imgW="342720" imgH="164880" progId="Equation.DSMT4">
                      <p:embed/>
                    </p:oleObj>
                  </mc:Choice>
                  <mc:Fallback>
                    <p:oleObj name="Equation" r:id="rId23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0" name="Equation" r:id="rId17" imgW="444240" imgH="253800" progId="Equation.DSMT4">
                      <p:embed/>
                    </p:oleObj>
                  </mc:Choice>
                  <mc:Fallback>
                    <p:oleObj name="Equation" r:id="rId17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1" name="Equation" r:id="rId19" imgW="330120" imgH="164880" progId="Equation.DSMT4">
                      <p:embed/>
                    </p:oleObj>
                  </mc:Choice>
                  <mc:Fallback>
                    <p:oleObj name="Equation" r:id="rId19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2" name="Equation" r:id="rId21" imgW="583920" imgH="266400" progId="Equation.DSMT4">
                      <p:embed/>
                    </p:oleObj>
                  </mc:Choice>
                  <mc:Fallback>
                    <p:oleObj name="Equation" r:id="rId21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3" name="Equation" r:id="rId23" imgW="799920" imgH="266400" progId="Equation.DSMT4">
                      <p:embed/>
                    </p:oleObj>
                  </mc:Choice>
                  <mc:Fallback>
                    <p:oleObj name="Equation" r:id="rId23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3: Thu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" name="Equation" r:id="rId17" imgW="520700" imgH="228600" progId="Equation.DSMT4">
                    <p:embed/>
                  </p:oleObj>
                </mc:Choice>
                <mc:Fallback>
                  <p:oleObj name="Equation" r:id="rId17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3" name="Equation" r:id="rId19" imgW="571320" imgH="266400" progId="Equation.DSMT4">
                      <p:embed/>
                    </p:oleObj>
                  </mc:Choice>
                  <mc:Fallback>
                    <p:oleObj name="Equation" r:id="rId19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4" name="Equation" r:id="rId21" imgW="660240" imgH="266400" progId="Equation.DSMT4">
                      <p:embed/>
                    </p:oleObj>
                  </mc:Choice>
                  <mc:Fallback>
                    <p:oleObj name="Equation" r:id="rId21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5" name="Equation" r:id="rId23" imgW="672840" imgH="266400" progId="Equation.DSMT4">
                      <p:embed/>
                    </p:oleObj>
                  </mc:Choice>
                  <mc:Fallback>
                    <p:oleObj name="Equation" r:id="rId23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6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4: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3" name="Equation" r:id="rId17" imgW="866498" imgH="228948" progId="Equation.DSMT4">
                      <p:embed/>
                    </p:oleObj>
                  </mc:Choice>
                  <mc:Fallback>
                    <p:oleObj name="Equation" r:id="rId17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4" name="Equation" r:id="rId19" imgW="660240" imgH="266400" progId="Equation.DSMT4">
                      <p:embed/>
                    </p:oleObj>
                  </mc:Choice>
                  <mc:Fallback>
                    <p:oleObj name="Equation" r:id="rId19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Equation" r:id="rId21" imgW="761760" imgH="266400" progId="Equation.DSMT4">
                      <p:embed/>
                    </p:oleObj>
                  </mc:Choice>
                  <mc:Fallback>
                    <p:oleObj name="Equation" r:id="rId21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6" name="Equation" r:id="rId23" imgW="774360" imgH="266400" progId="Equation.DSMT4">
                      <p:embed/>
                    </p:oleObj>
                  </mc:Choice>
                  <mc:Fallback>
                    <p:oleObj name="Equation" r:id="rId23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7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Equation" r:id="rId17" imgW="672840" imgH="266400" progId="Equation.DSMT4">
                  <p:embed/>
                </p:oleObj>
              </mc:Choice>
              <mc:Fallback>
                <p:oleObj name="Equation" r:id="rId17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Equation" r:id="rId19" imgW="520560" imgH="266400" progId="Equation.DSMT4">
                  <p:embed/>
                </p:oleObj>
              </mc:Choice>
              <mc:Fallback>
                <p:oleObj name="Equation" r:id="rId19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Equation" r:id="rId21" imgW="863280" imgH="266400" progId="Equation.DSMT4">
                  <p:embed/>
                </p:oleObj>
              </mc:Choice>
              <mc:Fallback>
                <p:oleObj name="Equation" r:id="rId21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23" imgW="482400" imgH="266400" progId="Equation.DSMT4">
                  <p:embed/>
                </p:oleObj>
              </mc:Choice>
              <mc:Fallback>
                <p:oleObj name="Equation" r:id="rId23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Equation" r:id="rId25" imgW="888840" imgH="266400" progId="Equation.DSMT4">
                  <p:embed/>
                </p:oleObj>
              </mc:Choice>
              <mc:Fallback>
                <p:oleObj name="Equation" r:id="rId25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4" name="Equation" r:id="rId17" imgW="1041120" imgH="266400" progId="Equation.DSMT4">
                    <p:embed/>
                  </p:oleObj>
                </mc:Choice>
                <mc:Fallback>
                  <p:oleObj name="Equation" r:id="rId17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3" imgW="914400" imgH="220320" progId="Equation.DSMT4">
                  <p:embed/>
                </p:oleObj>
              </mc:Choice>
              <mc:Fallback>
                <p:oleObj name="Equation" r:id="rId3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5" name="Equation" r:id="rId5" imgW="965160" imgH="444240" progId="Equation.DSMT4">
                    <p:embed/>
                  </p:oleObj>
                </mc:Choice>
                <mc:Fallback>
                  <p:oleObj name="Equation" r:id="rId5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3" imgW="1761907" imgH="809830" progId="Equation.DSMT4">
                  <p:embed/>
                </p:oleObj>
              </mc:Choice>
              <mc:Fallback>
                <p:oleObj name="Equation" r:id="rId3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1" name="Equation" r:id="rId3" imgW="3479760" imgH="444240" progId="Equation.DSMT4">
                    <p:embed/>
                  </p:oleObj>
                </mc:Choice>
                <mc:Fallback>
                  <p:oleObj name="Equation" r:id="rId3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2" name="Equation" r:id="rId5" imgW="1091726" imgH="444307" progId="Equation.DSMT4">
                    <p:embed/>
                  </p:oleObj>
                </mc:Choice>
                <mc:Fallback>
                  <p:oleObj name="Equation" r:id="rId5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3" name="Equation" r:id="rId7" imgW="1358310" imgH="266584" progId="Equation.DSMT4">
                    <p:embed/>
                  </p:oleObj>
                </mc:Choice>
                <mc:Fallback>
                  <p:oleObj name="Equation" r:id="rId7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4" name="Equation" r:id="rId9" imgW="990170" imgH="241195" progId="Equation.DSMT4">
                    <p:embed/>
                  </p:oleObj>
                </mc:Choice>
                <mc:Fallback>
                  <p:oleObj name="Equation" r:id="rId9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quation" r:id="rId3" imgW="4241520" imgH="266400" progId="Equation.DSMT4">
                  <p:embed/>
                </p:oleObj>
              </mc:Choice>
              <mc:Fallback>
                <p:oleObj name="Equation" r:id="rId3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5" imgW="4292280" imgH="266400" progId="Equation.DSMT4">
                  <p:embed/>
                </p:oleObj>
              </mc:Choice>
              <mc:Fallback>
                <p:oleObj name="Equation" r:id="rId5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9" name="Equation" r:id="rId3" imgW="4343400" imgH="444240" progId="Equation.DSMT4">
                    <p:embed/>
                  </p:oleObj>
                </mc:Choice>
                <mc:Fallback>
                  <p:oleObj name="Equation" r:id="rId3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0" name="Equation" r:id="rId5" imgW="2234880" imgH="444240" progId="Equation.DSMT4">
                    <p:embed/>
                  </p:oleObj>
                </mc:Choice>
                <mc:Fallback>
                  <p:oleObj name="Equation" r:id="rId5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1" name="Equation" r:id="rId7" imgW="1104840" imgH="444240" progId="Equation.DSMT4">
                    <p:embed/>
                  </p:oleObj>
                </mc:Choice>
                <mc:Fallback>
                  <p:oleObj name="Equation" r:id="rId7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Equation" r:id="rId3" imgW="3555720" imgH="291960" progId="Equation.DSMT4">
                  <p:embed/>
                </p:oleObj>
              </mc:Choice>
              <mc:Fallback>
                <p:oleObj name="Equation" r:id="rId3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Equation" r:id="rId5" imgW="2539800" imgH="266400" progId="Equation.DSMT4">
                  <p:embed/>
                </p:oleObj>
              </mc:Choice>
              <mc:Fallback>
                <p:oleObj name="Equation" r:id="rId5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Equation" r:id="rId7" imgW="3429000" imgH="291960" progId="Equation.DSMT4">
                  <p:embed/>
                </p:oleObj>
              </mc:Choice>
              <mc:Fallback>
                <p:oleObj name="Equation" r:id="rId7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Equation" r:id="rId9" imgW="1917360" imgH="291960" progId="Equation.DSMT4">
                  <p:embed/>
                </p:oleObj>
              </mc:Choice>
              <mc:Fallback>
                <p:oleObj name="Equation" r:id="rId9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3" imgW="2234880" imgH="571320" progId="Equation.DSMT4">
                  <p:embed/>
                </p:oleObj>
              </mc:Choice>
              <mc:Fallback>
                <p:oleObj name="Equation" r:id="rId3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Equation" r:id="rId5" imgW="1269449" imgH="253890" progId="Equation.DSMT4">
                  <p:embed/>
                </p:oleObj>
              </mc:Choice>
              <mc:Fallback>
                <p:oleObj name="Equation" r:id="rId5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9" name="Equation" r:id="rId3" imgW="1701800" imgH="228600" progId="Equation.DSMT4">
                    <p:embed/>
                  </p:oleObj>
                </mc:Choice>
                <mc:Fallback>
                  <p:oleObj name="Equation" r:id="rId3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Equation" r:id="rId3" imgW="3136680" imgH="444240" progId="Equation.DSMT4">
                  <p:embed/>
                </p:oleObj>
              </mc:Choice>
              <mc:Fallback>
                <p:oleObj name="Equation" r:id="rId3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8" name="Equation" r:id="rId5" imgW="1002865" imgH="266584" progId="Equation.DSMT4">
                    <p:embed/>
                  </p:oleObj>
                </mc:Choice>
                <mc:Fallback>
                  <p:oleObj name="Equation" r:id="rId5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9" name="Equation" r:id="rId7" imgW="1307532" imgH="444307" progId="Equation.DSMT4">
                    <p:embed/>
                  </p:oleObj>
                </mc:Choice>
                <mc:Fallback>
                  <p:oleObj name="Equation" r:id="rId7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0" name="Equation" r:id="rId9" imgW="774364" imgH="279279" progId="Equation.DSMT4">
                    <p:embed/>
                  </p:oleObj>
                </mc:Choice>
                <mc:Fallback>
                  <p:oleObj name="Equation" r:id="rId9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4" name="Equation" r:id="rId3" imgW="1511280" imgH="444240" progId="Equation.DSMT4">
                    <p:embed/>
                  </p:oleObj>
                </mc:Choice>
                <mc:Fallback>
                  <p:oleObj name="Equation" r:id="rId3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quation" r:id="rId5" imgW="2284994" imgH="457896" progId="Equation.DSMT4">
                  <p:embed/>
                </p:oleObj>
              </mc:Choice>
              <mc:Fallback>
                <p:oleObj name="Equation" r:id="rId5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Equation" r:id="rId7" imgW="1494782" imgH="257431" progId="Equation.DSMT4">
                  <p:embed/>
                </p:oleObj>
              </mc:Choice>
              <mc:Fallback>
                <p:oleObj name="Equation" r:id="rId7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Equation" r:id="rId3" imgW="1104840" imgH="444240" progId="Equation.DSMT4">
                    <p:embed/>
                  </p:oleObj>
                </mc:Choice>
                <mc:Fallback>
                  <p:oleObj name="Equation" r:id="rId3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5" name="Equation" r:id="rId3" imgW="2184120" imgH="291960" progId="Equation.DSMT4">
                    <p:embed/>
                  </p:oleObj>
                </mc:Choice>
                <mc:Fallback>
                  <p:oleObj name="Equation" r:id="rId3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6" name="Equation" r:id="rId5" imgW="457200" imgH="253800" progId="Equation.DSMT4">
                    <p:embed/>
                  </p:oleObj>
                </mc:Choice>
                <mc:Fallback>
                  <p:oleObj name="Equation" r:id="rId5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Equation" r:id="rId3" imgW="571320" imgH="457200" progId="Equation.DSMT4">
                  <p:embed/>
                </p:oleObj>
              </mc:Choice>
              <mc:Fallback>
                <p:oleObj name="Equation" r:id="rId3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Equation" r:id="rId5" imgW="380880" imgH="469800" progId="Equation.DSMT4">
                  <p:embed/>
                </p:oleObj>
              </mc:Choice>
              <mc:Fallback>
                <p:oleObj name="Equation" r:id="rId5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Equation" r:id="rId7" imgW="545760" imgH="444240" progId="Equation.DSMT4">
                  <p:embed/>
                </p:oleObj>
              </mc:Choice>
              <mc:Fallback>
                <p:oleObj name="Equation" r:id="rId7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3" name="Equation" r:id="rId9" imgW="2044700" imgH="482600" progId="Equation.DSMT4">
                    <p:embed/>
                  </p:oleObj>
                </mc:Choice>
                <mc:Fallback>
                  <p:oleObj name="Equation" r:id="rId9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9" name="Equation" r:id="rId3" imgW="965160" imgH="368280" progId="Equation.DSMT4">
                    <p:embed/>
                  </p:oleObj>
                </mc:Choice>
                <mc:Fallback>
                  <p:oleObj name="Equation" r:id="rId3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3" imgW="3124200" imgH="266700" progId="Equation.DSMT4">
                  <p:embed/>
                </p:oleObj>
              </mc:Choice>
              <mc:Fallback>
                <p:oleObj name="Equation" r:id="rId3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1811</Words>
  <Application>Microsoft Office PowerPoint</Application>
  <PresentationFormat>Widescreen</PresentationFormat>
  <Paragraphs>174</Paragraphs>
  <Slides>36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Times New Roman</vt:lpstr>
      <vt:lpstr>Calibri Light</vt:lpstr>
      <vt:lpstr>Tahoma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139</cp:revision>
  <dcterms:created xsi:type="dcterms:W3CDTF">2018-05-24T12:43:45Z</dcterms:created>
  <dcterms:modified xsi:type="dcterms:W3CDTF">2024-10-12T12:32:01Z</dcterms:modified>
</cp:coreProperties>
</file>