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7"/>
  </p:notesMasterIdLst>
  <p:sldIdLst>
    <p:sldId id="260" r:id="rId5"/>
    <p:sldId id="291" r:id="rId6"/>
    <p:sldId id="292" r:id="rId7"/>
    <p:sldId id="256" r:id="rId8"/>
    <p:sldId id="257" r:id="rId9"/>
    <p:sldId id="258" r:id="rId10"/>
    <p:sldId id="293" r:id="rId11"/>
    <p:sldId id="294" r:id="rId12"/>
    <p:sldId id="295" r:id="rId13"/>
    <p:sldId id="262" r:id="rId14"/>
    <p:sldId id="263" r:id="rId15"/>
    <p:sldId id="264" r:id="rId16"/>
    <p:sldId id="309" r:id="rId17"/>
    <p:sldId id="310" r:id="rId18"/>
    <p:sldId id="311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66" r:id="rId29"/>
    <p:sldId id="305" r:id="rId30"/>
    <p:sldId id="268" r:id="rId31"/>
    <p:sldId id="306" r:id="rId32"/>
    <p:sldId id="307" r:id="rId33"/>
    <p:sldId id="308" r:id="rId34"/>
    <p:sldId id="270" r:id="rId35"/>
    <p:sldId id="271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JnqeGlOuTiXtNJq6q7sNP86uL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ome" initials="W" lastIdx="69" clrIdx="0">
    <p:extLst>
      <p:ext uri="{19B8F6BF-5375-455C-9EA6-DF929625EA0E}">
        <p15:presenceInfo xmlns:p15="http://schemas.microsoft.com/office/powerpoint/2012/main" userId="Welcome" providerId="None"/>
      </p:ext>
    </p:extLst>
  </p:cmAuthor>
  <p:cmAuthor id="2" name="Admin" initials="A" lastIdx="0" clrIdx="1"/>
  <p:cmAuthor id="3" name="Administrator" initials="A" lastIdx="7" clrIdx="2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46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54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3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84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229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795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82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416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568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312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342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81" name="Google Shape;4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750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3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1,2,3,4,5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bay.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thùng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bay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bay </a:t>
            </a:r>
            <a:r>
              <a:rPr lang="en-US" baseline="0" dirty="0" err="1"/>
              <a:t>rơi</a:t>
            </a:r>
            <a:r>
              <a:rPr lang="en-US" baseline="0" dirty="0"/>
              <a:t>.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5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162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3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6830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91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3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5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8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41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1552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08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07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2">
            <a:alphaModFix/>
          </a:blip>
          <a:srcRect t="10460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4" name="Google Shape;244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3" name="Google Shape;283;p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body" idx="3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65"/>
          <p:cNvSpPr txBox="1">
            <a:spLocks noGrp="1"/>
          </p:cNvSpPr>
          <p:nvPr>
            <p:ph type="body" idx="4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7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7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9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0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1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1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" name="Google Shape;349;p71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1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71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4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4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7" name="Google Shape;367;p74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8" name="Google Shape;368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5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5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75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5" name="Google Shape;375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6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7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7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gif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8.mp4"/><Relationship Id="rId7" Type="http://schemas.openxmlformats.org/officeDocument/2006/relationships/image" Target="../media/image5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8.mp4"/><Relationship Id="rId7" Type="http://schemas.openxmlformats.org/officeDocument/2006/relationships/image" Target="../media/image6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video" Target="../media/media8.mp4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openxmlformats.org/officeDocument/2006/relationships/slide" Target="slide9.xml"/><Relationship Id="rId26" Type="http://schemas.openxmlformats.org/officeDocument/2006/relationships/slide" Target="slide8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6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7.wdp"/><Relationship Id="rId29" Type="http://schemas.openxmlformats.org/officeDocument/2006/relationships/slide" Target="slide10.xml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24" Type="http://schemas.openxmlformats.org/officeDocument/2006/relationships/slide" Target="slide7.xml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23" Type="http://schemas.microsoft.com/office/2007/relationships/hdphoto" Target="../media/hdphoto8.wdp"/><Relationship Id="rId28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microsoft.com/office/2007/relationships/hdphoto" Target="../media/hdphoto5.wdp"/><Relationship Id="rId22" Type="http://schemas.openxmlformats.org/officeDocument/2006/relationships/image" Target="../media/image22.png"/><Relationship Id="rId27" Type="http://schemas.openxmlformats.org/officeDocument/2006/relationships/image" Target="../media/image24.png"/><Relationship Id="rId3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jpe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21" Type="http://schemas.openxmlformats.org/officeDocument/2006/relationships/image" Target="../media/image31.png"/><Relationship Id="rId7" Type="http://schemas.microsoft.com/office/2007/relationships/media" Target="../media/media6.mp3"/><Relationship Id="rId12" Type="http://schemas.microsoft.com/office/2007/relationships/hdphoto" Target="../media/hdphoto10.wdp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slide" Target="slide4.xml"/><Relationship Id="rId23" Type="http://schemas.openxmlformats.org/officeDocument/2006/relationships/image" Target="../media/image33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slide" Target="slide4.xml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26.jpeg"/><Relationship Id="rId19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9.pn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42.png"/><Relationship Id="rId7" Type="http://schemas.microsoft.com/office/2007/relationships/media" Target="../media/media6.mp3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10" Type="http://schemas.openxmlformats.org/officeDocument/2006/relationships/image" Target="../media/image25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slide" Target="slide4.xml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4.xml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47.png"/><Relationship Id="rId7" Type="http://schemas.microsoft.com/office/2007/relationships/media" Target="../media/media6.mp3"/><Relationship Id="rId12" Type="http://schemas.openxmlformats.org/officeDocument/2006/relationships/image" Target="../media/image26.jpeg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4.xml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21" Type="http://schemas.openxmlformats.org/officeDocument/2006/relationships/image" Target="../media/image52.png"/><Relationship Id="rId7" Type="http://schemas.microsoft.com/office/2007/relationships/media" Target="../media/media6.mp3"/><Relationship Id="rId12" Type="http://schemas.openxmlformats.org/officeDocument/2006/relationships/image" Target="../media/image26.jpeg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"/>
          <p:cNvSpPr/>
          <p:nvPr/>
        </p:nvSpPr>
        <p:spPr>
          <a:xfrm>
            <a:off x="685800" y="235118"/>
            <a:ext cx="3143250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29" name="Google Shape;429;p5"/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ĐẦU/ KHỞI ĐỘNG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"/>
          <p:cNvPicPr preferRelativeResize="0"/>
          <p:nvPr/>
        </p:nvPicPr>
        <p:blipFill rotWithShape="1">
          <a:blip r:embed="rId3">
            <a:alphaModFix/>
          </a:blip>
          <a:srcRect l="18710" t="12221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"/>
          <p:cNvSpPr/>
          <p:nvPr/>
        </p:nvSpPr>
        <p:spPr>
          <a:xfrm>
            <a:off x="530199" y="1783229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4: PHƯƠNG TRÌNH QUY VỀ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TRÌNH BẬC NHẤT MỘT ẨN (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2800" dirty="0"/>
          </a:p>
        </p:txBody>
      </p:sp>
      <p:sp>
        <p:nvSpPr>
          <p:cNvPr id="442" name="Google Shape;442;p7"/>
          <p:cNvSpPr/>
          <p:nvPr/>
        </p:nvSpPr>
        <p:spPr>
          <a:xfrm>
            <a:off x="368835" y="5270108"/>
            <a:ext cx="818349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II. PHƯƠNG TRÌNH VÀ BẤT PHƯƠNG TRÌNH BẬC NHẤT MỘT ẨN</a:t>
            </a:r>
            <a:endParaRPr sz="2800" dirty="0"/>
          </a:p>
        </p:txBody>
      </p:sp>
      <p:sp>
        <p:nvSpPr>
          <p:cNvPr id="2" name="Google Shape;441;p7">
            <a:extLst>
              <a:ext uri="{FF2B5EF4-FFF2-40B4-BE49-F238E27FC236}">
                <a16:creationId xmlns:a16="http://schemas.microsoft.com/office/drawing/2014/main" id="{2ABBA9E0-C363-FB06-C10B-1EB04976E4C3}"/>
              </a:ext>
            </a:extLst>
          </p:cNvPr>
          <p:cNvSpPr/>
          <p:nvPr/>
        </p:nvSpPr>
        <p:spPr>
          <a:xfrm>
            <a:off x="513551" y="813794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II: PHƯƠNG TRÌNH VÀ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BẤT PHƯƠNG TRÌNH BẬC NHẤT MỘT ẨN </a:t>
            </a:r>
            <a:endParaRPr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"/>
          <p:cNvSpPr/>
          <p:nvPr/>
        </p:nvSpPr>
        <p:spPr>
          <a:xfrm>
            <a:off x="234277" y="454668"/>
            <a:ext cx="3237355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48" name="Google Shape;448;p8"/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8" descr="Ảnh có chứa văn bản, bảng trắng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073" y="2674299"/>
            <a:ext cx="2186740" cy="2186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8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5" y="834559"/>
            <a:ext cx="908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-5633" y="1789356"/>
                <a:ext cx="9113264" cy="1564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HĐ3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3" y="1789356"/>
                <a:ext cx="9113264" cy="1564787"/>
              </a:xfrm>
              <a:prstGeom prst="rect">
                <a:avLst/>
              </a:prstGeom>
              <a:blipFill rotWithShape="0">
                <a:blip r:embed="rId3"/>
                <a:stretch>
                  <a:fillRect l="-1338" b="-10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735" y="3429919"/>
                <a:ext cx="909021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HĐ4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" y="3429919"/>
                <a:ext cx="9090210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341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23052" y="1236527"/>
            <a:ext cx="7561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85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5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54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25103" y="860156"/>
            <a:ext cx="9082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15368" y="1751269"/>
                <a:ext cx="9113264" cy="1459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HĐ3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8" y="1751269"/>
                <a:ext cx="9113264" cy="1459695"/>
              </a:xfrm>
              <a:prstGeom prst="rect">
                <a:avLst/>
              </a:prstGeom>
              <a:blipFill rotWithShape="0">
                <a:blip r:embed="rId3"/>
                <a:stretch>
                  <a:fillRect l="-1205" r="-535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894" y="3104844"/>
                <a:ext cx="9090210" cy="2426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HĐ3: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600" i="1" dirty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600" i="1" dirty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i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600" i="1" dirty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endParaRPr lang="en-US" sz="2600" i="1" dirty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" y="3104844"/>
                <a:ext cx="9090210" cy="2426946"/>
              </a:xfrm>
              <a:prstGeom prst="rect">
                <a:avLst/>
              </a:prstGeom>
              <a:blipFill>
                <a:blip r:embed="rId4"/>
                <a:stretch>
                  <a:fillRect l="-1207" t="-2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-9736" y="1322618"/>
            <a:ext cx="7561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5" y="796139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-17160" y="1605984"/>
                <a:ext cx="9113264" cy="1354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HĐ4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60" y="1605984"/>
                <a:ext cx="9113264" cy="1354538"/>
              </a:xfrm>
              <a:prstGeom prst="rect">
                <a:avLst/>
              </a:prstGeom>
              <a:blipFill rotWithShape="0">
                <a:blip r:embed="rId3"/>
                <a:stretch>
                  <a:fillRect l="-1003" r="-401" b="-8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23052" y="1144319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77BB55-3FED-1103-F18F-3BB79EEB801C}"/>
                  </a:ext>
                </a:extLst>
              </p:cNvPr>
              <p:cNvSpPr/>
              <p:nvPr/>
            </p:nvSpPr>
            <p:spPr>
              <a:xfrm>
                <a:off x="5894" y="2744918"/>
                <a:ext cx="9090210" cy="1354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HĐ4:</a:t>
                </a:r>
                <a:r>
                  <a:rPr lang="en-US" sz="2400" i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i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i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77BB55-3FED-1103-F18F-3BB79EEB8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" y="2744918"/>
                <a:ext cx="9090210" cy="1354538"/>
              </a:xfrm>
              <a:prstGeom prst="rect">
                <a:avLst/>
              </a:prstGeom>
              <a:blipFill>
                <a:blip r:embed="rId4"/>
                <a:stretch>
                  <a:fillRect l="-1073" t="-3604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F88865F-4153-44E2-003C-6682958E7920}"/>
              </a:ext>
            </a:extLst>
          </p:cNvPr>
          <p:cNvSpPr txBox="1"/>
          <p:nvPr/>
        </p:nvSpPr>
        <p:spPr>
          <a:xfrm>
            <a:off x="23052" y="4180115"/>
            <a:ext cx="8882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 đó.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0FD925-3DC5-E1E9-9F5A-E22770547CF4}"/>
                  </a:ext>
                </a:extLst>
              </p:cNvPr>
              <p:cNvSpPr txBox="1"/>
              <p:nvPr/>
            </p:nvSpPr>
            <p:spPr>
              <a:xfrm>
                <a:off x="30735" y="4180115"/>
                <a:ext cx="88827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0FD925-3DC5-E1E9-9F5A-E22770547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" y="4180115"/>
                <a:ext cx="8882743" cy="830997"/>
              </a:xfrm>
              <a:prstGeom prst="rect">
                <a:avLst/>
              </a:prstGeom>
              <a:blipFill>
                <a:blip r:embed="rId5"/>
                <a:stretch>
                  <a:fillRect l="-103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25103" y="860156"/>
            <a:ext cx="908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F24D6-C029-C7B3-411A-98D356BA290A}"/>
              </a:ext>
            </a:extLst>
          </p:cNvPr>
          <p:cNvSpPr txBox="1"/>
          <p:nvPr/>
        </p:nvSpPr>
        <p:spPr>
          <a:xfrm>
            <a:off x="-5634" y="1880811"/>
            <a:ext cx="9113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ĐKXĐ)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-5634" y="1368972"/>
            <a:ext cx="7561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5" y="796139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30735" y="1191871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99892" y="1644922"/>
                <a:ext cx="8905795" cy="101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	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2" y="1644922"/>
                <a:ext cx="8905795" cy="1016689"/>
              </a:xfrm>
              <a:prstGeom prst="rect">
                <a:avLst/>
              </a:prstGeom>
              <a:blipFill>
                <a:blip r:embed="rId3"/>
                <a:stretch>
                  <a:fillRect l="-1027" t="-4790" b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3F984E-6BAA-B0B2-6C6E-2378CB99CF52}"/>
              </a:ext>
            </a:extLst>
          </p:cNvPr>
          <p:cNvCxnSpPr>
            <a:cxnSpLocks/>
          </p:cNvCxnSpPr>
          <p:nvPr/>
        </p:nvCxnSpPr>
        <p:spPr>
          <a:xfrm>
            <a:off x="3999539" y="2571750"/>
            <a:ext cx="0" cy="24252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0C7B6-2B41-7000-8A2B-77B05B6EBD61}"/>
                  </a:ext>
                </a:extLst>
              </p:cNvPr>
              <p:cNvSpPr txBox="1"/>
              <p:nvPr/>
            </p:nvSpPr>
            <p:spPr>
              <a:xfrm>
                <a:off x="-5631" y="2661611"/>
                <a:ext cx="4070486" cy="17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0C7B6-2B41-7000-8A2B-77B05B6E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1" y="2661611"/>
                <a:ext cx="4070486" cy="1729897"/>
              </a:xfrm>
              <a:prstGeom prst="rect">
                <a:avLst/>
              </a:prstGeom>
              <a:blipFill>
                <a:blip r:embed="rId4"/>
                <a:stretch>
                  <a:fillRect l="-2246" t="-2827" b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8D767B-B8A5-5EC4-FA13-A52629E74878}"/>
                  </a:ext>
                </a:extLst>
              </p:cNvPr>
              <p:cNvSpPr txBox="1"/>
              <p:nvPr/>
            </p:nvSpPr>
            <p:spPr>
              <a:xfrm>
                <a:off x="4303059" y="2700549"/>
                <a:ext cx="4702623" cy="2093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8D767B-B8A5-5EC4-FA13-A52629E74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59" y="2700549"/>
                <a:ext cx="4702623" cy="2093202"/>
              </a:xfrm>
              <a:prstGeom prst="rect">
                <a:avLst/>
              </a:prstGeom>
              <a:blipFill>
                <a:blip r:embed="rId5"/>
                <a:stretch>
                  <a:fillRect l="-2075" t="-2332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9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963" y="-559979"/>
            <a:ext cx="8850817" cy="3493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828" y="2065876"/>
            <a:ext cx="4286250" cy="32146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1740980" y="3194152"/>
            <a:ext cx="5900513" cy="1682020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87" y="4629150"/>
            <a:ext cx="12573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2627723" y="2686459"/>
            <a:ext cx="411390" cy="6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785474" y="4629150"/>
            <a:ext cx="644129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883057" y="3873727"/>
            <a:ext cx="822779" cy="13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63524" y="3631729"/>
            <a:ext cx="411390" cy="6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14" y="-561235"/>
            <a:ext cx="8850817" cy="45553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0" y="2247490"/>
            <a:ext cx="2376484" cy="3154625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10" y="4215982"/>
            <a:ext cx="824162" cy="876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522" y="200379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3148" y="32160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5" y="796139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23052" y="1144319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30735" y="1535592"/>
                <a:ext cx="8905795" cy="101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	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" y="1535592"/>
                <a:ext cx="8905795" cy="1016689"/>
              </a:xfrm>
              <a:prstGeom prst="rect">
                <a:avLst/>
              </a:prstGeom>
              <a:blipFill rotWithShape="0">
                <a:blip r:embed="rId3"/>
                <a:stretch>
                  <a:fillRect l="-1027" t="-4790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3F984E-6BAA-B0B2-6C6E-2378CB99CF52}"/>
              </a:ext>
            </a:extLst>
          </p:cNvPr>
          <p:cNvCxnSpPr>
            <a:cxnSpLocks/>
          </p:cNvCxnSpPr>
          <p:nvPr/>
        </p:nvCxnSpPr>
        <p:spPr>
          <a:xfrm>
            <a:off x="3999539" y="2571750"/>
            <a:ext cx="0" cy="24252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0C7B6-2B41-7000-8A2B-77B05B6EBD61}"/>
                  </a:ext>
                </a:extLst>
              </p:cNvPr>
              <p:cNvSpPr txBox="1"/>
              <p:nvPr/>
            </p:nvSpPr>
            <p:spPr>
              <a:xfrm>
                <a:off x="-5631" y="2661611"/>
                <a:ext cx="4070486" cy="1915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−1≠0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0C7B6-2B41-7000-8A2B-77B05B6E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1" y="2661611"/>
                <a:ext cx="4070486" cy="1915589"/>
              </a:xfrm>
              <a:prstGeom prst="rect">
                <a:avLst/>
              </a:prstGeom>
              <a:blipFill>
                <a:blip r:embed="rId4"/>
                <a:stretch>
                  <a:fillRect l="-2246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8D767B-B8A5-5EC4-FA13-A52629E74878}"/>
                  </a:ext>
                </a:extLst>
              </p:cNvPr>
              <p:cNvSpPr txBox="1"/>
              <p:nvPr/>
            </p:nvSpPr>
            <p:spPr>
              <a:xfrm>
                <a:off x="4303059" y="2700549"/>
                <a:ext cx="4702623" cy="2247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−1≠0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xác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8D767B-B8A5-5EC4-FA13-A52629E74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59" y="2700549"/>
                <a:ext cx="4702623" cy="2247410"/>
              </a:xfrm>
              <a:prstGeom prst="rect">
                <a:avLst/>
              </a:prstGeom>
              <a:blipFill rotWithShape="0">
                <a:blip r:embed="rId5"/>
                <a:stretch>
                  <a:fillRect l="-2075" t="-2168" b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5" y="796139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30735" y="1119388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99892" y="1437454"/>
                <a:ext cx="8905795" cy="2463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HĐ5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trình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trình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trình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2" y="1437454"/>
                <a:ext cx="8905795" cy="2463303"/>
              </a:xfrm>
              <a:prstGeom prst="rect">
                <a:avLst/>
              </a:prstGeom>
              <a:blipFill rotWithShape="0">
                <a:blip r:embed="rId7"/>
                <a:stretch>
                  <a:fillRect l="-1027" b="-4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F0543D2-A583-892B-27B7-FFD8B73B66C4}"/>
              </a:ext>
            </a:extLst>
          </p:cNvPr>
          <p:cNvSpPr txBox="1"/>
          <p:nvPr/>
        </p:nvSpPr>
        <p:spPr>
          <a:xfrm>
            <a:off x="860613" y="3939177"/>
            <a:ext cx="4986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7 PHÚT</a:t>
            </a:r>
          </a:p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HOẠT ĐỘNG CÁ NHÂN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PHÚT THẢO LUẬN CẶP ĐÔI</a:t>
            </a:r>
          </a:p>
        </p:txBody>
      </p:sp>
      <p:pic>
        <p:nvPicPr>
          <p:cNvPr id="5" name="3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0994" y="857207"/>
            <a:ext cx="1090830" cy="613113"/>
          </a:xfrm>
          <a:prstGeom prst="rect">
            <a:avLst/>
          </a:prstGeom>
        </p:spPr>
      </p:pic>
      <p:pic>
        <p:nvPicPr>
          <p:cNvPr id="8" name="4 Minute Timer (Nho)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3284" y="845857"/>
            <a:ext cx="1090830" cy="6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787227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30738" y="1105255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113469" y="1423282"/>
                <a:ext cx="8905795" cy="616644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HĐ5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69" y="1423282"/>
                <a:ext cx="8905795" cy="616644"/>
              </a:xfrm>
              <a:prstGeom prst="rect">
                <a:avLst/>
              </a:prstGeom>
              <a:blipFill rotWithShape="1">
                <a:blip r:embed="rId3"/>
                <a:stretch>
                  <a:fillRect l="-1095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3FD6CC-7992-3956-1AC2-B43B491FA392}"/>
                  </a:ext>
                </a:extLst>
              </p:cNvPr>
              <p:cNvSpPr txBox="1"/>
              <p:nvPr/>
            </p:nvSpPr>
            <p:spPr>
              <a:xfrm>
                <a:off x="-5633" y="1877478"/>
                <a:ext cx="9149633" cy="3266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3FD6CC-7992-3956-1AC2-B43B491FA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3" y="1877478"/>
                <a:ext cx="9149633" cy="3266022"/>
              </a:xfrm>
              <a:prstGeom prst="rect">
                <a:avLst/>
              </a:prstGeom>
              <a:blipFill rotWithShape="1">
                <a:blip r:embed="rId4"/>
                <a:stretch>
                  <a:fillRect l="-999" t="-1493" r="-133" b="-3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6EDD284-62EE-DD99-C2FC-315BAFEDBB5F}"/>
              </a:ext>
            </a:extLst>
          </p:cNvPr>
          <p:cNvSpPr txBox="1"/>
          <p:nvPr/>
        </p:nvSpPr>
        <p:spPr>
          <a:xfrm>
            <a:off x="113469" y="1472196"/>
            <a:ext cx="883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89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6" y="875690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34575" y="1335775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D0881-0DCB-C455-3BBC-9BED173D1A64}"/>
              </a:ext>
            </a:extLst>
          </p:cNvPr>
          <p:cNvSpPr txBox="1"/>
          <p:nvPr/>
        </p:nvSpPr>
        <p:spPr>
          <a:xfrm>
            <a:off x="-5633" y="1821836"/>
            <a:ext cx="9283448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1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787227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30735" y="1074502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-1791" y="1377178"/>
                <a:ext cx="8905795" cy="66428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1" y="1377178"/>
                <a:ext cx="8905795" cy="664284"/>
              </a:xfrm>
              <a:prstGeom prst="rect">
                <a:avLst/>
              </a:prstGeom>
              <a:blipFill rotWithShape="1">
                <a:blip r:embed="rId3"/>
                <a:stretch>
                  <a:fillRect l="-1095"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3FD6CC-7992-3956-1AC2-B43B491FA392}"/>
                  </a:ext>
                </a:extLst>
              </p:cNvPr>
              <p:cNvSpPr txBox="1"/>
              <p:nvPr/>
            </p:nvSpPr>
            <p:spPr>
              <a:xfrm>
                <a:off x="-5633" y="1877478"/>
                <a:ext cx="9149633" cy="3275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3FD6CC-7992-3956-1AC2-B43B491FA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3" y="1877478"/>
                <a:ext cx="9149633" cy="3275705"/>
              </a:xfrm>
              <a:prstGeom prst="rect">
                <a:avLst/>
              </a:prstGeom>
              <a:blipFill rotWithShape="1">
                <a:blip r:embed="rId4"/>
                <a:stretch>
                  <a:fillRect l="-999" t="-1490" r="-67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3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/>
          <p:nvPr/>
        </p:nvSpPr>
        <p:spPr>
          <a:xfrm>
            <a:off x="726621" y="996042"/>
            <a:ext cx="3249386" cy="3099707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</a:t>
            </a:r>
            <a:endParaRPr/>
          </a:p>
        </p:txBody>
      </p:sp>
      <p:sp>
        <p:nvSpPr>
          <p:cNvPr id="470" name="Google Shape;470;p11"/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2294793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822959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9432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528E-95BF-B601-CB8C-9558E66D3EE0}"/>
              </a:ext>
            </a:extLst>
          </p:cNvPr>
          <p:cNvSpPr txBox="1"/>
          <p:nvPr/>
        </p:nvSpPr>
        <p:spPr>
          <a:xfrm>
            <a:off x="-5633" y="1160799"/>
            <a:ext cx="756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/>
              <p:nvPr/>
            </p:nvSpPr>
            <p:spPr>
              <a:xfrm>
                <a:off x="-36368" y="1498305"/>
                <a:ext cx="8905795" cy="61587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BD0881-0DCB-C455-3BBC-9BED173D1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368" y="1498305"/>
                <a:ext cx="8905795" cy="615874"/>
              </a:xfrm>
              <a:prstGeom prst="rect">
                <a:avLst/>
              </a:prstGeom>
              <a:blipFill>
                <a:blip r:embed="rId7"/>
                <a:stretch>
                  <a:fillRect l="-1027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3FD6CC-7992-3956-1AC2-B43B491FA392}"/>
                  </a:ext>
                </a:extLst>
              </p:cNvPr>
              <p:cNvSpPr txBox="1"/>
              <p:nvPr/>
            </p:nvSpPr>
            <p:spPr>
              <a:xfrm>
                <a:off x="-36368" y="2049826"/>
                <a:ext cx="9149633" cy="3084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thoả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ĐKXĐ).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nghiệm là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3FD6CC-7992-3956-1AC2-B43B491FA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368" y="2049826"/>
                <a:ext cx="9149633" cy="3084242"/>
              </a:xfrm>
              <a:prstGeom prst="rect">
                <a:avLst/>
              </a:prstGeom>
              <a:blipFill rotWithShape="0">
                <a:blip r:embed="rId8"/>
                <a:stretch>
                  <a:fillRect l="-999" t="-1581" r="-733" b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3768E1F-F508-AF76-208C-31C0CF52ADA9}"/>
              </a:ext>
            </a:extLst>
          </p:cNvPr>
          <p:cNvSpPr txBox="1"/>
          <p:nvPr/>
        </p:nvSpPr>
        <p:spPr>
          <a:xfrm>
            <a:off x="1306286" y="2387666"/>
            <a:ext cx="5401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 7 PHÚT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HOẠT ĐỘNG CÁ NHÂN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PHÚT THẢO LUẬN NHÓM</a:t>
            </a:r>
          </a:p>
        </p:txBody>
      </p:sp>
      <p:pic>
        <p:nvPicPr>
          <p:cNvPr id="8" name="3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5022" y="871795"/>
            <a:ext cx="1199273" cy="674065"/>
          </a:xfrm>
          <a:prstGeom prst="rect">
            <a:avLst/>
          </a:prstGeom>
        </p:spPr>
      </p:pic>
      <p:pic>
        <p:nvPicPr>
          <p:cNvPr id="9" name="4 Minute Timer (Nho)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8650" y="849044"/>
            <a:ext cx="1216258" cy="68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/>
          <p:nvPr/>
        </p:nvSpPr>
        <p:spPr>
          <a:xfrm>
            <a:off x="609600" y="514350"/>
            <a:ext cx="3235960" cy="318516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pic>
        <p:nvPicPr>
          <p:cNvPr id="484" name="Google Shape;484;p13" descr="Ảnh có chứa văn bản, đồ chơi, đồ họa véc-tơ, danh thiếp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25" y="2676087"/>
            <a:ext cx="2320220" cy="223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3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772055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16D143-AF0E-D76F-3856-87296C1BCDE1}"/>
                  </a:ext>
                </a:extLst>
              </p:cNvPr>
              <p:cNvSpPr txBox="1"/>
              <p:nvPr/>
            </p:nvSpPr>
            <p:spPr>
              <a:xfrm>
                <a:off x="30734" y="1064672"/>
                <a:ext cx="9082527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2.5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(SGK/30). Hai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).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285750" indent="-285750" algn="just">
                  <a:buFontTx/>
                  <a:buChar char="-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 algn="just">
                  <a:buFontTx/>
                  <a:buChar char="-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16D143-AF0E-D76F-3856-87296C1B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" y="1064672"/>
                <a:ext cx="9082527" cy="4154984"/>
              </a:xfrm>
              <a:prstGeom prst="rect">
                <a:avLst/>
              </a:prstGeom>
              <a:blipFill rotWithShape="1">
                <a:blip r:embed="rId3"/>
                <a:stretch>
                  <a:fillRect l="-1007" t="-1175" r="-1074" b="-2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5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841505"/>
            <a:ext cx="908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16D143-AF0E-D76F-3856-87296C1BCDE1}"/>
                  </a:ext>
                </a:extLst>
              </p:cNvPr>
              <p:cNvSpPr txBox="1"/>
              <p:nvPr/>
            </p:nvSpPr>
            <p:spPr>
              <a:xfrm>
                <a:off x="30734" y="1191997"/>
                <a:ext cx="9082527" cy="3879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2.5.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(SGK/30) </a:t>
                </a:r>
              </a:p>
              <a:p>
                <a:pPr algn="just"/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16D143-AF0E-D76F-3856-87296C1B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" y="1191997"/>
                <a:ext cx="9082527" cy="3879973"/>
              </a:xfrm>
              <a:prstGeom prst="rect">
                <a:avLst/>
              </a:prstGeom>
              <a:blipFill rotWithShape="1">
                <a:blip r:embed="rId3"/>
                <a:stretch>
                  <a:fillRect l="-1007" t="-1258" b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4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2" y="294096"/>
            <a:ext cx="8641556" cy="45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40327" y="555813"/>
            <a:ext cx="82386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10" y="4215982"/>
            <a:ext cx="824162" cy="8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8" y="802987"/>
            <a:ext cx="9082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16D143-AF0E-D76F-3856-87296C1BCDE1}"/>
                  </a:ext>
                </a:extLst>
              </p:cNvPr>
              <p:cNvSpPr txBox="1"/>
              <p:nvPr/>
            </p:nvSpPr>
            <p:spPr>
              <a:xfrm>
                <a:off x="30734" y="976649"/>
                <a:ext cx="9082527" cy="4219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2.5.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+12.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(thoả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). </a:t>
                </a:r>
              </a:p>
              <a:p>
                <a:pPr algn="just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16D143-AF0E-D76F-3856-87296C1B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" y="976649"/>
                <a:ext cx="9082527" cy="4219360"/>
              </a:xfrm>
              <a:prstGeom prst="rect">
                <a:avLst/>
              </a:prstGeom>
              <a:blipFill rotWithShape="1">
                <a:blip r:embed="rId3"/>
                <a:stretch>
                  <a:fillRect l="-1007" r="-1074" b="-2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5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5" descr="Ngôi nhà hoạt hình, phim hoạt hình png | Klipart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4171" y="2666262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5"/>
          <p:cNvSpPr txBox="1"/>
          <p:nvPr/>
        </p:nvSpPr>
        <p:spPr>
          <a:xfrm>
            <a:off x="1698172" y="142202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5"/>
          <p:cNvSpPr/>
          <p:nvPr/>
        </p:nvSpPr>
        <p:spPr>
          <a:xfrm>
            <a:off x="1676400" y="838250"/>
            <a:ext cx="67056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chứa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ẩn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2.3; 2.4 (SGK –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30)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SBT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5.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Bất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đẳng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</a:t>
            </a:r>
            <a:r>
              <a:rPr lang="en-US" sz="12450" b="1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</a:t>
            </a:r>
            <a:r>
              <a:rPr lang="en-US" sz="12450" b="1">
                <a:solidFill>
                  <a:srgbClr val="00B0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2450" b="1">
                <a:solidFill>
                  <a:srgbClr val="CCFF3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3" y="2569867"/>
            <a:ext cx="1876056" cy="249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227" y="2726770"/>
            <a:ext cx="1864218" cy="2257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806357" y="224749"/>
            <a:ext cx="884439" cy="239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1487" y="136913"/>
            <a:ext cx="884439" cy="466851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5463" y="1071563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5926633" y="544842"/>
            <a:ext cx="1022219" cy="2776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5861875" y="346836"/>
            <a:ext cx="1151738" cy="657736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244523" y="1161102"/>
            <a:ext cx="1023724" cy="2776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44524" y="961281"/>
            <a:ext cx="1023724" cy="658804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8003062" y="140097"/>
            <a:ext cx="815953" cy="221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7770311" y="203693"/>
            <a:ext cx="919338" cy="379677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3978629" y="240297"/>
            <a:ext cx="809423" cy="21955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989344" y="146750"/>
            <a:ext cx="809423" cy="515333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794622" y="307353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017641" y="852890"/>
            <a:ext cx="464989" cy="573552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8145176" y="611494"/>
            <a:ext cx="452493" cy="558139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2483961" y="1608930"/>
            <a:ext cx="598493" cy="738227"/>
          </a:xfrm>
          <a:prstGeom prst="rect">
            <a:avLst/>
          </a:prstGeom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4394826" y="623555"/>
            <a:ext cx="428956" cy="529106"/>
          </a:xfrm>
          <a:prstGeom prst="rect">
            <a:avLst/>
          </a:prstGeom>
        </p:spPr>
      </p:pic>
      <p:pic>
        <p:nvPicPr>
          <p:cNvPr id="38" name="Picture 3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1" y="1094551"/>
            <a:ext cx="602330" cy="742960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2395680" y="1035647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8683" y="1078984"/>
            <a:ext cx="457200" cy="4572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4093839" y="108906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2627" y="1139666"/>
            <a:ext cx="457200" cy="4572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5881557" y="411496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565" y="1148870"/>
            <a:ext cx="457200" cy="4572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7768923" y="-32240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78503" y="1148870"/>
            <a:ext cx="457200" cy="457200"/>
          </a:xfrm>
          <a:prstGeom prst="rect">
            <a:avLst/>
          </a:prstGeom>
        </p:spPr>
      </p:pic>
      <p:pic>
        <p:nvPicPr>
          <p:cNvPr id="47" name="Picture 4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03" y="4190547"/>
            <a:ext cx="824162" cy="8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650690" y="443072"/>
                <a:ext cx="55676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6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690" y="443072"/>
                <a:ext cx="5567685" cy="1200329"/>
              </a:xfrm>
              <a:prstGeom prst="rect">
                <a:avLst/>
              </a:prstGeom>
              <a:blipFill>
                <a:blip r:embed="rId14"/>
                <a:stretch>
                  <a:fillRect l="-3395" t="-8629" r="-2191" b="-17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4503422" y="4149091"/>
                <a:ext cx="3829545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22" y="4149091"/>
                <a:ext cx="3829545" cy="714375"/>
              </a:xfrm>
              <a:prstGeom prst="roundRect">
                <a:avLst/>
              </a:prstGeom>
              <a:blipFill>
                <a:blip r:embed="rId20"/>
                <a:stretch>
                  <a:fillRect l="-2057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600074" y="4190884"/>
                <a:ext cx="3704908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4" y="4190884"/>
                <a:ext cx="3704908" cy="714375"/>
              </a:xfrm>
              <a:prstGeom prst="roundRect">
                <a:avLst/>
              </a:prstGeom>
              <a:blipFill>
                <a:blip r:embed="rId21"/>
                <a:stretch>
                  <a:fillRect l="-1961" b="-819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600074" y="3261500"/>
                <a:ext cx="3704908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4" y="3261500"/>
                <a:ext cx="3704908" cy="714375"/>
              </a:xfrm>
              <a:prstGeom prst="roundRect">
                <a:avLst/>
              </a:prstGeom>
              <a:blipFill>
                <a:blip r:embed="rId22"/>
                <a:stretch>
                  <a:fillRect l="-1961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4503422" y="3298594"/>
                <a:ext cx="3829545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𝒉𝒐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ặ</m:t>
                    </m:r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22" y="3298594"/>
                <a:ext cx="3829545" cy="714375"/>
              </a:xfrm>
              <a:prstGeom prst="roundRect">
                <a:avLst/>
              </a:prstGeom>
              <a:blipFill rotWithShape="1">
                <a:blip r:embed="rId23"/>
                <a:stretch>
                  <a:fillRect l="-2057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607052" y="403933"/>
                <a:ext cx="560602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 </a:t>
                </a:r>
                <a:r>
                  <a:rPr lang="en-US" sz="40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4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052" y="403933"/>
                <a:ext cx="5606022" cy="1323439"/>
              </a:xfrm>
              <a:prstGeom prst="rect">
                <a:avLst/>
              </a:prstGeom>
              <a:blipFill>
                <a:blip r:embed="rId11"/>
                <a:stretch>
                  <a:fillRect l="-3917" t="-8295" r="-141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600075" y="3270647"/>
                <a:ext cx="3629026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3270647"/>
                <a:ext cx="3629026" cy="714375"/>
              </a:xfrm>
              <a:prstGeom prst="roundRect">
                <a:avLst/>
              </a:prstGeom>
              <a:blipFill>
                <a:blip r:embed="rId16"/>
                <a:stretch>
                  <a:fillRect l="-2000" b="-743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4546529" y="4144815"/>
                <a:ext cx="3746680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529" y="4144815"/>
                <a:ext cx="3746680" cy="714375"/>
              </a:xfrm>
              <a:prstGeom prst="roundRect">
                <a:avLst/>
              </a:prstGeom>
              <a:blipFill>
                <a:blip r:embed="rId17"/>
                <a:stretch>
                  <a:fillRect l="-2104" b="-743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600075" y="4160406"/>
                <a:ext cx="3629025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4160406"/>
                <a:ext cx="3629025" cy="714375"/>
              </a:xfrm>
              <a:prstGeom prst="roundRect">
                <a:avLst/>
              </a:prstGeom>
              <a:blipFill>
                <a:blip r:embed="rId18"/>
                <a:stretch>
                  <a:fillRect l="-2000" b="-737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4546528" y="3270647"/>
                <a:ext cx="3746681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528" y="3270647"/>
                <a:ext cx="3746681" cy="714375"/>
              </a:xfrm>
              <a:prstGeom prst="roundRect">
                <a:avLst/>
              </a:prstGeom>
              <a:blipFill>
                <a:blip r:embed="rId19"/>
                <a:stretch>
                  <a:fillRect l="-2104" r="-485" b="-743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  <p:pic>
        <p:nvPicPr>
          <p:cNvPr id="5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539903" y="275413"/>
                <a:ext cx="5800725" cy="187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903" y="275413"/>
                <a:ext cx="5800725" cy="1879425"/>
              </a:xfrm>
              <a:prstGeom prst="rect">
                <a:avLst/>
              </a:prstGeom>
              <a:blipFill>
                <a:blip r:embed="rId13"/>
                <a:stretch>
                  <a:fillRect l="-4837" t="-7143" r="-4732" b="-7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4503422" y="4149091"/>
                <a:ext cx="3692759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22" y="4149091"/>
                <a:ext cx="3692759" cy="714375"/>
              </a:xfrm>
              <a:prstGeom prst="roundRect">
                <a:avLst/>
              </a:prstGeom>
              <a:blipFill>
                <a:blip r:embed="rId19"/>
                <a:stretch>
                  <a:fillRect l="-3770" t="-7438" b="-2396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607218" y="4167868"/>
                <a:ext cx="3704908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18" y="4167868"/>
                <a:ext cx="3704908" cy="714375"/>
              </a:xfrm>
              <a:prstGeom prst="roundRect">
                <a:avLst/>
              </a:prstGeom>
              <a:blipFill>
                <a:blip r:embed="rId20"/>
                <a:stretch>
                  <a:fillRect l="-3764" t="-7438" b="-2396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600074" y="3261500"/>
                <a:ext cx="3704908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4" y="3261500"/>
                <a:ext cx="3704908" cy="714375"/>
              </a:xfrm>
              <a:prstGeom prst="roundRect">
                <a:avLst/>
              </a:prstGeom>
              <a:blipFill>
                <a:blip r:embed="rId21"/>
                <a:stretch>
                  <a:fillRect l="-3595" t="-6612" b="-2396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4503422" y="3261500"/>
                <a:ext cx="3692759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22" y="3261500"/>
                <a:ext cx="3692759" cy="714375"/>
              </a:xfrm>
              <a:prstGeom prst="roundRect">
                <a:avLst/>
              </a:prstGeom>
              <a:blipFill>
                <a:blip r:embed="rId22"/>
                <a:stretch>
                  <a:fillRect l="-3770" t="-6612" b="-2396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4562281" y="4177666"/>
                <a:ext cx="3740804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600" b="1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281" y="4177666"/>
                <a:ext cx="3740804" cy="714375"/>
              </a:xfrm>
              <a:prstGeom prst="roundRect">
                <a:avLst/>
              </a:prstGeom>
              <a:blipFill>
                <a:blip r:embed="rId18"/>
                <a:stretch>
                  <a:fillRect l="-3560" t="-5738" b="-2377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600073" y="3267755"/>
                <a:ext cx="3743327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3" y="3267755"/>
                <a:ext cx="3743327" cy="714375"/>
              </a:xfrm>
              <a:prstGeom prst="roundRect">
                <a:avLst/>
              </a:prstGeom>
              <a:blipFill>
                <a:blip r:embed="rId19"/>
                <a:stretch>
                  <a:fillRect l="-3554" t="-5785" b="-2479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600075" y="4160406"/>
                <a:ext cx="3743325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4160406"/>
                <a:ext cx="3743325" cy="714375"/>
              </a:xfrm>
              <a:prstGeom prst="roundRect">
                <a:avLst/>
              </a:prstGeom>
              <a:blipFill>
                <a:blip r:embed="rId20"/>
                <a:stretch>
                  <a:fillRect l="-3554" t="-5738" b="-2459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4557713" y="3266555"/>
                <a:ext cx="3731084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600" b="1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 dirty="0">
                    <a:solidFill>
                      <a:srgbClr val="008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713" y="3266555"/>
                <a:ext cx="3731084" cy="714375"/>
              </a:xfrm>
              <a:prstGeom prst="roundRect">
                <a:avLst/>
              </a:prstGeom>
              <a:blipFill>
                <a:blip r:embed="rId21"/>
                <a:stretch>
                  <a:fillRect l="-3734" t="-6612" b="-2479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CC0530-F0BF-3E61-FB55-F02532C8E7C3}"/>
                  </a:ext>
                </a:extLst>
              </p:cNvPr>
              <p:cNvSpPr txBox="1"/>
              <p:nvPr/>
            </p:nvSpPr>
            <p:spPr>
              <a:xfrm>
                <a:off x="1484246" y="275413"/>
                <a:ext cx="5942466" cy="1432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+1+</m:t>
                    </m:r>
                    <m:f>
                      <m:f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8CC0530-F0BF-3E61-FB55-F02532C8E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6" y="275413"/>
                <a:ext cx="5942466" cy="1432700"/>
              </a:xfrm>
              <a:prstGeom prst="rect">
                <a:avLst/>
              </a:prstGeom>
              <a:blipFill rotWithShape="1">
                <a:blip r:embed="rId22"/>
                <a:stretch>
                  <a:fillRect l="-3077" t="-6809" r="-2051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43" name="Explosion 2 42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/>
              <p:cNvSpPr/>
              <p:nvPr/>
            </p:nvSpPr>
            <p:spPr>
              <a:xfrm>
                <a:off x="600075" y="3270647"/>
                <a:ext cx="3743326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5" name="Rounded 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3270647"/>
                <a:ext cx="3743326" cy="714375"/>
              </a:xfrm>
              <a:prstGeom prst="roundRect">
                <a:avLst/>
              </a:prstGeom>
              <a:blipFill>
                <a:blip r:embed="rId18"/>
                <a:stretch>
                  <a:fillRect l="-1939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4907503" y="3309418"/>
                <a:ext cx="3759419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503" y="3309418"/>
                <a:ext cx="3759419" cy="714375"/>
              </a:xfrm>
              <a:prstGeom prst="roundRect">
                <a:avLst/>
              </a:prstGeom>
              <a:blipFill>
                <a:blip r:embed="rId19"/>
                <a:stretch>
                  <a:fillRect l="-2093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600075" y="4188981"/>
                <a:ext cx="3743325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4188981"/>
                <a:ext cx="3743325" cy="714375"/>
              </a:xfrm>
              <a:prstGeom prst="roundRect">
                <a:avLst/>
              </a:prstGeom>
              <a:blipFill>
                <a:blip r:embed="rId20"/>
                <a:stretch>
                  <a:fillRect l="-1939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4907503" y="4182774"/>
                <a:ext cx="3759419" cy="714375"/>
              </a:xfrm>
              <a:prstGeom prst="roundRect">
                <a:avLst/>
              </a:prstGeom>
              <a:solidFill>
                <a:srgbClr val="FFCC6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𝒉𝒐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ặ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503" y="4182774"/>
                <a:ext cx="3759419" cy="714375"/>
              </a:xfrm>
              <a:prstGeom prst="roundRect">
                <a:avLst/>
              </a:prstGeom>
              <a:blipFill>
                <a:blip r:embed="rId21"/>
                <a:stretch>
                  <a:fillRect l="-2093" r="-1449" b="-82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D1A602-E2B3-4FFF-9467-E044183575D0}"/>
                  </a:ext>
                </a:extLst>
              </p:cNvPr>
              <p:cNvSpPr txBox="1"/>
              <p:nvPr/>
            </p:nvSpPr>
            <p:spPr>
              <a:xfrm>
                <a:off x="1484246" y="275413"/>
                <a:ext cx="5800725" cy="1730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44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D1A602-E2B3-4FFF-9467-E04418357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6" y="275413"/>
                <a:ext cx="5800725" cy="1730538"/>
              </a:xfrm>
              <a:prstGeom prst="rect">
                <a:avLst/>
              </a:prstGeom>
              <a:blipFill>
                <a:blip r:embed="rId22"/>
                <a:stretch>
                  <a:fillRect l="-4202" t="-6690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2352</Words>
  <Application>Microsoft Office PowerPoint</Application>
  <PresentationFormat>On-screen Show (16:9)</PresentationFormat>
  <Paragraphs>213</Paragraphs>
  <Slides>32</Slides>
  <Notes>23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 Math</vt:lpstr>
      <vt:lpstr>Noto Sans Symbols</vt:lpstr>
      <vt:lpstr>Times New Roman</vt:lpstr>
      <vt:lpstr>Twentieth Century</vt:lpstr>
      <vt:lpstr>2_Office Theme</vt:lpstr>
      <vt:lpstr>3_Office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Nguyen Thi My</dc:creator>
  <cp:lastModifiedBy>Techsi.vn</cp:lastModifiedBy>
  <cp:revision>160</cp:revision>
  <dcterms:created xsi:type="dcterms:W3CDTF">2021-07-22T17:31:00Z</dcterms:created>
  <dcterms:modified xsi:type="dcterms:W3CDTF">2024-10-01T01:45:50Z</dcterms:modified>
</cp:coreProperties>
</file>