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 Bold" panose="020B0806030504020204" pitchFamily="34" charset="0"/>
      <p:regular r:id="rId23"/>
      <p:bold r:id="rId24"/>
    </p:embeddedFont>
    <p:embeddedFont>
      <p:font typeface="Paytone One" panose="020B0604020202020204" charset="0"/>
      <p:regular r:id="rId25"/>
    </p:embeddedFont>
    <p:embeddedFont>
      <p:font typeface="Noto Sans Bold" panose="020B0604020202020204" charset="0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Bold" panose="02000000000000000000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9.gif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7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4C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50619" y="738377"/>
            <a:ext cx="817361" cy="822954"/>
            <a:chOff x="0" y="0"/>
            <a:chExt cx="1089815" cy="1097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815" cy="1097272"/>
            </a:xfrm>
            <a:custGeom>
              <a:avLst/>
              <a:gdLst/>
              <a:ahLst/>
              <a:cxnLst/>
              <a:rect l="l" t="t" r="r" b="b"/>
              <a:pathLst>
                <a:path w="1089815" h="1097272">
                  <a:moveTo>
                    <a:pt x="0" y="0"/>
                  </a:moveTo>
                  <a:lnTo>
                    <a:pt x="1089815" y="0"/>
                  </a:lnTo>
                  <a:lnTo>
                    <a:pt x="1089815" y="1097272"/>
                  </a:lnTo>
                  <a:lnTo>
                    <a:pt x="0" y="109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5" r="-405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218035" y="3203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>
                  <a:solidFill>
                    <a:srgbClr val="7B3C10"/>
                  </a:solidFill>
                  <a:latin typeface="Roboto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7012392" cy="3944471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7014932" cy="3937050"/>
            </a:xfrm>
            <a:custGeom>
              <a:avLst/>
              <a:gdLst/>
              <a:ahLst/>
              <a:cxnLst/>
              <a:rect l="l" t="t" r="r" b="b"/>
              <a:pathLst>
                <a:path w="7014932" h="3937050">
                  <a:moveTo>
                    <a:pt x="7011182" y="3483834"/>
                  </a:moveTo>
                  <a:cubicBezTo>
                    <a:pt x="7007432" y="2500207"/>
                    <a:pt x="6962433" y="1170442"/>
                    <a:pt x="6962433" y="189305"/>
                  </a:cubicBezTo>
                  <a:cubicBezTo>
                    <a:pt x="6962433" y="174364"/>
                    <a:pt x="6966183" y="159422"/>
                    <a:pt x="6966183" y="146971"/>
                  </a:cubicBezTo>
                  <a:cubicBezTo>
                    <a:pt x="6962433" y="144481"/>
                    <a:pt x="6958683" y="144481"/>
                    <a:pt x="6954933" y="141991"/>
                  </a:cubicBezTo>
                  <a:cubicBezTo>
                    <a:pt x="6954933" y="141991"/>
                    <a:pt x="6951183" y="144481"/>
                    <a:pt x="6951183" y="146971"/>
                  </a:cubicBezTo>
                  <a:cubicBezTo>
                    <a:pt x="6943683" y="159422"/>
                    <a:pt x="6928683" y="159422"/>
                    <a:pt x="6913683" y="159422"/>
                  </a:cubicBezTo>
                  <a:cubicBezTo>
                    <a:pt x="6894933" y="156932"/>
                    <a:pt x="6876184" y="144481"/>
                    <a:pt x="6853685" y="149462"/>
                  </a:cubicBezTo>
                  <a:cubicBezTo>
                    <a:pt x="6846185" y="151952"/>
                    <a:pt x="6831184" y="146971"/>
                    <a:pt x="6827435" y="141991"/>
                  </a:cubicBezTo>
                  <a:cubicBezTo>
                    <a:pt x="6816185" y="132030"/>
                    <a:pt x="6801185" y="132030"/>
                    <a:pt x="6786186" y="137011"/>
                  </a:cubicBezTo>
                  <a:cubicBezTo>
                    <a:pt x="6778685" y="139501"/>
                    <a:pt x="6771186" y="137011"/>
                    <a:pt x="6763685" y="137011"/>
                  </a:cubicBezTo>
                  <a:cubicBezTo>
                    <a:pt x="6752437" y="137011"/>
                    <a:pt x="6737436" y="134520"/>
                    <a:pt x="6726186" y="132030"/>
                  </a:cubicBezTo>
                  <a:cubicBezTo>
                    <a:pt x="6722437" y="132030"/>
                    <a:pt x="6714936" y="129540"/>
                    <a:pt x="6711186" y="129540"/>
                  </a:cubicBezTo>
                  <a:cubicBezTo>
                    <a:pt x="6699937" y="127050"/>
                    <a:pt x="6688687" y="119579"/>
                    <a:pt x="6677437" y="129540"/>
                  </a:cubicBezTo>
                  <a:cubicBezTo>
                    <a:pt x="6677437" y="129540"/>
                    <a:pt x="6669937" y="129540"/>
                    <a:pt x="6666188" y="127050"/>
                  </a:cubicBezTo>
                  <a:cubicBezTo>
                    <a:pt x="6662437" y="122069"/>
                    <a:pt x="6658688" y="114599"/>
                    <a:pt x="6654938" y="109618"/>
                  </a:cubicBezTo>
                  <a:cubicBezTo>
                    <a:pt x="6647438" y="102148"/>
                    <a:pt x="6647438" y="89697"/>
                    <a:pt x="6636188" y="84716"/>
                  </a:cubicBezTo>
                  <a:cubicBezTo>
                    <a:pt x="6628688" y="82226"/>
                    <a:pt x="6624938" y="79736"/>
                    <a:pt x="6621188" y="74756"/>
                  </a:cubicBezTo>
                  <a:cubicBezTo>
                    <a:pt x="6621188" y="72265"/>
                    <a:pt x="6613688" y="69775"/>
                    <a:pt x="6613688" y="67285"/>
                  </a:cubicBezTo>
                  <a:lnTo>
                    <a:pt x="6602439" y="59815"/>
                  </a:lnTo>
                  <a:cubicBezTo>
                    <a:pt x="6598689" y="54834"/>
                    <a:pt x="6594938" y="47364"/>
                    <a:pt x="6587438" y="44873"/>
                  </a:cubicBezTo>
                  <a:cubicBezTo>
                    <a:pt x="6572439" y="37403"/>
                    <a:pt x="6568689" y="27442"/>
                    <a:pt x="6576188" y="14991"/>
                  </a:cubicBezTo>
                  <a:cubicBezTo>
                    <a:pt x="6564939" y="12501"/>
                    <a:pt x="6557439" y="7520"/>
                    <a:pt x="6546189" y="7520"/>
                  </a:cubicBezTo>
                  <a:cubicBezTo>
                    <a:pt x="6501189" y="10011"/>
                    <a:pt x="6452441" y="14991"/>
                    <a:pt x="6407441" y="17481"/>
                  </a:cubicBezTo>
                  <a:cubicBezTo>
                    <a:pt x="6399941" y="17481"/>
                    <a:pt x="6388691" y="19971"/>
                    <a:pt x="6384942" y="22462"/>
                  </a:cubicBezTo>
                  <a:cubicBezTo>
                    <a:pt x="6354942" y="34913"/>
                    <a:pt x="6324942" y="24952"/>
                    <a:pt x="6294943" y="22462"/>
                  </a:cubicBezTo>
                  <a:cubicBezTo>
                    <a:pt x="6272443" y="22462"/>
                    <a:pt x="6249944" y="14991"/>
                    <a:pt x="6227444" y="12501"/>
                  </a:cubicBezTo>
                  <a:cubicBezTo>
                    <a:pt x="6201194" y="10011"/>
                    <a:pt x="6178695" y="12501"/>
                    <a:pt x="6152445" y="10011"/>
                  </a:cubicBezTo>
                  <a:cubicBezTo>
                    <a:pt x="6148695" y="10011"/>
                    <a:pt x="6144945" y="7520"/>
                    <a:pt x="6141196" y="5030"/>
                  </a:cubicBezTo>
                  <a:cubicBezTo>
                    <a:pt x="6133696" y="0"/>
                    <a:pt x="6118696" y="1270"/>
                    <a:pt x="6111196" y="2540"/>
                  </a:cubicBezTo>
                  <a:cubicBezTo>
                    <a:pt x="6099946" y="7520"/>
                    <a:pt x="6096196" y="14991"/>
                    <a:pt x="6088696" y="22462"/>
                  </a:cubicBezTo>
                  <a:cubicBezTo>
                    <a:pt x="6069946" y="24952"/>
                    <a:pt x="6043697" y="27442"/>
                    <a:pt x="6024947" y="34913"/>
                  </a:cubicBezTo>
                  <a:cubicBezTo>
                    <a:pt x="6009947" y="39893"/>
                    <a:pt x="6002448" y="42383"/>
                    <a:pt x="5991198" y="37403"/>
                  </a:cubicBezTo>
                  <a:lnTo>
                    <a:pt x="5987448" y="39893"/>
                  </a:lnTo>
                  <a:cubicBezTo>
                    <a:pt x="5994947" y="44873"/>
                    <a:pt x="5998698" y="52344"/>
                    <a:pt x="6006197" y="57324"/>
                  </a:cubicBezTo>
                  <a:cubicBezTo>
                    <a:pt x="5994947" y="59815"/>
                    <a:pt x="5979948" y="64795"/>
                    <a:pt x="5972448" y="62305"/>
                  </a:cubicBezTo>
                  <a:cubicBezTo>
                    <a:pt x="5953698" y="59815"/>
                    <a:pt x="5946199" y="64795"/>
                    <a:pt x="5931199" y="69775"/>
                  </a:cubicBezTo>
                  <a:cubicBezTo>
                    <a:pt x="5916199" y="77246"/>
                    <a:pt x="5897449" y="82226"/>
                    <a:pt x="5882449" y="87207"/>
                  </a:cubicBezTo>
                  <a:cubicBezTo>
                    <a:pt x="5878700" y="87207"/>
                    <a:pt x="5874949" y="87207"/>
                    <a:pt x="5871200" y="84716"/>
                  </a:cubicBezTo>
                  <a:cubicBezTo>
                    <a:pt x="5867449" y="84716"/>
                    <a:pt x="5863699" y="82226"/>
                    <a:pt x="5863699" y="82226"/>
                  </a:cubicBezTo>
                  <a:cubicBezTo>
                    <a:pt x="5844950" y="87207"/>
                    <a:pt x="5826200" y="92187"/>
                    <a:pt x="5807450" y="87207"/>
                  </a:cubicBezTo>
                  <a:cubicBezTo>
                    <a:pt x="5803701" y="87207"/>
                    <a:pt x="5803701" y="89697"/>
                    <a:pt x="5799950" y="89697"/>
                  </a:cubicBezTo>
                  <a:cubicBezTo>
                    <a:pt x="5777451" y="94677"/>
                    <a:pt x="5762451" y="112109"/>
                    <a:pt x="5732451" y="112109"/>
                  </a:cubicBezTo>
                  <a:cubicBezTo>
                    <a:pt x="5709952" y="112109"/>
                    <a:pt x="5687452" y="124560"/>
                    <a:pt x="5664953" y="124560"/>
                  </a:cubicBezTo>
                  <a:cubicBezTo>
                    <a:pt x="5638703" y="127050"/>
                    <a:pt x="5616204" y="132030"/>
                    <a:pt x="5593704" y="139501"/>
                  </a:cubicBezTo>
                  <a:cubicBezTo>
                    <a:pt x="5586204" y="141991"/>
                    <a:pt x="5578704" y="141991"/>
                    <a:pt x="5574954" y="141991"/>
                  </a:cubicBezTo>
                  <a:cubicBezTo>
                    <a:pt x="5556204" y="137011"/>
                    <a:pt x="5544954" y="144481"/>
                    <a:pt x="5537454" y="151952"/>
                  </a:cubicBezTo>
                  <a:cubicBezTo>
                    <a:pt x="5518705" y="169383"/>
                    <a:pt x="5488705" y="174364"/>
                    <a:pt x="5462456" y="179344"/>
                  </a:cubicBezTo>
                  <a:cubicBezTo>
                    <a:pt x="5428706" y="184324"/>
                    <a:pt x="5394957" y="186815"/>
                    <a:pt x="5361207" y="189305"/>
                  </a:cubicBezTo>
                  <a:cubicBezTo>
                    <a:pt x="5357457" y="189305"/>
                    <a:pt x="5353708" y="196775"/>
                    <a:pt x="5346208" y="199265"/>
                  </a:cubicBezTo>
                  <a:cubicBezTo>
                    <a:pt x="5342457" y="199265"/>
                    <a:pt x="5338707" y="196775"/>
                    <a:pt x="5338707" y="196775"/>
                  </a:cubicBezTo>
                  <a:cubicBezTo>
                    <a:pt x="5319958" y="211716"/>
                    <a:pt x="5308708" y="234128"/>
                    <a:pt x="5271209" y="231638"/>
                  </a:cubicBezTo>
                  <a:lnTo>
                    <a:pt x="5267459" y="231638"/>
                  </a:lnTo>
                  <a:cubicBezTo>
                    <a:pt x="5237459" y="244089"/>
                    <a:pt x="5207460" y="239109"/>
                    <a:pt x="5181210" y="234128"/>
                  </a:cubicBezTo>
                  <a:cubicBezTo>
                    <a:pt x="5173710" y="234128"/>
                    <a:pt x="5162460" y="229148"/>
                    <a:pt x="5158711" y="224167"/>
                  </a:cubicBezTo>
                  <a:cubicBezTo>
                    <a:pt x="5147461" y="209226"/>
                    <a:pt x="5117461" y="204246"/>
                    <a:pt x="5094961" y="209226"/>
                  </a:cubicBezTo>
                  <a:cubicBezTo>
                    <a:pt x="5076212" y="214207"/>
                    <a:pt x="5057462" y="216697"/>
                    <a:pt x="5038712" y="221677"/>
                  </a:cubicBezTo>
                  <a:cubicBezTo>
                    <a:pt x="5008713" y="226658"/>
                    <a:pt x="4982463" y="229148"/>
                    <a:pt x="4952464" y="219187"/>
                  </a:cubicBezTo>
                  <a:cubicBezTo>
                    <a:pt x="4922464" y="209226"/>
                    <a:pt x="4899964" y="216697"/>
                    <a:pt x="4884965" y="239109"/>
                  </a:cubicBezTo>
                  <a:cubicBezTo>
                    <a:pt x="4873715" y="254050"/>
                    <a:pt x="4843715" y="256540"/>
                    <a:pt x="4824965" y="244089"/>
                  </a:cubicBezTo>
                  <a:cubicBezTo>
                    <a:pt x="4813716" y="236618"/>
                    <a:pt x="4806216" y="239109"/>
                    <a:pt x="4794966" y="244089"/>
                  </a:cubicBezTo>
                  <a:lnTo>
                    <a:pt x="4772467" y="259030"/>
                  </a:lnTo>
                  <a:cubicBezTo>
                    <a:pt x="4768717" y="261520"/>
                    <a:pt x="4761217" y="261520"/>
                    <a:pt x="4757467" y="261520"/>
                  </a:cubicBezTo>
                  <a:lnTo>
                    <a:pt x="4734967" y="261520"/>
                  </a:lnTo>
                  <a:cubicBezTo>
                    <a:pt x="4719967" y="261520"/>
                    <a:pt x="4704967" y="259030"/>
                    <a:pt x="4689967" y="256540"/>
                  </a:cubicBezTo>
                  <a:cubicBezTo>
                    <a:pt x="4671218" y="254050"/>
                    <a:pt x="4656218" y="246579"/>
                    <a:pt x="4637468" y="244089"/>
                  </a:cubicBezTo>
                  <a:cubicBezTo>
                    <a:pt x="4607469" y="241599"/>
                    <a:pt x="4599969" y="224167"/>
                    <a:pt x="4588719" y="211716"/>
                  </a:cubicBezTo>
                  <a:cubicBezTo>
                    <a:pt x="4581219" y="204246"/>
                    <a:pt x="4566220" y="194285"/>
                    <a:pt x="4551220" y="196775"/>
                  </a:cubicBezTo>
                  <a:cubicBezTo>
                    <a:pt x="4536220" y="201756"/>
                    <a:pt x="4521220" y="196775"/>
                    <a:pt x="4509971" y="194285"/>
                  </a:cubicBezTo>
                  <a:cubicBezTo>
                    <a:pt x="4506221" y="194285"/>
                    <a:pt x="4498721" y="191795"/>
                    <a:pt x="4494971" y="191795"/>
                  </a:cubicBezTo>
                  <a:cubicBezTo>
                    <a:pt x="4468721" y="186815"/>
                    <a:pt x="4449971" y="196775"/>
                    <a:pt x="4431222" y="209226"/>
                  </a:cubicBezTo>
                  <a:lnTo>
                    <a:pt x="4416222" y="219187"/>
                  </a:lnTo>
                  <a:cubicBezTo>
                    <a:pt x="4412472" y="221677"/>
                    <a:pt x="4412472" y="226658"/>
                    <a:pt x="4408722" y="229148"/>
                  </a:cubicBezTo>
                  <a:cubicBezTo>
                    <a:pt x="4386222" y="241599"/>
                    <a:pt x="4363723" y="236618"/>
                    <a:pt x="4337473" y="229148"/>
                  </a:cubicBezTo>
                  <a:cubicBezTo>
                    <a:pt x="4314973" y="221677"/>
                    <a:pt x="4288724" y="229148"/>
                    <a:pt x="4281224" y="244089"/>
                  </a:cubicBezTo>
                  <a:cubicBezTo>
                    <a:pt x="4277474" y="254050"/>
                    <a:pt x="4273724" y="261520"/>
                    <a:pt x="4254974" y="266501"/>
                  </a:cubicBezTo>
                  <a:cubicBezTo>
                    <a:pt x="4236225" y="273971"/>
                    <a:pt x="4213725" y="278952"/>
                    <a:pt x="4209975" y="296383"/>
                  </a:cubicBezTo>
                  <a:cubicBezTo>
                    <a:pt x="4209975" y="298873"/>
                    <a:pt x="4206225" y="301364"/>
                    <a:pt x="4202475" y="301364"/>
                  </a:cubicBezTo>
                  <a:cubicBezTo>
                    <a:pt x="4191225" y="303854"/>
                    <a:pt x="4183725" y="306344"/>
                    <a:pt x="4172476" y="308834"/>
                  </a:cubicBezTo>
                  <a:lnTo>
                    <a:pt x="4138726" y="308834"/>
                  </a:lnTo>
                  <a:cubicBezTo>
                    <a:pt x="4116227" y="306344"/>
                    <a:pt x="4093727" y="301364"/>
                    <a:pt x="4071227" y="298873"/>
                  </a:cubicBezTo>
                  <a:cubicBezTo>
                    <a:pt x="4044978" y="296383"/>
                    <a:pt x="4022478" y="306344"/>
                    <a:pt x="3996228" y="308834"/>
                  </a:cubicBezTo>
                  <a:lnTo>
                    <a:pt x="3992478" y="311324"/>
                  </a:lnTo>
                  <a:cubicBezTo>
                    <a:pt x="3984979" y="318795"/>
                    <a:pt x="3973729" y="316305"/>
                    <a:pt x="3966229" y="311324"/>
                  </a:cubicBezTo>
                  <a:cubicBezTo>
                    <a:pt x="3951229" y="301364"/>
                    <a:pt x="3924979" y="298873"/>
                    <a:pt x="3906230" y="303854"/>
                  </a:cubicBezTo>
                  <a:cubicBezTo>
                    <a:pt x="3883730" y="311324"/>
                    <a:pt x="3861230" y="316305"/>
                    <a:pt x="3838731" y="321285"/>
                  </a:cubicBezTo>
                  <a:cubicBezTo>
                    <a:pt x="3831231" y="321285"/>
                    <a:pt x="3823731" y="318795"/>
                    <a:pt x="3819981" y="318795"/>
                  </a:cubicBezTo>
                  <a:cubicBezTo>
                    <a:pt x="3812481" y="318795"/>
                    <a:pt x="3801231" y="316305"/>
                    <a:pt x="3797482" y="318795"/>
                  </a:cubicBezTo>
                  <a:cubicBezTo>
                    <a:pt x="3767482" y="333736"/>
                    <a:pt x="3737482" y="328756"/>
                    <a:pt x="3711233" y="318795"/>
                  </a:cubicBezTo>
                  <a:cubicBezTo>
                    <a:pt x="3696233" y="313815"/>
                    <a:pt x="3673733" y="308834"/>
                    <a:pt x="3666233" y="293893"/>
                  </a:cubicBezTo>
                  <a:cubicBezTo>
                    <a:pt x="3662483" y="283932"/>
                    <a:pt x="3647484" y="273971"/>
                    <a:pt x="3636234" y="266501"/>
                  </a:cubicBezTo>
                  <a:cubicBezTo>
                    <a:pt x="3617484" y="254050"/>
                    <a:pt x="3598734" y="236618"/>
                    <a:pt x="3564985" y="236618"/>
                  </a:cubicBezTo>
                  <a:cubicBezTo>
                    <a:pt x="3557485" y="236618"/>
                    <a:pt x="3549985" y="226658"/>
                    <a:pt x="3546235" y="229148"/>
                  </a:cubicBezTo>
                  <a:cubicBezTo>
                    <a:pt x="3531235" y="231638"/>
                    <a:pt x="3531235" y="226658"/>
                    <a:pt x="3523736" y="221677"/>
                  </a:cubicBezTo>
                  <a:cubicBezTo>
                    <a:pt x="3516236" y="216697"/>
                    <a:pt x="3504986" y="211716"/>
                    <a:pt x="3497486" y="204246"/>
                  </a:cubicBezTo>
                  <a:cubicBezTo>
                    <a:pt x="3486236" y="194285"/>
                    <a:pt x="3474986" y="181834"/>
                    <a:pt x="3463736" y="171873"/>
                  </a:cubicBezTo>
                  <a:cubicBezTo>
                    <a:pt x="3452487" y="161913"/>
                    <a:pt x="3444987" y="149462"/>
                    <a:pt x="3433737" y="139501"/>
                  </a:cubicBezTo>
                  <a:cubicBezTo>
                    <a:pt x="3429987" y="137011"/>
                    <a:pt x="3418737" y="134520"/>
                    <a:pt x="3414987" y="137011"/>
                  </a:cubicBezTo>
                  <a:lnTo>
                    <a:pt x="3369988" y="151952"/>
                  </a:lnTo>
                  <a:cubicBezTo>
                    <a:pt x="3362488" y="154442"/>
                    <a:pt x="3358738" y="159422"/>
                    <a:pt x="3354988" y="164403"/>
                  </a:cubicBezTo>
                  <a:lnTo>
                    <a:pt x="3351238" y="161913"/>
                  </a:lnTo>
                  <a:cubicBezTo>
                    <a:pt x="3354988" y="154442"/>
                    <a:pt x="3358738" y="146971"/>
                    <a:pt x="3362488" y="144481"/>
                  </a:cubicBezTo>
                  <a:lnTo>
                    <a:pt x="3317489" y="137011"/>
                  </a:lnTo>
                  <a:cubicBezTo>
                    <a:pt x="3306239" y="134520"/>
                    <a:pt x="3287489" y="134520"/>
                    <a:pt x="3279990" y="134520"/>
                  </a:cubicBezTo>
                  <a:lnTo>
                    <a:pt x="3219990" y="134520"/>
                  </a:lnTo>
                  <a:cubicBezTo>
                    <a:pt x="3197491" y="134520"/>
                    <a:pt x="3178741" y="132030"/>
                    <a:pt x="3156241" y="134520"/>
                  </a:cubicBezTo>
                  <a:cubicBezTo>
                    <a:pt x="3141242" y="137011"/>
                    <a:pt x="3129992" y="132030"/>
                    <a:pt x="3118742" y="127050"/>
                  </a:cubicBezTo>
                  <a:cubicBezTo>
                    <a:pt x="3088742" y="112109"/>
                    <a:pt x="3058743" y="94677"/>
                    <a:pt x="3017493" y="102148"/>
                  </a:cubicBezTo>
                  <a:cubicBezTo>
                    <a:pt x="3013744" y="102148"/>
                    <a:pt x="3006243" y="99658"/>
                    <a:pt x="3002494" y="97167"/>
                  </a:cubicBezTo>
                  <a:cubicBezTo>
                    <a:pt x="2991244" y="94677"/>
                    <a:pt x="2983744" y="89697"/>
                    <a:pt x="2968744" y="84716"/>
                  </a:cubicBezTo>
                  <a:cubicBezTo>
                    <a:pt x="2968744" y="92187"/>
                    <a:pt x="2968744" y="94677"/>
                    <a:pt x="2972494" y="99658"/>
                  </a:cubicBezTo>
                  <a:cubicBezTo>
                    <a:pt x="2964994" y="104638"/>
                    <a:pt x="2961244" y="102148"/>
                    <a:pt x="2957494" y="99658"/>
                  </a:cubicBezTo>
                  <a:cubicBezTo>
                    <a:pt x="2953745" y="102148"/>
                    <a:pt x="2949994" y="107128"/>
                    <a:pt x="2946244" y="107128"/>
                  </a:cubicBezTo>
                  <a:cubicBezTo>
                    <a:pt x="2927495" y="112109"/>
                    <a:pt x="2908745" y="114599"/>
                    <a:pt x="2889995" y="119579"/>
                  </a:cubicBezTo>
                  <a:cubicBezTo>
                    <a:pt x="2882496" y="122069"/>
                    <a:pt x="2874995" y="124560"/>
                    <a:pt x="2871246" y="127050"/>
                  </a:cubicBezTo>
                  <a:cubicBezTo>
                    <a:pt x="2856246" y="134520"/>
                    <a:pt x="2844996" y="146971"/>
                    <a:pt x="2818746" y="144481"/>
                  </a:cubicBezTo>
                  <a:cubicBezTo>
                    <a:pt x="2814996" y="144481"/>
                    <a:pt x="2807497" y="149462"/>
                    <a:pt x="2799997" y="149462"/>
                  </a:cubicBezTo>
                  <a:cubicBezTo>
                    <a:pt x="2792497" y="151952"/>
                    <a:pt x="2781247" y="151952"/>
                    <a:pt x="2773747" y="154442"/>
                  </a:cubicBezTo>
                  <a:lnTo>
                    <a:pt x="2766247" y="154442"/>
                  </a:lnTo>
                  <a:cubicBezTo>
                    <a:pt x="2743747" y="159422"/>
                    <a:pt x="2724998" y="164403"/>
                    <a:pt x="2702498" y="166893"/>
                  </a:cubicBezTo>
                  <a:lnTo>
                    <a:pt x="2687498" y="166893"/>
                  </a:lnTo>
                  <a:cubicBezTo>
                    <a:pt x="2668749" y="166893"/>
                    <a:pt x="2653749" y="164403"/>
                    <a:pt x="2634999" y="164403"/>
                  </a:cubicBezTo>
                  <a:cubicBezTo>
                    <a:pt x="2616250" y="164403"/>
                    <a:pt x="2597500" y="169383"/>
                    <a:pt x="2578750" y="169383"/>
                  </a:cubicBezTo>
                  <a:cubicBezTo>
                    <a:pt x="2556250" y="169383"/>
                    <a:pt x="2530001" y="169383"/>
                    <a:pt x="2511251" y="159422"/>
                  </a:cubicBezTo>
                  <a:cubicBezTo>
                    <a:pt x="2507501" y="156932"/>
                    <a:pt x="2496251" y="156932"/>
                    <a:pt x="2488752" y="159422"/>
                  </a:cubicBezTo>
                  <a:cubicBezTo>
                    <a:pt x="2462502" y="161913"/>
                    <a:pt x="2436252" y="164403"/>
                    <a:pt x="2413753" y="169383"/>
                  </a:cubicBezTo>
                  <a:cubicBezTo>
                    <a:pt x="2391253" y="174364"/>
                    <a:pt x="2380003" y="169383"/>
                    <a:pt x="2372503" y="156932"/>
                  </a:cubicBezTo>
                  <a:cubicBezTo>
                    <a:pt x="2368753" y="151952"/>
                    <a:pt x="2361254" y="146971"/>
                    <a:pt x="2353754" y="141991"/>
                  </a:cubicBezTo>
                  <a:cubicBezTo>
                    <a:pt x="2342504" y="137011"/>
                    <a:pt x="2331254" y="129540"/>
                    <a:pt x="2320004" y="129540"/>
                  </a:cubicBezTo>
                  <a:cubicBezTo>
                    <a:pt x="2293755" y="129540"/>
                    <a:pt x="2278755" y="119579"/>
                    <a:pt x="2260005" y="112109"/>
                  </a:cubicBezTo>
                  <a:cubicBezTo>
                    <a:pt x="2230006" y="99658"/>
                    <a:pt x="2203756" y="84716"/>
                    <a:pt x="2166256" y="87207"/>
                  </a:cubicBezTo>
                  <a:lnTo>
                    <a:pt x="2166256" y="74756"/>
                  </a:lnTo>
                  <a:cubicBezTo>
                    <a:pt x="2173756" y="74756"/>
                    <a:pt x="2181256" y="74756"/>
                    <a:pt x="2188756" y="72265"/>
                  </a:cubicBezTo>
                  <a:cubicBezTo>
                    <a:pt x="2177506" y="67285"/>
                    <a:pt x="2177506" y="59815"/>
                    <a:pt x="2170007" y="54834"/>
                  </a:cubicBezTo>
                  <a:cubicBezTo>
                    <a:pt x="2155007" y="47364"/>
                    <a:pt x="2140007" y="44873"/>
                    <a:pt x="2125007" y="39893"/>
                  </a:cubicBezTo>
                  <a:cubicBezTo>
                    <a:pt x="2113757" y="37403"/>
                    <a:pt x="2098758" y="37403"/>
                    <a:pt x="2106258" y="49854"/>
                  </a:cubicBezTo>
                  <a:cubicBezTo>
                    <a:pt x="2087508" y="52344"/>
                    <a:pt x="2072508" y="52344"/>
                    <a:pt x="2065008" y="57324"/>
                  </a:cubicBezTo>
                  <a:cubicBezTo>
                    <a:pt x="2050008" y="64795"/>
                    <a:pt x="2035009" y="59815"/>
                    <a:pt x="2023759" y="54834"/>
                  </a:cubicBezTo>
                  <a:cubicBezTo>
                    <a:pt x="2016259" y="52344"/>
                    <a:pt x="2008759" y="49854"/>
                    <a:pt x="2001259" y="52344"/>
                  </a:cubicBezTo>
                  <a:cubicBezTo>
                    <a:pt x="1956260" y="67285"/>
                    <a:pt x="1911261" y="59815"/>
                    <a:pt x="1866261" y="59815"/>
                  </a:cubicBezTo>
                  <a:cubicBezTo>
                    <a:pt x="1858761" y="59815"/>
                    <a:pt x="1851261" y="57324"/>
                    <a:pt x="1840011" y="57324"/>
                  </a:cubicBezTo>
                  <a:cubicBezTo>
                    <a:pt x="1825012" y="54834"/>
                    <a:pt x="1813762" y="49854"/>
                    <a:pt x="1798762" y="47364"/>
                  </a:cubicBezTo>
                  <a:cubicBezTo>
                    <a:pt x="1783762" y="44873"/>
                    <a:pt x="1765013" y="42383"/>
                    <a:pt x="1750013" y="39893"/>
                  </a:cubicBezTo>
                  <a:lnTo>
                    <a:pt x="1738763" y="39893"/>
                  </a:lnTo>
                  <a:cubicBezTo>
                    <a:pt x="1712514" y="39893"/>
                    <a:pt x="1686264" y="42383"/>
                    <a:pt x="1663764" y="42383"/>
                  </a:cubicBezTo>
                  <a:cubicBezTo>
                    <a:pt x="1645015" y="42383"/>
                    <a:pt x="1626265" y="37403"/>
                    <a:pt x="1603765" y="34913"/>
                  </a:cubicBezTo>
                  <a:cubicBezTo>
                    <a:pt x="1600015" y="14991"/>
                    <a:pt x="1570016" y="19971"/>
                    <a:pt x="1551266" y="10011"/>
                  </a:cubicBezTo>
                  <a:cubicBezTo>
                    <a:pt x="1547516" y="7520"/>
                    <a:pt x="1540016" y="10011"/>
                    <a:pt x="1536266" y="10011"/>
                  </a:cubicBezTo>
                  <a:cubicBezTo>
                    <a:pt x="1513767" y="7520"/>
                    <a:pt x="1498767" y="14991"/>
                    <a:pt x="1491267" y="27442"/>
                  </a:cubicBezTo>
                  <a:cubicBezTo>
                    <a:pt x="1480017" y="39893"/>
                    <a:pt x="1450018" y="44873"/>
                    <a:pt x="1461267" y="64795"/>
                  </a:cubicBezTo>
                  <a:cubicBezTo>
                    <a:pt x="1465017" y="67285"/>
                    <a:pt x="1472517" y="69775"/>
                    <a:pt x="1476267" y="74756"/>
                  </a:cubicBezTo>
                  <a:cubicBezTo>
                    <a:pt x="1476267" y="82226"/>
                    <a:pt x="1472517" y="87207"/>
                    <a:pt x="1461267" y="84716"/>
                  </a:cubicBezTo>
                  <a:cubicBezTo>
                    <a:pt x="1457517" y="84716"/>
                    <a:pt x="1453767" y="89697"/>
                    <a:pt x="1450018" y="92187"/>
                  </a:cubicBezTo>
                  <a:cubicBezTo>
                    <a:pt x="1446267" y="94677"/>
                    <a:pt x="1446267" y="99658"/>
                    <a:pt x="1442518" y="99658"/>
                  </a:cubicBezTo>
                  <a:cubicBezTo>
                    <a:pt x="1420018" y="104638"/>
                    <a:pt x="1405018" y="117089"/>
                    <a:pt x="1378769" y="114599"/>
                  </a:cubicBezTo>
                  <a:lnTo>
                    <a:pt x="1371269" y="114599"/>
                  </a:lnTo>
                  <a:cubicBezTo>
                    <a:pt x="1348769" y="127050"/>
                    <a:pt x="1326269" y="124560"/>
                    <a:pt x="1300020" y="122069"/>
                  </a:cubicBezTo>
                  <a:cubicBezTo>
                    <a:pt x="1288770" y="119579"/>
                    <a:pt x="1273770" y="122069"/>
                    <a:pt x="1258770" y="122069"/>
                  </a:cubicBezTo>
                  <a:cubicBezTo>
                    <a:pt x="1247521" y="122069"/>
                    <a:pt x="1236271" y="122069"/>
                    <a:pt x="1225021" y="117089"/>
                  </a:cubicBezTo>
                  <a:cubicBezTo>
                    <a:pt x="1210021" y="112109"/>
                    <a:pt x="1195021" y="104638"/>
                    <a:pt x="1180022" y="99658"/>
                  </a:cubicBezTo>
                  <a:cubicBezTo>
                    <a:pt x="1165022" y="94677"/>
                    <a:pt x="1146272" y="94677"/>
                    <a:pt x="1146272" y="77246"/>
                  </a:cubicBezTo>
                  <a:cubicBezTo>
                    <a:pt x="1146272" y="74756"/>
                    <a:pt x="1138772" y="72265"/>
                    <a:pt x="1138772" y="69775"/>
                  </a:cubicBezTo>
                  <a:cubicBezTo>
                    <a:pt x="1112523" y="84716"/>
                    <a:pt x="1090023" y="97167"/>
                    <a:pt x="1067523" y="109618"/>
                  </a:cubicBezTo>
                  <a:cubicBezTo>
                    <a:pt x="1056274" y="117089"/>
                    <a:pt x="1041274" y="127050"/>
                    <a:pt x="1048774" y="139501"/>
                  </a:cubicBezTo>
                  <a:cubicBezTo>
                    <a:pt x="1048774" y="141991"/>
                    <a:pt x="1045024" y="144481"/>
                    <a:pt x="1045024" y="146971"/>
                  </a:cubicBezTo>
                  <a:cubicBezTo>
                    <a:pt x="1041274" y="151952"/>
                    <a:pt x="1037524" y="156932"/>
                    <a:pt x="1030024" y="159422"/>
                  </a:cubicBezTo>
                  <a:cubicBezTo>
                    <a:pt x="1022524" y="166893"/>
                    <a:pt x="1015024" y="174364"/>
                    <a:pt x="1007524" y="184324"/>
                  </a:cubicBezTo>
                  <a:lnTo>
                    <a:pt x="985025" y="199265"/>
                  </a:lnTo>
                  <a:cubicBezTo>
                    <a:pt x="977525" y="206736"/>
                    <a:pt x="970025" y="214207"/>
                    <a:pt x="958775" y="219187"/>
                  </a:cubicBezTo>
                  <a:cubicBezTo>
                    <a:pt x="932525" y="234128"/>
                    <a:pt x="906276" y="249069"/>
                    <a:pt x="876276" y="264011"/>
                  </a:cubicBezTo>
                  <a:cubicBezTo>
                    <a:pt x="861277" y="273971"/>
                    <a:pt x="842527" y="281442"/>
                    <a:pt x="827527" y="291403"/>
                  </a:cubicBezTo>
                  <a:cubicBezTo>
                    <a:pt x="801277" y="306344"/>
                    <a:pt x="771278" y="318795"/>
                    <a:pt x="756278" y="341207"/>
                  </a:cubicBezTo>
                  <a:cubicBezTo>
                    <a:pt x="756278" y="343697"/>
                    <a:pt x="748778" y="346187"/>
                    <a:pt x="745028" y="348677"/>
                  </a:cubicBezTo>
                  <a:cubicBezTo>
                    <a:pt x="726279" y="358638"/>
                    <a:pt x="696279" y="358638"/>
                    <a:pt x="696279" y="378560"/>
                  </a:cubicBezTo>
                  <a:cubicBezTo>
                    <a:pt x="666280" y="378560"/>
                    <a:pt x="651280" y="393501"/>
                    <a:pt x="636280" y="405952"/>
                  </a:cubicBezTo>
                  <a:cubicBezTo>
                    <a:pt x="625030" y="415913"/>
                    <a:pt x="613780" y="428364"/>
                    <a:pt x="598781" y="435834"/>
                  </a:cubicBezTo>
                  <a:cubicBezTo>
                    <a:pt x="583781" y="440815"/>
                    <a:pt x="565031" y="438324"/>
                    <a:pt x="546281" y="438324"/>
                  </a:cubicBezTo>
                  <a:cubicBezTo>
                    <a:pt x="538781" y="438324"/>
                    <a:pt x="531282" y="438324"/>
                    <a:pt x="531282" y="440815"/>
                  </a:cubicBezTo>
                  <a:cubicBezTo>
                    <a:pt x="516282" y="450775"/>
                    <a:pt x="497532" y="458246"/>
                    <a:pt x="486282" y="470697"/>
                  </a:cubicBezTo>
                  <a:cubicBezTo>
                    <a:pt x="475032" y="483148"/>
                    <a:pt x="463783" y="490618"/>
                    <a:pt x="445033" y="493109"/>
                  </a:cubicBezTo>
                  <a:cubicBezTo>
                    <a:pt x="426283" y="495599"/>
                    <a:pt x="407534" y="508050"/>
                    <a:pt x="381284" y="500579"/>
                  </a:cubicBezTo>
                  <a:cubicBezTo>
                    <a:pt x="358784" y="495599"/>
                    <a:pt x="332535" y="500579"/>
                    <a:pt x="317535" y="490618"/>
                  </a:cubicBezTo>
                  <a:cubicBezTo>
                    <a:pt x="287535" y="493109"/>
                    <a:pt x="265036" y="498089"/>
                    <a:pt x="238786" y="500579"/>
                  </a:cubicBezTo>
                  <a:cubicBezTo>
                    <a:pt x="208787" y="505560"/>
                    <a:pt x="175037" y="503069"/>
                    <a:pt x="148788" y="518011"/>
                  </a:cubicBezTo>
                  <a:cubicBezTo>
                    <a:pt x="126288" y="530462"/>
                    <a:pt x="107538" y="542913"/>
                    <a:pt x="73789" y="540422"/>
                  </a:cubicBezTo>
                  <a:cubicBezTo>
                    <a:pt x="77539" y="555364"/>
                    <a:pt x="81289" y="567815"/>
                    <a:pt x="85038" y="582756"/>
                  </a:cubicBezTo>
                  <a:cubicBezTo>
                    <a:pt x="92538" y="622599"/>
                    <a:pt x="100038" y="662442"/>
                    <a:pt x="103788" y="702285"/>
                  </a:cubicBezTo>
                  <a:cubicBezTo>
                    <a:pt x="115038" y="752089"/>
                    <a:pt x="118788" y="799403"/>
                    <a:pt x="111288" y="846716"/>
                  </a:cubicBezTo>
                  <a:cubicBezTo>
                    <a:pt x="103788" y="913952"/>
                    <a:pt x="70039" y="3214893"/>
                    <a:pt x="36289" y="3277148"/>
                  </a:cubicBezTo>
                  <a:lnTo>
                    <a:pt x="2540" y="3329442"/>
                  </a:lnTo>
                  <a:cubicBezTo>
                    <a:pt x="0" y="3341893"/>
                    <a:pt x="6290" y="3349363"/>
                    <a:pt x="25039" y="3351854"/>
                  </a:cubicBezTo>
                  <a:cubicBezTo>
                    <a:pt x="47539" y="3354344"/>
                    <a:pt x="55039" y="3364305"/>
                    <a:pt x="62539" y="3376756"/>
                  </a:cubicBezTo>
                  <a:cubicBezTo>
                    <a:pt x="70039" y="3396677"/>
                    <a:pt x="58789" y="3416599"/>
                    <a:pt x="73789" y="3436520"/>
                  </a:cubicBezTo>
                  <a:cubicBezTo>
                    <a:pt x="81289" y="3446481"/>
                    <a:pt x="73789" y="3463912"/>
                    <a:pt x="70039" y="3478854"/>
                  </a:cubicBezTo>
                  <a:cubicBezTo>
                    <a:pt x="66289" y="3498775"/>
                    <a:pt x="73789" y="3518697"/>
                    <a:pt x="85038" y="3536128"/>
                  </a:cubicBezTo>
                  <a:cubicBezTo>
                    <a:pt x="111288" y="3566011"/>
                    <a:pt x="115038" y="3600873"/>
                    <a:pt x="115038" y="3633246"/>
                  </a:cubicBezTo>
                  <a:cubicBezTo>
                    <a:pt x="115038" y="3640717"/>
                    <a:pt x="118788" y="3648187"/>
                    <a:pt x="122538" y="3653168"/>
                  </a:cubicBezTo>
                  <a:cubicBezTo>
                    <a:pt x="130038" y="3658148"/>
                    <a:pt x="145038" y="3663128"/>
                    <a:pt x="160037" y="3665619"/>
                  </a:cubicBezTo>
                  <a:lnTo>
                    <a:pt x="250036" y="3695501"/>
                  </a:lnTo>
                  <a:cubicBezTo>
                    <a:pt x="291285" y="3710442"/>
                    <a:pt x="325035" y="3707952"/>
                    <a:pt x="362534" y="3690521"/>
                  </a:cubicBezTo>
                  <a:cubicBezTo>
                    <a:pt x="366284" y="3688030"/>
                    <a:pt x="377534" y="3685540"/>
                    <a:pt x="381284" y="3685540"/>
                  </a:cubicBezTo>
                  <a:cubicBezTo>
                    <a:pt x="407534" y="3688030"/>
                    <a:pt x="433783" y="3688030"/>
                    <a:pt x="456283" y="3702971"/>
                  </a:cubicBezTo>
                  <a:cubicBezTo>
                    <a:pt x="482532" y="3717912"/>
                    <a:pt x="520032" y="3727873"/>
                    <a:pt x="550031" y="3740325"/>
                  </a:cubicBezTo>
                  <a:cubicBezTo>
                    <a:pt x="568781" y="3747795"/>
                    <a:pt x="591281" y="3757756"/>
                    <a:pt x="602531" y="3767716"/>
                  </a:cubicBezTo>
                  <a:cubicBezTo>
                    <a:pt x="610030" y="3772697"/>
                    <a:pt x="617530" y="3777677"/>
                    <a:pt x="625030" y="3780168"/>
                  </a:cubicBezTo>
                  <a:cubicBezTo>
                    <a:pt x="666280" y="3790129"/>
                    <a:pt x="688779" y="3815031"/>
                    <a:pt x="715029" y="3834951"/>
                  </a:cubicBezTo>
                  <a:cubicBezTo>
                    <a:pt x="737528" y="3852383"/>
                    <a:pt x="767528" y="3862344"/>
                    <a:pt x="801277" y="3864834"/>
                  </a:cubicBezTo>
                  <a:cubicBezTo>
                    <a:pt x="838777" y="3869814"/>
                    <a:pt x="876276" y="3872305"/>
                    <a:pt x="913776" y="3877285"/>
                  </a:cubicBezTo>
                  <a:cubicBezTo>
                    <a:pt x="928776" y="3879775"/>
                    <a:pt x="947525" y="3882266"/>
                    <a:pt x="962525" y="3887246"/>
                  </a:cubicBezTo>
                  <a:cubicBezTo>
                    <a:pt x="981275" y="3892226"/>
                    <a:pt x="1000024" y="3892226"/>
                    <a:pt x="1015024" y="3899697"/>
                  </a:cubicBezTo>
                  <a:cubicBezTo>
                    <a:pt x="1037524" y="3912148"/>
                    <a:pt x="1060024" y="3919618"/>
                    <a:pt x="1090023" y="3914638"/>
                  </a:cubicBezTo>
                  <a:cubicBezTo>
                    <a:pt x="1101273" y="3912148"/>
                    <a:pt x="1116273" y="3917128"/>
                    <a:pt x="1127522" y="3919618"/>
                  </a:cubicBezTo>
                  <a:cubicBezTo>
                    <a:pt x="1131272" y="3919618"/>
                    <a:pt x="1135022" y="3922109"/>
                    <a:pt x="1138772" y="3922109"/>
                  </a:cubicBezTo>
                  <a:cubicBezTo>
                    <a:pt x="1180022" y="3924599"/>
                    <a:pt x="1217521" y="3919618"/>
                    <a:pt x="1255021" y="3914638"/>
                  </a:cubicBezTo>
                  <a:cubicBezTo>
                    <a:pt x="1270020" y="3912148"/>
                    <a:pt x="1285020" y="3909657"/>
                    <a:pt x="1300020" y="3904677"/>
                  </a:cubicBezTo>
                  <a:cubicBezTo>
                    <a:pt x="1341269" y="3892226"/>
                    <a:pt x="1382518" y="3879775"/>
                    <a:pt x="1420018" y="3864834"/>
                  </a:cubicBezTo>
                  <a:cubicBezTo>
                    <a:pt x="1446267" y="3854873"/>
                    <a:pt x="1472517" y="3844912"/>
                    <a:pt x="1502517" y="3854873"/>
                  </a:cubicBezTo>
                  <a:lnTo>
                    <a:pt x="1517517" y="3854873"/>
                  </a:lnTo>
                  <a:cubicBezTo>
                    <a:pt x="1543766" y="3854873"/>
                    <a:pt x="1570016" y="3852383"/>
                    <a:pt x="1592515" y="3849893"/>
                  </a:cubicBezTo>
                  <a:cubicBezTo>
                    <a:pt x="1596265" y="3849893"/>
                    <a:pt x="1603765" y="3849893"/>
                    <a:pt x="1603765" y="3847403"/>
                  </a:cubicBezTo>
                  <a:cubicBezTo>
                    <a:pt x="1615015" y="3837442"/>
                    <a:pt x="1633765" y="3837442"/>
                    <a:pt x="1652514" y="3834951"/>
                  </a:cubicBezTo>
                  <a:cubicBezTo>
                    <a:pt x="1682514" y="3832462"/>
                    <a:pt x="1712514" y="3832462"/>
                    <a:pt x="1735013" y="3820011"/>
                  </a:cubicBezTo>
                  <a:cubicBezTo>
                    <a:pt x="1757513" y="3810050"/>
                    <a:pt x="1780013" y="3807560"/>
                    <a:pt x="1806262" y="3805070"/>
                  </a:cubicBezTo>
                  <a:cubicBezTo>
                    <a:pt x="1810012" y="3805070"/>
                    <a:pt x="1817512" y="3802579"/>
                    <a:pt x="1821262" y="3802579"/>
                  </a:cubicBezTo>
                  <a:cubicBezTo>
                    <a:pt x="1840011" y="3800089"/>
                    <a:pt x="1858761" y="3792618"/>
                    <a:pt x="1873761" y="3795109"/>
                  </a:cubicBezTo>
                  <a:cubicBezTo>
                    <a:pt x="1907510" y="3800089"/>
                    <a:pt x="1922510" y="3792618"/>
                    <a:pt x="1945010" y="3772697"/>
                  </a:cubicBezTo>
                  <a:cubicBezTo>
                    <a:pt x="1948760" y="3767716"/>
                    <a:pt x="1960010" y="3765227"/>
                    <a:pt x="1967510" y="3762736"/>
                  </a:cubicBezTo>
                  <a:cubicBezTo>
                    <a:pt x="1986259" y="3760246"/>
                    <a:pt x="2005009" y="3762736"/>
                    <a:pt x="2023759" y="3760246"/>
                  </a:cubicBezTo>
                  <a:cubicBezTo>
                    <a:pt x="2035009" y="3760246"/>
                    <a:pt x="2046258" y="3752775"/>
                    <a:pt x="2053758" y="3752775"/>
                  </a:cubicBezTo>
                  <a:cubicBezTo>
                    <a:pt x="2083758" y="3755266"/>
                    <a:pt x="2117507" y="3747795"/>
                    <a:pt x="2143757" y="3760246"/>
                  </a:cubicBezTo>
                  <a:cubicBezTo>
                    <a:pt x="2147507" y="3762736"/>
                    <a:pt x="2155007" y="3762736"/>
                    <a:pt x="2162507" y="3762736"/>
                  </a:cubicBezTo>
                  <a:cubicBezTo>
                    <a:pt x="2211256" y="3765227"/>
                    <a:pt x="2252505" y="3775187"/>
                    <a:pt x="2286255" y="3795109"/>
                  </a:cubicBezTo>
                  <a:cubicBezTo>
                    <a:pt x="2297504" y="3802579"/>
                    <a:pt x="2312504" y="3807560"/>
                    <a:pt x="2323754" y="3812540"/>
                  </a:cubicBezTo>
                  <a:cubicBezTo>
                    <a:pt x="2335004" y="3817520"/>
                    <a:pt x="2350004" y="3817520"/>
                    <a:pt x="2361254" y="3820011"/>
                  </a:cubicBezTo>
                  <a:cubicBezTo>
                    <a:pt x="2372503" y="3822501"/>
                    <a:pt x="2380003" y="3824991"/>
                    <a:pt x="2391253" y="3824991"/>
                  </a:cubicBezTo>
                  <a:cubicBezTo>
                    <a:pt x="2410003" y="3824991"/>
                    <a:pt x="2425002" y="3829971"/>
                    <a:pt x="2436252" y="3839932"/>
                  </a:cubicBezTo>
                  <a:cubicBezTo>
                    <a:pt x="2440002" y="3842422"/>
                    <a:pt x="2443752" y="3844912"/>
                    <a:pt x="2447502" y="3849893"/>
                  </a:cubicBezTo>
                  <a:cubicBezTo>
                    <a:pt x="2443752" y="3857364"/>
                    <a:pt x="2466252" y="3877285"/>
                    <a:pt x="2481251" y="3877285"/>
                  </a:cubicBezTo>
                  <a:cubicBezTo>
                    <a:pt x="2507501" y="3877285"/>
                    <a:pt x="2533751" y="3882266"/>
                    <a:pt x="2556250" y="3894716"/>
                  </a:cubicBezTo>
                  <a:cubicBezTo>
                    <a:pt x="2560001" y="3897207"/>
                    <a:pt x="2567500" y="3897207"/>
                    <a:pt x="2575000" y="3894716"/>
                  </a:cubicBezTo>
                  <a:cubicBezTo>
                    <a:pt x="2586250" y="3892226"/>
                    <a:pt x="2593750" y="3892226"/>
                    <a:pt x="2601250" y="3899697"/>
                  </a:cubicBezTo>
                  <a:cubicBezTo>
                    <a:pt x="2605000" y="3902187"/>
                    <a:pt x="2620000" y="3902187"/>
                    <a:pt x="2627499" y="3902187"/>
                  </a:cubicBezTo>
                  <a:cubicBezTo>
                    <a:pt x="2646249" y="3902187"/>
                    <a:pt x="2668749" y="3899697"/>
                    <a:pt x="2687498" y="3902187"/>
                  </a:cubicBezTo>
                  <a:cubicBezTo>
                    <a:pt x="2721248" y="3904677"/>
                    <a:pt x="2751248" y="3907168"/>
                    <a:pt x="2784997" y="3912148"/>
                  </a:cubicBezTo>
                  <a:cubicBezTo>
                    <a:pt x="2792497" y="3912148"/>
                    <a:pt x="2799997" y="3914638"/>
                    <a:pt x="2803747" y="3917128"/>
                  </a:cubicBezTo>
                  <a:cubicBezTo>
                    <a:pt x="2811247" y="3929579"/>
                    <a:pt x="2829996" y="3929579"/>
                    <a:pt x="2841246" y="3932070"/>
                  </a:cubicBezTo>
                  <a:cubicBezTo>
                    <a:pt x="2852496" y="3934559"/>
                    <a:pt x="2867496" y="3937050"/>
                    <a:pt x="2874995" y="3937050"/>
                  </a:cubicBezTo>
                  <a:cubicBezTo>
                    <a:pt x="2878746" y="3934559"/>
                    <a:pt x="2886245" y="3932070"/>
                    <a:pt x="2893745" y="3927089"/>
                  </a:cubicBezTo>
                  <a:cubicBezTo>
                    <a:pt x="2878746" y="3927089"/>
                    <a:pt x="2871246" y="3929579"/>
                    <a:pt x="2863746" y="3929579"/>
                  </a:cubicBezTo>
                  <a:cubicBezTo>
                    <a:pt x="2878746" y="3917128"/>
                    <a:pt x="2893745" y="3914638"/>
                    <a:pt x="2912495" y="3922109"/>
                  </a:cubicBezTo>
                  <a:cubicBezTo>
                    <a:pt x="2934995" y="3934559"/>
                    <a:pt x="2953745" y="3934559"/>
                    <a:pt x="2979994" y="3922109"/>
                  </a:cubicBezTo>
                  <a:lnTo>
                    <a:pt x="3002494" y="3914638"/>
                  </a:lnTo>
                  <a:lnTo>
                    <a:pt x="3002494" y="3902187"/>
                  </a:lnTo>
                  <a:cubicBezTo>
                    <a:pt x="3013744" y="3904677"/>
                    <a:pt x="3024993" y="3909657"/>
                    <a:pt x="3032493" y="3909657"/>
                  </a:cubicBezTo>
                  <a:cubicBezTo>
                    <a:pt x="3054993" y="3902187"/>
                    <a:pt x="3077492" y="3894716"/>
                    <a:pt x="3096242" y="3884755"/>
                  </a:cubicBezTo>
                  <a:cubicBezTo>
                    <a:pt x="3118742" y="3874795"/>
                    <a:pt x="3137491" y="3862344"/>
                    <a:pt x="3156241" y="3852383"/>
                  </a:cubicBezTo>
                  <a:cubicBezTo>
                    <a:pt x="3159991" y="3852383"/>
                    <a:pt x="3159991" y="3849893"/>
                    <a:pt x="3163741" y="3849893"/>
                  </a:cubicBezTo>
                  <a:cubicBezTo>
                    <a:pt x="3189991" y="3844912"/>
                    <a:pt x="3212490" y="3842422"/>
                    <a:pt x="3238740" y="3837442"/>
                  </a:cubicBezTo>
                  <a:cubicBezTo>
                    <a:pt x="3253740" y="3834951"/>
                    <a:pt x="3264990" y="3829971"/>
                    <a:pt x="3279990" y="3827481"/>
                  </a:cubicBezTo>
                  <a:cubicBezTo>
                    <a:pt x="3291239" y="3824991"/>
                    <a:pt x="3298739" y="3824991"/>
                    <a:pt x="3309989" y="3822501"/>
                  </a:cubicBezTo>
                  <a:lnTo>
                    <a:pt x="3347489" y="3822501"/>
                  </a:lnTo>
                  <a:cubicBezTo>
                    <a:pt x="3354988" y="3822501"/>
                    <a:pt x="3366238" y="3822501"/>
                    <a:pt x="3373738" y="3820011"/>
                  </a:cubicBezTo>
                  <a:cubicBezTo>
                    <a:pt x="3377488" y="3815031"/>
                    <a:pt x="3384988" y="3807560"/>
                    <a:pt x="3388738" y="3807560"/>
                  </a:cubicBezTo>
                  <a:cubicBezTo>
                    <a:pt x="3399987" y="3807560"/>
                    <a:pt x="3407488" y="3812540"/>
                    <a:pt x="3418737" y="3815031"/>
                  </a:cubicBezTo>
                  <a:cubicBezTo>
                    <a:pt x="3422487" y="3815031"/>
                    <a:pt x="3422487" y="3817520"/>
                    <a:pt x="3422487" y="3820011"/>
                  </a:cubicBezTo>
                  <a:cubicBezTo>
                    <a:pt x="3437487" y="3829971"/>
                    <a:pt x="3448737" y="3842422"/>
                    <a:pt x="3463736" y="3852383"/>
                  </a:cubicBezTo>
                  <a:cubicBezTo>
                    <a:pt x="3482487" y="3864834"/>
                    <a:pt x="3501236" y="3864834"/>
                    <a:pt x="3512486" y="3857364"/>
                  </a:cubicBezTo>
                  <a:cubicBezTo>
                    <a:pt x="3531235" y="3847403"/>
                    <a:pt x="3546235" y="3839932"/>
                    <a:pt x="3572485" y="3844912"/>
                  </a:cubicBezTo>
                  <a:cubicBezTo>
                    <a:pt x="3576235" y="3844912"/>
                    <a:pt x="3583735" y="3847403"/>
                    <a:pt x="3587484" y="3844912"/>
                  </a:cubicBezTo>
                  <a:cubicBezTo>
                    <a:pt x="3606234" y="3839932"/>
                    <a:pt x="3628734" y="3834951"/>
                    <a:pt x="3647484" y="3827481"/>
                  </a:cubicBezTo>
                  <a:cubicBezTo>
                    <a:pt x="3658733" y="3824991"/>
                    <a:pt x="3673733" y="3824991"/>
                    <a:pt x="3677483" y="3820011"/>
                  </a:cubicBezTo>
                  <a:cubicBezTo>
                    <a:pt x="3688733" y="3805070"/>
                    <a:pt x="3707483" y="3797599"/>
                    <a:pt x="3726232" y="3787638"/>
                  </a:cubicBezTo>
                  <a:cubicBezTo>
                    <a:pt x="3737482" y="3780168"/>
                    <a:pt x="3748732" y="3770207"/>
                    <a:pt x="3759982" y="3767716"/>
                  </a:cubicBezTo>
                  <a:cubicBezTo>
                    <a:pt x="3786232" y="3762736"/>
                    <a:pt x="3804981" y="3747795"/>
                    <a:pt x="3827481" y="3737834"/>
                  </a:cubicBezTo>
                  <a:cubicBezTo>
                    <a:pt x="3846231" y="3730364"/>
                    <a:pt x="3857481" y="3715423"/>
                    <a:pt x="3876230" y="3712932"/>
                  </a:cubicBezTo>
                  <a:cubicBezTo>
                    <a:pt x="3906230" y="3707952"/>
                    <a:pt x="3928729" y="3695501"/>
                    <a:pt x="3954979" y="3683050"/>
                  </a:cubicBezTo>
                  <a:cubicBezTo>
                    <a:pt x="3969979" y="3675579"/>
                    <a:pt x="3988728" y="3670599"/>
                    <a:pt x="4007478" y="3673089"/>
                  </a:cubicBezTo>
                  <a:cubicBezTo>
                    <a:pt x="4018728" y="3675579"/>
                    <a:pt x="4033728" y="3673089"/>
                    <a:pt x="4041228" y="3670599"/>
                  </a:cubicBezTo>
                  <a:cubicBezTo>
                    <a:pt x="4056227" y="3665619"/>
                    <a:pt x="4071227" y="3658148"/>
                    <a:pt x="4086227" y="3653168"/>
                  </a:cubicBezTo>
                  <a:cubicBezTo>
                    <a:pt x="4097477" y="3648187"/>
                    <a:pt x="4108727" y="3643207"/>
                    <a:pt x="4119977" y="3643207"/>
                  </a:cubicBezTo>
                  <a:cubicBezTo>
                    <a:pt x="4157476" y="3640717"/>
                    <a:pt x="4187475" y="3635736"/>
                    <a:pt x="4206225" y="3610834"/>
                  </a:cubicBezTo>
                  <a:cubicBezTo>
                    <a:pt x="4213725" y="3600873"/>
                    <a:pt x="4251224" y="3588422"/>
                    <a:pt x="4266224" y="3593403"/>
                  </a:cubicBezTo>
                  <a:cubicBezTo>
                    <a:pt x="4292474" y="3600873"/>
                    <a:pt x="4311224" y="3595893"/>
                    <a:pt x="4326223" y="3580952"/>
                  </a:cubicBezTo>
                  <a:cubicBezTo>
                    <a:pt x="4337473" y="3573481"/>
                    <a:pt x="4352473" y="3575971"/>
                    <a:pt x="4363723" y="3580952"/>
                  </a:cubicBezTo>
                  <a:cubicBezTo>
                    <a:pt x="4371223" y="3585932"/>
                    <a:pt x="4378722" y="3588422"/>
                    <a:pt x="4386222" y="3588422"/>
                  </a:cubicBezTo>
                  <a:cubicBezTo>
                    <a:pt x="4412472" y="3590913"/>
                    <a:pt x="4442471" y="3588422"/>
                    <a:pt x="4468721" y="3590913"/>
                  </a:cubicBezTo>
                  <a:cubicBezTo>
                    <a:pt x="4491221" y="3593403"/>
                    <a:pt x="4513720" y="3588422"/>
                    <a:pt x="4528720" y="3578462"/>
                  </a:cubicBezTo>
                  <a:cubicBezTo>
                    <a:pt x="4543720" y="3568501"/>
                    <a:pt x="4554970" y="3568501"/>
                    <a:pt x="4577469" y="3573481"/>
                  </a:cubicBezTo>
                  <a:cubicBezTo>
                    <a:pt x="4596219" y="3578462"/>
                    <a:pt x="4611219" y="3590913"/>
                    <a:pt x="4637468" y="3588422"/>
                  </a:cubicBezTo>
                  <a:cubicBezTo>
                    <a:pt x="4659968" y="3585932"/>
                    <a:pt x="4686218" y="3593403"/>
                    <a:pt x="4712467" y="3585932"/>
                  </a:cubicBezTo>
                  <a:lnTo>
                    <a:pt x="4727467" y="3585932"/>
                  </a:lnTo>
                  <a:cubicBezTo>
                    <a:pt x="4749967" y="3590913"/>
                    <a:pt x="4772467" y="3593403"/>
                    <a:pt x="4791216" y="3605854"/>
                  </a:cubicBezTo>
                  <a:cubicBezTo>
                    <a:pt x="4813716" y="3618305"/>
                    <a:pt x="4817466" y="3526168"/>
                    <a:pt x="4839966" y="3536128"/>
                  </a:cubicBezTo>
                  <a:cubicBezTo>
                    <a:pt x="4873715" y="3551070"/>
                    <a:pt x="4866215" y="3536128"/>
                    <a:pt x="4899964" y="3548579"/>
                  </a:cubicBezTo>
                  <a:cubicBezTo>
                    <a:pt x="4926214" y="3556050"/>
                    <a:pt x="4914965" y="3528658"/>
                    <a:pt x="4944964" y="3533638"/>
                  </a:cubicBezTo>
                  <a:cubicBezTo>
                    <a:pt x="4948714" y="3533638"/>
                    <a:pt x="4993713" y="3553560"/>
                    <a:pt x="4993713" y="3551070"/>
                  </a:cubicBezTo>
                  <a:cubicBezTo>
                    <a:pt x="5012462" y="3543599"/>
                    <a:pt x="5031213" y="3468893"/>
                    <a:pt x="5049962" y="3471383"/>
                  </a:cubicBezTo>
                  <a:cubicBezTo>
                    <a:pt x="5087461" y="3478854"/>
                    <a:pt x="5121211" y="3473873"/>
                    <a:pt x="5154960" y="3463912"/>
                  </a:cubicBezTo>
                  <a:cubicBezTo>
                    <a:pt x="5173710" y="3458932"/>
                    <a:pt x="5203710" y="3441501"/>
                    <a:pt x="5218710" y="3448971"/>
                  </a:cubicBezTo>
                  <a:cubicBezTo>
                    <a:pt x="5244959" y="3461422"/>
                    <a:pt x="5271209" y="3466403"/>
                    <a:pt x="5301208" y="3468893"/>
                  </a:cubicBezTo>
                  <a:cubicBezTo>
                    <a:pt x="5304958" y="3468893"/>
                    <a:pt x="5308708" y="3471383"/>
                    <a:pt x="5312458" y="3473873"/>
                  </a:cubicBezTo>
                  <a:cubicBezTo>
                    <a:pt x="5323708" y="3483834"/>
                    <a:pt x="5376207" y="3456442"/>
                    <a:pt x="5387457" y="3466403"/>
                  </a:cubicBezTo>
                  <a:cubicBezTo>
                    <a:pt x="5402457" y="3481344"/>
                    <a:pt x="5417456" y="3496285"/>
                    <a:pt x="5432456" y="3508736"/>
                  </a:cubicBezTo>
                  <a:cubicBezTo>
                    <a:pt x="5439957" y="3513716"/>
                    <a:pt x="5451206" y="3516207"/>
                    <a:pt x="5454956" y="3521187"/>
                  </a:cubicBezTo>
                  <a:cubicBezTo>
                    <a:pt x="5458706" y="3533638"/>
                    <a:pt x="5466206" y="3538618"/>
                    <a:pt x="5484956" y="3538618"/>
                  </a:cubicBezTo>
                  <a:cubicBezTo>
                    <a:pt x="5496205" y="3538618"/>
                    <a:pt x="5507455" y="3541109"/>
                    <a:pt x="5514955" y="3546089"/>
                  </a:cubicBezTo>
                  <a:cubicBezTo>
                    <a:pt x="5533705" y="3553560"/>
                    <a:pt x="5548705" y="3561030"/>
                    <a:pt x="5563704" y="3568501"/>
                  </a:cubicBezTo>
                  <a:cubicBezTo>
                    <a:pt x="5582454" y="3575971"/>
                    <a:pt x="5601203" y="3583442"/>
                    <a:pt x="5608704" y="3595893"/>
                  </a:cubicBezTo>
                  <a:cubicBezTo>
                    <a:pt x="5612453" y="3600873"/>
                    <a:pt x="5616204" y="3603364"/>
                    <a:pt x="5619953" y="3605854"/>
                  </a:cubicBezTo>
                  <a:cubicBezTo>
                    <a:pt x="5634953" y="3615815"/>
                    <a:pt x="5649953" y="3623285"/>
                    <a:pt x="5664953" y="3633246"/>
                  </a:cubicBezTo>
                  <a:cubicBezTo>
                    <a:pt x="5687452" y="3645697"/>
                    <a:pt x="5706202" y="3660638"/>
                    <a:pt x="5728702" y="3673089"/>
                  </a:cubicBezTo>
                  <a:cubicBezTo>
                    <a:pt x="5736202" y="3675579"/>
                    <a:pt x="5743701" y="3680560"/>
                    <a:pt x="5751201" y="3683050"/>
                  </a:cubicBezTo>
                  <a:cubicBezTo>
                    <a:pt x="5766201" y="3688030"/>
                    <a:pt x="5781201" y="3693010"/>
                    <a:pt x="5792451" y="3700481"/>
                  </a:cubicBezTo>
                  <a:cubicBezTo>
                    <a:pt x="5803701" y="3707952"/>
                    <a:pt x="5856200" y="3663128"/>
                    <a:pt x="5863699" y="3673089"/>
                  </a:cubicBezTo>
                  <a:cubicBezTo>
                    <a:pt x="5863699" y="3675579"/>
                    <a:pt x="5867449" y="3675579"/>
                    <a:pt x="5871200" y="3675579"/>
                  </a:cubicBezTo>
                  <a:cubicBezTo>
                    <a:pt x="5893699" y="3688030"/>
                    <a:pt x="5916199" y="3683050"/>
                    <a:pt x="5938698" y="3678070"/>
                  </a:cubicBezTo>
                  <a:cubicBezTo>
                    <a:pt x="5946199" y="3675579"/>
                    <a:pt x="5953698" y="3673089"/>
                    <a:pt x="5957448" y="3675579"/>
                  </a:cubicBezTo>
                  <a:cubicBezTo>
                    <a:pt x="5983698" y="3683050"/>
                    <a:pt x="6002448" y="3700481"/>
                    <a:pt x="6036197" y="3702971"/>
                  </a:cubicBezTo>
                  <a:cubicBezTo>
                    <a:pt x="6036197" y="3702971"/>
                    <a:pt x="6039947" y="3702971"/>
                    <a:pt x="6039947" y="3705462"/>
                  </a:cubicBezTo>
                  <a:cubicBezTo>
                    <a:pt x="6047447" y="3720403"/>
                    <a:pt x="6069946" y="3720403"/>
                    <a:pt x="6088696" y="3722893"/>
                  </a:cubicBezTo>
                  <a:cubicBezTo>
                    <a:pt x="6099946" y="3722893"/>
                    <a:pt x="6111196" y="3725383"/>
                    <a:pt x="6118696" y="3727873"/>
                  </a:cubicBezTo>
                  <a:cubicBezTo>
                    <a:pt x="6141196" y="3735344"/>
                    <a:pt x="6163695" y="3745305"/>
                    <a:pt x="6189945" y="3750285"/>
                  </a:cubicBezTo>
                  <a:cubicBezTo>
                    <a:pt x="6223694" y="3757756"/>
                    <a:pt x="6257443" y="3762736"/>
                    <a:pt x="6283693" y="3775187"/>
                  </a:cubicBezTo>
                  <a:cubicBezTo>
                    <a:pt x="6287443" y="3775187"/>
                    <a:pt x="6291193" y="3775187"/>
                    <a:pt x="6291193" y="3777677"/>
                  </a:cubicBezTo>
                  <a:cubicBezTo>
                    <a:pt x="6302443" y="3782658"/>
                    <a:pt x="6321193" y="3785148"/>
                    <a:pt x="6328693" y="3792618"/>
                  </a:cubicBezTo>
                  <a:cubicBezTo>
                    <a:pt x="6339943" y="3807560"/>
                    <a:pt x="6369942" y="3805070"/>
                    <a:pt x="6384942" y="3817520"/>
                  </a:cubicBezTo>
                  <a:lnTo>
                    <a:pt x="6388691" y="3817520"/>
                  </a:lnTo>
                  <a:cubicBezTo>
                    <a:pt x="6403692" y="3817520"/>
                    <a:pt x="6418691" y="3820011"/>
                    <a:pt x="6437441" y="3820011"/>
                  </a:cubicBezTo>
                  <a:cubicBezTo>
                    <a:pt x="6444941" y="3817520"/>
                    <a:pt x="6456190" y="3812540"/>
                    <a:pt x="6463690" y="3812540"/>
                  </a:cubicBezTo>
                  <a:cubicBezTo>
                    <a:pt x="6497440" y="3820011"/>
                    <a:pt x="6531190" y="3820011"/>
                    <a:pt x="6553689" y="3800089"/>
                  </a:cubicBezTo>
                  <a:cubicBezTo>
                    <a:pt x="6557439" y="3797599"/>
                    <a:pt x="6564939" y="3797599"/>
                    <a:pt x="6572439" y="3797599"/>
                  </a:cubicBezTo>
                  <a:lnTo>
                    <a:pt x="6602439" y="3797599"/>
                  </a:lnTo>
                  <a:cubicBezTo>
                    <a:pt x="6636188" y="3792618"/>
                    <a:pt x="6666188" y="3787638"/>
                    <a:pt x="6699937" y="3785148"/>
                  </a:cubicBezTo>
                  <a:cubicBezTo>
                    <a:pt x="6714936" y="3782658"/>
                    <a:pt x="6733687" y="3787638"/>
                    <a:pt x="6748686" y="3790129"/>
                  </a:cubicBezTo>
                  <a:cubicBezTo>
                    <a:pt x="6763685" y="3792618"/>
                    <a:pt x="6778685" y="3792618"/>
                    <a:pt x="6793685" y="3792618"/>
                  </a:cubicBezTo>
                  <a:cubicBezTo>
                    <a:pt x="6812435" y="3792618"/>
                    <a:pt x="6827435" y="3787638"/>
                    <a:pt x="6846185" y="3787638"/>
                  </a:cubicBezTo>
                  <a:cubicBezTo>
                    <a:pt x="6861184" y="3785148"/>
                    <a:pt x="6879934" y="3785148"/>
                    <a:pt x="6894933" y="3782658"/>
                  </a:cubicBezTo>
                  <a:cubicBezTo>
                    <a:pt x="6928683" y="3777677"/>
                    <a:pt x="6958683" y="3772697"/>
                    <a:pt x="6992432" y="3770207"/>
                  </a:cubicBezTo>
                  <a:cubicBezTo>
                    <a:pt x="7014932" y="3685540"/>
                    <a:pt x="7011182" y="3585932"/>
                    <a:pt x="7011182" y="3483834"/>
                  </a:cubicBezTo>
                  <a:close/>
                </a:path>
              </a:pathLst>
            </a:custGeom>
            <a:blipFill>
              <a:blip r:embed="rId3"/>
              <a:stretch>
                <a:fillRect l="-3583" t="-32" r="-3580" b="-3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373221"/>
            <a:ext cx="8840153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9"/>
              </a:lnSpc>
              <a:spcBef>
                <a:spcPct val="0"/>
              </a:spcBef>
            </a:pPr>
            <a:r>
              <a:rPr lang="en-US" sz="5699">
                <a:solidFill>
                  <a:srgbClr val="F6F6F6"/>
                </a:solidFill>
                <a:latin typeface="Paytone One"/>
              </a:rPr>
              <a:t>BÀI 1: SỐNG CÓ LÍ TƯỞNG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4469" y="1381966"/>
            <a:ext cx="11626711" cy="5770902"/>
            <a:chOff x="0" y="0"/>
            <a:chExt cx="15502281" cy="7694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02281" cy="7694536"/>
            </a:xfrm>
            <a:custGeom>
              <a:avLst/>
              <a:gdLst/>
              <a:ahLst/>
              <a:cxnLst/>
              <a:rect l="l" t="t" r="r" b="b"/>
              <a:pathLst>
                <a:path w="15502281" h="7694536">
                  <a:moveTo>
                    <a:pt x="0" y="0"/>
                  </a:moveTo>
                  <a:lnTo>
                    <a:pt x="15502281" y="0"/>
                  </a:lnTo>
                  <a:lnTo>
                    <a:pt x="15502281" y="7694536"/>
                  </a:lnTo>
                  <a:lnTo>
                    <a:pt x="0" y="7694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3589" b="-13589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968217" y="1155715"/>
              <a:ext cx="13534884" cy="5306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30"/>
                </a:lnSpc>
              </a:pPr>
              <a:r>
                <a:rPr lang="en-US" sz="6100">
                  <a:solidFill>
                    <a:srgbClr val="E45F14"/>
                  </a:solidFill>
                  <a:latin typeface="Roboto Bold"/>
                </a:rPr>
                <a:t>Sau khi phân tích ví dụ về bác sĩ Đặng Thùy Trâm, theo em một người sống có lí tưởng là người như thế nào?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876399"/>
            <a:ext cx="18288000" cy="1952277"/>
            <a:chOff x="0" y="0"/>
            <a:chExt cx="618631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660400"/>
            </a:xfrm>
            <a:custGeom>
              <a:avLst/>
              <a:gdLst/>
              <a:ahLst/>
              <a:cxnLst/>
              <a:rect l="l" t="t" r="r" b="b"/>
              <a:pathLst>
                <a:path w="6186311" h="660400">
                  <a:moveTo>
                    <a:pt x="606185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35940"/>
                  </a:lnTo>
                  <a:cubicBezTo>
                    <a:pt x="6186311" y="604520"/>
                    <a:pt x="6130431" y="660400"/>
                    <a:pt x="6061851" y="660400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96304"/>
            <a:ext cx="18288000" cy="5439804"/>
            <a:chOff x="0" y="0"/>
            <a:chExt cx="6186311" cy="18401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840131"/>
            </a:xfrm>
            <a:custGeom>
              <a:avLst/>
              <a:gdLst/>
              <a:ahLst/>
              <a:cxnLst/>
              <a:rect l="l" t="t" r="r" b="b"/>
              <a:pathLst>
                <a:path w="6186311" h="1840131">
                  <a:moveTo>
                    <a:pt x="6061851" y="1840131"/>
                  </a:moveTo>
                  <a:lnTo>
                    <a:pt x="124460" y="1840131"/>
                  </a:lnTo>
                  <a:cubicBezTo>
                    <a:pt x="55880" y="1840131"/>
                    <a:pt x="0" y="1784251"/>
                    <a:pt x="0" y="1715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1715671"/>
                  </a:lnTo>
                  <a:cubicBezTo>
                    <a:pt x="6186311" y="1784251"/>
                    <a:pt x="6130431" y="1840131"/>
                    <a:pt x="6061851" y="1840131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248814" y="5834112"/>
            <a:ext cx="14834456" cy="350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285" lvl="1" indent="-433642" algn="l">
              <a:lnSpc>
                <a:spcPts val="5623"/>
              </a:lnSpc>
              <a:buFont typeface="Arial"/>
              <a:buChar char="•"/>
            </a:pPr>
            <a:r>
              <a:rPr lang="en-US" sz="4017" dirty="0" err="1">
                <a:solidFill>
                  <a:srgbClr val="3B3B3B"/>
                </a:solidFill>
                <a:latin typeface="Roboto"/>
              </a:rPr>
              <a:t>Là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người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có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tiêu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kế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hoạch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rõ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ràng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. </a:t>
            </a:r>
          </a:p>
          <a:p>
            <a:pPr marL="867285" lvl="1" indent="-433642" algn="l">
              <a:lnSpc>
                <a:spcPts val="5623"/>
              </a:lnSpc>
              <a:buFont typeface="Arial"/>
              <a:buChar char="•"/>
            </a:pPr>
            <a:r>
              <a:rPr lang="en-US" sz="4017" dirty="0" err="1">
                <a:solidFill>
                  <a:srgbClr val="3B3B3B"/>
                </a:solidFill>
                <a:latin typeface="Roboto"/>
              </a:rPr>
              <a:t>Luôn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kiên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nhẫn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kiên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trì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với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tiêu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mà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mình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đặt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ra</a:t>
            </a:r>
            <a:endParaRPr lang="en-US" sz="4017" dirty="0">
              <a:solidFill>
                <a:srgbClr val="3B3B3B"/>
              </a:solidFill>
              <a:latin typeface="Roboto"/>
            </a:endParaRPr>
          </a:p>
          <a:p>
            <a:pPr marL="867285" lvl="1" indent="-433642" algn="l">
              <a:lnSpc>
                <a:spcPts val="5623"/>
              </a:lnSpc>
              <a:buFont typeface="Arial"/>
              <a:buChar char="•"/>
            </a:pPr>
            <a:r>
              <a:rPr lang="en-US" sz="4017" dirty="0" err="1">
                <a:solidFill>
                  <a:srgbClr val="3B3B3B"/>
                </a:solidFill>
                <a:latin typeface="Roboto"/>
              </a:rPr>
              <a:t>cố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gắng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phấn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đấu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để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đạt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được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tiêu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đó</a:t>
            </a:r>
            <a:endParaRPr lang="en-US" sz="4017" dirty="0">
              <a:solidFill>
                <a:srgbClr val="3B3B3B"/>
              </a:solidFill>
              <a:latin typeface="Roboto"/>
            </a:endParaRPr>
          </a:p>
          <a:p>
            <a:pPr marL="867285" lvl="1" indent="-433642" algn="l">
              <a:lnSpc>
                <a:spcPts val="5623"/>
              </a:lnSpc>
              <a:buFont typeface="Arial"/>
              <a:buChar char="•"/>
            </a:pPr>
            <a:r>
              <a:rPr lang="en-US" sz="4017" dirty="0" err="1">
                <a:solidFill>
                  <a:srgbClr val="3B3B3B"/>
                </a:solidFill>
                <a:latin typeface="Roboto"/>
              </a:rPr>
              <a:t>không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nản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chí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không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ngại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khó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khăn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thử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thách</a:t>
            </a:r>
            <a:endParaRPr lang="en-US" sz="4017" dirty="0">
              <a:solidFill>
                <a:srgbClr val="3B3B3B"/>
              </a:solidFill>
              <a:latin typeface="Roboto"/>
            </a:endParaRPr>
          </a:p>
          <a:p>
            <a:pPr algn="l">
              <a:lnSpc>
                <a:spcPts val="5623"/>
              </a:lnSpc>
            </a:pPr>
            <a:endParaRPr lang="en-US" sz="4017" dirty="0">
              <a:solidFill>
                <a:srgbClr val="3B3B3B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287506" y="1987091"/>
            <a:ext cx="9712989" cy="2754951"/>
            <a:chOff x="0" y="0"/>
            <a:chExt cx="12950652" cy="3673268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12950652" cy="3005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5"/>
                </a:lnSpc>
              </a:pPr>
              <a:r>
                <a:rPr lang="en-US" sz="6958">
                  <a:solidFill>
                    <a:srgbClr val="E45F14"/>
                  </a:solidFill>
                  <a:latin typeface="Roboto Bold"/>
                </a:rPr>
                <a:t>Biểu hiện người sống có lí tưởng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119300"/>
              <a:ext cx="12950652" cy="550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2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41939" y="1028700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933" y="2455619"/>
            <a:ext cx="4836518" cy="5085901"/>
          </a:xfrm>
          <a:custGeom>
            <a:avLst/>
            <a:gdLst/>
            <a:ahLst/>
            <a:cxnLst/>
            <a:rect l="l" t="t" r="r" b="b"/>
            <a:pathLst>
              <a:path w="4836518" h="5085901">
                <a:moveTo>
                  <a:pt x="0" y="0"/>
                </a:moveTo>
                <a:lnTo>
                  <a:pt x="4836519" y="0"/>
                </a:lnTo>
                <a:lnTo>
                  <a:pt x="4836519" y="5085902"/>
                </a:lnTo>
                <a:lnTo>
                  <a:pt x="0" y="50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52579" y="2500730"/>
            <a:ext cx="5040791" cy="5040791"/>
          </a:xfrm>
          <a:custGeom>
            <a:avLst/>
            <a:gdLst/>
            <a:ahLst/>
            <a:cxnLst/>
            <a:rect l="l" t="t" r="r" b="b"/>
            <a:pathLst>
              <a:path w="5040791" h="5040791">
                <a:moveTo>
                  <a:pt x="0" y="0"/>
                </a:moveTo>
                <a:lnTo>
                  <a:pt x="5040791" y="0"/>
                </a:lnTo>
                <a:lnTo>
                  <a:pt x="5040791" y="5040791"/>
                </a:lnTo>
                <a:lnTo>
                  <a:pt x="0" y="5040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62172" y="2804937"/>
            <a:ext cx="6086382" cy="4387267"/>
          </a:xfrm>
          <a:custGeom>
            <a:avLst/>
            <a:gdLst/>
            <a:ahLst/>
            <a:cxnLst/>
            <a:rect l="l" t="t" r="r" b="b"/>
            <a:pathLst>
              <a:path w="6086382" h="4387267">
                <a:moveTo>
                  <a:pt x="0" y="0"/>
                </a:moveTo>
                <a:lnTo>
                  <a:pt x="6086382" y="0"/>
                </a:lnTo>
                <a:lnTo>
                  <a:pt x="6086382" y="4387267"/>
                </a:lnTo>
                <a:lnTo>
                  <a:pt x="0" y="4387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576890" y="1252296"/>
            <a:ext cx="547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E45F14"/>
                </a:solidFill>
                <a:latin typeface="Roboto"/>
              </a:rPr>
              <a:t>14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1542" y="390440"/>
            <a:ext cx="14621603" cy="16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2"/>
              </a:lnSpc>
            </a:pPr>
            <a:r>
              <a:rPr lang="en-US" sz="4887">
                <a:solidFill>
                  <a:srgbClr val="000000"/>
                </a:solidFill>
                <a:latin typeface="Noto Sans Bold"/>
              </a:rPr>
              <a:t>Quan sát tranh, hãy nêu lên lí tưởng của các nhân vật trong từng bức tranh trên?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7498"/>
            <a:ext cx="16509257" cy="9286457"/>
          </a:xfrm>
          <a:custGeom>
            <a:avLst/>
            <a:gdLst/>
            <a:ahLst/>
            <a:cxnLst/>
            <a:rect l="l" t="t" r="r" b="b"/>
            <a:pathLst>
              <a:path w="16509257" h="9286457">
                <a:moveTo>
                  <a:pt x="0" y="0"/>
                </a:moveTo>
                <a:lnTo>
                  <a:pt x="16509257" y="0"/>
                </a:lnTo>
                <a:lnTo>
                  <a:pt x="16509257" y="9286457"/>
                </a:lnTo>
                <a:lnTo>
                  <a:pt x="0" y="928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18713"/>
            <a:ext cx="17537957" cy="93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2"/>
              </a:lnSpc>
            </a:pPr>
            <a:r>
              <a:rPr lang="en-US" sz="5516">
                <a:solidFill>
                  <a:srgbClr val="C52127"/>
                </a:solidFill>
                <a:latin typeface="Noto Sans Bold"/>
              </a:rPr>
              <a:t>2. Lí tưởng của thanh niên Việt Nam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6106" y="1135542"/>
            <a:ext cx="13332611" cy="9007777"/>
          </a:xfrm>
          <a:custGeom>
            <a:avLst/>
            <a:gdLst/>
            <a:ahLst/>
            <a:cxnLst/>
            <a:rect l="l" t="t" r="r" b="b"/>
            <a:pathLst>
              <a:path w="13332611" h="9007777">
                <a:moveTo>
                  <a:pt x="0" y="0"/>
                </a:moveTo>
                <a:lnTo>
                  <a:pt x="13332611" y="0"/>
                </a:lnTo>
                <a:lnTo>
                  <a:pt x="13332611" y="9007777"/>
                </a:lnTo>
                <a:lnTo>
                  <a:pt x="0" y="9007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6564" y="99961"/>
            <a:ext cx="3821478" cy="92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5"/>
              </a:lnSpc>
            </a:pPr>
            <a:r>
              <a:rPr lang="en-US" sz="5496">
                <a:solidFill>
                  <a:srgbClr val="C52127"/>
                </a:solidFill>
                <a:latin typeface="Noto Sans Bold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4063" y="1887891"/>
            <a:ext cx="12510403" cy="5973277"/>
          </a:xfrm>
          <a:custGeom>
            <a:avLst/>
            <a:gdLst/>
            <a:ahLst/>
            <a:cxnLst/>
            <a:rect l="l" t="t" r="r" b="b"/>
            <a:pathLst>
              <a:path w="12510403" h="5973277">
                <a:moveTo>
                  <a:pt x="0" y="0"/>
                </a:moveTo>
                <a:lnTo>
                  <a:pt x="12510403" y="0"/>
                </a:lnTo>
                <a:lnTo>
                  <a:pt x="12510403" y="5973277"/>
                </a:lnTo>
                <a:lnTo>
                  <a:pt x="0" y="5973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951" y="6875934"/>
            <a:ext cx="4517901" cy="3467489"/>
          </a:xfrm>
          <a:custGeom>
            <a:avLst/>
            <a:gdLst/>
            <a:ahLst/>
            <a:cxnLst/>
            <a:rect l="l" t="t" r="r" b="b"/>
            <a:pathLst>
              <a:path w="4517901" h="3467489">
                <a:moveTo>
                  <a:pt x="0" y="0"/>
                </a:moveTo>
                <a:lnTo>
                  <a:pt x="4517901" y="0"/>
                </a:lnTo>
                <a:lnTo>
                  <a:pt x="4517901" y="3467489"/>
                </a:lnTo>
                <a:lnTo>
                  <a:pt x="0" y="3467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98145" y="6383866"/>
            <a:ext cx="3657641" cy="3959558"/>
          </a:xfrm>
          <a:custGeom>
            <a:avLst/>
            <a:gdLst/>
            <a:ahLst/>
            <a:cxnLst/>
            <a:rect l="l" t="t" r="r" b="b"/>
            <a:pathLst>
              <a:path w="3657641" h="3959558">
                <a:moveTo>
                  <a:pt x="0" y="0"/>
                </a:moveTo>
                <a:lnTo>
                  <a:pt x="3657641" y="0"/>
                </a:lnTo>
                <a:lnTo>
                  <a:pt x="3657641" y="3959557"/>
                </a:lnTo>
                <a:lnTo>
                  <a:pt x="0" y="3959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16902" y="2577342"/>
            <a:ext cx="12104726" cy="411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7"/>
              </a:lnSpc>
            </a:pPr>
            <a:r>
              <a:rPr lang="en-US" sz="5862">
                <a:solidFill>
                  <a:srgbClr val="000000"/>
                </a:solidFill>
                <a:latin typeface="Noto Sans Bold"/>
              </a:rPr>
              <a:t>Em hãy xác định mục tiêu học tập của mình trong năm học 2024-2025. Xây dựng kế hoạch học tập chi tiết cho cả năm học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280944"/>
            <a:ext cx="4179918" cy="2857544"/>
          </a:xfrm>
          <a:custGeom>
            <a:avLst/>
            <a:gdLst/>
            <a:ahLst/>
            <a:cxnLst/>
            <a:rect l="l" t="t" r="r" b="b"/>
            <a:pathLst>
              <a:path w="4179918" h="2857544">
                <a:moveTo>
                  <a:pt x="0" y="0"/>
                </a:moveTo>
                <a:lnTo>
                  <a:pt x="4179918" y="0"/>
                </a:lnTo>
                <a:lnTo>
                  <a:pt x="4179918" y="2857544"/>
                </a:lnTo>
                <a:lnTo>
                  <a:pt x="0" y="2857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57890">
            <a:off x="14461342" y="-169509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0" y="0"/>
                </a:moveTo>
                <a:lnTo>
                  <a:pt x="3531247" y="0"/>
                </a:lnTo>
                <a:lnTo>
                  <a:pt x="3531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1991" y="1367718"/>
            <a:ext cx="14120890" cy="8260721"/>
          </a:xfrm>
          <a:custGeom>
            <a:avLst/>
            <a:gdLst/>
            <a:ahLst/>
            <a:cxnLst/>
            <a:rect l="l" t="t" r="r" b="b"/>
            <a:pathLst>
              <a:path w="14120890" h="8260721">
                <a:moveTo>
                  <a:pt x="0" y="0"/>
                </a:moveTo>
                <a:lnTo>
                  <a:pt x="14120890" y="0"/>
                </a:lnTo>
                <a:lnTo>
                  <a:pt x="14120890" y="8260720"/>
                </a:lnTo>
                <a:lnTo>
                  <a:pt x="0" y="8260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5436" y="206803"/>
            <a:ext cx="3801418" cy="92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5"/>
              </a:lnSpc>
            </a:pPr>
            <a:r>
              <a:rPr lang="en-US" sz="5496">
                <a:solidFill>
                  <a:srgbClr val="C52127"/>
                </a:solidFill>
                <a:latin typeface="Noto Sans Bold"/>
              </a:rPr>
              <a:t>VẬN DỤNG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6145" y="2958554"/>
            <a:ext cx="12873031" cy="4945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7"/>
              </a:lnSpc>
            </a:pPr>
            <a:r>
              <a:rPr lang="en-US" sz="7048">
                <a:solidFill>
                  <a:srgbClr val="000000"/>
                </a:solidFill>
                <a:latin typeface="Noto Sans Bold"/>
              </a:rPr>
              <a:t>Em hãy thực hiện kế hoạch học tập và rèn luyện bản thân theo kế hoạch em đã xây dựng ở phần luyện tập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672912" y="-721840"/>
            <a:ext cx="6275039" cy="110088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38377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5789" t="25486" r="15789" b="25486"/>
          <a:stretch>
            <a:fillRect/>
          </a:stretch>
        </p:blipFill>
        <p:spPr>
          <a:xfrm>
            <a:off x="-72456" y="4606287"/>
            <a:ext cx="3567132" cy="20065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3651" y="961973"/>
            <a:ext cx="547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E45F14"/>
                </a:solidFill>
                <a:latin typeface="Roboto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37381" y="5175628"/>
            <a:ext cx="3345831" cy="81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1"/>
              </a:lnSpc>
              <a:spcBef>
                <a:spcPct val="0"/>
              </a:spcBef>
            </a:pPr>
            <a:r>
              <a:rPr lang="en-US" sz="4947">
                <a:solidFill>
                  <a:srgbClr val="A24C1B"/>
                </a:solidFill>
                <a:latin typeface="Roboto Bold"/>
              </a:rPr>
              <a:t>KHỞI ĐỘNG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040628" y="0"/>
            <a:ext cx="13567920" cy="7766302"/>
            <a:chOff x="0" y="0"/>
            <a:chExt cx="18090560" cy="1035506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84965"/>
              <a:ext cx="16354958" cy="9870104"/>
              <a:chOff x="0" y="0"/>
              <a:chExt cx="2359369" cy="14238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59369" cy="1423863"/>
              </a:xfrm>
              <a:custGeom>
                <a:avLst/>
                <a:gdLst/>
                <a:ahLst/>
                <a:cxnLst/>
                <a:rect l="l" t="t" r="r" b="b"/>
                <a:pathLst>
                  <a:path w="2359369" h="1423863">
                    <a:moveTo>
                      <a:pt x="44075" y="0"/>
                    </a:moveTo>
                    <a:lnTo>
                      <a:pt x="2315294" y="0"/>
                    </a:lnTo>
                    <a:cubicBezTo>
                      <a:pt x="2326983" y="0"/>
                      <a:pt x="2338194" y="4644"/>
                      <a:pt x="2346459" y="12909"/>
                    </a:cubicBezTo>
                    <a:cubicBezTo>
                      <a:pt x="2354725" y="21175"/>
                      <a:pt x="2359369" y="32386"/>
                      <a:pt x="2359369" y="44075"/>
                    </a:cubicBezTo>
                    <a:lnTo>
                      <a:pt x="2359369" y="1379787"/>
                    </a:lnTo>
                    <a:cubicBezTo>
                      <a:pt x="2359369" y="1391477"/>
                      <a:pt x="2354725" y="1402688"/>
                      <a:pt x="2346459" y="1410953"/>
                    </a:cubicBezTo>
                    <a:cubicBezTo>
                      <a:pt x="2338194" y="1419219"/>
                      <a:pt x="2326983" y="1423863"/>
                      <a:pt x="2315294" y="1423863"/>
                    </a:cubicBezTo>
                    <a:lnTo>
                      <a:pt x="44075" y="1423863"/>
                    </a:lnTo>
                    <a:cubicBezTo>
                      <a:pt x="32386" y="1423863"/>
                      <a:pt x="21175" y="1419219"/>
                      <a:pt x="12909" y="1410953"/>
                    </a:cubicBezTo>
                    <a:cubicBezTo>
                      <a:pt x="4644" y="1402688"/>
                      <a:pt x="0" y="1391477"/>
                      <a:pt x="0" y="1379787"/>
                    </a:cubicBezTo>
                    <a:lnTo>
                      <a:pt x="0" y="44075"/>
                    </a:lnTo>
                    <a:cubicBezTo>
                      <a:pt x="0" y="32386"/>
                      <a:pt x="4644" y="21175"/>
                      <a:pt x="12909" y="12909"/>
                    </a:cubicBezTo>
                    <a:cubicBezTo>
                      <a:pt x="21175" y="4644"/>
                      <a:pt x="32386" y="0"/>
                      <a:pt x="44075" y="0"/>
                    </a:cubicBezTo>
                    <a:close/>
                  </a:path>
                </a:pathLst>
              </a:custGeom>
              <a:solidFill>
                <a:srgbClr val="A0E1F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359369" cy="1481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115614" y="7489595"/>
              <a:ext cx="5827823" cy="2651659"/>
            </a:xfrm>
            <a:custGeom>
              <a:avLst/>
              <a:gdLst/>
              <a:ahLst/>
              <a:cxnLst/>
              <a:rect l="l" t="t" r="r" b="b"/>
              <a:pathLst>
                <a:path w="5827823" h="2651659">
                  <a:moveTo>
                    <a:pt x="0" y="0"/>
                  </a:moveTo>
                  <a:lnTo>
                    <a:pt x="5827822" y="0"/>
                  </a:lnTo>
                  <a:lnTo>
                    <a:pt x="5827822" y="2651659"/>
                  </a:lnTo>
                  <a:lnTo>
                    <a:pt x="0" y="265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135744" y="7489595"/>
              <a:ext cx="6099461" cy="2775255"/>
            </a:xfrm>
            <a:custGeom>
              <a:avLst/>
              <a:gdLst/>
              <a:ahLst/>
              <a:cxnLst/>
              <a:rect l="l" t="t" r="r" b="b"/>
              <a:pathLst>
                <a:path w="6099461" h="2775255">
                  <a:moveTo>
                    <a:pt x="0" y="0"/>
                  </a:moveTo>
                  <a:lnTo>
                    <a:pt x="6099461" y="0"/>
                  </a:lnTo>
                  <a:lnTo>
                    <a:pt x="6099461" y="2775255"/>
                  </a:lnTo>
                  <a:lnTo>
                    <a:pt x="0" y="277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902539">
              <a:off x="367608" y="379949"/>
              <a:ext cx="3360545" cy="3276531"/>
            </a:xfrm>
            <a:prstGeom prst="rect">
              <a:avLst/>
            </a:prstGeom>
          </p:spPr>
        </p:pic>
        <p:sp>
          <p:nvSpPr>
            <p:cNvPr id="13" name="Freeform 13"/>
            <p:cNvSpPr/>
            <p:nvPr/>
          </p:nvSpPr>
          <p:spPr>
            <a:xfrm>
              <a:off x="2818913" y="773635"/>
              <a:ext cx="5210184" cy="1970397"/>
            </a:xfrm>
            <a:custGeom>
              <a:avLst/>
              <a:gdLst/>
              <a:ahLst/>
              <a:cxnLst/>
              <a:rect l="l" t="t" r="r" b="b"/>
              <a:pathLst>
                <a:path w="5210184" h="1970397">
                  <a:moveTo>
                    <a:pt x="0" y="0"/>
                  </a:moveTo>
                  <a:lnTo>
                    <a:pt x="5210183" y="0"/>
                  </a:lnTo>
                  <a:lnTo>
                    <a:pt x="5210183" y="1970396"/>
                  </a:lnTo>
                  <a:lnTo>
                    <a:pt x="0" y="197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537814" y="484965"/>
              <a:ext cx="4811244" cy="2682269"/>
            </a:xfrm>
            <a:custGeom>
              <a:avLst/>
              <a:gdLst/>
              <a:ahLst/>
              <a:cxnLst/>
              <a:rect l="l" t="t" r="r" b="b"/>
              <a:pathLst>
                <a:path w="4811244" h="2682269">
                  <a:moveTo>
                    <a:pt x="0" y="0"/>
                  </a:moveTo>
                  <a:lnTo>
                    <a:pt x="4811245" y="0"/>
                  </a:lnTo>
                  <a:lnTo>
                    <a:pt x="4811245" y="2682269"/>
                  </a:lnTo>
                  <a:lnTo>
                    <a:pt x="0" y="268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004786" y="1226293"/>
              <a:ext cx="4811244" cy="2682269"/>
            </a:xfrm>
            <a:custGeom>
              <a:avLst/>
              <a:gdLst/>
              <a:ahLst/>
              <a:cxnLst/>
              <a:rect l="l" t="t" r="r" b="b"/>
              <a:pathLst>
                <a:path w="4811244" h="2682269">
                  <a:moveTo>
                    <a:pt x="0" y="0"/>
                  </a:moveTo>
                  <a:lnTo>
                    <a:pt x="4811245" y="0"/>
                  </a:lnTo>
                  <a:lnTo>
                    <a:pt x="4811245" y="2682268"/>
                  </a:lnTo>
                  <a:lnTo>
                    <a:pt x="0" y="2682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177500" y="3627724"/>
              <a:ext cx="1916488" cy="1490070"/>
            </a:xfrm>
            <a:custGeom>
              <a:avLst/>
              <a:gdLst/>
              <a:ahLst/>
              <a:cxnLst/>
              <a:rect l="l" t="t" r="r" b="b"/>
              <a:pathLst>
                <a:path w="1916488" h="1490070">
                  <a:moveTo>
                    <a:pt x="0" y="0"/>
                  </a:moveTo>
                  <a:lnTo>
                    <a:pt x="1916488" y="0"/>
                  </a:lnTo>
                  <a:lnTo>
                    <a:pt x="1916488" y="1490069"/>
                  </a:lnTo>
                  <a:lnTo>
                    <a:pt x="0" y="149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279316" y="417699"/>
              <a:ext cx="4811244" cy="2682269"/>
            </a:xfrm>
            <a:custGeom>
              <a:avLst/>
              <a:gdLst/>
              <a:ahLst/>
              <a:cxnLst/>
              <a:rect l="l" t="t" r="r" b="b"/>
              <a:pathLst>
                <a:path w="4811244" h="2682269">
                  <a:moveTo>
                    <a:pt x="0" y="0"/>
                  </a:moveTo>
                  <a:lnTo>
                    <a:pt x="4811244" y="0"/>
                  </a:lnTo>
                  <a:lnTo>
                    <a:pt x="4811244" y="2682268"/>
                  </a:lnTo>
                  <a:lnTo>
                    <a:pt x="0" y="2682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7489595"/>
              <a:ext cx="5827823" cy="2651659"/>
            </a:xfrm>
            <a:custGeom>
              <a:avLst/>
              <a:gdLst/>
              <a:ahLst/>
              <a:cxnLst/>
              <a:rect l="l" t="t" r="r" b="b"/>
              <a:pathLst>
                <a:path w="5827823" h="2651659">
                  <a:moveTo>
                    <a:pt x="0" y="0"/>
                  </a:moveTo>
                  <a:lnTo>
                    <a:pt x="5827823" y="0"/>
                  </a:lnTo>
                  <a:lnTo>
                    <a:pt x="5827823" y="2651659"/>
                  </a:lnTo>
                  <a:lnTo>
                    <a:pt x="0" y="265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264918" y="3627724"/>
              <a:ext cx="4429201" cy="651353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814421" y="2744031"/>
              <a:ext cx="5114156" cy="7520818"/>
            </a:xfrm>
            <a:prstGeom prst="rect">
              <a:avLst/>
            </a:prstGeom>
          </p:spPr>
        </p:pic>
        <p:sp>
          <p:nvSpPr>
            <p:cNvPr id="21" name="Freeform 21"/>
            <p:cNvSpPr/>
            <p:nvPr/>
          </p:nvSpPr>
          <p:spPr>
            <a:xfrm>
              <a:off x="10229586" y="7489595"/>
              <a:ext cx="6099461" cy="2775255"/>
            </a:xfrm>
            <a:custGeom>
              <a:avLst/>
              <a:gdLst/>
              <a:ahLst/>
              <a:cxnLst/>
              <a:rect l="l" t="t" r="r" b="b"/>
              <a:pathLst>
                <a:path w="6099461" h="2775255">
                  <a:moveTo>
                    <a:pt x="0" y="0"/>
                  </a:moveTo>
                  <a:lnTo>
                    <a:pt x="6099460" y="0"/>
                  </a:lnTo>
                  <a:lnTo>
                    <a:pt x="6099460" y="2775255"/>
                  </a:lnTo>
                  <a:lnTo>
                    <a:pt x="0" y="277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200473">
              <a:off x="3185859" y="2801406"/>
              <a:ext cx="2040877" cy="2470048"/>
            </a:xfrm>
            <a:custGeom>
              <a:avLst/>
              <a:gdLst/>
              <a:ahLst/>
              <a:cxnLst/>
              <a:rect l="l" t="t" r="r" b="b"/>
              <a:pathLst>
                <a:path w="2040877" h="2470048">
                  <a:moveTo>
                    <a:pt x="0" y="0"/>
                  </a:moveTo>
                  <a:lnTo>
                    <a:pt x="2040878" y="0"/>
                  </a:lnTo>
                  <a:lnTo>
                    <a:pt x="2040878" y="2470048"/>
                  </a:lnTo>
                  <a:lnTo>
                    <a:pt x="0" y="247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1024153">
              <a:off x="5785741" y="3008203"/>
              <a:ext cx="1504147" cy="1239041"/>
            </a:xfrm>
            <a:custGeom>
              <a:avLst/>
              <a:gdLst/>
              <a:ahLst/>
              <a:cxnLst/>
              <a:rect l="l" t="t" r="r" b="b"/>
              <a:pathLst>
                <a:path w="1504147" h="1239041">
                  <a:moveTo>
                    <a:pt x="0" y="0"/>
                  </a:moveTo>
                  <a:lnTo>
                    <a:pt x="1504147" y="0"/>
                  </a:lnTo>
                  <a:lnTo>
                    <a:pt x="1504147" y="1239041"/>
                  </a:lnTo>
                  <a:lnTo>
                    <a:pt x="0" y="1239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661949" y="5981335"/>
              <a:ext cx="8359667" cy="103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18"/>
                </a:lnSpc>
              </a:pPr>
              <a:r>
                <a:rPr lang="en-US" sz="4656">
                  <a:solidFill>
                    <a:srgbClr val="E45F14"/>
                  </a:solidFill>
                  <a:latin typeface="Noto Sans Bold"/>
                </a:rPr>
                <a:t>BÀI HÁT: TỰ NGUYỆN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462243" y="8215433"/>
            <a:ext cx="8724691" cy="1489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4"/>
              </a:lnSpc>
            </a:pPr>
            <a:r>
              <a:rPr lang="en-US" sz="2853">
                <a:solidFill>
                  <a:srgbClr val="000000"/>
                </a:solidFill>
                <a:latin typeface="Open Sans Bold"/>
              </a:rPr>
              <a:t>Em hãy chỉ ra những ca từ thể hiện ước muốn của nhân vật trong lời bài hát, và cho biết ý nghĩa của những ước muốn đó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49617" y="766306"/>
            <a:ext cx="4625536" cy="822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B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41939" y="1028700"/>
            <a:ext cx="817361" cy="822954"/>
            <a:chOff x="0" y="0"/>
            <a:chExt cx="1089815" cy="1097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815" cy="1097272"/>
            </a:xfrm>
            <a:custGeom>
              <a:avLst/>
              <a:gdLst/>
              <a:ahLst/>
              <a:cxnLst/>
              <a:rect l="l" t="t" r="r" b="b"/>
              <a:pathLst>
                <a:path w="1089815" h="1097272">
                  <a:moveTo>
                    <a:pt x="0" y="0"/>
                  </a:moveTo>
                  <a:lnTo>
                    <a:pt x="1089815" y="0"/>
                  </a:lnTo>
                  <a:lnTo>
                    <a:pt x="1089815" y="1097272"/>
                  </a:lnTo>
                  <a:lnTo>
                    <a:pt x="0" y="109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5" r="-405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>
                  <a:solidFill>
                    <a:srgbClr val="E45F14"/>
                  </a:solidFill>
                  <a:latin typeface="Roboto"/>
                </a:rPr>
                <a:t>04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471011" y="489487"/>
            <a:ext cx="3472246" cy="2821989"/>
          </a:xfrm>
          <a:custGeom>
            <a:avLst/>
            <a:gdLst/>
            <a:ahLst/>
            <a:cxnLst/>
            <a:rect l="l" t="t" r="r" b="b"/>
            <a:pathLst>
              <a:path w="3472246" h="2821989">
                <a:moveTo>
                  <a:pt x="0" y="0"/>
                </a:moveTo>
                <a:lnTo>
                  <a:pt x="3472246" y="0"/>
                </a:lnTo>
                <a:lnTo>
                  <a:pt x="3472246" y="2821989"/>
                </a:lnTo>
                <a:lnTo>
                  <a:pt x="0" y="2821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77860" y="234819"/>
            <a:ext cx="3020102" cy="4305351"/>
            <a:chOff x="0" y="0"/>
            <a:chExt cx="4026802" cy="5740468"/>
          </a:xfrm>
        </p:grpSpPr>
        <p:sp>
          <p:nvSpPr>
            <p:cNvPr id="7" name="Freeform 7"/>
            <p:cNvSpPr/>
            <p:nvPr/>
          </p:nvSpPr>
          <p:spPr>
            <a:xfrm>
              <a:off x="0" y="27565"/>
              <a:ext cx="2647179" cy="5199817"/>
            </a:xfrm>
            <a:custGeom>
              <a:avLst/>
              <a:gdLst/>
              <a:ahLst/>
              <a:cxnLst/>
              <a:rect l="l" t="t" r="r" b="b"/>
              <a:pathLst>
                <a:path w="2647179" h="5199817">
                  <a:moveTo>
                    <a:pt x="0" y="0"/>
                  </a:moveTo>
                  <a:lnTo>
                    <a:pt x="2647179" y="0"/>
                  </a:lnTo>
                  <a:lnTo>
                    <a:pt x="2647179" y="5199816"/>
                  </a:lnTo>
                  <a:lnTo>
                    <a:pt x="0" y="5199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99599">
              <a:off x="689811" y="270326"/>
              <a:ext cx="2647179" cy="5199817"/>
            </a:xfrm>
            <a:custGeom>
              <a:avLst/>
              <a:gdLst/>
              <a:ahLst/>
              <a:cxnLst/>
              <a:rect l="l" t="t" r="r" b="b"/>
              <a:pathLst>
                <a:path w="2647179" h="5199817">
                  <a:moveTo>
                    <a:pt x="0" y="0"/>
                  </a:moveTo>
                  <a:lnTo>
                    <a:pt x="2647180" y="0"/>
                  </a:lnTo>
                  <a:lnTo>
                    <a:pt x="2647180" y="5199816"/>
                  </a:lnTo>
                  <a:lnTo>
                    <a:pt x="0" y="5199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553909" y="1028700"/>
            <a:ext cx="3412668" cy="1743563"/>
          </a:xfrm>
          <a:custGeom>
            <a:avLst/>
            <a:gdLst/>
            <a:ahLst/>
            <a:cxnLst/>
            <a:rect l="l" t="t" r="r" b="b"/>
            <a:pathLst>
              <a:path w="3412668" h="1743563">
                <a:moveTo>
                  <a:pt x="0" y="0"/>
                </a:moveTo>
                <a:lnTo>
                  <a:pt x="3412668" y="0"/>
                </a:lnTo>
                <a:lnTo>
                  <a:pt x="3412668" y="1743563"/>
                </a:lnTo>
                <a:lnTo>
                  <a:pt x="0" y="1743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62371" y="405588"/>
            <a:ext cx="6505142" cy="4737912"/>
          </a:xfrm>
          <a:custGeom>
            <a:avLst/>
            <a:gdLst/>
            <a:ahLst/>
            <a:cxnLst/>
            <a:rect l="l" t="t" r="r" b="b"/>
            <a:pathLst>
              <a:path w="6505142" h="4737912">
                <a:moveTo>
                  <a:pt x="0" y="0"/>
                </a:moveTo>
                <a:lnTo>
                  <a:pt x="6505142" y="0"/>
                </a:lnTo>
                <a:lnTo>
                  <a:pt x="6505142" y="4737912"/>
                </a:lnTo>
                <a:lnTo>
                  <a:pt x="0" y="4737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131421" y="3907118"/>
            <a:ext cx="4677111" cy="122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Cất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cao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đôi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cánh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mềm</a:t>
            </a:r>
            <a:endParaRPr lang="en-US" sz="2352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3294"/>
              </a:lnSpc>
            </a:pP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Từ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Nam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ra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ngoài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Bắc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báo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tin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nối</a:t>
            </a:r>
            <a:r>
              <a:rPr lang="en-US" sz="2352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352" dirty="0" err="1">
                <a:solidFill>
                  <a:srgbClr val="000000"/>
                </a:solidFill>
                <a:latin typeface="Noto Sans Bold"/>
              </a:rPr>
              <a:t>liền</a:t>
            </a:r>
            <a:endParaRPr lang="en-US" sz="2352" dirty="0">
              <a:solidFill>
                <a:srgbClr val="000000"/>
              </a:solidFill>
              <a:latin typeface="Noto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34778" y="5725671"/>
            <a:ext cx="5506267" cy="144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nở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tình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yêu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ban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sớm</a:t>
            </a:r>
            <a:endParaRPr lang="en-US" sz="2770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3878"/>
              </a:lnSpc>
            </a:pP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cùng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muôn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trái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tim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ngất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ngây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hòa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bình</a:t>
            </a:r>
            <a:endParaRPr lang="en-US" sz="2770" dirty="0">
              <a:solidFill>
                <a:srgbClr val="000000"/>
              </a:solidFill>
              <a:latin typeface="Noto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67854" y="2867005"/>
            <a:ext cx="2584778" cy="136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</a:pP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theo</a:t>
            </a:r>
            <a:r>
              <a:rPr lang="en-US" sz="2586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làn</a:t>
            </a:r>
            <a:r>
              <a:rPr lang="en-US" sz="2586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giói</a:t>
            </a:r>
            <a:r>
              <a:rPr lang="en-US" sz="2586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tôi</a:t>
            </a:r>
            <a:endParaRPr lang="en-US" sz="2586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3621"/>
              </a:lnSpc>
            </a:pPr>
            <a:r>
              <a:rPr lang="en-US" sz="2586" dirty="0">
                <a:solidFill>
                  <a:srgbClr val="000000"/>
                </a:solidFill>
                <a:latin typeface="Noto Sans Bold"/>
              </a:rPr>
              <a:t> bay </a:t>
            </a: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khắp</a:t>
            </a:r>
            <a:r>
              <a:rPr lang="en-US" sz="2586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Noto Sans Bold"/>
              </a:rPr>
              <a:t>trời</a:t>
            </a:r>
            <a:endParaRPr lang="en-US" sz="2586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3621"/>
              </a:lnSpc>
            </a:pPr>
            <a:endParaRPr lang="en-US" sz="2586" dirty="0">
              <a:solidFill>
                <a:srgbClr val="000000"/>
              </a:solidFill>
              <a:latin typeface="Noto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147067" y="5725671"/>
            <a:ext cx="6735749" cy="95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xin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một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lần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khi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nằm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xuống</a:t>
            </a:r>
            <a:endParaRPr lang="en-US" sz="2770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3878"/>
              </a:lnSpc>
            </a:pP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nhìn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anh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em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đứng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lên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cất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cao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ngọn</a:t>
            </a:r>
            <a:r>
              <a:rPr lang="en-US" sz="277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2770" dirty="0" err="1">
                <a:solidFill>
                  <a:srgbClr val="000000"/>
                </a:solidFill>
                <a:latin typeface="Noto Sans Bold"/>
              </a:rPr>
              <a:t>cờ</a:t>
            </a:r>
            <a:endParaRPr lang="en-US" sz="2770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2013" y="1825001"/>
            <a:ext cx="6645304" cy="6636997"/>
          </a:xfrm>
          <a:custGeom>
            <a:avLst/>
            <a:gdLst/>
            <a:ahLst/>
            <a:cxnLst/>
            <a:rect l="l" t="t" r="r" b="b"/>
            <a:pathLst>
              <a:path w="6645304" h="6636997">
                <a:moveTo>
                  <a:pt x="0" y="0"/>
                </a:moveTo>
                <a:lnTo>
                  <a:pt x="6645304" y="0"/>
                </a:lnTo>
                <a:lnTo>
                  <a:pt x="6645304" y="6636998"/>
                </a:lnTo>
                <a:lnTo>
                  <a:pt x="0" y="663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9006" y="2367852"/>
            <a:ext cx="5551318" cy="555129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456" r="-2445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30279" y="1028700"/>
            <a:ext cx="7315200" cy="1803417"/>
          </a:xfrm>
          <a:custGeom>
            <a:avLst/>
            <a:gdLst/>
            <a:ahLst/>
            <a:cxnLst/>
            <a:rect l="l" t="t" r="r" b="b"/>
            <a:pathLst>
              <a:path w="7315200" h="1803417">
                <a:moveTo>
                  <a:pt x="0" y="0"/>
                </a:moveTo>
                <a:lnTo>
                  <a:pt x="7315200" y="0"/>
                </a:lnTo>
                <a:lnTo>
                  <a:pt x="7315200" y="1803417"/>
                </a:lnTo>
                <a:lnTo>
                  <a:pt x="0" y="1803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0279" y="3131696"/>
            <a:ext cx="7315200" cy="1803417"/>
          </a:xfrm>
          <a:custGeom>
            <a:avLst/>
            <a:gdLst/>
            <a:ahLst/>
            <a:cxnLst/>
            <a:rect l="l" t="t" r="r" b="b"/>
            <a:pathLst>
              <a:path w="7315200" h="1803417">
                <a:moveTo>
                  <a:pt x="0" y="0"/>
                </a:moveTo>
                <a:lnTo>
                  <a:pt x="7315200" y="0"/>
                </a:lnTo>
                <a:lnTo>
                  <a:pt x="7315200" y="1803417"/>
                </a:lnTo>
                <a:lnTo>
                  <a:pt x="0" y="180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30279" y="5234692"/>
            <a:ext cx="7315200" cy="1803417"/>
          </a:xfrm>
          <a:custGeom>
            <a:avLst/>
            <a:gdLst/>
            <a:ahLst/>
            <a:cxnLst/>
            <a:rect l="l" t="t" r="r" b="b"/>
            <a:pathLst>
              <a:path w="7315200" h="1803417">
                <a:moveTo>
                  <a:pt x="0" y="0"/>
                </a:moveTo>
                <a:lnTo>
                  <a:pt x="7315200" y="0"/>
                </a:lnTo>
                <a:lnTo>
                  <a:pt x="7315200" y="1803417"/>
                </a:lnTo>
                <a:lnTo>
                  <a:pt x="0" y="1803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30279" y="7337689"/>
            <a:ext cx="7315200" cy="1803417"/>
          </a:xfrm>
          <a:custGeom>
            <a:avLst/>
            <a:gdLst/>
            <a:ahLst/>
            <a:cxnLst/>
            <a:rect l="l" t="t" r="r" b="b"/>
            <a:pathLst>
              <a:path w="7315200" h="1803417">
                <a:moveTo>
                  <a:pt x="0" y="0"/>
                </a:moveTo>
                <a:lnTo>
                  <a:pt x="7315200" y="0"/>
                </a:lnTo>
                <a:lnTo>
                  <a:pt x="7315200" y="1803416"/>
                </a:lnTo>
                <a:lnTo>
                  <a:pt x="0" y="180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9006" y="608295"/>
            <a:ext cx="522179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9"/>
              </a:lnSpc>
            </a:pPr>
            <a:r>
              <a:rPr lang="en-US" sz="4414" dirty="0">
                <a:solidFill>
                  <a:srgbClr val="C52127"/>
                </a:solidFill>
                <a:latin typeface="Noto Sans Bold"/>
              </a:rPr>
              <a:t>YÊU CẦU CẦN ĐẠT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96791" y="1641801"/>
            <a:ext cx="5982176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dirty="0">
                <a:solidFill>
                  <a:srgbClr val="C52127"/>
                </a:solidFill>
                <a:latin typeface="Roboto Bold"/>
              </a:rPr>
              <a:t>KHÁI NIỆM SỐNG CÓ LÍ TƯỞNG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19974" y="3744797"/>
            <a:ext cx="5535811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C52127"/>
                </a:solidFill>
                <a:latin typeface="Roboto Bold"/>
              </a:rPr>
              <a:t>Ý NGHĨA SỐNG CÓ LÍ TƯỞNG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14422" y="5576331"/>
            <a:ext cx="6746915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C52127"/>
                </a:solidFill>
                <a:latin typeface="Roboto Bold"/>
              </a:rPr>
              <a:t>LÍ TƯỞNG SỐNG CỦA THANH NIÊN 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C52127"/>
                </a:solidFill>
                <a:latin typeface="Roboto Bold"/>
              </a:rPr>
              <a:t>VIỆT NAM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3338" y="7952509"/>
            <a:ext cx="6949083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C52127"/>
                </a:solidFill>
                <a:latin typeface="Roboto Bold"/>
              </a:rPr>
              <a:t>LÍ TƯỞNG SỐNG CỦA BẢN THÂN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41939" y="1028700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999778"/>
            <a:chOff x="0" y="0"/>
            <a:chExt cx="6186311" cy="6764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676468"/>
            </a:xfrm>
            <a:custGeom>
              <a:avLst/>
              <a:gdLst/>
              <a:ahLst/>
              <a:cxnLst/>
              <a:rect l="l" t="t" r="r" b="b"/>
              <a:pathLst>
                <a:path w="6186311" h="676468">
                  <a:moveTo>
                    <a:pt x="6061851" y="676468"/>
                  </a:moveTo>
                  <a:lnTo>
                    <a:pt x="124460" y="676468"/>
                  </a:lnTo>
                  <a:cubicBezTo>
                    <a:pt x="55880" y="676468"/>
                    <a:pt x="0" y="620588"/>
                    <a:pt x="0" y="55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2008"/>
                  </a:lnTo>
                  <a:cubicBezTo>
                    <a:pt x="6186311" y="620588"/>
                    <a:pt x="6130431" y="676468"/>
                    <a:pt x="6061851" y="676468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95401" y="1028700"/>
            <a:ext cx="15828950" cy="9040207"/>
          </a:xfrm>
          <a:custGeom>
            <a:avLst/>
            <a:gdLst/>
            <a:ahLst/>
            <a:cxnLst/>
            <a:rect l="l" t="t" r="r" b="b"/>
            <a:pathLst>
              <a:path w="6391427" h="9040207">
                <a:moveTo>
                  <a:pt x="0" y="0"/>
                </a:moveTo>
                <a:lnTo>
                  <a:pt x="6391426" y="0"/>
                </a:lnTo>
                <a:lnTo>
                  <a:pt x="6391426" y="9040207"/>
                </a:lnTo>
                <a:lnTo>
                  <a:pt x="0" y="9040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576890" y="1252296"/>
            <a:ext cx="547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E45F14"/>
                </a:solidFill>
                <a:latin typeface="Roboto"/>
              </a:rPr>
              <a:t>06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7018"/>
            <a:ext cx="15264511" cy="70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8657" lvl="1" indent="-444329" algn="ctr">
              <a:lnSpc>
                <a:spcPts val="5762"/>
              </a:lnSpc>
              <a:buAutoNum type="arabicPeriod"/>
            </a:pPr>
            <a:r>
              <a:rPr lang="en-US" sz="4116">
                <a:solidFill>
                  <a:srgbClr val="E45F14"/>
                </a:solidFill>
                <a:latin typeface="Noto Sans Bold"/>
              </a:rPr>
              <a:t>Sống lí tưởng và ý nghĩa của sống có lí tưởng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576" y="360356"/>
            <a:ext cx="6677546" cy="9539351"/>
          </a:xfrm>
          <a:custGeom>
            <a:avLst/>
            <a:gdLst/>
            <a:ahLst/>
            <a:cxnLst/>
            <a:rect l="l" t="t" r="r" b="b"/>
            <a:pathLst>
              <a:path w="6677546" h="9539351">
                <a:moveTo>
                  <a:pt x="0" y="0"/>
                </a:moveTo>
                <a:lnTo>
                  <a:pt x="6677545" y="0"/>
                </a:lnTo>
                <a:lnTo>
                  <a:pt x="6677545" y="9539351"/>
                </a:lnTo>
                <a:lnTo>
                  <a:pt x="0" y="953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54064" y="284156"/>
            <a:ext cx="10255450" cy="140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737" lvl="1" indent="-435868" algn="ctr">
              <a:lnSpc>
                <a:spcPts val="5652"/>
              </a:lnSpc>
              <a:buFont typeface="Arial"/>
              <a:buChar char="•"/>
            </a:pP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Công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việc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: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phụ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trách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bệnh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xá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, lo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điều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trị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bệnh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nhân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,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giảng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Noto Sans Bold"/>
              </a:rPr>
              <a:t>dạy</a:t>
            </a:r>
            <a:r>
              <a:rPr lang="en-US" sz="4037" dirty="0">
                <a:solidFill>
                  <a:srgbClr val="000000"/>
                </a:solidFill>
                <a:latin typeface="Noto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37507" y="2054005"/>
            <a:ext cx="10567974" cy="397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6967" lvl="1" indent="-488483" algn="ctr">
              <a:lnSpc>
                <a:spcPts val="6335"/>
              </a:lnSpc>
              <a:buFont typeface="Arial"/>
              <a:buChar char="•"/>
            </a:pPr>
            <a:r>
              <a:rPr lang="en-US" sz="4525">
                <a:solidFill>
                  <a:srgbClr val="000000"/>
                </a:solidFill>
                <a:latin typeface="Noto Sans Bold"/>
              </a:rPr>
              <a:t>Khối lượng công việc lớn, dồn dập: nhiều chiến sĩ bị thương nặng, bác sĩ y tá thì ít. Nhiều khi phải làm hết mọi việc=&gt; Công việc vô cùng vất vả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37507" y="6392358"/>
            <a:ext cx="10567974" cy="317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6967" lvl="1" indent="-488483" algn="ctr">
              <a:lnSpc>
                <a:spcPts val="6335"/>
              </a:lnSpc>
              <a:buFont typeface="Arial"/>
              <a:buChar char="•"/>
            </a:pPr>
            <a:r>
              <a:rPr lang="en-US" sz="4525">
                <a:solidFill>
                  <a:srgbClr val="000000"/>
                </a:solidFill>
                <a:latin typeface="Noto Sans Bold"/>
              </a:rPr>
              <a:t>Thái độ làm việc: có tinh thần trách nghiệm cao trong công việc, không nản chí, không thấy vất vả, khó khăn.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96304"/>
            <a:ext cx="18288000" cy="5439804"/>
            <a:chOff x="0" y="0"/>
            <a:chExt cx="6186311" cy="18401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840131"/>
            </a:xfrm>
            <a:custGeom>
              <a:avLst/>
              <a:gdLst/>
              <a:ahLst/>
              <a:cxnLst/>
              <a:rect l="l" t="t" r="r" b="b"/>
              <a:pathLst>
                <a:path w="6186311" h="1840131">
                  <a:moveTo>
                    <a:pt x="6061851" y="1840131"/>
                  </a:moveTo>
                  <a:lnTo>
                    <a:pt x="124460" y="1840131"/>
                  </a:lnTo>
                  <a:cubicBezTo>
                    <a:pt x="55880" y="1840131"/>
                    <a:pt x="0" y="1784251"/>
                    <a:pt x="0" y="1715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1715671"/>
                  </a:lnTo>
                  <a:cubicBezTo>
                    <a:pt x="6186311" y="1784251"/>
                    <a:pt x="6130431" y="1840131"/>
                    <a:pt x="6061851" y="1840131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248814" y="5834112"/>
            <a:ext cx="14834456" cy="20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3"/>
              </a:lnSpc>
            </a:pPr>
            <a:r>
              <a:rPr lang="en-US" sz="4017" dirty="0" err="1">
                <a:solidFill>
                  <a:srgbClr val="3B3B3B"/>
                </a:solidFill>
                <a:latin typeface="Roboto"/>
              </a:rPr>
              <a:t>Sống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có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lý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tưởng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là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việc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mỗi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người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xác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định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được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đích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cao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đẹp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kế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hoạch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hành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động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của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bản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thân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phấn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đấu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để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đạt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được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đích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đó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nhằm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đóng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góp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cho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cộng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đồng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quốc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gia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nhân</a:t>
            </a:r>
            <a:r>
              <a:rPr lang="en-US" sz="4017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017" dirty="0" err="1">
                <a:solidFill>
                  <a:srgbClr val="3B3B3B"/>
                </a:solidFill>
                <a:latin typeface="Roboto"/>
              </a:rPr>
              <a:t>loại</a:t>
            </a:r>
            <a:endParaRPr lang="en-US" sz="4017" dirty="0">
              <a:solidFill>
                <a:srgbClr val="3B3B3B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287506" y="1987091"/>
            <a:ext cx="9712989" cy="1615795"/>
            <a:chOff x="0" y="0"/>
            <a:chExt cx="12950652" cy="2154393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12950652" cy="1486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5"/>
                </a:lnSpc>
              </a:pPr>
              <a:r>
                <a:rPr lang="en-US" sz="6958" dirty="0" err="1">
                  <a:solidFill>
                    <a:srgbClr val="E45F14"/>
                  </a:solidFill>
                  <a:latin typeface="Roboto Bold"/>
                </a:rPr>
                <a:t>Sống</a:t>
              </a:r>
              <a:r>
                <a:rPr lang="en-US" sz="6958" dirty="0">
                  <a:solidFill>
                    <a:srgbClr val="E45F14"/>
                  </a:solidFill>
                  <a:latin typeface="Roboto Bold"/>
                </a:rPr>
                <a:t> </a:t>
              </a:r>
              <a:r>
                <a:rPr lang="en-US" sz="6958" dirty="0" err="1">
                  <a:solidFill>
                    <a:srgbClr val="E45F14"/>
                  </a:solidFill>
                  <a:latin typeface="Roboto Bold"/>
                </a:rPr>
                <a:t>lí</a:t>
              </a:r>
              <a:r>
                <a:rPr lang="en-US" sz="6958" dirty="0">
                  <a:solidFill>
                    <a:srgbClr val="E45F14"/>
                  </a:solidFill>
                  <a:latin typeface="Roboto Bold"/>
                </a:rPr>
                <a:t> </a:t>
              </a:r>
              <a:r>
                <a:rPr lang="en-US" sz="6958" dirty="0" err="1">
                  <a:solidFill>
                    <a:srgbClr val="E45F14"/>
                  </a:solidFill>
                  <a:latin typeface="Roboto Bold"/>
                </a:rPr>
                <a:t>tưởng</a:t>
              </a:r>
              <a:r>
                <a:rPr lang="en-US" sz="6958" dirty="0">
                  <a:solidFill>
                    <a:srgbClr val="E45F14"/>
                  </a:solidFill>
                  <a:latin typeface="Roboto Bold"/>
                </a:rPr>
                <a:t> </a:t>
              </a:r>
              <a:r>
                <a:rPr lang="en-US" sz="6958" dirty="0" err="1">
                  <a:solidFill>
                    <a:srgbClr val="E45F14"/>
                  </a:solidFill>
                  <a:latin typeface="Roboto Bold"/>
                </a:rPr>
                <a:t>là</a:t>
              </a:r>
              <a:r>
                <a:rPr lang="en-US" sz="6958" dirty="0">
                  <a:solidFill>
                    <a:srgbClr val="E45F14"/>
                  </a:solidFill>
                  <a:latin typeface="Roboto Bold"/>
                </a:rPr>
                <a:t> </a:t>
              </a:r>
              <a:r>
                <a:rPr lang="en-US" sz="6958" dirty="0" err="1">
                  <a:solidFill>
                    <a:srgbClr val="E45F14"/>
                  </a:solidFill>
                  <a:latin typeface="Roboto Bold"/>
                </a:rPr>
                <a:t>gì</a:t>
              </a:r>
              <a:r>
                <a:rPr lang="en-US" sz="6958" dirty="0">
                  <a:solidFill>
                    <a:srgbClr val="E45F14"/>
                  </a:solidFill>
                  <a:latin typeface="Roboto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00425"/>
              <a:ext cx="12950652" cy="550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2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45995" y="3451452"/>
            <a:ext cx="8984940" cy="336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123" dirty="0" err="1">
                <a:solidFill>
                  <a:srgbClr val="3B3B3B"/>
                </a:solidFill>
                <a:latin typeface="Roboto"/>
              </a:rPr>
              <a:t>Sống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có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lí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tưởng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giúp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mỗi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người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có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động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lực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để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phấn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đấu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để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hoàn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thành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các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mục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tiêu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của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bản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thân</a:t>
            </a:r>
            <a:endParaRPr lang="en-US" sz="4123" dirty="0">
              <a:solidFill>
                <a:srgbClr val="3B3B3B"/>
              </a:solidFill>
              <a:latin typeface="Roboto"/>
            </a:endParaRPr>
          </a:p>
          <a:p>
            <a:pPr algn="l">
              <a:lnSpc>
                <a:spcPts val="5361"/>
              </a:lnSpc>
            </a:pPr>
            <a:r>
              <a:rPr lang="en-US" sz="4123" dirty="0" err="1">
                <a:solidFill>
                  <a:srgbClr val="3B3B3B"/>
                </a:solidFill>
                <a:latin typeface="Roboto"/>
              </a:rPr>
              <a:t>Người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sống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có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lí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tưởng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sẽ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được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cả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xã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hội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tôn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trọng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, tin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tưởng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,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công</a:t>
            </a:r>
            <a:r>
              <a:rPr lang="en-US" sz="4123" dirty="0">
                <a:solidFill>
                  <a:srgbClr val="3B3B3B"/>
                </a:solidFill>
                <a:latin typeface="Roboto"/>
              </a:rPr>
              <a:t> </a:t>
            </a:r>
            <a:r>
              <a:rPr lang="en-US" sz="4123" dirty="0" err="1">
                <a:solidFill>
                  <a:srgbClr val="3B3B3B"/>
                </a:solidFill>
                <a:latin typeface="Roboto"/>
              </a:rPr>
              <a:t>nhận</a:t>
            </a:r>
            <a:endParaRPr lang="en-US" sz="4123" dirty="0">
              <a:solidFill>
                <a:srgbClr val="3B3B3B"/>
              </a:solidFill>
              <a:latin typeface="Robot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4056" y="14164"/>
            <a:ext cx="6907839" cy="10287000"/>
            <a:chOff x="0" y="0"/>
            <a:chExt cx="2336726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6726" cy="3479800"/>
            </a:xfrm>
            <a:custGeom>
              <a:avLst/>
              <a:gdLst/>
              <a:ahLst/>
              <a:cxnLst/>
              <a:rect l="l" t="t" r="r" b="b"/>
              <a:pathLst>
                <a:path w="2336726" h="3479800">
                  <a:moveTo>
                    <a:pt x="2212266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12266" y="0"/>
                  </a:lnTo>
                  <a:cubicBezTo>
                    <a:pt x="2280846" y="0"/>
                    <a:pt x="2336726" y="55880"/>
                    <a:pt x="2336726" y="124460"/>
                  </a:cubicBezTo>
                  <a:lnTo>
                    <a:pt x="2336726" y="3355340"/>
                  </a:lnTo>
                  <a:cubicBezTo>
                    <a:pt x="2336726" y="3423920"/>
                    <a:pt x="2280846" y="3479800"/>
                    <a:pt x="2212266" y="3479800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441939" y="1028700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576890" y="1252296"/>
            <a:ext cx="547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E45F14"/>
                </a:solidFill>
                <a:latin typeface="Roboto"/>
              </a:rPr>
              <a:t>10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582" y="2347833"/>
            <a:ext cx="5914564" cy="544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9"/>
              </a:lnSpc>
            </a:pPr>
            <a:r>
              <a:rPr lang="en-US" sz="7770">
                <a:solidFill>
                  <a:srgbClr val="000000"/>
                </a:solidFill>
                <a:latin typeface="Noto Sans Bold"/>
              </a:rPr>
              <a:t>Sống có lí tưởng có ý nghĩ như thế nào?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485</Words>
  <Application>Microsoft Office PowerPoint</Application>
  <PresentationFormat>Custom</PresentationFormat>
  <Paragraphs>45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Open Sans Bold</vt:lpstr>
      <vt:lpstr>Paytone One</vt:lpstr>
      <vt:lpstr>Noto Sans Bold</vt:lpstr>
      <vt:lpstr>Roboto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LÝ TƯỞNG</dc:title>
  <cp:lastModifiedBy>ITD</cp:lastModifiedBy>
  <cp:revision>4</cp:revision>
  <dcterms:created xsi:type="dcterms:W3CDTF">2006-08-16T00:00:00Z</dcterms:created>
  <dcterms:modified xsi:type="dcterms:W3CDTF">2024-09-14T03:31:04Z</dcterms:modified>
  <dc:identifier>DAGH0ryZuw8</dc:identifier>
</cp:coreProperties>
</file>