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5" r:id="rId2"/>
  </p:sldMasterIdLst>
  <p:notesMasterIdLst>
    <p:notesMasterId r:id="rId25"/>
  </p:notesMasterIdLst>
  <p:sldIdLst>
    <p:sldId id="256" r:id="rId3"/>
    <p:sldId id="274" r:id="rId4"/>
    <p:sldId id="261" r:id="rId5"/>
    <p:sldId id="258" r:id="rId6"/>
    <p:sldId id="263" r:id="rId7"/>
    <p:sldId id="259" r:id="rId8"/>
    <p:sldId id="266" r:id="rId9"/>
    <p:sldId id="262" r:id="rId10"/>
    <p:sldId id="265" r:id="rId11"/>
    <p:sldId id="278" r:id="rId12"/>
    <p:sldId id="264" r:id="rId13"/>
    <p:sldId id="268" r:id="rId14"/>
    <p:sldId id="286" r:id="rId15"/>
    <p:sldId id="287" r:id="rId16"/>
    <p:sldId id="289" r:id="rId17"/>
    <p:sldId id="290" r:id="rId18"/>
    <p:sldId id="291" r:id="rId19"/>
    <p:sldId id="292" r:id="rId20"/>
    <p:sldId id="293" r:id="rId21"/>
    <p:sldId id="294" r:id="rId22"/>
    <p:sldId id="276" r:id="rId23"/>
    <p:sldId id="277" r:id="rId24"/>
  </p:sldIdLst>
  <p:sldSz cx="12192000" cy="6858000"/>
  <p:notesSz cx="6858000" cy="9144000"/>
  <p:embeddedFontLst>
    <p:embeddedFont>
      <p:font typeface="Tw Cen MT" pitchFamily="34" charset="0"/>
      <p:regular r:id="rId26"/>
      <p:bold r:id="rId27"/>
      <p:italic r:id="rId28"/>
      <p:boldItalic r:id="rId29"/>
    </p:embeddedFont>
    <p:embeddedFont>
      <p:font typeface="#9Slide03 FS Neusa Bold" charset="0"/>
      <p:bold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#9Slide03 AllRoundGothic" charset="0"/>
      <p:regular r:id="rId35"/>
    </p:embeddedFont>
    <p:embeddedFont>
      <p:font typeface="等线 Light" charset="-122"/>
      <p:regular r:id="rId36"/>
    </p:embeddedFont>
    <p:embeddedFont>
      <p:font typeface="#9Slide05 Fourth Medium" charset="0"/>
      <p:bold r:id="rId37"/>
    </p:embeddedFont>
    <p:embeddedFont>
      <p:font typeface="#9Slide03 Arima Madurai" charset="0"/>
      <p:regular r:id="rId38"/>
    </p:embeddedFont>
    <p:embeddedFont>
      <p:font typeface="#9Slide03 Arima Madurai ExtraBo" charset="0"/>
      <p:bold r:id="rId39"/>
    </p:embeddedFont>
    <p:embeddedFont>
      <p:font typeface="#9Slide03 Arima Madurai Bold" charset="0"/>
      <p:bold r:id="rId40"/>
    </p:embeddedFont>
    <p:embeddedFont>
      <p:font typeface="#9Slide05 IcielSanelma" charset="0"/>
      <p:regular r:id="rId41"/>
    </p:embeddedFont>
    <p:embeddedFont>
      <p:font typeface="#9Slide03 AmpleSoft Bold" charset="0"/>
      <p:regular r:id="rId42"/>
    </p:embeddedFont>
    <p:embeddedFont>
      <p:font typeface="#9Slide03 Arima Madurai ExtraLi" charset="0"/>
      <p:regular r:id="rId43"/>
    </p:embeddedFont>
    <p:embeddedFont>
      <p:font typeface="#9Slide03 Arima Madurai Light" charset="0"/>
      <p:regular r:id="rId44"/>
    </p:embeddedFont>
    <p:embeddedFont>
      <p:font typeface="微软雅黑" pitchFamily="34" charset="-122"/>
      <p:regular r:id="rId45"/>
      <p:bold r:id="rId46"/>
    </p:embeddedFont>
    <p:embeddedFont>
      <p:font typeface="#9Slide03 Arima Madurai Black" charset="0"/>
      <p:bold r:id="rId47"/>
    </p:embeddedFont>
    <p:embeddedFont>
      <p:font typeface="等线" charset="-122"/>
      <p:regular r:id="rId48"/>
      <p:bold r:id="rId49"/>
    </p:embeddedFont>
  </p:embeddedFontLst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10A84A"/>
    <a:srgbClr val="64A09B"/>
    <a:srgbClr val="F1DEB3"/>
    <a:srgbClr val="FB5D5D"/>
    <a:srgbClr val="B486BA"/>
    <a:srgbClr val="F3EADA"/>
    <a:srgbClr val="403326"/>
    <a:srgbClr val="413326"/>
    <a:srgbClr val="3125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49" autoAdjust="0"/>
  </p:normalViewPr>
  <p:slideViewPr>
    <p:cSldViewPr snapToGrid="0">
      <p:cViewPr>
        <p:scale>
          <a:sx n="50" d="100"/>
          <a:sy n="50" d="100"/>
        </p:scale>
        <p:origin x="-1500" y="-5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C9354-0F3D-4FBF-A4D5-110E356E58C8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366A0-7113-4DC9-A79B-7581772D53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528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66A0-7113-4DC9-A79B-7581772D53B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378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66A0-7113-4DC9-A79B-7581772D53B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160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66A0-7113-4DC9-A79B-7581772D53B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755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66A0-7113-4DC9-A79B-7581772D53B6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51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66A0-7113-4DC9-A79B-7581772D53B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633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66A0-7113-4DC9-A79B-7581772D53B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109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66A0-7113-4DC9-A79B-7581772D53B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785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66A0-7113-4DC9-A79B-7581772D53B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428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66A0-7113-4DC9-A79B-7581772D53B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16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66A0-7113-4DC9-A79B-7581772D53B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286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66A0-7113-4DC9-A79B-7581772D53B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66A0-7113-4DC9-A79B-7581772D53B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103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366A0-7113-4DC9-A79B-7581772D53B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281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366A0-7113-4DC9-A79B-7581772D53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424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A089674-AE2A-4E8F-A8B2-9A86D0169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94FE700-C49D-42DE-A7B3-4CF0BD2CA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E97A5E-9E72-4721-B6A8-9599C2042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1C22CC8-8949-4644-94B2-A9AF258A5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37032EB-0193-4F01-ABD0-9C4F569D3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879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75E86D-6C1D-4EA3-B96F-C8976FDE4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92ACB6A-A1E1-4CEB-AAD3-363D72922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E4B8986-42B7-43D1-A4C3-1E04DA1D7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164ADC6-D167-498E-805B-EFEA307C6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C092FE-DE5E-410B-9121-DA6907827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701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3877DC5-75D9-4F51-9BEF-5192132DC2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8A38487-1967-49A4-9470-6C8F71786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331C1B5-C858-4140-BB23-36373E80F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0C1C2AC-1FE1-43D7-A58F-D136947CC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5C96C1D-4E0E-4988-BC09-9ECDD87D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47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srgbClr val="000000"/>
                </a:solidFill>
              </a:rPr>
              <a:pPr/>
              <a:t>9/10/21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2444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srgbClr val="000000"/>
                </a:solidFill>
              </a:rPr>
              <a:pPr/>
              <a:t>9/10/21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67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srgbClr val="000000"/>
                </a:solidFill>
              </a:rPr>
              <a:pPr/>
              <a:t>9/10/21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746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srgbClr val="000000"/>
                </a:solidFill>
              </a:rPr>
              <a:pPr/>
              <a:t>9/10/21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70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srgbClr val="000000"/>
                </a:solidFill>
              </a:rPr>
              <a:pPr/>
              <a:t>9/10/21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2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srgbClr val="000000"/>
                </a:solidFill>
              </a:rPr>
              <a:pPr/>
              <a:t>9/10/21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92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srgbClr val="000000"/>
                </a:solidFill>
              </a:rPr>
              <a:pPr/>
              <a:t>9/10/21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2849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srgbClr val="000000"/>
                </a:solidFill>
              </a:rPr>
              <a:pPr/>
              <a:t>9/10/21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2994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B5CC8F2-B285-49DA-916B-0C5FFDC89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76513E2-AC46-4CD4-AF8D-ECC0BDA29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FFF3AB-5F41-45D9-A581-53902A26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BC40F9-62B9-4C70-986D-21EE00BBF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ADF5F9-E67C-4348-A18F-C87E517A6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759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srgbClr val="000000"/>
                </a:solidFill>
              </a:rPr>
              <a:pPr/>
              <a:t>9/10/21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7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srgbClr val="000000"/>
                </a:solidFill>
              </a:rPr>
              <a:pPr/>
              <a:t>9/10/21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90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srgbClr val="000000"/>
                </a:solidFill>
              </a:rPr>
              <a:pPr/>
              <a:t>9/10/21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59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srgbClr val="000000"/>
                </a:solidFill>
              </a:rPr>
              <a:pPr/>
              <a:t>9/10/21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000000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000000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5167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srgbClr val="000000"/>
                </a:solidFill>
              </a:rPr>
              <a:pPr/>
              <a:t>9/10/21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574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srgbClr val="000000"/>
                </a:solidFill>
              </a:rPr>
              <a:pPr/>
              <a:t>9/10/21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08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srgbClr val="000000"/>
                </a:solidFill>
              </a:rPr>
              <a:pPr/>
              <a:t>9/10/21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73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srgbClr val="000000"/>
                </a:solidFill>
              </a:rPr>
              <a:pPr/>
              <a:t>9/10/21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04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srgbClr val="000000"/>
                </a:solidFill>
              </a:rPr>
              <a:pPr/>
              <a:t>9/10/21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00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372723-F281-401C-B54F-6DDBA958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7EB6467-3AE6-41F2-B982-C7694EDE7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ED150BA-2E4F-4E6B-AD3B-4FECDE6D7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501E405-AC06-468C-B81E-723BE37AB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D9E69-A51B-4D14-8E54-0A958D595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63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2C1C08-554A-44E0-BBA2-C93CBC0DD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FECC70F-6183-4B41-8F06-C8BE81449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6B5C263-EE5D-4896-B6CE-03693F360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820983B-4F12-4629-A7EB-F7143498E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342D5E1-F248-4CED-AC99-E13B80C72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1481E83-5552-485E-9CC9-F4B1CF06C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75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50581A-9932-4021-A33C-B33B3E03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B28AE08-2DAB-45B1-B515-C63F63E4B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5FBD326-AFA7-4618-A782-D6CF5464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7931D10-FFAF-4DF3-9DDC-3F2BFA7FFB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A1E6E80-CAD8-4F0D-BCAC-CF2EEC7BE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F1E2342-1B6A-4FAE-84FE-F67377B36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689C131-DDC7-446B-8641-9CF4CE91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6146B8D-C2FF-4245-BBED-88C8863EF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635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B3EC07F-3A4E-4AEA-B4FC-6AC4192DE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9A50998-C8BE-41D1-88DC-7628A4D6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5C5FAE0-DDB9-4FB6-AF0D-C9D1F3056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4B491F3-F439-441C-A897-AFC1C827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914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21257AC-2D32-4E88-98E5-75AFB419C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304A94-CA1A-4C7C-A244-3F58DAE53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E5170C4-242D-4878-9F60-59427999F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81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56B80A6-CAF3-4F40-A56E-9FD77EDBE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859FCED-31F0-4D81-8FE5-5D730CB64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A3BF53A-BFA0-4CD3-A76D-A7F364FF1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92430B3-7648-4169-A2DA-6B52867D7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B95720-9144-4FB2-BFEB-51AE2E72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2504930-50C1-4921-A2B1-B48AC96EF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608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F2C6CDF-9C38-4D8B-AC9D-8625A1F81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7D91FCD-E831-4B39-9DA5-64AE1332B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99BB2C7-CBBD-4C52-9446-B54B1A0C8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11CA278-4F04-4344-8F63-30433CB56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C33400-0C93-460E-A295-D4193ABF5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C159BF6-5622-4BA4-A08A-917D1F7B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482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274982F-DF9E-4406-8FA0-B90CE92A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22885C9-6938-494B-AD38-7B79E8926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345DBB-3981-4C29-896E-3FC6218E0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4A525-2FB2-42E1-9408-094051DC2015}" type="datetimeFigureOut">
              <a:rPr lang="zh-CN" altLang="en-US" smtClean="0"/>
              <a:t>2021/9/10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C844A4E-0D46-4F5D-89BA-B8DD39BF2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8A2862E-28DD-441F-8C5E-9D69740D0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6901A-2309-4D92-B267-AE569EB67F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64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srgbClr val="000000"/>
                </a:solidFill>
              </a:rPr>
              <a:pPr/>
              <a:t>9/10/21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92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18" Type="http://schemas.openxmlformats.org/officeDocument/2006/relationships/slide" Target="slide17.xml"/><Relationship Id="rId26" Type="http://schemas.openxmlformats.org/officeDocument/2006/relationships/image" Target="../media/image48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43.gif"/><Relationship Id="rId7" Type="http://schemas.openxmlformats.org/officeDocument/2006/relationships/image" Target="../media/image34.png"/><Relationship Id="rId12" Type="http://schemas.openxmlformats.org/officeDocument/2006/relationships/slide" Target="slide18.xml"/><Relationship Id="rId17" Type="http://schemas.openxmlformats.org/officeDocument/2006/relationships/image" Target="../media/image40.png"/><Relationship Id="rId25" Type="http://schemas.openxmlformats.org/officeDocument/2006/relationships/image" Target="../media/image47.gif"/><Relationship Id="rId2" Type="http://schemas.openxmlformats.org/officeDocument/2006/relationships/audio" Target="../media/media3.mp3"/><Relationship Id="rId16" Type="http://schemas.openxmlformats.org/officeDocument/2006/relationships/slide" Target="slide16.xml"/><Relationship Id="rId20" Type="http://schemas.openxmlformats.org/officeDocument/2006/relationships/image" Target="../media/image42.png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24" Type="http://schemas.openxmlformats.org/officeDocument/2006/relationships/image" Target="../media/image46.gif"/><Relationship Id="rId5" Type="http://schemas.openxmlformats.org/officeDocument/2006/relationships/slide" Target="slide15.xml"/><Relationship Id="rId15" Type="http://schemas.openxmlformats.org/officeDocument/2006/relationships/image" Target="../media/image39.png"/><Relationship Id="rId23" Type="http://schemas.openxmlformats.org/officeDocument/2006/relationships/image" Target="../media/image45.gif"/><Relationship Id="rId10" Type="http://schemas.openxmlformats.org/officeDocument/2006/relationships/slide" Target="slide20.xml"/><Relationship Id="rId19" Type="http://schemas.openxmlformats.org/officeDocument/2006/relationships/image" Target="../media/image41.png"/><Relationship Id="rId4" Type="http://schemas.openxmlformats.org/officeDocument/2006/relationships/image" Target="../media/image32.gif"/><Relationship Id="rId9" Type="http://schemas.openxmlformats.org/officeDocument/2006/relationships/image" Target="../media/image36.png"/><Relationship Id="rId14" Type="http://schemas.openxmlformats.org/officeDocument/2006/relationships/slide" Target="slide19.xml"/><Relationship Id="rId22" Type="http://schemas.openxmlformats.org/officeDocument/2006/relationships/image" Target="../media/image44.png"/><Relationship Id="rId27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slide" Target="slide20.xml"/><Relationship Id="rId26" Type="http://schemas.openxmlformats.org/officeDocument/2006/relationships/slide" Target="slide17.xm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8.png"/><Relationship Id="rId7" Type="http://schemas.openxmlformats.org/officeDocument/2006/relationships/image" Target="../media/image43.gif"/><Relationship Id="rId12" Type="http://schemas.openxmlformats.org/officeDocument/2006/relationships/image" Target="../media/image48.gif"/><Relationship Id="rId17" Type="http://schemas.openxmlformats.org/officeDocument/2006/relationships/image" Target="../media/image53.png"/><Relationship Id="rId25" Type="http://schemas.openxmlformats.org/officeDocument/2006/relationships/image" Target="../media/image40.png"/><Relationship Id="rId2" Type="http://schemas.openxmlformats.org/officeDocument/2006/relationships/audio" Target="../media/media3.mp3"/><Relationship Id="rId16" Type="http://schemas.openxmlformats.org/officeDocument/2006/relationships/image" Target="../media/image52.png"/><Relationship Id="rId20" Type="http://schemas.openxmlformats.org/officeDocument/2006/relationships/slide" Target="slide18.xml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openxmlformats.org/officeDocument/2006/relationships/image" Target="../media/image47.gif"/><Relationship Id="rId24" Type="http://schemas.openxmlformats.org/officeDocument/2006/relationships/slide" Target="slide16.xml"/><Relationship Id="rId5" Type="http://schemas.openxmlformats.org/officeDocument/2006/relationships/image" Target="../media/image32.gif"/><Relationship Id="rId15" Type="http://schemas.openxmlformats.org/officeDocument/2006/relationships/image" Target="../media/image51.png"/><Relationship Id="rId23" Type="http://schemas.openxmlformats.org/officeDocument/2006/relationships/image" Target="../media/image39.png"/><Relationship Id="rId28" Type="http://schemas.openxmlformats.org/officeDocument/2006/relationships/image" Target="../media/image35.png"/><Relationship Id="rId10" Type="http://schemas.openxmlformats.org/officeDocument/2006/relationships/image" Target="../media/image46.gif"/><Relationship Id="rId19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5.gif"/><Relationship Id="rId14" Type="http://schemas.openxmlformats.org/officeDocument/2006/relationships/image" Target="../media/image50.gif"/><Relationship Id="rId22" Type="http://schemas.openxmlformats.org/officeDocument/2006/relationships/slide" Target="slide19.xml"/><Relationship Id="rId27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C29C394C-F79D-4CD4-9A62-A5704FB499AE}"/>
              </a:ext>
            </a:extLst>
          </p:cNvPr>
          <p:cNvSpPr txBox="1"/>
          <p:nvPr/>
        </p:nvSpPr>
        <p:spPr>
          <a:xfrm>
            <a:off x="2071532" y="3190327"/>
            <a:ext cx="804893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latin typeface="#9Slide03 AmpleSoft Bold" panose="02000000000000000000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BÀI 1. LỊCH SỬ VÀ CUỘC SỐNG</a:t>
            </a:r>
            <a:endParaRPr lang="zh-CN" altLang="en-US" sz="480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latin typeface="#9Slide03 AmpleSoft Bold" panose="02000000000000000000" pitchFamily="2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F0C846-BD1A-4AF9-AD04-11EBD98776C3}"/>
              </a:ext>
            </a:extLst>
          </p:cNvPr>
          <p:cNvSpPr txBox="1"/>
          <p:nvPr/>
        </p:nvSpPr>
        <p:spPr>
          <a:xfrm>
            <a:off x="2653004" y="1082351"/>
            <a:ext cx="65874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B050"/>
                </a:solidFill>
                <a:latin typeface="#9Slide03 FS Neusa Bold" panose="00000800000000000000" pitchFamily="2" charset="0"/>
              </a:rPr>
              <a:t>CHƯƠNG 1</a:t>
            </a:r>
          </a:p>
          <a:p>
            <a:pPr algn="ctr"/>
            <a:r>
              <a:rPr lang="en-US" sz="5400" dirty="0">
                <a:solidFill>
                  <a:srgbClr val="00B050"/>
                </a:solidFill>
                <a:latin typeface="#9Slide03 FS Neusa Bold" panose="00000800000000000000" pitchFamily="2" charset="0"/>
              </a:rPr>
              <a:t>VÌ SAO PHẢI HỌC LỊCH SỬ</a:t>
            </a:r>
          </a:p>
        </p:txBody>
      </p:sp>
    </p:spTree>
    <p:extLst>
      <p:ext uri="{BB962C8B-B14F-4D97-AF65-F5344CB8AC3E}">
        <p14:creationId xmlns:p14="http://schemas.microsoft.com/office/powerpoint/2010/main" val="375153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12">
            <a:extLst>
              <a:ext uri="{FF2B5EF4-FFF2-40B4-BE49-F238E27FC236}">
                <a16:creationId xmlns:a16="http://schemas.microsoft.com/office/drawing/2014/main" xmlns="" id="{8D9EB64C-8F3B-4B85-A5AD-A5328537ADB7}"/>
              </a:ext>
            </a:extLst>
          </p:cNvPr>
          <p:cNvGrpSpPr/>
          <p:nvPr/>
        </p:nvGrpSpPr>
        <p:grpSpPr>
          <a:xfrm>
            <a:off x="1173355" y="3149885"/>
            <a:ext cx="655093" cy="707886"/>
            <a:chOff x="4526553" y="3347635"/>
            <a:chExt cx="655093" cy="707886"/>
          </a:xfrm>
        </p:grpSpPr>
        <p:sp>
          <p:nvSpPr>
            <p:cNvPr id="34" name="椭圆 10">
              <a:extLst>
                <a:ext uri="{FF2B5EF4-FFF2-40B4-BE49-F238E27FC236}">
                  <a16:creationId xmlns:a16="http://schemas.microsoft.com/office/drawing/2014/main" xmlns="" id="{6BFE7E8C-E2EB-4E4F-93AC-F694AC6EE142}"/>
                </a:ext>
              </a:extLst>
            </p:cNvPr>
            <p:cNvSpPr/>
            <p:nvPr/>
          </p:nvSpPr>
          <p:spPr>
            <a:xfrm>
              <a:off x="4526553" y="3374030"/>
              <a:ext cx="655093" cy="655093"/>
            </a:xfrm>
            <a:prstGeom prst="ellipse">
              <a:avLst/>
            </a:prstGeom>
            <a:solidFill>
              <a:srgbClr val="FB5D5D"/>
            </a:solidFill>
            <a:ln>
              <a:solidFill>
                <a:srgbClr val="403326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Beloved" pitchFamily="50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5" name="文本框 11">
              <a:extLst>
                <a:ext uri="{FF2B5EF4-FFF2-40B4-BE49-F238E27FC236}">
                  <a16:creationId xmlns:a16="http://schemas.microsoft.com/office/drawing/2014/main" xmlns="" id="{F2A41C19-2BB5-41E6-9AA5-C5B42AF6E674}"/>
                </a:ext>
              </a:extLst>
            </p:cNvPr>
            <p:cNvSpPr txBox="1"/>
            <p:nvPr/>
          </p:nvSpPr>
          <p:spPr>
            <a:xfrm>
              <a:off x="4676006" y="3347635"/>
              <a:ext cx="356188" cy="70788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3EADA"/>
                  </a:solidFill>
                  <a:effectLst/>
                  <a:uLnTx/>
                  <a:uFillTx/>
                  <a:latin typeface="SVN-Beloved" pitchFamily="50" charset="0"/>
                  <a:ea typeface="微软雅黑" panose="020B0503020204020204" pitchFamily="34" charset="-122"/>
                  <a:cs typeface="Calibri" panose="020F0502020204030204" pitchFamily="34" charset="0"/>
                </a:rPr>
                <a:t>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3EADA"/>
                </a:solidFill>
                <a:effectLst/>
                <a:uLnTx/>
                <a:uFillTx/>
                <a:latin typeface="SVN-Beloved" pitchFamily="50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组合 24">
            <a:extLst>
              <a:ext uri="{FF2B5EF4-FFF2-40B4-BE49-F238E27FC236}">
                <a16:creationId xmlns:a16="http://schemas.microsoft.com/office/drawing/2014/main" xmlns="" id="{5F2F4558-A6D8-484E-A53D-7B008B03CE3E}"/>
              </a:ext>
            </a:extLst>
          </p:cNvPr>
          <p:cNvGrpSpPr/>
          <p:nvPr/>
        </p:nvGrpSpPr>
        <p:grpSpPr>
          <a:xfrm>
            <a:off x="4423114" y="3194489"/>
            <a:ext cx="655093" cy="707886"/>
            <a:chOff x="4526553" y="3347635"/>
            <a:chExt cx="655093" cy="707886"/>
          </a:xfrm>
        </p:grpSpPr>
        <p:sp>
          <p:nvSpPr>
            <p:cNvPr id="40" name="椭圆 27">
              <a:extLst>
                <a:ext uri="{FF2B5EF4-FFF2-40B4-BE49-F238E27FC236}">
                  <a16:creationId xmlns:a16="http://schemas.microsoft.com/office/drawing/2014/main" xmlns="" id="{0B4BF643-DFA0-44E6-A858-83A23C5823F9}"/>
                </a:ext>
              </a:extLst>
            </p:cNvPr>
            <p:cNvSpPr/>
            <p:nvPr/>
          </p:nvSpPr>
          <p:spPr>
            <a:xfrm>
              <a:off x="4526553" y="3374030"/>
              <a:ext cx="655093" cy="655093"/>
            </a:xfrm>
            <a:prstGeom prst="ellipse">
              <a:avLst/>
            </a:prstGeom>
            <a:solidFill>
              <a:srgbClr val="64A09B"/>
            </a:solidFill>
            <a:ln>
              <a:solidFill>
                <a:srgbClr val="403326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Beloved" pitchFamily="50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1" name="文本框 28">
              <a:extLst>
                <a:ext uri="{FF2B5EF4-FFF2-40B4-BE49-F238E27FC236}">
                  <a16:creationId xmlns:a16="http://schemas.microsoft.com/office/drawing/2014/main" xmlns="" id="{2B4DFA36-FC20-439B-A065-F60B6B794E17}"/>
                </a:ext>
              </a:extLst>
            </p:cNvPr>
            <p:cNvSpPr txBox="1"/>
            <p:nvPr/>
          </p:nvSpPr>
          <p:spPr>
            <a:xfrm>
              <a:off x="4647151" y="3347635"/>
              <a:ext cx="413896" cy="70788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3EADA"/>
                  </a:solidFill>
                  <a:effectLst/>
                  <a:uLnTx/>
                  <a:uFillTx/>
                  <a:latin typeface="SVN-Beloved" pitchFamily="50" charset="0"/>
                  <a:ea typeface="微软雅黑" panose="020B0503020204020204" pitchFamily="34" charset="-122"/>
                  <a:cs typeface="Calibri" panose="020F0502020204030204" pitchFamily="34" charset="0"/>
                </a:rPr>
                <a:t>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3EADA"/>
                </a:solidFill>
                <a:effectLst/>
                <a:uLnTx/>
                <a:uFillTx/>
                <a:latin typeface="SVN-Beloved" pitchFamily="50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组合 30">
            <a:extLst>
              <a:ext uri="{FF2B5EF4-FFF2-40B4-BE49-F238E27FC236}">
                <a16:creationId xmlns:a16="http://schemas.microsoft.com/office/drawing/2014/main" xmlns="" id="{931BED6B-E6EE-4DBF-B7A9-6501D72061F6}"/>
              </a:ext>
            </a:extLst>
          </p:cNvPr>
          <p:cNvGrpSpPr/>
          <p:nvPr/>
        </p:nvGrpSpPr>
        <p:grpSpPr>
          <a:xfrm>
            <a:off x="7373779" y="3197151"/>
            <a:ext cx="655093" cy="707886"/>
            <a:chOff x="5440148" y="3276515"/>
            <a:chExt cx="655093" cy="707886"/>
          </a:xfrm>
        </p:grpSpPr>
        <p:sp>
          <p:nvSpPr>
            <p:cNvPr id="46" name="椭圆 33">
              <a:extLst>
                <a:ext uri="{FF2B5EF4-FFF2-40B4-BE49-F238E27FC236}">
                  <a16:creationId xmlns:a16="http://schemas.microsoft.com/office/drawing/2014/main" xmlns="" id="{C1C4509A-CC56-4652-90AD-6869979140CF}"/>
                </a:ext>
              </a:extLst>
            </p:cNvPr>
            <p:cNvSpPr/>
            <p:nvPr/>
          </p:nvSpPr>
          <p:spPr>
            <a:xfrm>
              <a:off x="5440148" y="3311664"/>
              <a:ext cx="655093" cy="655093"/>
            </a:xfrm>
            <a:prstGeom prst="ellipse">
              <a:avLst/>
            </a:prstGeom>
            <a:solidFill>
              <a:srgbClr val="FB5D5D"/>
            </a:solidFill>
            <a:ln>
              <a:solidFill>
                <a:srgbClr val="403326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Beloved" pitchFamily="50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7" name="文本框 34">
              <a:extLst>
                <a:ext uri="{FF2B5EF4-FFF2-40B4-BE49-F238E27FC236}">
                  <a16:creationId xmlns:a16="http://schemas.microsoft.com/office/drawing/2014/main" xmlns="" id="{C788D56B-114C-42CF-B564-DD8F62ECEA99}"/>
                </a:ext>
              </a:extLst>
            </p:cNvPr>
            <p:cNvSpPr txBox="1"/>
            <p:nvPr/>
          </p:nvSpPr>
          <p:spPr>
            <a:xfrm>
              <a:off x="5460257" y="3276515"/>
              <a:ext cx="514886" cy="70788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3EADA"/>
                  </a:solidFill>
                  <a:effectLst/>
                  <a:uLnTx/>
                  <a:uFillTx/>
                  <a:latin typeface="SVN-Beloved" pitchFamily="50" charset="0"/>
                  <a:ea typeface="微软雅黑" panose="020B0503020204020204" pitchFamily="34" charset="-122"/>
                  <a:cs typeface="Calibri" panose="020F0502020204030204" pitchFamily="34" charset="0"/>
                </a:rPr>
                <a:t> 3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3EADA"/>
                </a:solidFill>
                <a:effectLst/>
                <a:uLnTx/>
                <a:uFillTx/>
                <a:latin typeface="SVN-Beloved" pitchFamily="50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组合 42">
            <a:extLst>
              <a:ext uri="{FF2B5EF4-FFF2-40B4-BE49-F238E27FC236}">
                <a16:creationId xmlns:a16="http://schemas.microsoft.com/office/drawing/2014/main" xmlns="" id="{299D0E5D-66F2-4616-8B94-EF5A8E4A42B3}"/>
              </a:ext>
            </a:extLst>
          </p:cNvPr>
          <p:cNvGrpSpPr/>
          <p:nvPr/>
        </p:nvGrpSpPr>
        <p:grpSpPr>
          <a:xfrm>
            <a:off x="10427749" y="3246390"/>
            <a:ext cx="655093" cy="707886"/>
            <a:chOff x="4526553" y="3347635"/>
            <a:chExt cx="655093" cy="707886"/>
          </a:xfrm>
        </p:grpSpPr>
        <p:sp>
          <p:nvSpPr>
            <p:cNvPr id="52" name="椭圆 45">
              <a:extLst>
                <a:ext uri="{FF2B5EF4-FFF2-40B4-BE49-F238E27FC236}">
                  <a16:creationId xmlns:a16="http://schemas.microsoft.com/office/drawing/2014/main" xmlns="" id="{ECB0A4F8-34EE-47C7-A5BE-2EF43698ACEA}"/>
                </a:ext>
              </a:extLst>
            </p:cNvPr>
            <p:cNvSpPr/>
            <p:nvPr/>
          </p:nvSpPr>
          <p:spPr>
            <a:xfrm>
              <a:off x="4526553" y="3374030"/>
              <a:ext cx="655093" cy="655093"/>
            </a:xfrm>
            <a:prstGeom prst="ellipse">
              <a:avLst/>
            </a:prstGeom>
            <a:solidFill>
              <a:srgbClr val="64A09B"/>
            </a:solidFill>
            <a:ln>
              <a:solidFill>
                <a:srgbClr val="403326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Beloved" pitchFamily="50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3" name="文本框 46">
              <a:extLst>
                <a:ext uri="{FF2B5EF4-FFF2-40B4-BE49-F238E27FC236}">
                  <a16:creationId xmlns:a16="http://schemas.microsoft.com/office/drawing/2014/main" xmlns="" id="{0FACC35B-2D19-421F-AA67-1A757A566E22}"/>
                </a:ext>
              </a:extLst>
            </p:cNvPr>
            <p:cNvSpPr txBox="1"/>
            <p:nvPr/>
          </p:nvSpPr>
          <p:spPr>
            <a:xfrm>
              <a:off x="4647953" y="3347635"/>
              <a:ext cx="412292" cy="70788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3EADA"/>
                  </a:solidFill>
                  <a:effectLst/>
                  <a:uLnTx/>
                  <a:uFillTx/>
                  <a:latin typeface="SVN-Beloved" pitchFamily="50" charset="0"/>
                  <a:ea typeface="微软雅黑" panose="020B0503020204020204" pitchFamily="34" charset="-122"/>
                  <a:cs typeface="Calibri" panose="020F0502020204030204" pitchFamily="34" charset="0"/>
                </a:rPr>
                <a:t>4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3EADA"/>
                </a:solidFill>
                <a:effectLst/>
                <a:uLnTx/>
                <a:uFillTx/>
                <a:latin typeface="SVN-Beloved" pitchFamily="50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54" name="文本框 4">
            <a:extLst>
              <a:ext uri="{FF2B5EF4-FFF2-40B4-BE49-F238E27FC236}">
                <a16:creationId xmlns:a16="http://schemas.microsoft.com/office/drawing/2014/main" xmlns="" id="{35376F66-FB0E-43D4-A2AC-659B1095364D}"/>
              </a:ext>
            </a:extLst>
          </p:cNvPr>
          <p:cNvSpPr txBox="1"/>
          <p:nvPr/>
        </p:nvSpPr>
        <p:spPr>
          <a:xfrm>
            <a:off x="1987171" y="176369"/>
            <a:ext cx="804893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BÀI 1. LỊCH SỬ VÀ CUỘC SỐNG</a:t>
            </a:r>
            <a:endParaRPr kumimoji="0" lang="zh-CN" altLang="en-US" sz="4800" b="0" i="0" u="none" strike="noStrike" kern="1200" cap="none" spc="0" normalizeH="0" baseline="0" noProof="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effectLst/>
              <a:uLnTx/>
              <a:uFillTx/>
              <a:latin typeface="#9Slide03 AmpleSoft Bold" panose="02000000000000000000" pitchFamily="2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5" name="文本框 4">
            <a:extLst>
              <a:ext uri="{FF2B5EF4-FFF2-40B4-BE49-F238E27FC236}">
                <a16:creationId xmlns:a16="http://schemas.microsoft.com/office/drawing/2014/main" xmlns="" id="{47E5CFE3-550E-488A-9F4A-4E24C87E9317}"/>
              </a:ext>
            </a:extLst>
          </p:cNvPr>
          <p:cNvSpPr txBox="1"/>
          <p:nvPr/>
        </p:nvSpPr>
        <p:spPr>
          <a:xfrm>
            <a:off x="1969480" y="164767"/>
            <a:ext cx="804893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BÀI 1. LỊCH SỬ VÀ CUỘC SỐNG</a:t>
            </a:r>
            <a:endParaRPr kumimoji="0" lang="zh-CN" altLang="en-US" sz="4800" b="0" i="0" u="none" strike="noStrike" kern="1200" cap="none" spc="0" normalizeH="0" baseline="0" noProof="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effectLst/>
              <a:uLnTx/>
              <a:uFillTx/>
              <a:latin typeface="#9Slide03 AmpleSoft Bold" panose="02000000000000000000" pitchFamily="2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2D639F-4694-448B-8B7D-B0F6D90F37CB}"/>
              </a:ext>
            </a:extLst>
          </p:cNvPr>
          <p:cNvSpPr txBox="1"/>
          <p:nvPr/>
        </p:nvSpPr>
        <p:spPr>
          <a:xfrm>
            <a:off x="579120" y="2296160"/>
            <a:ext cx="237075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Lịch</a:t>
            </a:r>
            <a:r>
              <a:rPr lang="en-US" sz="2400" b="1" i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sử</a:t>
            </a:r>
            <a:r>
              <a:rPr lang="en-US" sz="2400" b="1" i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bản</a:t>
            </a:r>
            <a:r>
              <a:rPr lang="en-US" sz="2400" b="1" i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thân</a:t>
            </a:r>
            <a:endParaRPr lang="en-US" sz="2400" b="1" i="1" dirty="0">
              <a:solidFill>
                <a:srgbClr val="00206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E94A6F3-E21E-432D-A350-4F40FEF31AE6}"/>
              </a:ext>
            </a:extLst>
          </p:cNvPr>
          <p:cNvSpPr txBox="1"/>
          <p:nvPr/>
        </p:nvSpPr>
        <p:spPr>
          <a:xfrm>
            <a:off x="2949871" y="2737913"/>
            <a:ext cx="363238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Lịch</a:t>
            </a:r>
            <a:r>
              <a:rPr lang="en-US" sz="2400" b="1" i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sử</a:t>
            </a:r>
            <a:r>
              <a:rPr lang="en-US" sz="2400" b="1" i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gia</a:t>
            </a:r>
            <a:r>
              <a:rPr lang="en-US" sz="2400" b="1" i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đình</a:t>
            </a:r>
            <a:r>
              <a:rPr lang="en-US" sz="2400" b="1" i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dòng</a:t>
            </a:r>
            <a:r>
              <a:rPr lang="en-US" sz="2400" b="1" i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họ</a:t>
            </a:r>
            <a:endParaRPr lang="en-US" sz="2400" b="1" i="1" dirty="0">
              <a:solidFill>
                <a:srgbClr val="00206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1C574B0-3655-466C-B886-EB1DDAEA8133}"/>
              </a:ext>
            </a:extLst>
          </p:cNvPr>
          <p:cNvSpPr txBox="1"/>
          <p:nvPr/>
        </p:nvSpPr>
        <p:spPr>
          <a:xfrm>
            <a:off x="6582252" y="2207119"/>
            <a:ext cx="237075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Lịch</a:t>
            </a:r>
            <a:r>
              <a:rPr lang="en-US" sz="2400" b="1" i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sử</a:t>
            </a:r>
            <a:r>
              <a:rPr lang="en-US" sz="2400" b="1" i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dân</a:t>
            </a:r>
            <a:r>
              <a:rPr lang="en-US" sz="2400" b="1" i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tộc</a:t>
            </a:r>
            <a:endParaRPr lang="en-US" sz="2400" b="1" i="1" dirty="0">
              <a:solidFill>
                <a:srgbClr val="00206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22A2C79-90D0-4148-BF34-59C64D227E1B}"/>
              </a:ext>
            </a:extLst>
          </p:cNvPr>
          <p:cNvSpPr txBox="1"/>
          <p:nvPr/>
        </p:nvSpPr>
        <p:spPr>
          <a:xfrm>
            <a:off x="8936123" y="2668784"/>
            <a:ext cx="286863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Lịch</a:t>
            </a:r>
            <a:r>
              <a:rPr lang="en-US" sz="2400" b="1" i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sử</a:t>
            </a:r>
            <a:r>
              <a:rPr lang="en-US" sz="2400" b="1" i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nhân</a:t>
            </a:r>
            <a:r>
              <a:rPr lang="en-US" sz="2400" b="1" i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loại</a:t>
            </a:r>
            <a:endParaRPr lang="en-US" sz="2400" b="1" i="1" dirty="0">
              <a:solidFill>
                <a:srgbClr val="00206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pic>
        <p:nvPicPr>
          <p:cNvPr id="59" name="Picture 58" descr="Calendar&#10;&#10;Description automatically generated">
            <a:extLst>
              <a:ext uri="{FF2B5EF4-FFF2-40B4-BE49-F238E27FC236}">
                <a16:creationId xmlns:a16="http://schemas.microsoft.com/office/drawing/2014/main" xmlns="" id="{7A546D50-5D71-4150-9A08-CDC17404A8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0" y="4292195"/>
            <a:ext cx="2245895" cy="2565803"/>
          </a:xfrm>
          <a:prstGeom prst="rect">
            <a:avLst/>
          </a:prstGeom>
        </p:spPr>
      </p:pic>
      <p:pic>
        <p:nvPicPr>
          <p:cNvPr id="60" name="Picture 59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A397E607-9EAB-461B-B601-BF3F3CA94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420" y="4292197"/>
            <a:ext cx="1821872" cy="2565802"/>
          </a:xfrm>
          <a:prstGeom prst="rect">
            <a:avLst/>
          </a:prstGeom>
        </p:spPr>
      </p:pic>
      <p:pic>
        <p:nvPicPr>
          <p:cNvPr id="61" name="Picture 60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92301716-9232-4B55-A2F5-4C4C0D884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94" y="4292196"/>
            <a:ext cx="2120920" cy="2565804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BB65A4FA-45EB-44E7-8A74-361847925C74}"/>
              </a:ext>
            </a:extLst>
          </p:cNvPr>
          <p:cNvSpPr/>
          <p:nvPr/>
        </p:nvSpPr>
        <p:spPr>
          <a:xfrm>
            <a:off x="930213" y="4292195"/>
            <a:ext cx="1883361" cy="256580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3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3" grpId="0" animBg="1"/>
      <p:bldP spid="30" grpId="0" animBg="1"/>
      <p:bldP spid="32" grpId="0" animBg="1"/>
      <p:bldP spid="33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D824570-FD9A-4A66-A628-C48A3B76FDC7}"/>
              </a:ext>
            </a:extLst>
          </p:cNvPr>
          <p:cNvSpPr/>
          <p:nvPr/>
        </p:nvSpPr>
        <p:spPr>
          <a:xfrm>
            <a:off x="1008516" y="1105823"/>
            <a:ext cx="6664004" cy="76944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r>
              <a:rPr lang="en-US" sz="44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44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en-US" sz="44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sao</a:t>
            </a:r>
            <a:r>
              <a:rPr lang="en-US" sz="44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sz="44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44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lịch</a:t>
            </a:r>
            <a:r>
              <a:rPr lang="en-US" sz="44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sử</a:t>
            </a:r>
            <a:r>
              <a:rPr lang="en-US" sz="44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F9209586-B9A6-4315-9035-10AD5FBFE705}"/>
              </a:ext>
            </a:extLst>
          </p:cNvPr>
          <p:cNvSpPr txBox="1"/>
          <p:nvPr/>
        </p:nvSpPr>
        <p:spPr>
          <a:xfrm>
            <a:off x="1987171" y="176369"/>
            <a:ext cx="804893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latin typeface="#9Slide03 AmpleSoft Bold" panose="02000000000000000000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BÀI 1. LỊCH SỬ VÀ CUỘC SỐNG</a:t>
            </a:r>
            <a:endParaRPr lang="zh-CN" altLang="en-US" sz="480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latin typeface="#9Slide03 AmpleSoft Bold" panose="02000000000000000000" pitchFamily="2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518037B-9F00-452F-8C97-A906DE54313A}"/>
              </a:ext>
            </a:extLst>
          </p:cNvPr>
          <p:cNvSpPr/>
          <p:nvPr/>
        </p:nvSpPr>
        <p:spPr>
          <a:xfrm>
            <a:off x="904240" y="2510430"/>
            <a:ext cx="10635509" cy="232779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cội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nguồn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tiên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hương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;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hiểu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cha ta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lao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đấu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đất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nay.</a:t>
            </a:r>
          </a:p>
          <a:p>
            <a:endParaRPr lang="en-US" sz="3200" dirty="0">
              <a:solidFill>
                <a:srgbClr val="002060"/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94AA503-8E3B-4376-8002-256E52D61C3F}"/>
              </a:ext>
            </a:extLst>
          </p:cNvPr>
          <p:cNvSpPr/>
          <p:nvPr/>
        </p:nvSpPr>
        <p:spPr>
          <a:xfrm>
            <a:off x="904240" y="5102909"/>
            <a:ext cx="10635509" cy="148348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Rút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kinh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quá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khứ</a:t>
            </a:r>
            <a:r>
              <a:rPr lang="en-US" sz="3200" b="1" dirty="0">
                <a:solidFill>
                  <a:srgbClr val="FF000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nhằm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phục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vụ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cuộc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tại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tương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lai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9415601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78C0E73-3DE3-45B6-9ABB-95F7DEDE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374">
            <a:off x="4128015" y="4923810"/>
            <a:ext cx="1065094" cy="1065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AE38C59-2BCB-498F-AA36-3CCDD677D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5155" flipH="1">
            <a:off x="2256062" y="1084952"/>
            <a:ext cx="1351885" cy="13518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05DFA14-7CBB-478F-AD56-B6F7C0C82872}"/>
              </a:ext>
            </a:extLst>
          </p:cNvPr>
          <p:cNvSpPr/>
          <p:nvPr/>
        </p:nvSpPr>
        <p:spPr>
          <a:xfrm>
            <a:off x="1306674" y="1105823"/>
            <a:ext cx="6067687" cy="707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r>
              <a:rPr lang="en-US" sz="40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40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en-US" sz="40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sao</a:t>
            </a:r>
            <a:r>
              <a:rPr lang="en-US" sz="40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sz="40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40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lịch</a:t>
            </a:r>
            <a:r>
              <a:rPr lang="en-US" sz="40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sử</a:t>
            </a:r>
            <a:r>
              <a:rPr lang="en-US" sz="40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xmlns="" id="{AB3BF9C7-1133-4704-BDE9-F0EA5A693572}"/>
              </a:ext>
            </a:extLst>
          </p:cNvPr>
          <p:cNvSpPr txBox="1"/>
          <p:nvPr/>
        </p:nvSpPr>
        <p:spPr>
          <a:xfrm>
            <a:off x="1987171" y="176369"/>
            <a:ext cx="804893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latin typeface="#9Slide03 AmpleSoft Bold" panose="02000000000000000000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BÀI 1. LỊCH SỬ VÀ CUỘC SỐNG</a:t>
            </a:r>
            <a:endParaRPr lang="zh-CN" altLang="en-US" sz="480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latin typeface="#9Slide03 AmpleSoft Bold" panose="02000000000000000000" pitchFamily="2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9C1F3B-B2D6-4900-AC41-471DF68E987A}"/>
              </a:ext>
            </a:extLst>
          </p:cNvPr>
          <p:cNvSpPr txBox="1"/>
          <p:nvPr/>
        </p:nvSpPr>
        <p:spPr>
          <a:xfrm>
            <a:off x="1987170" y="3204459"/>
            <a:ext cx="8048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phải</a:t>
            </a:r>
            <a:r>
              <a:rPr lang="en-US" sz="3600" b="1" dirty="0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sử</a:t>
            </a:r>
            <a:r>
              <a:rPr lang="en-US" sz="3600" b="1" dirty="0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 ta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Cho </a:t>
            </a:r>
            <a:r>
              <a:rPr lang="en-US" sz="3600" b="1" dirty="0" err="1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tường</a:t>
            </a:r>
            <a:r>
              <a:rPr lang="en-US" sz="3600" b="1" dirty="0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gốc</a:t>
            </a:r>
            <a:r>
              <a:rPr lang="en-US" sz="3600" b="1" dirty="0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#9Slide03 AmpleSoft Bold" panose="02000000000000000000" pitchFamily="2" charset="0"/>
                <a:cs typeface="#9Slide03 Arima Madurai ExtraLi" panose="00000300000000000000" pitchFamily="2" charset="0"/>
              </a:rPr>
              <a:t> Nam”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C740410-72DA-4F0C-9038-7FB7453C9A32}"/>
              </a:ext>
            </a:extLst>
          </p:cNvPr>
          <p:cNvSpPr txBox="1"/>
          <p:nvPr/>
        </p:nvSpPr>
        <p:spPr>
          <a:xfrm>
            <a:off x="6011637" y="4489260"/>
            <a:ext cx="2247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#9Slide03 AmpleSoft Bold" panose="02000000000000000000" pitchFamily="2" charset="0"/>
              </a:rPr>
              <a:t>(</a:t>
            </a:r>
            <a:r>
              <a:rPr lang="en-US" sz="2400" dirty="0" err="1">
                <a:latin typeface="#9Slide03 AmpleSoft Bold" panose="02000000000000000000" pitchFamily="2" charset="0"/>
              </a:rPr>
              <a:t>Hồ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Chí</a:t>
            </a:r>
            <a:r>
              <a:rPr lang="en-US" sz="2400" dirty="0">
                <a:latin typeface="#9Slide03 AmpleSoft Bold" panose="02000000000000000000" pitchFamily="2" charset="0"/>
              </a:rPr>
              <a:t> Minh)</a:t>
            </a:r>
          </a:p>
        </p:txBody>
      </p:sp>
    </p:spTree>
    <p:extLst>
      <p:ext uri="{BB962C8B-B14F-4D97-AF65-F5344CB8AC3E}">
        <p14:creationId xmlns:p14="http://schemas.microsoft.com/office/powerpoint/2010/main" val="75962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3150731-040B-4FE8-93EE-F1834DB3CB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837" flipH="1">
            <a:off x="8771900" y="1317198"/>
            <a:ext cx="642583" cy="64258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9041197-8318-4AC0-AE2B-4B9BC171FF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2328">
            <a:off x="6062742" y="5438014"/>
            <a:ext cx="711204" cy="711204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xmlns="" id="{F62F22BB-54DE-4D95-8B54-FAC08AB9EC38}"/>
              </a:ext>
            </a:extLst>
          </p:cNvPr>
          <p:cNvSpPr txBox="1"/>
          <p:nvPr/>
        </p:nvSpPr>
        <p:spPr>
          <a:xfrm>
            <a:off x="1855091" y="104831"/>
            <a:ext cx="804893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latin typeface="#9Slide03 AmpleSoft Bold" panose="02000000000000000000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BÀI 1. LỊCH SỬ VÀ CUỘC SỐNG</a:t>
            </a:r>
            <a:endParaRPr lang="zh-CN" altLang="en-US" sz="480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latin typeface="#9Slide03 AmpleSoft Bold" panose="02000000000000000000" pitchFamily="2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4FB9466-4E5A-4285-9E55-CCFCFE2B9D99}"/>
              </a:ext>
            </a:extLst>
          </p:cNvPr>
          <p:cNvSpPr/>
          <p:nvPr/>
        </p:nvSpPr>
        <p:spPr>
          <a:xfrm>
            <a:off x="624856" y="1168699"/>
            <a:ext cx="5944255" cy="707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3. </a:t>
            </a:r>
            <a:r>
              <a:rPr lang="en-US" sz="40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40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r>
              <a:rPr lang="en-US" sz="40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40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vận</a:t>
            </a:r>
            <a:r>
              <a:rPr lang="en-US" sz="40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endParaRPr lang="en-US" sz="4000" b="1" dirty="0">
              <a:ln/>
              <a:solidFill>
                <a:srgbClr val="10A84A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219878-CF27-4BCB-B80A-6D1D685B509C}"/>
              </a:ext>
            </a:extLst>
          </p:cNvPr>
          <p:cNvSpPr txBox="1"/>
          <p:nvPr/>
        </p:nvSpPr>
        <p:spPr>
          <a:xfrm>
            <a:off x="270700" y="2033262"/>
            <a:ext cx="11809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dõi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phim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:</a:t>
            </a:r>
          </a:p>
          <a:p>
            <a:pPr algn="ctr"/>
            <a:r>
              <a:rPr lang="en-US" sz="2800" dirty="0" err="1"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2800" dirty="0">
                <a:latin typeface="#9Slide05 Fourth Medium" panose="000006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sz="2800" dirty="0">
                <a:latin typeface="#9Slide05 Fourth Medium" panose="00000600000000000000" pitchFamily="2" charset="0"/>
                <a:cs typeface="Times New Roman" panose="02020603050405020304" pitchFamily="18" charset="0"/>
              </a:rPr>
              <a:t>khoa học đã nói gì về phát minh của mình?</a:t>
            </a:r>
            <a:r>
              <a:rPr lang="en-US" sz="2800" dirty="0">
                <a:latin typeface="#9Slide05 Fourth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#9Slide05 Fourth Medium" panose="00000600000000000000" pitchFamily="2" charset="0"/>
                <a:cs typeface="Times New Roman" panose="02020603050405020304" pitchFamily="18" charset="0"/>
              </a:rPr>
              <a:t>Đó có phải là bài học lịch sử không?</a:t>
            </a:r>
            <a:endParaRPr lang="en-US" sz="2800" dirty="0">
              <a:latin typeface="#9Slide05 Fourth Medium" panose="00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SÁM HỐI CỦA NHÀ KHOA HỌC KHI CHẾ TẠO BOM NGUYÊN TỬ THỨ VŨ KHÍ HỦY DIỆT KINH HOÀNG NHẤT-A di đà phật-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AD373EF4-A1CA-49C6-B9E3-7D3093CCD8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8860" y="3107610"/>
            <a:ext cx="6478968" cy="364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3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58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2" grpId="0" animBg="1"/>
      <p:bldP spid="13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Ảnh động Powerpoint CT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117" y="3347836"/>
            <a:ext cx="1010323" cy="153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30" y="3090157"/>
            <a:ext cx="3431799" cy="1310867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202" y="4180286"/>
            <a:ext cx="3505504" cy="1407592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48" y="5450267"/>
            <a:ext cx="3328704" cy="1542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891" y="256148"/>
            <a:ext cx="6736541" cy="6736541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66" y="2058001"/>
            <a:ext cx="892791" cy="954012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21" y="3383897"/>
            <a:ext cx="897893" cy="959113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54" y="2231400"/>
            <a:ext cx="897893" cy="954012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21" y="860909"/>
            <a:ext cx="892791" cy="959113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14" y="537261"/>
            <a:ext cx="897893" cy="9591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0" r="26483"/>
          <a:stretch/>
        </p:blipFill>
        <p:spPr>
          <a:xfrm flipH="1">
            <a:off x="3496961" y="3813204"/>
            <a:ext cx="1655805" cy="2944335"/>
          </a:xfrm>
          <a:prstGeom prst="rect">
            <a:avLst/>
          </a:prstGeom>
        </p:spPr>
      </p:pic>
      <p:pic>
        <p:nvPicPr>
          <p:cNvPr id="20" name="Picture 7" descr="F:\NguyenNgocQuynhTrang\HinhAnh\TIERE128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927" y="3703682"/>
            <a:ext cx="35814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" descr="2019 的 Wooden Hanging With Tropical, Wood, Wood Decoration ...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 r="8421" b="22609"/>
          <a:stretch/>
        </p:blipFill>
        <p:spPr bwMode="auto">
          <a:xfrm>
            <a:off x="98692" y="-543697"/>
            <a:ext cx="4324865" cy="435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153472" y="711423"/>
            <a:ext cx="2133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381000" contourW="44450">
              <a:bevelT w="107950" h="82550"/>
              <a:bevelB w="107950"/>
              <a:contourClr>
                <a:srgbClr val="FF0000"/>
              </a:contourClr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BD582C">
                    <a:lumMod val="40000"/>
                    <a:lumOff val="60000"/>
                  </a:srgbClr>
                </a:solidFill>
              </a:rPr>
              <a:t>GAME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8110" y="1532946"/>
            <a:ext cx="3046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>
                <a:rot lat="20400000" lon="1200000" rev="0"/>
              </a:camera>
              <a:lightRig rig="harsh" dir="t"/>
            </a:scene3d>
            <a:sp3d extrusionH="330200" contourW="12700" prstMaterial="matte">
              <a:bevelT w="63500" h="12700" prst="relaxedInset"/>
              <a:extrusionClr>
                <a:srgbClr val="FF0000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CCFF33"/>
                </a:solidFill>
                <a:effectLst>
                  <a:glow rad="101600">
                    <a:srgbClr val="BD582C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HÁI TÁO</a:t>
            </a:r>
          </a:p>
        </p:txBody>
      </p:sp>
      <p:pic>
        <p:nvPicPr>
          <p:cNvPr id="1026" name="Picture 2" descr="Ảnh động Powerpoint CTU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97" y="602181"/>
            <a:ext cx="1077248" cy="7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Ảnh động Powerpoint CTU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1" y="464722"/>
            <a:ext cx="992256" cy="92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Ảnh động Powerpoint CTU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223" y="4771020"/>
            <a:ext cx="904875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3.googleusercontent.com/-Kkc4Enb-B1s/WsHJ4xMjM8I/AAAAAAAABls/2i_8PTUGO3Mp64J4O-5njByn1TOmDML7wCHMYCw/h136/3-mau_slide_powerpoint_dep_ctu.vn_(210).gif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59617" y="5491153"/>
            <a:ext cx="2486696" cy="123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630794" y="-43760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9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1573" r="9882"/>
          <a:stretch/>
        </p:blipFill>
        <p:spPr>
          <a:xfrm>
            <a:off x="6517341" y="161365"/>
            <a:ext cx="5522259" cy="6980842"/>
          </a:xfrm>
          <a:prstGeom prst="rect">
            <a:avLst/>
          </a:prstGeom>
        </p:spPr>
      </p:pic>
      <p:pic>
        <p:nvPicPr>
          <p:cNvPr id="1030" name="Picture 6" descr="Ảnh động Powerpoint CT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704" y="3070246"/>
            <a:ext cx="1010323" cy="153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0" r="26483"/>
          <a:stretch/>
        </p:blipFill>
        <p:spPr>
          <a:xfrm flipH="1">
            <a:off x="3496961" y="3813204"/>
            <a:ext cx="1655805" cy="2944335"/>
          </a:xfrm>
          <a:prstGeom prst="rect">
            <a:avLst/>
          </a:prstGeom>
        </p:spPr>
      </p:pic>
      <p:pic>
        <p:nvPicPr>
          <p:cNvPr id="20" name="Picture 7" descr="F:\NguyenNgocQuynhTrang\HinhAnh\TIERE12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927" y="3703682"/>
            <a:ext cx="35814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" descr="2019 的 Wooden Hanging With Tropical, Wood, Wood Decoration ..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 r="8421" b="22609"/>
          <a:stretch/>
        </p:blipFill>
        <p:spPr bwMode="auto">
          <a:xfrm>
            <a:off x="98692" y="-543697"/>
            <a:ext cx="4324865" cy="435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153472" y="711423"/>
            <a:ext cx="2133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381000" contourW="44450">
              <a:bevelT w="107950" h="82550"/>
              <a:bevelB w="107950"/>
              <a:contourClr>
                <a:srgbClr val="FF0000"/>
              </a:contourClr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BD582C">
                    <a:lumMod val="40000"/>
                    <a:lumOff val="60000"/>
                  </a:srgbClr>
                </a:solidFill>
              </a:rPr>
              <a:t>GAME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8110" y="1532946"/>
            <a:ext cx="3046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>
                <a:rot lat="20400000" lon="1200000" rev="0"/>
              </a:camera>
              <a:lightRig rig="harsh" dir="t"/>
            </a:scene3d>
            <a:sp3d extrusionH="330200" contourW="12700" prstMaterial="matte">
              <a:bevelT w="63500" h="12700" prst="relaxedInset"/>
              <a:extrusionClr>
                <a:srgbClr val="FF0000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CCFF33"/>
                </a:solidFill>
                <a:effectLst>
                  <a:glow rad="101600">
                    <a:srgbClr val="BD582C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HÁI TÁO</a:t>
            </a:r>
          </a:p>
        </p:txBody>
      </p:sp>
      <p:pic>
        <p:nvPicPr>
          <p:cNvPr id="1026" name="Picture 2" descr="Ảnh động Powerpoint CT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97" y="602181"/>
            <a:ext cx="1077248" cy="7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Ảnh động Powerpoint CTU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1" y="464722"/>
            <a:ext cx="992256" cy="92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Ảnh động Powerpoint CTU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223" y="4771020"/>
            <a:ext cx="904875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3.googleusercontent.com/-Kkc4Enb-B1s/WsHJ4xMjM8I/AAAAAAAABls/2i_8PTUGO3Mp64J4O-5njByn1TOmDML7wCHMYCw/h136/3-mau_slide_powerpoint_dep_ctu.vn_(210)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3543" y="5556858"/>
            <a:ext cx="2486696" cy="123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30794" y="-437605"/>
            <a:ext cx="487362" cy="487363"/>
          </a:xfrm>
          <a:prstGeom prst="rect">
            <a:avLst/>
          </a:prstGeom>
        </p:spPr>
      </p:pic>
      <p:pic>
        <p:nvPicPr>
          <p:cNvPr id="22" name="Picture 16" descr="https://lh3.googleusercontent.com/-9W4f5u3ioLM/WsHKY_dQMUI/AAAAAAAABo8/QANNLIyvDH4V1Zou9FEDTwD43fYGpshjQCHMYCw/h136/3-mau_slide_powerpoint_dep_ctu.vn_(262)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463" y="352579"/>
            <a:ext cx="2416979" cy="161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5" t="12350" r="22609" b="14343"/>
          <a:stretch/>
        </p:blipFill>
        <p:spPr>
          <a:xfrm>
            <a:off x="284833" y="818965"/>
            <a:ext cx="695067" cy="152205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563573" y="1911243"/>
            <a:ext cx="3504668" cy="2398656"/>
            <a:chOff x="3563573" y="1911243"/>
            <a:chExt cx="3504668" cy="239865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9" t="6723" r="7298" b="11790"/>
            <a:stretch/>
          </p:blipFill>
          <p:spPr>
            <a:xfrm rot="11382232">
              <a:off x="3563573" y="1911243"/>
              <a:ext cx="3504668" cy="2398656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4116765" y="2497893"/>
              <a:ext cx="228940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000" b="1" dirty="0" err="1">
                  <a:ln/>
                  <a:latin typeface="#9Slide05 IcielSanelma" pitchFamily="2" charset="0"/>
                </a:rPr>
                <a:t>Hãy</a:t>
              </a:r>
              <a:r>
                <a:rPr lang="en-US" sz="4000" b="1" dirty="0">
                  <a:ln/>
                  <a:latin typeface="#9Slide05 IcielSanelma" pitchFamily="2" charset="0"/>
                </a:rPr>
                <a:t> </a:t>
              </a:r>
              <a:r>
                <a:rPr lang="en-US" sz="4000" b="1" dirty="0" err="1">
                  <a:ln/>
                  <a:latin typeface="#9Slide05 IcielSanelma" pitchFamily="2" charset="0"/>
                </a:rPr>
                <a:t>giúp</a:t>
              </a:r>
              <a:r>
                <a:rPr lang="en-US" sz="4000" b="1" dirty="0">
                  <a:ln/>
                  <a:latin typeface="#9Slide05 IcielSanelma" pitchFamily="2" charset="0"/>
                </a:rPr>
                <a:t> </a:t>
              </a:r>
              <a:r>
                <a:rPr lang="en-US" sz="4000" b="1" dirty="0" err="1">
                  <a:ln/>
                  <a:latin typeface="#9Slide05 IcielSanelma" pitchFamily="2" charset="0"/>
                </a:rPr>
                <a:t>ông</a:t>
              </a:r>
              <a:endParaRPr lang="en-US" sz="4000" b="1" dirty="0">
                <a:ln/>
                <a:latin typeface="#9Slide05 IcielSanelma" pitchFamily="2" charset="0"/>
              </a:endParaRPr>
            </a:p>
            <a:p>
              <a:pPr algn="ctr"/>
              <a:r>
                <a:rPr lang="en-US" sz="4000" b="1" dirty="0" err="1">
                  <a:ln/>
                  <a:latin typeface="#9Slide05 IcielSanelma" pitchFamily="2" charset="0"/>
                </a:rPr>
                <a:t>Hái</a:t>
              </a:r>
              <a:r>
                <a:rPr lang="en-US" sz="4000" b="1" dirty="0">
                  <a:ln/>
                  <a:latin typeface="#9Slide05 IcielSanelma" pitchFamily="2" charset="0"/>
                </a:rPr>
                <a:t> </a:t>
              </a:r>
              <a:r>
                <a:rPr lang="en-US" sz="4000" b="1" dirty="0" err="1">
                  <a:ln/>
                  <a:latin typeface="#9Slide05 IcielSanelma" pitchFamily="2" charset="0"/>
                </a:rPr>
                <a:t>táo</a:t>
              </a:r>
              <a:r>
                <a:rPr lang="en-US" sz="4000" b="1" dirty="0">
                  <a:ln/>
                  <a:latin typeface="#9Slide05 IcielSanelma" pitchFamily="2" charset="0"/>
                </a:rPr>
                <a:t> </a:t>
              </a:r>
              <a:r>
                <a:rPr lang="en-US" sz="4000" b="1" dirty="0" err="1">
                  <a:ln/>
                  <a:latin typeface="#9Slide05 IcielSanelma" pitchFamily="2" charset="0"/>
                </a:rPr>
                <a:t>nhé</a:t>
              </a:r>
              <a:endParaRPr lang="en-US" sz="4000" b="1" dirty="0">
                <a:ln/>
                <a:latin typeface="#9Slide05 IcielSanelma" pitchFamily="2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0" t="31271" r="17811" b="25773"/>
          <a:stretch/>
        </p:blipFill>
        <p:spPr>
          <a:xfrm>
            <a:off x="8701045" y="5076147"/>
            <a:ext cx="3475746" cy="1746752"/>
          </a:xfrm>
          <a:prstGeom prst="rect">
            <a:avLst/>
          </a:prstGeom>
        </p:spPr>
      </p:pic>
      <p:pic>
        <p:nvPicPr>
          <p:cNvPr id="6" name="Picture 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72" y="1968351"/>
            <a:ext cx="892791" cy="954012"/>
          </a:xfrm>
          <a:prstGeom prst="rect">
            <a:avLst/>
          </a:prstGeom>
        </p:spPr>
      </p:pic>
      <p:pic>
        <p:nvPicPr>
          <p:cNvPr id="7" name="nek 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127" y="3294247"/>
            <a:ext cx="897893" cy="959113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60" y="2141750"/>
            <a:ext cx="897893" cy="954012"/>
          </a:xfrm>
          <a:prstGeom prst="rect">
            <a:avLst/>
          </a:prstGeom>
        </p:spPr>
      </p:pic>
      <p:pic>
        <p:nvPicPr>
          <p:cNvPr id="13" name="Picture 1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27" y="771259"/>
            <a:ext cx="892791" cy="959113"/>
          </a:xfrm>
          <a:prstGeom prst="rect">
            <a:avLst/>
          </a:prstGeom>
        </p:spPr>
      </p:pic>
      <p:pic>
        <p:nvPicPr>
          <p:cNvPr id="14" name="Picture 13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620" y="447611"/>
            <a:ext cx="897893" cy="959113"/>
          </a:xfrm>
          <a:prstGeom prst="rect">
            <a:avLst/>
          </a:prstGeom>
        </p:spPr>
      </p:pic>
      <p:pic>
        <p:nvPicPr>
          <p:cNvPr id="28" name="Picture 27">
            <a:hlinkClick r:id="" action="ppaction://noaction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273" y="5704528"/>
            <a:ext cx="2588072" cy="119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98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8125 0.4537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17643 0.6057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5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01432 0.6541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0655 0.3921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19192 0.2164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80654" y="234778"/>
            <a:ext cx="10992885" cy="3408355"/>
            <a:chOff x="190458" y="234778"/>
            <a:chExt cx="11883082" cy="34083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234778"/>
              <a:ext cx="11883082" cy="340835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577652" y="1744016"/>
              <a:ext cx="673925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dirty="0">
                  <a:latin typeface="#9Slide05 Fourth Medium" panose="00000600000000000000" pitchFamily="2" charset="0"/>
                </a:rPr>
                <a:t>1. </a:t>
              </a:r>
              <a:r>
                <a:rPr lang="en-US" sz="4800" dirty="0" err="1">
                  <a:latin typeface="#9Slide05 Fourth Medium" panose="00000600000000000000" pitchFamily="2" charset="0"/>
                </a:rPr>
                <a:t>Lịch</a:t>
              </a:r>
              <a:r>
                <a:rPr lang="en-US" sz="4800" dirty="0">
                  <a:latin typeface="#9Slide05 Fourth Medium" panose="00000600000000000000" pitchFamily="2" charset="0"/>
                </a:rPr>
                <a:t> </a:t>
              </a:r>
              <a:r>
                <a:rPr lang="en-US" sz="4800" dirty="0" err="1">
                  <a:latin typeface="#9Slide05 Fourth Medium" panose="00000600000000000000" pitchFamily="2" charset="0"/>
                </a:rPr>
                <a:t>sử</a:t>
              </a:r>
              <a:r>
                <a:rPr lang="en-US" sz="4800" dirty="0">
                  <a:latin typeface="#9Slide05 Fourth Medium" panose="00000600000000000000" pitchFamily="2" charset="0"/>
                </a:rPr>
                <a:t> </a:t>
              </a:r>
              <a:r>
                <a:rPr lang="en-US" sz="4800" dirty="0" err="1">
                  <a:latin typeface="#9Slide05 Fourth Medium" panose="00000600000000000000" pitchFamily="2" charset="0"/>
                </a:rPr>
                <a:t>được</a:t>
              </a:r>
              <a:r>
                <a:rPr lang="en-US" sz="4800" dirty="0">
                  <a:latin typeface="#9Slide05 Fourth Medium" panose="00000600000000000000" pitchFamily="2" charset="0"/>
                </a:rPr>
                <a:t> </a:t>
              </a:r>
              <a:r>
                <a:rPr lang="en-US" sz="4800" dirty="0" err="1">
                  <a:latin typeface="#9Slide05 Fourth Medium" panose="00000600000000000000" pitchFamily="2" charset="0"/>
                </a:rPr>
                <a:t>hiểu</a:t>
              </a:r>
              <a:r>
                <a:rPr lang="en-US" sz="4800" dirty="0">
                  <a:latin typeface="#9Slide05 Fourth Medium" panose="00000600000000000000" pitchFamily="2" charset="0"/>
                </a:rPr>
                <a:t> </a:t>
              </a:r>
              <a:r>
                <a:rPr lang="en-US" sz="4800" dirty="0" err="1">
                  <a:latin typeface="#9Slide05 Fourth Medium" panose="00000600000000000000" pitchFamily="2" charset="0"/>
                </a:rPr>
                <a:t>là</a:t>
              </a:r>
              <a:r>
                <a:rPr lang="en-US" sz="4800" dirty="0">
                  <a:latin typeface="#9Slide05 Fourth Medium" panose="00000600000000000000" pitchFamily="2" charset="0"/>
                </a:rPr>
                <a:t> </a:t>
              </a:r>
              <a:r>
                <a:rPr lang="en-US" sz="4800" dirty="0" err="1">
                  <a:latin typeface="#9Slide05 Fourth Medium" panose="00000600000000000000" pitchFamily="2" charset="0"/>
                </a:rPr>
                <a:t>gì</a:t>
              </a:r>
              <a:r>
                <a:rPr lang="en-US" sz="4800" dirty="0">
                  <a:latin typeface="#9Slide05 Fourth Medium" panose="00000600000000000000" pitchFamily="2" charset="0"/>
                </a:rPr>
                <a:t>?</a:t>
              </a:r>
              <a:endParaRPr lang="vi-VN" sz="4800" dirty="0">
                <a:latin typeface="#9Slide05 Fourth Medium" panose="00000600000000000000" pitchFamily="2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t="20689" r="3243" b="15167"/>
          <a:stretch/>
        </p:blipFill>
        <p:spPr>
          <a:xfrm>
            <a:off x="190458" y="3434405"/>
            <a:ext cx="11883082" cy="34083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0" name="Oval 9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1" name="Oval 10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2" name="Oval 11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3" name="Oval 12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4" name="Oval 13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5" name="Oval 1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6" name="Oval 15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7" name="Oval 16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8" name="Oval 17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ĐỒNG HỒ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35" y="2373714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986" y="6192983"/>
            <a:ext cx="1299554" cy="6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214" y="234778"/>
            <a:ext cx="4364337" cy="6858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367560" y="4874155"/>
            <a:ext cx="79367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tất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cả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những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gì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đã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xảy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ra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trong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quá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khứ</a:t>
            </a:r>
            <a:endParaRPr lang="en-US" sz="3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661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0458" y="234778"/>
            <a:ext cx="11883082" cy="3408355"/>
            <a:chOff x="190458" y="234778"/>
            <a:chExt cx="11883082" cy="34083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234778"/>
              <a:ext cx="11883082" cy="340835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320487" y="1495455"/>
              <a:ext cx="718277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dirty="0">
                  <a:latin typeface="#9Slide05 Fourth Medium" panose="00000600000000000000" pitchFamily="2" charset="0"/>
                </a:rPr>
                <a:t>2. </a:t>
              </a:r>
              <a:r>
                <a:rPr lang="en-US" sz="4000" dirty="0" err="1">
                  <a:latin typeface="#9Slide05 Fourth Medium" panose="00000600000000000000" pitchFamily="2" charset="0"/>
                </a:rPr>
                <a:t>Lịch</a:t>
              </a:r>
              <a:r>
                <a:rPr lang="en-US" sz="4000" dirty="0">
                  <a:latin typeface="#9Slide05 Fourth Medium" panose="00000600000000000000" pitchFamily="2" charset="0"/>
                </a:rPr>
                <a:t> </a:t>
              </a:r>
              <a:r>
                <a:rPr lang="en-US" sz="4000" dirty="0" err="1">
                  <a:latin typeface="#9Slide05 Fourth Medium" panose="00000600000000000000" pitchFamily="2" charset="0"/>
                </a:rPr>
                <a:t>sử</a:t>
              </a:r>
              <a:r>
                <a:rPr lang="en-US" sz="4000" dirty="0">
                  <a:latin typeface="#9Slide05 Fourth Medium" panose="00000600000000000000" pitchFamily="2" charset="0"/>
                </a:rPr>
                <a:t> </a:t>
              </a:r>
              <a:r>
                <a:rPr lang="en-US" sz="4000" dirty="0" err="1">
                  <a:latin typeface="#9Slide05 Fourth Medium" panose="00000600000000000000" pitchFamily="2" charset="0"/>
                </a:rPr>
                <a:t>loài</a:t>
              </a:r>
              <a:r>
                <a:rPr lang="en-US" sz="4000" dirty="0">
                  <a:latin typeface="#9Slide05 Fourth Medium" panose="00000600000000000000" pitchFamily="2" charset="0"/>
                </a:rPr>
                <a:t> </a:t>
              </a:r>
              <a:r>
                <a:rPr lang="en-US" sz="4000" dirty="0" err="1">
                  <a:latin typeface="#9Slide05 Fourth Medium" panose="00000600000000000000" pitchFamily="2" charset="0"/>
                </a:rPr>
                <a:t>người</a:t>
              </a:r>
              <a:r>
                <a:rPr lang="en-US" sz="4000" dirty="0">
                  <a:latin typeface="#9Slide05 Fourth Medium" panose="00000600000000000000" pitchFamily="2" charset="0"/>
                </a:rPr>
                <a:t> </a:t>
              </a:r>
              <a:r>
                <a:rPr lang="en-US" sz="4000" dirty="0" err="1">
                  <a:latin typeface="#9Slide05 Fourth Medium" panose="00000600000000000000" pitchFamily="2" charset="0"/>
                </a:rPr>
                <a:t>mà</a:t>
              </a:r>
              <a:r>
                <a:rPr lang="en-US" sz="4000" dirty="0">
                  <a:latin typeface="#9Slide05 Fourth Medium" panose="00000600000000000000" pitchFamily="2" charset="0"/>
                </a:rPr>
                <a:t> </a:t>
              </a:r>
              <a:r>
                <a:rPr lang="en-US" sz="4000" dirty="0" err="1">
                  <a:latin typeface="#9Slide05 Fourth Medium" panose="00000600000000000000" pitchFamily="2" charset="0"/>
                </a:rPr>
                <a:t>chúng</a:t>
              </a:r>
              <a:r>
                <a:rPr lang="en-US" sz="4000" dirty="0">
                  <a:latin typeface="#9Slide05 Fourth Medium" panose="00000600000000000000" pitchFamily="2" charset="0"/>
                </a:rPr>
                <a:t> ta </a:t>
              </a:r>
              <a:r>
                <a:rPr lang="en-US" sz="4000" dirty="0" err="1">
                  <a:latin typeface="#9Slide05 Fourth Medium" panose="00000600000000000000" pitchFamily="2" charset="0"/>
                </a:rPr>
                <a:t>nghiên</a:t>
              </a:r>
              <a:r>
                <a:rPr lang="en-US" sz="4000" dirty="0">
                  <a:latin typeface="#9Slide05 Fourth Medium" panose="00000600000000000000" pitchFamily="2" charset="0"/>
                </a:rPr>
                <a:t> </a:t>
              </a:r>
              <a:r>
                <a:rPr lang="en-US" sz="4000" dirty="0" err="1">
                  <a:latin typeface="#9Slide05 Fourth Medium" panose="00000600000000000000" pitchFamily="2" charset="0"/>
                </a:rPr>
                <a:t>cứu</a:t>
              </a:r>
              <a:r>
                <a:rPr lang="en-US" sz="4000" dirty="0">
                  <a:latin typeface="#9Slide05 Fourth Medium" panose="00000600000000000000" pitchFamily="2" charset="0"/>
                </a:rPr>
                <a:t>, </a:t>
              </a:r>
              <a:r>
                <a:rPr lang="en-US" sz="4000" dirty="0" err="1">
                  <a:latin typeface="#9Slide05 Fourth Medium" panose="00000600000000000000" pitchFamily="2" charset="0"/>
                </a:rPr>
                <a:t>học</a:t>
              </a:r>
              <a:r>
                <a:rPr lang="en-US" sz="4000" dirty="0">
                  <a:latin typeface="#9Slide05 Fourth Medium" panose="00000600000000000000" pitchFamily="2" charset="0"/>
                </a:rPr>
                <a:t> </a:t>
              </a:r>
              <a:r>
                <a:rPr lang="en-US" sz="4000" dirty="0" err="1">
                  <a:latin typeface="#9Slide05 Fourth Medium" panose="00000600000000000000" pitchFamily="2" charset="0"/>
                </a:rPr>
                <a:t>tập</a:t>
              </a:r>
              <a:r>
                <a:rPr lang="en-US" sz="4000" dirty="0">
                  <a:latin typeface="#9Slide05 Fourth Medium" panose="00000600000000000000" pitchFamily="2" charset="0"/>
                </a:rPr>
                <a:t> </a:t>
              </a:r>
              <a:r>
                <a:rPr lang="en-US" sz="4000" dirty="0" err="1">
                  <a:latin typeface="#9Slide05 Fourth Medium" panose="00000600000000000000" pitchFamily="2" charset="0"/>
                </a:rPr>
                <a:t>có</a:t>
              </a:r>
              <a:r>
                <a:rPr lang="en-US" sz="4000" dirty="0">
                  <a:latin typeface="#9Slide05 Fourth Medium" panose="00000600000000000000" pitchFamily="2" charset="0"/>
                </a:rPr>
                <a:t> </a:t>
              </a:r>
              <a:r>
                <a:rPr lang="en-US" sz="4000" dirty="0" err="1">
                  <a:latin typeface="#9Slide05 Fourth Medium" panose="00000600000000000000" pitchFamily="2" charset="0"/>
                </a:rPr>
                <a:t>nội</a:t>
              </a:r>
              <a:r>
                <a:rPr lang="en-US" sz="4000" dirty="0">
                  <a:latin typeface="#9Slide05 Fourth Medium" panose="00000600000000000000" pitchFamily="2" charset="0"/>
                </a:rPr>
                <a:t> dung </a:t>
              </a:r>
              <a:r>
                <a:rPr lang="en-US" sz="4000" dirty="0" err="1">
                  <a:latin typeface="#9Slide05 Fourth Medium" panose="00000600000000000000" pitchFamily="2" charset="0"/>
                </a:rPr>
                <a:t>gì</a:t>
              </a:r>
              <a:r>
                <a:rPr lang="en-US" sz="4000" dirty="0">
                  <a:latin typeface="#9Slide05 Fourth Medium" panose="00000600000000000000" pitchFamily="2" charset="0"/>
                </a:rPr>
                <a:t>?</a:t>
              </a:r>
              <a:endParaRPr lang="en-US" sz="40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90458" y="3434405"/>
            <a:ext cx="11883082" cy="3408355"/>
            <a:chOff x="190458" y="3434405"/>
            <a:chExt cx="11883082" cy="3408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3434405"/>
              <a:ext cx="11883082" cy="340835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2154781" y="5111808"/>
              <a:ext cx="850585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dirty="0" err="1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Là</a:t>
              </a:r>
              <a:r>
                <a:rPr lang="en-US" sz="2400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  <a:r>
                <a:rPr lang="en-US" sz="2400" dirty="0" err="1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toàn</a:t>
              </a:r>
              <a:r>
                <a:rPr lang="en-US" sz="2400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  <a:r>
                <a:rPr lang="en-US" sz="2400" dirty="0" err="1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bộ</a:t>
              </a:r>
              <a:r>
                <a:rPr lang="en-US" sz="2400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  <a:r>
                <a:rPr lang="en-US" sz="2400" dirty="0" err="1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hoạt</a:t>
              </a:r>
              <a:r>
                <a:rPr lang="en-US" sz="2400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  <a:r>
                <a:rPr lang="en-US" sz="2400" dirty="0" err="1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động</a:t>
              </a:r>
              <a:r>
                <a:rPr lang="en-US" sz="2400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  <a:r>
                <a:rPr lang="en-US" sz="2400" dirty="0" err="1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của</a:t>
              </a:r>
              <a:r>
                <a:rPr lang="en-US" sz="2400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  <a:r>
                <a:rPr lang="en-US" sz="2400" dirty="0" err="1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loài</a:t>
              </a:r>
              <a:r>
                <a:rPr lang="en-US" sz="2400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  <a:r>
                <a:rPr lang="en-US" sz="2400" dirty="0" err="1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người</a:t>
              </a:r>
              <a:r>
                <a:rPr lang="en-US" sz="2400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  <a:r>
                <a:rPr lang="en-US" sz="2400" dirty="0" err="1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từ</a:t>
              </a:r>
              <a:r>
                <a:rPr lang="en-US" sz="2400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  <a:r>
                <a:rPr lang="en-US" sz="2400" dirty="0" err="1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khi</a:t>
              </a:r>
              <a:r>
                <a:rPr lang="en-US" sz="2400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  <a:r>
                <a:rPr lang="en-US" sz="2400" dirty="0" err="1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xuất</a:t>
              </a:r>
              <a:r>
                <a:rPr lang="en-US" sz="2400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  <a:r>
                <a:rPr lang="en-US" sz="2400" dirty="0" err="1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hiện</a:t>
              </a:r>
              <a:r>
                <a:rPr lang="en-US" sz="2400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  <a:r>
                <a:rPr lang="en-US" sz="2400" dirty="0" err="1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đến</a:t>
              </a:r>
              <a:r>
                <a:rPr lang="en-US" sz="2400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nay</a:t>
              </a:r>
              <a:endParaRPr lang="vi-VN" sz="2400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endParaRPr>
            </a:p>
            <a:p>
              <a:pPr algn="ctr"/>
              <a:endParaRPr lang="en-US" sz="24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0" name="Oval 9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1" name="Oval 10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2" name="Oval 11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3" name="Oval 12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4" name="Oval 13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5" name="Oval 1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6" name="Oval 15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7" name="Oval 16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8" name="Oval 17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ĐỒNG HỒ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35" y="2373714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986" y="6192983"/>
            <a:ext cx="1299554" cy="6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214" y="234778"/>
            <a:ext cx="436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9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t="20689" r="3243" b="15167"/>
          <a:stretch/>
        </p:blipFill>
        <p:spPr>
          <a:xfrm>
            <a:off x="190458" y="234778"/>
            <a:ext cx="11883082" cy="340835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90458" y="3434405"/>
            <a:ext cx="11883082" cy="3408355"/>
            <a:chOff x="190458" y="3434405"/>
            <a:chExt cx="11883082" cy="3408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3434405"/>
              <a:ext cx="11883082" cy="340835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3625113" y="4874155"/>
              <a:ext cx="5421677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dirty="0" err="1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Chủ</a:t>
              </a:r>
              <a:r>
                <a:rPr lang="en-US" sz="440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  <a:r>
                <a:rPr lang="en-US" sz="4400" dirty="0" err="1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tịch</a:t>
              </a:r>
              <a:r>
                <a:rPr lang="en-US" sz="440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  <a:r>
                <a:rPr lang="en-US" sz="4400" dirty="0" err="1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Hồ</a:t>
              </a:r>
              <a:r>
                <a:rPr lang="en-US" sz="440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  <a:r>
                <a:rPr lang="en-US" sz="4400" dirty="0" err="1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Chí</a:t>
              </a:r>
              <a:r>
                <a:rPr lang="en-US" sz="440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Minh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0" name="Oval 9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1" name="Oval 10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2" name="Oval 11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3" name="Oval 12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4" name="Oval 13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5" name="Oval 1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6" name="Oval 15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7" name="Oval 16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8" name="Oval 17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ĐỒNG HỒ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35" y="2373714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986" y="6192983"/>
            <a:ext cx="1299554" cy="6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214" y="234778"/>
            <a:ext cx="4364337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086377" y="1495455"/>
            <a:ext cx="7862486" cy="19389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atin typeface="#9Slide05 Fourth Medium" panose="00000600000000000000" pitchFamily="2" charset="0"/>
              </a:rPr>
              <a:t>3. </a:t>
            </a:r>
            <a:r>
              <a:rPr lang="en-US" sz="4000" dirty="0" err="1">
                <a:latin typeface="#9Slide05 Fourth Medium" panose="00000600000000000000" pitchFamily="2" charset="0"/>
              </a:rPr>
              <a:t>Câu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thơ</a:t>
            </a:r>
            <a:r>
              <a:rPr lang="en-US" sz="4000" dirty="0">
                <a:latin typeface="#9Slide05 Fourth Medium" panose="00000600000000000000" pitchFamily="2" charset="0"/>
              </a:rPr>
              <a:t>: “</a:t>
            </a:r>
            <a:r>
              <a:rPr lang="en-US" sz="4000" dirty="0" err="1">
                <a:latin typeface="#9Slide05 Fourth Medium" panose="00000600000000000000" pitchFamily="2" charset="0"/>
              </a:rPr>
              <a:t>Dân</a:t>
            </a:r>
            <a:r>
              <a:rPr lang="en-US" sz="4000" dirty="0">
                <a:latin typeface="#9Slide05 Fourth Medium" panose="00000600000000000000" pitchFamily="2" charset="0"/>
              </a:rPr>
              <a:t> ta </a:t>
            </a:r>
            <a:r>
              <a:rPr lang="en-US" sz="4000" dirty="0" err="1">
                <a:latin typeface="#9Slide05 Fourth Medium" panose="00000600000000000000" pitchFamily="2" charset="0"/>
              </a:rPr>
              <a:t>phải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biết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sử</a:t>
            </a:r>
            <a:r>
              <a:rPr lang="en-US" sz="4000" dirty="0">
                <a:latin typeface="#9Slide05 Fourth Medium" panose="00000600000000000000" pitchFamily="2" charset="0"/>
              </a:rPr>
              <a:t> ta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rPr>
              <a:t>Cho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rPr>
              <a:t>tường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rPr>
              <a:t>gốc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rPr>
              <a:t>tích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rPr>
              <a:t>nước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rPr>
              <a:t>nhà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rPr>
              <a:t>Việt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rPr>
              <a:t> Nam”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rPr>
              <a:t>là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rPr>
              <a:t>của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rPr>
              <a:t>ai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5 Fourth Medium" panose="000006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073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t="20689" r="3243" b="15167"/>
          <a:stretch/>
        </p:blipFill>
        <p:spPr>
          <a:xfrm>
            <a:off x="190458" y="234778"/>
            <a:ext cx="11883082" cy="340835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90458" y="3434405"/>
            <a:ext cx="11883082" cy="3408355"/>
            <a:chOff x="190458" y="3434405"/>
            <a:chExt cx="11883082" cy="3408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3434405"/>
              <a:ext cx="11883082" cy="340835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4975640" y="4874155"/>
              <a:ext cx="2720617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Con </a:t>
              </a:r>
              <a:r>
                <a:rPr lang="en-US" sz="4400" dirty="0" err="1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người</a:t>
              </a:r>
              <a:endParaRPr lang="en-US" sz="4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0" name="Oval 9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1" name="Oval 10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2" name="Oval 11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3" name="Oval 12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4" name="Oval 13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5" name="Oval 1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6" name="Oval 15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7" name="Oval 16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8" name="Oval 17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ĐỒNG HỒ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35" y="2373714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986" y="6192983"/>
            <a:ext cx="1299554" cy="6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214" y="234778"/>
            <a:ext cx="4364337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320487" y="1495455"/>
            <a:ext cx="718277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atin typeface="#9Slide05 Fourth Medium" panose="00000600000000000000" pitchFamily="2" charset="0"/>
              </a:rPr>
              <a:t>4. </a:t>
            </a:r>
            <a:r>
              <a:rPr lang="en-US" sz="4000" dirty="0" err="1">
                <a:latin typeface="#9Slide05 Fourth Medium" panose="00000600000000000000" pitchFamily="2" charset="0"/>
              </a:rPr>
              <a:t>Cái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gì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được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coi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như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chủ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thể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sáng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tạo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ra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lịch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sử</a:t>
            </a:r>
            <a:r>
              <a:rPr lang="en-US" sz="4000" dirty="0">
                <a:latin typeface="#9Slide05 Fourth Medium" panose="00000600000000000000" pitchFamily="2" charset="0"/>
              </a:rPr>
              <a:t>?</a:t>
            </a:r>
            <a:endParaRPr lang="en-US" sz="4000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310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4D1C029-B957-433E-A45C-5788A81AE6D8}"/>
              </a:ext>
            </a:extLst>
          </p:cNvPr>
          <p:cNvSpPr/>
          <p:nvPr/>
        </p:nvSpPr>
        <p:spPr>
          <a:xfrm>
            <a:off x="3139933" y="128696"/>
            <a:ext cx="5912133" cy="113877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700" b="1" dirty="0">
              <a:ln/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/>
            <a:endParaRPr lang="en-US" sz="700" b="1" cap="none" spc="0" dirty="0">
              <a:ln/>
              <a:solidFill>
                <a:srgbClr val="FF0000"/>
              </a:solidFill>
              <a:effectLst/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MỤC TIÊU BÀI HỌC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A0A811A-1F0C-474B-8E54-CE3EADA3B8C0}"/>
              </a:ext>
            </a:extLst>
          </p:cNvPr>
          <p:cNvSpPr/>
          <p:nvPr/>
        </p:nvSpPr>
        <p:spPr>
          <a:xfrm>
            <a:off x="267755" y="1690177"/>
            <a:ext cx="10207206" cy="92333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1. </a:t>
            </a:r>
            <a:r>
              <a:rPr lang="en-US" sz="3600" dirty="0" err="1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sz="3600" dirty="0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3600" dirty="0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khái</a:t>
            </a:r>
            <a:r>
              <a:rPr lang="en-US" sz="3600" dirty="0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3600" dirty="0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lịch</a:t>
            </a:r>
            <a:r>
              <a:rPr lang="en-US" sz="3600" dirty="0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3600" dirty="0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3600" dirty="0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môn</a:t>
            </a:r>
            <a:r>
              <a:rPr lang="en-US" sz="3600" dirty="0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Lịch</a:t>
            </a:r>
            <a:r>
              <a:rPr lang="en-US" sz="3600" dirty="0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3600" dirty="0">
                <a:solidFill>
                  <a:srgbClr val="00B05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F099F0E-08CA-4F04-AAFA-8BD45610BC12}"/>
              </a:ext>
            </a:extLst>
          </p:cNvPr>
          <p:cNvSpPr/>
          <p:nvPr/>
        </p:nvSpPr>
        <p:spPr>
          <a:xfrm>
            <a:off x="599441" y="3143937"/>
            <a:ext cx="11592559" cy="9459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2. </a:t>
            </a:r>
            <a:r>
              <a:rPr lang="en-US" sz="3600" dirty="0" err="1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Hiểu</a:t>
            </a:r>
            <a:r>
              <a:rPr lang="en-US" sz="3600" dirty="0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3600" dirty="0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lịch</a:t>
            </a:r>
            <a:r>
              <a:rPr lang="en-US" sz="3600" dirty="0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3600" dirty="0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3600" dirty="0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3600" dirty="0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3600" dirty="0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3600" dirty="0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diễn</a:t>
            </a:r>
            <a:r>
              <a:rPr lang="en-US" sz="3600" dirty="0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sz="3600" dirty="0" err="1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3600" dirty="0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quá</a:t>
            </a:r>
            <a:r>
              <a:rPr lang="en-US" sz="3600" dirty="0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9933FF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khứ</a:t>
            </a:r>
            <a:endParaRPr lang="en-US" sz="3600" dirty="0">
              <a:solidFill>
                <a:srgbClr val="9933FF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3CFF282-2C61-4AF2-B863-1C66D62B4EB0}"/>
              </a:ext>
            </a:extLst>
          </p:cNvPr>
          <p:cNvSpPr/>
          <p:nvPr/>
        </p:nvSpPr>
        <p:spPr>
          <a:xfrm>
            <a:off x="1194431" y="4453286"/>
            <a:ext cx="9463409" cy="94595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3. </a:t>
            </a:r>
            <a:r>
              <a:rPr lang="en-US" sz="3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Giải</a:t>
            </a:r>
            <a:r>
              <a:rPr lang="en-US" sz="3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thích</a:t>
            </a:r>
            <a:r>
              <a:rPr lang="en-US" sz="3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sz="3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sao</a:t>
            </a:r>
            <a:r>
              <a:rPr lang="en-US" sz="3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cần</a:t>
            </a:r>
            <a:r>
              <a:rPr lang="en-US" sz="3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phải</a:t>
            </a:r>
            <a:r>
              <a:rPr lang="en-US" sz="3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lịch</a:t>
            </a:r>
            <a:r>
              <a:rPr lang="en-US" sz="3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36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888820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t="20689" r="3243" b="15167"/>
          <a:stretch/>
        </p:blipFill>
        <p:spPr>
          <a:xfrm>
            <a:off x="190458" y="234778"/>
            <a:ext cx="11883082" cy="340835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90458" y="3434405"/>
            <a:ext cx="11883082" cy="3408355"/>
            <a:chOff x="190458" y="3434405"/>
            <a:chExt cx="11883082" cy="3408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20689" r="3243" b="15167"/>
            <a:stretch/>
          </p:blipFill>
          <p:spPr>
            <a:xfrm>
              <a:off x="190458" y="3434405"/>
              <a:ext cx="11883082" cy="340835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610061" y="4903810"/>
              <a:ext cx="104387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Sai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0" name="Oval 9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1" name="Oval 10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2" name="Oval 11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3" name="Oval 12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4" name="Oval 13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5" name="Oval 14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6" name="Oval 15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7" name="Oval 16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8" name="Oval 17"/>
          <p:cNvSpPr/>
          <p:nvPr/>
        </p:nvSpPr>
        <p:spPr>
          <a:xfrm>
            <a:off x="9503265" y="2529846"/>
            <a:ext cx="1157371" cy="1113287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rgbClr val="E4831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C2BC8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ĐỒNG HỒ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35" y="2373714"/>
            <a:ext cx="1724891" cy="1439750"/>
          </a:xfrm>
          <a:prstGeom prst="rect">
            <a:avLst/>
          </a:prstGeom>
        </p:spPr>
      </p:pic>
      <p:pic>
        <p:nvPicPr>
          <p:cNvPr id="19" name="Dem-nguoc-dong-ho-10-giay-Tieng-bi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-1233488"/>
            <a:ext cx="487363" cy="487363"/>
          </a:xfrm>
          <a:prstGeom prst="rect">
            <a:avLst/>
          </a:prstGeom>
        </p:spPr>
      </p:pic>
      <p:pic>
        <p:nvPicPr>
          <p:cNvPr id="3076" name="Picture 4" descr="https://lh3.googleusercontent.com/-O_jOpzs4cB4/WsHO0F0eYmI/AAAAAAAACAw/-RG37oWVKt4jSXj_JppqbSv5XgA9hzUCwCHMYCw/h136/6-mau_slide_powerpoint_dep_ctu.vn_(123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986" y="6192983"/>
            <a:ext cx="1299554" cy="6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214" y="234778"/>
            <a:ext cx="4364337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320487" y="1495455"/>
            <a:ext cx="718277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atin typeface="#9Slide05 Fourth Medium" panose="00000600000000000000" pitchFamily="2" charset="0"/>
              </a:rPr>
              <a:t>5. </a:t>
            </a:r>
            <a:r>
              <a:rPr lang="en-US" sz="4000" dirty="0" err="1">
                <a:latin typeface="#9Slide05 Fourth Medium" panose="00000600000000000000" pitchFamily="2" charset="0"/>
              </a:rPr>
              <a:t>Học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lịch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sử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để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biết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về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quá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trình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tiến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hóa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của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tất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cả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mọi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thứ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trên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Trái</a:t>
            </a:r>
            <a:r>
              <a:rPr lang="en-US" sz="4000" dirty="0">
                <a:latin typeface="#9Slide05 Fourth Medium" panose="00000600000000000000" pitchFamily="2" charset="0"/>
              </a:rPr>
              <a:t> </a:t>
            </a:r>
            <a:r>
              <a:rPr lang="en-US" sz="4000" dirty="0" err="1">
                <a:latin typeface="#9Slide05 Fourth Medium" panose="00000600000000000000" pitchFamily="2" charset="0"/>
              </a:rPr>
              <a:t>Đất</a:t>
            </a:r>
            <a:r>
              <a:rPr lang="en-US" sz="4000" dirty="0">
                <a:latin typeface="#9Slide05 Fourth Medium" panose="00000600000000000000" pitchFamily="2" charset="0"/>
              </a:rPr>
              <a:t>, </a:t>
            </a:r>
            <a:r>
              <a:rPr lang="en-US" sz="4000" dirty="0" err="1">
                <a:latin typeface="#9Slide05 Fourth Medium" panose="00000600000000000000" pitchFamily="2" charset="0"/>
              </a:rPr>
              <a:t>đúng</a:t>
            </a:r>
            <a:r>
              <a:rPr lang="en-US" sz="4000" dirty="0">
                <a:latin typeface="#9Slide05 Fourth Medium" panose="00000600000000000000" pitchFamily="2" charset="0"/>
              </a:rPr>
              <a:t> hay </a:t>
            </a:r>
            <a:r>
              <a:rPr lang="en-US" sz="4000" dirty="0" err="1">
                <a:latin typeface="#9Slide05 Fourth Medium" panose="00000600000000000000" pitchFamily="2" charset="0"/>
              </a:rPr>
              <a:t>sai</a:t>
            </a:r>
            <a:r>
              <a:rPr lang="en-US" sz="4000" dirty="0">
                <a:latin typeface="#9Slide05 Fourth Medium" panose="00000600000000000000" pitchFamily="2" charset="0"/>
              </a:rPr>
              <a:t>?</a:t>
            </a:r>
            <a:endParaRPr lang="en-US" sz="4000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0164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1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3150731-040B-4FE8-93EE-F1834DB3CB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837" flipH="1">
            <a:off x="8771900" y="1317198"/>
            <a:ext cx="642583" cy="64258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9041197-8318-4AC0-AE2B-4B9BC171F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2328">
            <a:off x="6062742" y="5438014"/>
            <a:ext cx="711204" cy="711204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xmlns="" id="{F62F22BB-54DE-4D95-8B54-FAC08AB9EC38}"/>
              </a:ext>
            </a:extLst>
          </p:cNvPr>
          <p:cNvSpPr txBox="1"/>
          <p:nvPr/>
        </p:nvSpPr>
        <p:spPr>
          <a:xfrm>
            <a:off x="1855091" y="104831"/>
            <a:ext cx="804893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latin typeface="#9Slide03 AmpleSoft Bold" panose="02000000000000000000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BÀI 1. LỊCH SỬ VÀ CUỘC SỐNG</a:t>
            </a:r>
            <a:endParaRPr lang="zh-CN" altLang="en-US" sz="480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latin typeface="#9Slide03 AmpleSoft Bold" panose="02000000000000000000" pitchFamily="2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4FB9466-4E5A-4285-9E55-CCFCFE2B9D99}"/>
              </a:ext>
            </a:extLst>
          </p:cNvPr>
          <p:cNvSpPr/>
          <p:nvPr/>
        </p:nvSpPr>
        <p:spPr>
          <a:xfrm>
            <a:off x="1018896" y="1258937"/>
            <a:ext cx="6521337" cy="76944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</a:t>
            </a:r>
            <a:r>
              <a:rPr lang="en-US" sz="44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44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44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r>
              <a:rPr lang="en-US" sz="44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44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vận</a:t>
            </a:r>
            <a:r>
              <a:rPr lang="en-US" sz="44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endParaRPr lang="en-US" sz="4400" b="1" cap="none" spc="0" dirty="0">
              <a:ln/>
              <a:solidFill>
                <a:srgbClr val="10A84A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219878-CF27-4BCB-B80A-6D1D685B509C}"/>
              </a:ext>
            </a:extLst>
          </p:cNvPr>
          <p:cNvSpPr txBox="1"/>
          <p:nvPr/>
        </p:nvSpPr>
        <p:spPr>
          <a:xfrm>
            <a:off x="605551" y="2628159"/>
            <a:ext cx="115864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trị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La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Mã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cổ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đại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Xi–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xe-rông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800" i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</a:t>
            </a:r>
            <a:r>
              <a:rPr lang="en-US" sz="2800" i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Lịch</a:t>
            </a:r>
            <a:r>
              <a:rPr lang="en-US" sz="2800" i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2800" i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thầy</a:t>
            </a:r>
            <a:r>
              <a:rPr lang="en-US" sz="2800" i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dạy</a:t>
            </a:r>
            <a:r>
              <a:rPr lang="en-US" sz="2800" i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sz="2800" i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sz="2800" i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xét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sz="28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môn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Toán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môn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môn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Theo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môn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64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C29C394C-F79D-4CD4-9A62-A5704FB499AE}"/>
              </a:ext>
            </a:extLst>
          </p:cNvPr>
          <p:cNvSpPr txBox="1"/>
          <p:nvPr/>
        </p:nvSpPr>
        <p:spPr>
          <a:xfrm>
            <a:off x="1378210" y="2562638"/>
            <a:ext cx="9435596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72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latin typeface="#9Slide05 IcielSanelma" pitchFamily="2" charset="0"/>
                <a:ea typeface="微软雅黑" panose="020B0503020204020204" pitchFamily="34" charset="-122"/>
              </a:rPr>
              <a:t>Xin </a:t>
            </a:r>
            <a:r>
              <a:rPr lang="en-US" altLang="zh-CN" sz="720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latin typeface="#9Slide05 IcielSanelma" pitchFamily="2" charset="0"/>
                <a:ea typeface="微软雅黑" panose="020B0503020204020204" pitchFamily="34" charset="-122"/>
              </a:rPr>
              <a:t>chào</a:t>
            </a:r>
            <a:r>
              <a:rPr lang="en-US" altLang="zh-CN" sz="72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latin typeface="#9Slide05 IcielSanelm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latin typeface="#9Slide05 IcielSanelma" pitchFamily="2" charset="0"/>
                <a:ea typeface="微软雅黑" panose="020B0503020204020204" pitchFamily="34" charset="-122"/>
              </a:rPr>
              <a:t>và</a:t>
            </a:r>
            <a:r>
              <a:rPr lang="en-US" altLang="zh-CN" sz="72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latin typeface="#9Slide05 IcielSanelm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latin typeface="#9Slide05 IcielSanelma" pitchFamily="2" charset="0"/>
                <a:ea typeface="微软雅黑" panose="020B0503020204020204" pitchFamily="34" charset="-122"/>
              </a:rPr>
              <a:t>hẹn</a:t>
            </a:r>
            <a:r>
              <a:rPr lang="en-US" altLang="zh-CN" sz="72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latin typeface="#9Slide05 IcielSanelm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latin typeface="#9Slide05 IcielSanelma" pitchFamily="2" charset="0"/>
                <a:ea typeface="微软雅黑" panose="020B0503020204020204" pitchFamily="34" charset="-122"/>
              </a:rPr>
              <a:t>gặp</a:t>
            </a:r>
            <a:r>
              <a:rPr lang="en-US" altLang="zh-CN" sz="72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latin typeface="#9Slide05 IcielSanelm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latin typeface="#9Slide05 IcielSanelma" pitchFamily="2" charset="0"/>
                <a:ea typeface="微软雅黑" panose="020B0503020204020204" pitchFamily="34" charset="-122"/>
              </a:rPr>
              <a:t>lại</a:t>
            </a:r>
            <a:r>
              <a:rPr lang="en-US" altLang="zh-CN" sz="72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latin typeface="#9Slide05 IcielSanelm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latin typeface="#9Slide05 IcielSanelma" pitchFamily="2" charset="0"/>
                <a:ea typeface="微软雅黑" panose="020B0503020204020204" pitchFamily="34" charset="-122"/>
              </a:rPr>
              <a:t>các</a:t>
            </a:r>
            <a:r>
              <a:rPr lang="en-US" altLang="zh-CN" sz="72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latin typeface="#9Slide05 IcielSanelm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latin typeface="#9Slide05 IcielSanelma" pitchFamily="2" charset="0"/>
                <a:ea typeface="微软雅黑" panose="020B0503020204020204" pitchFamily="34" charset="-122"/>
              </a:rPr>
              <a:t>em</a:t>
            </a:r>
            <a:r>
              <a:rPr lang="en-US" altLang="zh-CN" sz="72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latin typeface="#9Slide05 IcielSanelma" pitchFamily="2" charset="0"/>
                <a:ea typeface="微软雅黑" panose="020B0503020204020204" pitchFamily="34" charset="-122"/>
              </a:rPr>
              <a:t>!</a:t>
            </a:r>
            <a:endParaRPr lang="zh-CN" altLang="en-US" sz="720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latin typeface="#9Slide05 IcielSanelma" pitchFamily="2" charset="0"/>
              <a:ea typeface="微软雅黑" panose="020B0503020204020204" pitchFamily="34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E959F91C-4105-446A-9D11-E4B46A3FECE9}"/>
              </a:ext>
            </a:extLst>
          </p:cNvPr>
          <p:cNvCxnSpPr>
            <a:cxnSpLocks/>
          </p:cNvCxnSpPr>
          <p:nvPr/>
        </p:nvCxnSpPr>
        <p:spPr>
          <a:xfrm>
            <a:off x="3272051" y="4005552"/>
            <a:ext cx="5647898" cy="0"/>
          </a:xfrm>
          <a:prstGeom prst="line">
            <a:avLst/>
          </a:prstGeom>
          <a:ln>
            <a:solidFill>
              <a:srgbClr val="403326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358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24AD458-F73B-4977-A4B4-EBBE09D3500F}"/>
              </a:ext>
            </a:extLst>
          </p:cNvPr>
          <p:cNvSpPr txBox="1"/>
          <p:nvPr/>
        </p:nvSpPr>
        <p:spPr>
          <a:xfrm>
            <a:off x="648405" y="2463541"/>
            <a:ext cx="11277878" cy="1749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lvl="0" indent="-514350" algn="just">
              <a:spcBef>
                <a:spcPts val="600"/>
              </a:spcBef>
              <a:spcAft>
                <a:spcPts val="800"/>
              </a:spcAft>
              <a:buAutoNum type="arabicPeriod"/>
            </a:pP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người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bạn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em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đã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gặp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trước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khi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nghỉ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học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để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phòng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dịch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Covid-19?</a:t>
            </a:r>
            <a:endParaRPr lang="en-US" sz="3200" dirty="0">
              <a:solidFill>
                <a:srgbClr val="0070C0"/>
              </a:solidFill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marL="514350" lvl="0" indent="-514350" algn="just">
              <a:spcBef>
                <a:spcPts val="600"/>
              </a:spcBef>
              <a:spcAft>
                <a:spcPts val="800"/>
              </a:spcAft>
              <a:buAutoNum type="arabicPeriod"/>
            </a:pP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kỉ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niệm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dịp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sinh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nhật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lần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thứ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8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em</a:t>
            </a:r>
            <a:r>
              <a:rPr lang="en-US" sz="3200" i="1" dirty="0">
                <a:solidFill>
                  <a:srgbClr val="0070C0"/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</a:t>
            </a:r>
            <a:endParaRPr lang="en-US" sz="3200" dirty="0">
              <a:solidFill>
                <a:srgbClr val="0070C0"/>
              </a:solidFill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4A33FB1-9BE2-4A72-AD7B-3E7B7783D050}"/>
              </a:ext>
            </a:extLst>
          </p:cNvPr>
          <p:cNvSpPr txBox="1"/>
          <p:nvPr/>
        </p:nvSpPr>
        <p:spPr>
          <a:xfrm>
            <a:off x="3180641" y="967200"/>
            <a:ext cx="686000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Hãy</a:t>
            </a:r>
            <a:r>
              <a:rPr lang="en-US" sz="3200" dirty="0">
                <a:solidFill>
                  <a:srgbClr val="00B05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chia </a:t>
            </a:r>
            <a:r>
              <a:rPr lang="en-US" sz="3200" dirty="0" err="1">
                <a:solidFill>
                  <a:srgbClr val="00B05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sẻ</a:t>
            </a:r>
            <a:r>
              <a:rPr lang="en-US" sz="3200" dirty="0">
                <a:solidFill>
                  <a:srgbClr val="00B05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3200" dirty="0">
                <a:solidFill>
                  <a:srgbClr val="00B05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</a:t>
            </a:r>
            <a:r>
              <a:rPr lang="en-US" sz="3200" dirty="0">
                <a:solidFill>
                  <a:srgbClr val="00B05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lớp</a:t>
            </a:r>
            <a:r>
              <a:rPr lang="en-US" sz="3200" dirty="0">
                <a:solidFill>
                  <a:srgbClr val="00B05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2 </a:t>
            </a:r>
            <a:r>
              <a:rPr lang="en-US" sz="3200" dirty="0" err="1">
                <a:solidFill>
                  <a:srgbClr val="00B05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3200" dirty="0">
                <a:solidFill>
                  <a:srgbClr val="00B05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sau</a:t>
            </a:r>
            <a:r>
              <a:rPr lang="en-US" sz="3200" dirty="0">
                <a:solidFill>
                  <a:srgbClr val="00B05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xmlns="" id="{8100ECEF-290F-457D-9790-11FD691B5D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4222" r="4324" b="50000"/>
          <a:stretch/>
        </p:blipFill>
        <p:spPr>
          <a:xfrm>
            <a:off x="-100020" y="0"/>
            <a:ext cx="3280661" cy="2388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D0B7AF-6863-459A-9D6B-4E64E3749845}"/>
              </a:ext>
            </a:extLst>
          </p:cNvPr>
          <p:cNvSpPr txBox="1"/>
          <p:nvPr/>
        </p:nvSpPr>
        <p:spPr>
          <a:xfrm>
            <a:off x="383773" y="750631"/>
            <a:ext cx="2796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  <a:cs typeface="Times New Roman" panose="02020603050405020304" pitchFamily="18" charset="0"/>
              </a:rPr>
              <a:t>KHỞI ĐỘNG </a:t>
            </a:r>
          </a:p>
          <a:p>
            <a:endParaRPr lang="en-US" sz="3200" dirty="0">
              <a:latin typeface="#9Slide03 AllRoundGothic" panose="020B07030202020201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C33496-ED5E-442B-82A3-C60D772F41D1}"/>
              </a:ext>
            </a:extLst>
          </p:cNvPr>
          <p:cNvSpPr txBox="1"/>
          <p:nvPr/>
        </p:nvSpPr>
        <p:spPr>
          <a:xfrm>
            <a:off x="1384042" y="5206025"/>
            <a:ext cx="104706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Điểm</a:t>
            </a:r>
            <a:r>
              <a:rPr lang="en-US" sz="3200" i="1" dirty="0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chung</a:t>
            </a:r>
            <a:r>
              <a:rPr lang="en-US" sz="3200" i="1" dirty="0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3200" i="1" dirty="0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3200" i="1" dirty="0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câu</a:t>
            </a:r>
            <a:r>
              <a:rPr lang="en-US" sz="3200" i="1" dirty="0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hỏi</a:t>
            </a:r>
            <a:r>
              <a:rPr lang="en-US" sz="3200" i="1" dirty="0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trên</a:t>
            </a:r>
            <a:r>
              <a:rPr lang="en-US" sz="3200" i="1" dirty="0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</a:t>
            </a:r>
            <a:r>
              <a:rPr lang="en-US" sz="3200" i="1" dirty="0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đều</a:t>
            </a:r>
            <a:r>
              <a:rPr lang="en-US" sz="3200" i="1" dirty="0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diễn</a:t>
            </a:r>
            <a:r>
              <a:rPr lang="en-US" sz="3200" i="1" dirty="0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ra </a:t>
            </a:r>
            <a:r>
              <a:rPr lang="en-US" sz="3200" i="1" dirty="0" err="1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vào</a:t>
            </a:r>
            <a:r>
              <a:rPr lang="en-US" sz="3200" i="1" dirty="0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thời</a:t>
            </a:r>
            <a:r>
              <a:rPr lang="en-US" sz="3200" i="1" dirty="0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điểm</a:t>
            </a:r>
            <a:r>
              <a:rPr lang="en-US" sz="3200" i="1" dirty="0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nào</a:t>
            </a:r>
            <a:r>
              <a:rPr lang="en-US" sz="3200" i="1" dirty="0">
                <a:solidFill>
                  <a:srgbClr val="9933FF"/>
                </a:solidFill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</a:t>
            </a:r>
            <a:endParaRPr lang="en-US" sz="3200" dirty="0">
              <a:solidFill>
                <a:srgbClr val="9933FF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grpSp>
        <p:nvGrpSpPr>
          <p:cNvPr id="11" name="组 47">
            <a:extLst>
              <a:ext uri="{FF2B5EF4-FFF2-40B4-BE49-F238E27FC236}">
                <a16:creationId xmlns:a16="http://schemas.microsoft.com/office/drawing/2014/main" xmlns="" id="{77E8F627-0B00-48A3-ABE1-10FE31030FD4}"/>
              </a:ext>
            </a:extLst>
          </p:cNvPr>
          <p:cNvGrpSpPr/>
          <p:nvPr/>
        </p:nvGrpSpPr>
        <p:grpSpPr>
          <a:xfrm>
            <a:off x="445701" y="4469958"/>
            <a:ext cx="1183733" cy="1506115"/>
            <a:chOff x="5596892" y="1946190"/>
            <a:chExt cx="4062548" cy="4591138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20B42CBD-849C-479F-89A4-180022F9280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8206570">
              <a:off x="5596892" y="1946190"/>
              <a:ext cx="858774" cy="4591138"/>
              <a:chOff x="3468" y="167"/>
              <a:chExt cx="754" cy="4031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A1AECA69-BDB5-4C84-B312-6EE29356A516}"/>
                  </a:ext>
                </a:extLst>
              </p:cNvPr>
              <p:cNvSpPr/>
              <p:nvPr/>
            </p:nvSpPr>
            <p:spPr bwMode="auto">
              <a:xfrm>
                <a:off x="3468" y="3742"/>
                <a:ext cx="754" cy="456"/>
              </a:xfrm>
              <a:custGeom>
                <a:avLst/>
                <a:gdLst>
                  <a:gd name="T0" fmla="*/ 305 w 316"/>
                  <a:gd name="T1" fmla="*/ 141 h 193"/>
                  <a:gd name="T2" fmla="*/ 4 w 316"/>
                  <a:gd name="T3" fmla="*/ 135 h 193"/>
                  <a:gd name="T4" fmla="*/ 31 w 316"/>
                  <a:gd name="T5" fmla="*/ 0 h 193"/>
                  <a:gd name="T6" fmla="*/ 31 w 316"/>
                  <a:gd name="T7" fmla="*/ 0 h 193"/>
                  <a:gd name="T8" fmla="*/ 285 w 316"/>
                  <a:gd name="T9" fmla="*/ 2 h 193"/>
                  <a:gd name="T10" fmla="*/ 305 w 316"/>
                  <a:gd name="T11" fmla="*/ 14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6" h="193">
                    <a:moveTo>
                      <a:pt x="305" y="141"/>
                    </a:moveTo>
                    <a:cubicBezTo>
                      <a:pt x="267" y="193"/>
                      <a:pt x="16" y="177"/>
                      <a:pt x="4" y="135"/>
                    </a:cubicBezTo>
                    <a:cubicBezTo>
                      <a:pt x="0" y="12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9" y="7"/>
                      <a:pt x="159" y="45"/>
                      <a:pt x="285" y="2"/>
                    </a:cubicBezTo>
                    <a:cubicBezTo>
                      <a:pt x="285" y="2"/>
                      <a:pt x="316" y="126"/>
                      <a:pt x="305" y="141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xmlns="" id="{472ACE41-B39A-4755-B712-9FDF4C2A1589}"/>
                  </a:ext>
                </a:extLst>
              </p:cNvPr>
              <p:cNvSpPr/>
              <p:nvPr/>
            </p:nvSpPr>
            <p:spPr bwMode="auto">
              <a:xfrm>
                <a:off x="3535" y="3427"/>
                <a:ext cx="622" cy="421"/>
              </a:xfrm>
              <a:custGeom>
                <a:avLst/>
                <a:gdLst>
                  <a:gd name="T0" fmla="*/ 259 w 261"/>
                  <a:gd name="T1" fmla="*/ 3 h 178"/>
                  <a:gd name="T2" fmla="*/ 259 w 261"/>
                  <a:gd name="T3" fmla="*/ 1 h 178"/>
                  <a:gd name="T4" fmla="*/ 261 w 261"/>
                  <a:gd name="T5" fmla="*/ 2 h 178"/>
                  <a:gd name="T6" fmla="*/ 261 w 261"/>
                  <a:gd name="T7" fmla="*/ 134 h 178"/>
                  <a:gd name="T8" fmla="*/ 257 w 261"/>
                  <a:gd name="T9" fmla="*/ 135 h 178"/>
                  <a:gd name="T10" fmla="*/ 3 w 261"/>
                  <a:gd name="T11" fmla="*/ 133 h 178"/>
                  <a:gd name="T12" fmla="*/ 0 w 261"/>
                  <a:gd name="T13" fmla="*/ 131 h 178"/>
                  <a:gd name="T14" fmla="*/ 0 w 261"/>
                  <a:gd name="T15" fmla="*/ 0 h 178"/>
                  <a:gd name="T16" fmla="*/ 4 w 261"/>
                  <a:gd name="T17" fmla="*/ 1 h 178"/>
                  <a:gd name="T18" fmla="*/ 259 w 261"/>
                  <a:gd name="T19" fmla="*/ 3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1" h="178">
                    <a:moveTo>
                      <a:pt x="259" y="3"/>
                    </a:moveTo>
                    <a:cubicBezTo>
                      <a:pt x="259" y="1"/>
                      <a:pt x="259" y="1"/>
                      <a:pt x="259" y="1"/>
                    </a:cubicBezTo>
                    <a:cubicBezTo>
                      <a:pt x="261" y="2"/>
                      <a:pt x="261" y="2"/>
                      <a:pt x="261" y="2"/>
                    </a:cubicBezTo>
                    <a:cubicBezTo>
                      <a:pt x="261" y="134"/>
                      <a:pt x="261" y="134"/>
                      <a:pt x="261" y="134"/>
                    </a:cubicBezTo>
                    <a:cubicBezTo>
                      <a:pt x="260" y="134"/>
                      <a:pt x="258" y="135"/>
                      <a:pt x="257" y="135"/>
                    </a:cubicBezTo>
                    <a:cubicBezTo>
                      <a:pt x="131" y="178"/>
                      <a:pt x="21" y="140"/>
                      <a:pt x="3" y="133"/>
                    </a:cubicBezTo>
                    <a:cubicBezTo>
                      <a:pt x="1" y="132"/>
                      <a:pt x="0" y="131"/>
                      <a:pt x="0" y="1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4" y="1"/>
                    </a:cubicBezTo>
                    <a:cubicBezTo>
                      <a:pt x="23" y="9"/>
                      <a:pt x="132" y="47"/>
                      <a:pt x="259" y="3"/>
                    </a:cubicBezTo>
                    <a:close/>
                  </a:path>
                </a:pathLst>
              </a:custGeom>
              <a:solidFill>
                <a:srgbClr val="C9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xmlns="" id="{5BC97D3B-A75D-438B-B552-7E98C56A44BE}"/>
                  </a:ext>
                </a:extLst>
              </p:cNvPr>
              <p:cNvSpPr/>
              <p:nvPr/>
            </p:nvSpPr>
            <p:spPr bwMode="auto">
              <a:xfrm>
                <a:off x="3776" y="167"/>
                <a:ext cx="136" cy="158"/>
              </a:xfrm>
              <a:custGeom>
                <a:avLst/>
                <a:gdLst>
                  <a:gd name="T0" fmla="*/ 0 w 57"/>
                  <a:gd name="T1" fmla="*/ 58 h 67"/>
                  <a:gd name="T2" fmla="*/ 30 w 57"/>
                  <a:gd name="T3" fmla="*/ 0 h 67"/>
                  <a:gd name="T4" fmla="*/ 57 w 57"/>
                  <a:gd name="T5" fmla="*/ 58 h 67"/>
                  <a:gd name="T6" fmla="*/ 30 w 57"/>
                  <a:gd name="T7" fmla="*/ 67 h 67"/>
                  <a:gd name="T8" fmla="*/ 0 w 57"/>
                  <a:gd name="T9" fmla="*/ 5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7">
                    <a:moveTo>
                      <a:pt x="0" y="58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57" y="58"/>
                      <a:pt x="57" y="58"/>
                      <a:pt x="57" y="58"/>
                    </a:cubicBezTo>
                    <a:cubicBezTo>
                      <a:pt x="48" y="63"/>
                      <a:pt x="44" y="67"/>
                      <a:pt x="30" y="67"/>
                    </a:cubicBezTo>
                    <a:cubicBezTo>
                      <a:pt x="13" y="67"/>
                      <a:pt x="7" y="62"/>
                      <a:pt x="0" y="5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xmlns="" id="{8E0D21FC-DACC-4A05-9EBD-A718E83D3EC6}"/>
                  </a:ext>
                </a:extLst>
              </p:cNvPr>
              <p:cNvSpPr/>
              <p:nvPr/>
            </p:nvSpPr>
            <p:spPr bwMode="auto">
              <a:xfrm>
                <a:off x="3752" y="614"/>
                <a:ext cx="226" cy="135"/>
              </a:xfrm>
              <a:custGeom>
                <a:avLst/>
                <a:gdLst>
                  <a:gd name="T0" fmla="*/ 0 w 95"/>
                  <a:gd name="T1" fmla="*/ 57 h 57"/>
                  <a:gd name="T2" fmla="*/ 0 w 95"/>
                  <a:gd name="T3" fmla="*/ 56 h 57"/>
                  <a:gd name="T4" fmla="*/ 95 w 95"/>
                  <a:gd name="T5" fmla="*/ 5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57">
                    <a:moveTo>
                      <a:pt x="0" y="57"/>
                    </a:moveTo>
                    <a:cubicBezTo>
                      <a:pt x="0" y="57"/>
                      <a:pt x="0" y="56"/>
                      <a:pt x="0" y="56"/>
                    </a:cubicBezTo>
                    <a:cubicBezTo>
                      <a:pt x="3" y="52"/>
                      <a:pt x="40" y="0"/>
                      <a:pt x="95" y="53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xmlns="" id="{5D6619AB-FB20-47C1-8796-A04CE22B1EE6}"/>
                  </a:ext>
                </a:extLst>
              </p:cNvPr>
              <p:cNvSpPr/>
              <p:nvPr/>
            </p:nvSpPr>
            <p:spPr bwMode="auto">
              <a:xfrm>
                <a:off x="3537" y="652"/>
                <a:ext cx="215" cy="2777"/>
              </a:xfrm>
              <a:custGeom>
                <a:avLst/>
                <a:gdLst>
                  <a:gd name="T0" fmla="*/ 3 w 90"/>
                  <a:gd name="T1" fmla="*/ 1174 h 1174"/>
                  <a:gd name="T2" fmla="*/ 2 w 90"/>
                  <a:gd name="T3" fmla="*/ 1171 h 1174"/>
                  <a:gd name="T4" fmla="*/ 0 w 90"/>
                  <a:gd name="T5" fmla="*/ 41 h 1174"/>
                  <a:gd name="T6" fmla="*/ 9 w 90"/>
                  <a:gd name="T7" fmla="*/ 30 h 1174"/>
                  <a:gd name="T8" fmla="*/ 90 w 90"/>
                  <a:gd name="T9" fmla="*/ 40 h 1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174">
                    <a:moveTo>
                      <a:pt x="3" y="1174"/>
                    </a:moveTo>
                    <a:cubicBezTo>
                      <a:pt x="2" y="1171"/>
                      <a:pt x="2" y="1171"/>
                      <a:pt x="2" y="117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3" y="36"/>
                      <a:pt x="9" y="30"/>
                    </a:cubicBezTo>
                    <a:cubicBezTo>
                      <a:pt x="23" y="17"/>
                      <a:pt x="52" y="0"/>
                      <a:pt x="90" y="4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xmlns="" id="{3F5F8A07-745C-41AE-A758-066CAB896D4E}"/>
                  </a:ext>
                </a:extLst>
              </p:cNvPr>
              <p:cNvSpPr/>
              <p:nvPr/>
            </p:nvSpPr>
            <p:spPr bwMode="auto">
              <a:xfrm>
                <a:off x="3535" y="3427"/>
                <a:ext cx="622" cy="421"/>
              </a:xfrm>
              <a:custGeom>
                <a:avLst/>
                <a:gdLst>
                  <a:gd name="T0" fmla="*/ 261 w 261"/>
                  <a:gd name="T1" fmla="*/ 134 h 178"/>
                  <a:gd name="T2" fmla="*/ 257 w 261"/>
                  <a:gd name="T3" fmla="*/ 135 h 178"/>
                  <a:gd name="T4" fmla="*/ 3 w 261"/>
                  <a:gd name="T5" fmla="*/ 133 h 178"/>
                  <a:gd name="T6" fmla="*/ 0 w 261"/>
                  <a:gd name="T7" fmla="*/ 131 h 178"/>
                  <a:gd name="T8" fmla="*/ 0 w 261"/>
                  <a:gd name="T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178">
                    <a:moveTo>
                      <a:pt x="261" y="134"/>
                    </a:moveTo>
                    <a:cubicBezTo>
                      <a:pt x="260" y="134"/>
                      <a:pt x="258" y="135"/>
                      <a:pt x="257" y="135"/>
                    </a:cubicBezTo>
                    <a:cubicBezTo>
                      <a:pt x="131" y="178"/>
                      <a:pt x="21" y="140"/>
                      <a:pt x="3" y="133"/>
                    </a:cubicBezTo>
                    <a:cubicBezTo>
                      <a:pt x="1" y="132"/>
                      <a:pt x="0" y="131"/>
                      <a:pt x="0" y="13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xmlns="" id="{F15D9015-3DBD-40E8-ABD9-3A15B9C3684E}"/>
                  </a:ext>
                </a:extLst>
              </p:cNvPr>
              <p:cNvSpPr/>
              <p:nvPr/>
            </p:nvSpPr>
            <p:spPr bwMode="auto">
              <a:xfrm>
                <a:off x="3535" y="3420"/>
                <a:ext cx="617" cy="118"/>
              </a:xfrm>
              <a:custGeom>
                <a:avLst/>
                <a:gdLst>
                  <a:gd name="T0" fmla="*/ 259 w 259"/>
                  <a:gd name="T1" fmla="*/ 5 h 50"/>
                  <a:gd name="T2" fmla="*/ 259 w 259"/>
                  <a:gd name="T3" fmla="*/ 6 h 50"/>
                  <a:gd name="T4" fmla="*/ 4 w 259"/>
                  <a:gd name="T5" fmla="*/ 4 h 50"/>
                  <a:gd name="T6" fmla="*/ 0 w 259"/>
                  <a:gd name="T7" fmla="*/ 3 h 50"/>
                  <a:gd name="T8" fmla="*/ 3 w 259"/>
                  <a:gd name="T9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50">
                    <a:moveTo>
                      <a:pt x="259" y="5"/>
                    </a:moveTo>
                    <a:cubicBezTo>
                      <a:pt x="259" y="5"/>
                      <a:pt x="259" y="6"/>
                      <a:pt x="259" y="6"/>
                    </a:cubicBezTo>
                    <a:cubicBezTo>
                      <a:pt x="132" y="50"/>
                      <a:pt x="23" y="12"/>
                      <a:pt x="4" y="4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3"/>
                      <a:pt x="2" y="0"/>
                      <a:pt x="3" y="1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xmlns="" id="{3EDA1371-C5A1-41DF-A421-8776B18E7009}"/>
                  </a:ext>
                </a:extLst>
              </p:cNvPr>
              <p:cNvSpPr/>
              <p:nvPr/>
            </p:nvSpPr>
            <p:spPr bwMode="auto">
              <a:xfrm>
                <a:off x="3568" y="3481"/>
                <a:ext cx="553" cy="81"/>
              </a:xfrm>
              <a:custGeom>
                <a:avLst/>
                <a:gdLst>
                  <a:gd name="T0" fmla="*/ 0 w 232"/>
                  <a:gd name="T1" fmla="*/ 0 h 34"/>
                  <a:gd name="T2" fmla="*/ 232 w 232"/>
                  <a:gd name="T3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2" h="34">
                    <a:moveTo>
                      <a:pt x="0" y="0"/>
                    </a:moveTo>
                    <a:cubicBezTo>
                      <a:pt x="35" y="11"/>
                      <a:pt x="126" y="34"/>
                      <a:pt x="232" y="1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xmlns="" id="{A12087ED-32BA-46CA-8298-C3EFF18A4275}"/>
                  </a:ext>
                </a:extLst>
              </p:cNvPr>
              <p:cNvSpPr/>
              <p:nvPr/>
            </p:nvSpPr>
            <p:spPr bwMode="auto">
              <a:xfrm>
                <a:off x="3568" y="3526"/>
                <a:ext cx="546" cy="83"/>
              </a:xfrm>
              <a:custGeom>
                <a:avLst/>
                <a:gdLst>
                  <a:gd name="T0" fmla="*/ 0 w 229"/>
                  <a:gd name="T1" fmla="*/ 0 h 35"/>
                  <a:gd name="T2" fmla="*/ 229 w 229"/>
                  <a:gd name="T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29" h="35">
                    <a:moveTo>
                      <a:pt x="0" y="0"/>
                    </a:moveTo>
                    <a:cubicBezTo>
                      <a:pt x="34" y="11"/>
                      <a:pt x="124" y="35"/>
                      <a:pt x="229" y="3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xmlns="" id="{6E3FA02C-1E20-4A43-B9B7-2BC6BD91E8FF}"/>
                  </a:ext>
                </a:extLst>
              </p:cNvPr>
              <p:cNvSpPr/>
              <p:nvPr/>
            </p:nvSpPr>
            <p:spPr bwMode="auto">
              <a:xfrm>
                <a:off x="3566" y="3656"/>
                <a:ext cx="563" cy="83"/>
              </a:xfrm>
              <a:custGeom>
                <a:avLst/>
                <a:gdLst>
                  <a:gd name="T0" fmla="*/ 0 w 236"/>
                  <a:gd name="T1" fmla="*/ 0 h 35"/>
                  <a:gd name="T2" fmla="*/ 236 w 236"/>
                  <a:gd name="T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6" h="35">
                    <a:moveTo>
                      <a:pt x="0" y="0"/>
                    </a:moveTo>
                    <a:cubicBezTo>
                      <a:pt x="34" y="11"/>
                      <a:pt x="128" y="35"/>
                      <a:pt x="236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xmlns="" id="{94C50FD7-2B62-418E-B7DC-C35DB6D24C30}"/>
                  </a:ext>
                </a:extLst>
              </p:cNvPr>
              <p:cNvSpPr/>
              <p:nvPr/>
            </p:nvSpPr>
            <p:spPr bwMode="auto">
              <a:xfrm>
                <a:off x="3566" y="3701"/>
                <a:ext cx="560" cy="86"/>
              </a:xfrm>
              <a:custGeom>
                <a:avLst/>
                <a:gdLst>
                  <a:gd name="T0" fmla="*/ 0 w 235"/>
                  <a:gd name="T1" fmla="*/ 0 h 36"/>
                  <a:gd name="T2" fmla="*/ 235 w 235"/>
                  <a:gd name="T3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5" h="36">
                    <a:moveTo>
                      <a:pt x="0" y="0"/>
                    </a:moveTo>
                    <a:cubicBezTo>
                      <a:pt x="34" y="11"/>
                      <a:pt x="127" y="36"/>
                      <a:pt x="235" y="2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Freeform 18">
                <a:extLst>
                  <a:ext uri="{FF2B5EF4-FFF2-40B4-BE49-F238E27FC236}">
                    <a16:creationId xmlns:a16="http://schemas.microsoft.com/office/drawing/2014/main" xmlns="" id="{FD6FD50E-D08E-40EC-8E8D-5B1326103E36}"/>
                  </a:ext>
                </a:extLst>
              </p:cNvPr>
              <p:cNvSpPr/>
              <p:nvPr/>
            </p:nvSpPr>
            <p:spPr bwMode="auto">
              <a:xfrm>
                <a:off x="3468" y="3742"/>
                <a:ext cx="754" cy="456"/>
              </a:xfrm>
              <a:custGeom>
                <a:avLst/>
                <a:gdLst>
                  <a:gd name="T0" fmla="*/ 285 w 316"/>
                  <a:gd name="T1" fmla="*/ 2 h 193"/>
                  <a:gd name="T2" fmla="*/ 305 w 316"/>
                  <a:gd name="T3" fmla="*/ 141 h 193"/>
                  <a:gd name="T4" fmla="*/ 4 w 316"/>
                  <a:gd name="T5" fmla="*/ 135 h 193"/>
                  <a:gd name="T6" fmla="*/ 31 w 316"/>
                  <a:gd name="T7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6" h="193">
                    <a:moveTo>
                      <a:pt x="285" y="2"/>
                    </a:moveTo>
                    <a:cubicBezTo>
                      <a:pt x="285" y="2"/>
                      <a:pt x="316" y="126"/>
                      <a:pt x="305" y="141"/>
                    </a:cubicBezTo>
                    <a:cubicBezTo>
                      <a:pt x="267" y="193"/>
                      <a:pt x="16" y="177"/>
                      <a:pt x="4" y="135"/>
                    </a:cubicBezTo>
                    <a:cubicBezTo>
                      <a:pt x="0" y="121"/>
                      <a:pt x="31" y="0"/>
                      <a:pt x="31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" name="Freeform 19">
                <a:extLst>
                  <a:ext uri="{FF2B5EF4-FFF2-40B4-BE49-F238E27FC236}">
                    <a16:creationId xmlns:a16="http://schemas.microsoft.com/office/drawing/2014/main" xmlns="" id="{75824697-8C60-4847-A751-0ADCCD31EDF5}"/>
                  </a:ext>
                </a:extLst>
              </p:cNvPr>
              <p:cNvSpPr/>
              <p:nvPr/>
            </p:nvSpPr>
            <p:spPr bwMode="auto">
              <a:xfrm>
                <a:off x="4152" y="3429"/>
                <a:ext cx="5" cy="315"/>
              </a:xfrm>
              <a:custGeom>
                <a:avLst/>
                <a:gdLst>
                  <a:gd name="T0" fmla="*/ 5 w 5"/>
                  <a:gd name="T1" fmla="*/ 315 h 315"/>
                  <a:gd name="T2" fmla="*/ 5 w 5"/>
                  <a:gd name="T3" fmla="*/ 3 h 315"/>
                  <a:gd name="T4" fmla="*/ 0 w 5"/>
                  <a:gd name="T5" fmla="*/ 0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15">
                    <a:moveTo>
                      <a:pt x="5" y="315"/>
                    </a:moveTo>
                    <a:lnTo>
                      <a:pt x="5" y="3"/>
                    </a:lnTo>
                    <a:lnTo>
                      <a:pt x="0" y="0"/>
                    </a:ln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" name="Freeform 20">
                <a:extLst>
                  <a:ext uri="{FF2B5EF4-FFF2-40B4-BE49-F238E27FC236}">
                    <a16:creationId xmlns:a16="http://schemas.microsoft.com/office/drawing/2014/main" xmlns="" id="{2C9B5C14-E6FE-4383-8CD3-FFC799AAC6E7}"/>
                  </a:ext>
                </a:extLst>
              </p:cNvPr>
              <p:cNvSpPr/>
              <p:nvPr/>
            </p:nvSpPr>
            <p:spPr bwMode="auto">
              <a:xfrm>
                <a:off x="3978" y="685"/>
                <a:ext cx="177" cy="2749"/>
              </a:xfrm>
              <a:custGeom>
                <a:avLst/>
                <a:gdLst>
                  <a:gd name="T0" fmla="*/ 0 w 74"/>
                  <a:gd name="T1" fmla="*/ 23 h 1162"/>
                  <a:gd name="T2" fmla="*/ 57 w 74"/>
                  <a:gd name="T3" fmla="*/ 16 h 1162"/>
                  <a:gd name="T4" fmla="*/ 74 w 74"/>
                  <a:gd name="T5" fmla="*/ 31 h 1162"/>
                  <a:gd name="T6" fmla="*/ 73 w 74"/>
                  <a:gd name="T7" fmla="*/ 1160 h 1162"/>
                  <a:gd name="T8" fmla="*/ 73 w 74"/>
                  <a:gd name="T9" fmla="*/ 1162 h 1162"/>
                  <a:gd name="T10" fmla="*/ 73 w 74"/>
                  <a:gd name="T11" fmla="*/ 1162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1162">
                    <a:moveTo>
                      <a:pt x="0" y="23"/>
                    </a:moveTo>
                    <a:cubicBezTo>
                      <a:pt x="0" y="23"/>
                      <a:pt x="28" y="0"/>
                      <a:pt x="57" y="16"/>
                    </a:cubicBezTo>
                    <a:cubicBezTo>
                      <a:pt x="63" y="19"/>
                      <a:pt x="69" y="24"/>
                      <a:pt x="74" y="31"/>
                    </a:cubicBezTo>
                    <a:cubicBezTo>
                      <a:pt x="73" y="1160"/>
                      <a:pt x="73" y="1160"/>
                      <a:pt x="73" y="1160"/>
                    </a:cubicBezTo>
                    <a:cubicBezTo>
                      <a:pt x="73" y="1162"/>
                      <a:pt x="73" y="1162"/>
                      <a:pt x="73" y="1162"/>
                    </a:cubicBezTo>
                    <a:cubicBezTo>
                      <a:pt x="73" y="1162"/>
                      <a:pt x="73" y="1162"/>
                      <a:pt x="73" y="1162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2" name="Line 21">
                <a:extLst>
                  <a:ext uri="{FF2B5EF4-FFF2-40B4-BE49-F238E27FC236}">
                    <a16:creationId xmlns:a16="http://schemas.microsoft.com/office/drawing/2014/main" xmlns="" id="{32EB0B0B-1B8D-4CAA-9D90-B819BB5A42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6" y="1234"/>
                <a:ext cx="0" cy="2165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3" name="Line 22">
                <a:extLst>
                  <a:ext uri="{FF2B5EF4-FFF2-40B4-BE49-F238E27FC236}">
                    <a16:creationId xmlns:a16="http://schemas.microsoft.com/office/drawing/2014/main" xmlns="" id="{96679B31-6D5B-4AE7-A97D-55E1F7118E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6" y="739"/>
                <a:ext cx="0" cy="220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4" name="Line 23">
                <a:extLst>
                  <a:ext uri="{FF2B5EF4-FFF2-40B4-BE49-F238E27FC236}">
                    <a16:creationId xmlns:a16="http://schemas.microsoft.com/office/drawing/2014/main" xmlns="" id="{CFBB08A4-471C-42A8-ABB0-320F341189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9" y="1970"/>
                <a:ext cx="0" cy="1301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5" name="Line 24">
                <a:extLst>
                  <a:ext uri="{FF2B5EF4-FFF2-40B4-BE49-F238E27FC236}">
                    <a16:creationId xmlns:a16="http://schemas.microsoft.com/office/drawing/2014/main" xmlns="" id="{B92D82CC-9CE3-4C47-ACF3-F74D65C5EF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9" y="749"/>
                <a:ext cx="0" cy="683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6" name="Freeform 25">
                <a:extLst>
                  <a:ext uri="{FF2B5EF4-FFF2-40B4-BE49-F238E27FC236}">
                    <a16:creationId xmlns:a16="http://schemas.microsoft.com/office/drawing/2014/main" xmlns="" id="{33003ED3-D9E4-43BD-8374-B7045373E5AA}"/>
                  </a:ext>
                </a:extLst>
              </p:cNvPr>
              <p:cNvSpPr/>
              <p:nvPr/>
            </p:nvSpPr>
            <p:spPr bwMode="auto">
              <a:xfrm>
                <a:off x="3559" y="167"/>
                <a:ext cx="555" cy="556"/>
              </a:xfrm>
              <a:custGeom>
                <a:avLst/>
                <a:gdLst>
                  <a:gd name="T0" fmla="*/ 0 w 555"/>
                  <a:gd name="T1" fmla="*/ 556 h 556"/>
                  <a:gd name="T2" fmla="*/ 217 w 555"/>
                  <a:gd name="T3" fmla="*/ 137 h 556"/>
                  <a:gd name="T4" fmla="*/ 288 w 555"/>
                  <a:gd name="T5" fmla="*/ 0 h 556"/>
                  <a:gd name="T6" fmla="*/ 353 w 555"/>
                  <a:gd name="T7" fmla="*/ 137 h 556"/>
                  <a:gd name="T8" fmla="*/ 555 w 555"/>
                  <a:gd name="T9" fmla="*/ 556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5" h="556">
                    <a:moveTo>
                      <a:pt x="0" y="556"/>
                    </a:moveTo>
                    <a:lnTo>
                      <a:pt x="217" y="137"/>
                    </a:lnTo>
                    <a:lnTo>
                      <a:pt x="288" y="0"/>
                    </a:lnTo>
                    <a:lnTo>
                      <a:pt x="353" y="137"/>
                    </a:lnTo>
                    <a:lnTo>
                      <a:pt x="555" y="556"/>
                    </a:ln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7" name="Freeform 26">
                <a:extLst>
                  <a:ext uri="{FF2B5EF4-FFF2-40B4-BE49-F238E27FC236}">
                    <a16:creationId xmlns:a16="http://schemas.microsoft.com/office/drawing/2014/main" xmlns="" id="{C5210A6F-A7B0-4122-AC9A-8D2A7089CF10}"/>
                  </a:ext>
                </a:extLst>
              </p:cNvPr>
              <p:cNvSpPr/>
              <p:nvPr/>
            </p:nvSpPr>
            <p:spPr bwMode="auto">
              <a:xfrm>
                <a:off x="3776" y="304"/>
                <a:ext cx="136" cy="21"/>
              </a:xfrm>
              <a:custGeom>
                <a:avLst/>
                <a:gdLst>
                  <a:gd name="T0" fmla="*/ 0 w 57"/>
                  <a:gd name="T1" fmla="*/ 0 h 9"/>
                  <a:gd name="T2" fmla="*/ 30 w 57"/>
                  <a:gd name="T3" fmla="*/ 9 h 9"/>
                  <a:gd name="T4" fmla="*/ 57 w 57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9">
                    <a:moveTo>
                      <a:pt x="0" y="0"/>
                    </a:moveTo>
                    <a:cubicBezTo>
                      <a:pt x="7" y="4"/>
                      <a:pt x="13" y="9"/>
                      <a:pt x="30" y="9"/>
                    </a:cubicBezTo>
                    <a:cubicBezTo>
                      <a:pt x="44" y="9"/>
                      <a:pt x="48" y="5"/>
                      <a:pt x="57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13" name="Freeform 27">
              <a:extLst>
                <a:ext uri="{FF2B5EF4-FFF2-40B4-BE49-F238E27FC236}">
                  <a16:creationId xmlns:a16="http://schemas.microsoft.com/office/drawing/2014/main" xmlns="" id="{DC406752-5187-41F9-ADD2-AD7C72FDD97C}"/>
                </a:ext>
              </a:extLst>
            </p:cNvPr>
            <p:cNvSpPr/>
            <p:nvPr/>
          </p:nvSpPr>
          <p:spPr bwMode="auto">
            <a:xfrm flipH="1" flipV="1">
              <a:off x="7571208" y="5735873"/>
              <a:ext cx="2088232" cy="248318"/>
            </a:xfrm>
            <a:custGeom>
              <a:avLst/>
              <a:gdLst>
                <a:gd name="T0" fmla="*/ 770 w 1157"/>
                <a:gd name="T1" fmla="*/ 42 h 69"/>
                <a:gd name="T2" fmla="*/ 714 w 1157"/>
                <a:gd name="T3" fmla="*/ 63 h 69"/>
                <a:gd name="T4" fmla="*/ 711 w 1157"/>
                <a:gd name="T5" fmla="*/ 66 h 69"/>
                <a:gd name="T6" fmla="*/ 686 w 1157"/>
                <a:gd name="T7" fmla="*/ 68 h 69"/>
                <a:gd name="T8" fmla="*/ 602 w 1157"/>
                <a:gd name="T9" fmla="*/ 61 h 69"/>
                <a:gd name="T10" fmla="*/ 569 w 1157"/>
                <a:gd name="T11" fmla="*/ 50 h 69"/>
                <a:gd name="T12" fmla="*/ 557 w 1157"/>
                <a:gd name="T13" fmla="*/ 50 h 69"/>
                <a:gd name="T14" fmla="*/ 534 w 1157"/>
                <a:gd name="T15" fmla="*/ 44 h 69"/>
                <a:gd name="T16" fmla="*/ 495 w 1157"/>
                <a:gd name="T17" fmla="*/ 44 h 69"/>
                <a:gd name="T18" fmla="*/ 452 w 1157"/>
                <a:gd name="T19" fmla="*/ 39 h 69"/>
                <a:gd name="T20" fmla="*/ 439 w 1157"/>
                <a:gd name="T21" fmla="*/ 41 h 69"/>
                <a:gd name="T22" fmla="*/ 427 w 1157"/>
                <a:gd name="T23" fmla="*/ 43 h 69"/>
                <a:gd name="T24" fmla="*/ 422 w 1157"/>
                <a:gd name="T25" fmla="*/ 50 h 69"/>
                <a:gd name="T26" fmla="*/ 363 w 1157"/>
                <a:gd name="T27" fmla="*/ 59 h 69"/>
                <a:gd name="T28" fmla="*/ 320 w 1157"/>
                <a:gd name="T29" fmla="*/ 62 h 69"/>
                <a:gd name="T30" fmla="*/ 278 w 1157"/>
                <a:gd name="T31" fmla="*/ 54 h 69"/>
                <a:gd name="T32" fmla="*/ 246 w 1157"/>
                <a:gd name="T33" fmla="*/ 52 h 69"/>
                <a:gd name="T34" fmla="*/ 221 w 1157"/>
                <a:gd name="T35" fmla="*/ 40 h 69"/>
                <a:gd name="T36" fmla="*/ 183 w 1157"/>
                <a:gd name="T37" fmla="*/ 48 h 69"/>
                <a:gd name="T38" fmla="*/ 151 w 1157"/>
                <a:gd name="T39" fmla="*/ 46 h 69"/>
                <a:gd name="T40" fmla="*/ 109 w 1157"/>
                <a:gd name="T41" fmla="*/ 50 h 69"/>
                <a:gd name="T42" fmla="*/ 73 w 1157"/>
                <a:gd name="T43" fmla="*/ 52 h 69"/>
                <a:gd name="T44" fmla="*/ 41 w 1157"/>
                <a:gd name="T45" fmla="*/ 48 h 69"/>
                <a:gd name="T46" fmla="*/ 83 w 1157"/>
                <a:gd name="T47" fmla="*/ 46 h 69"/>
                <a:gd name="T48" fmla="*/ 12 w 1157"/>
                <a:gd name="T49" fmla="*/ 50 h 69"/>
                <a:gd name="T50" fmla="*/ 21 w 1157"/>
                <a:gd name="T51" fmla="*/ 44 h 69"/>
                <a:gd name="T52" fmla="*/ 12 w 1157"/>
                <a:gd name="T53" fmla="*/ 35 h 69"/>
                <a:gd name="T54" fmla="*/ 46 w 1157"/>
                <a:gd name="T55" fmla="*/ 37 h 69"/>
                <a:gd name="T56" fmla="*/ 66 w 1157"/>
                <a:gd name="T57" fmla="*/ 35 h 69"/>
                <a:gd name="T58" fmla="*/ 128 w 1157"/>
                <a:gd name="T59" fmla="*/ 39 h 69"/>
                <a:gd name="T60" fmla="*/ 108 w 1157"/>
                <a:gd name="T61" fmla="*/ 32 h 69"/>
                <a:gd name="T62" fmla="*/ 167 w 1157"/>
                <a:gd name="T63" fmla="*/ 29 h 69"/>
                <a:gd name="T64" fmla="*/ 180 w 1157"/>
                <a:gd name="T65" fmla="*/ 23 h 69"/>
                <a:gd name="T66" fmla="*/ 249 w 1157"/>
                <a:gd name="T67" fmla="*/ 26 h 69"/>
                <a:gd name="T68" fmla="*/ 284 w 1157"/>
                <a:gd name="T69" fmla="*/ 30 h 69"/>
                <a:gd name="T70" fmla="*/ 328 w 1157"/>
                <a:gd name="T71" fmla="*/ 35 h 69"/>
                <a:gd name="T72" fmla="*/ 357 w 1157"/>
                <a:gd name="T73" fmla="*/ 37 h 69"/>
                <a:gd name="T74" fmla="*/ 367 w 1157"/>
                <a:gd name="T75" fmla="*/ 42 h 69"/>
                <a:gd name="T76" fmla="*/ 376 w 1157"/>
                <a:gd name="T77" fmla="*/ 38 h 69"/>
                <a:gd name="T78" fmla="*/ 359 w 1157"/>
                <a:gd name="T79" fmla="*/ 36 h 69"/>
                <a:gd name="T80" fmla="*/ 396 w 1157"/>
                <a:gd name="T81" fmla="*/ 18 h 69"/>
                <a:gd name="T82" fmla="*/ 495 w 1157"/>
                <a:gd name="T83" fmla="*/ 15 h 69"/>
                <a:gd name="T84" fmla="*/ 615 w 1157"/>
                <a:gd name="T85" fmla="*/ 32 h 69"/>
                <a:gd name="T86" fmla="*/ 672 w 1157"/>
                <a:gd name="T87" fmla="*/ 39 h 69"/>
                <a:gd name="T88" fmla="*/ 682 w 1157"/>
                <a:gd name="T89" fmla="*/ 39 h 69"/>
                <a:gd name="T90" fmla="*/ 687 w 1157"/>
                <a:gd name="T91" fmla="*/ 18 h 69"/>
                <a:gd name="T92" fmla="*/ 745 w 1157"/>
                <a:gd name="T93" fmla="*/ 1 h 69"/>
                <a:gd name="T94" fmla="*/ 785 w 1157"/>
                <a:gd name="T95" fmla="*/ 3 h 69"/>
                <a:gd name="T96" fmla="*/ 870 w 1157"/>
                <a:gd name="T97" fmla="*/ 8 h 69"/>
                <a:gd name="T98" fmla="*/ 992 w 1157"/>
                <a:gd name="T99" fmla="*/ 16 h 69"/>
                <a:gd name="T100" fmla="*/ 1113 w 1157"/>
                <a:gd name="T101" fmla="*/ 22 h 69"/>
                <a:gd name="T102" fmla="*/ 1151 w 1157"/>
                <a:gd name="T103" fmla="*/ 24 h 69"/>
                <a:gd name="T104" fmla="*/ 1098 w 1157"/>
                <a:gd name="T105" fmla="*/ 35 h 69"/>
                <a:gd name="T106" fmla="*/ 1060 w 1157"/>
                <a:gd name="T107" fmla="*/ 38 h 69"/>
                <a:gd name="T108" fmla="*/ 1006 w 1157"/>
                <a:gd name="T109" fmla="*/ 40 h 69"/>
                <a:gd name="T110" fmla="*/ 937 w 1157"/>
                <a:gd name="T111" fmla="*/ 40 h 69"/>
                <a:gd name="T112" fmla="*/ 920 w 1157"/>
                <a:gd name="T113" fmla="*/ 38 h 69"/>
                <a:gd name="T114" fmla="*/ 843 w 1157"/>
                <a:gd name="T115" fmla="*/ 34 h 69"/>
                <a:gd name="T116" fmla="*/ 811 w 1157"/>
                <a:gd name="T117" fmla="*/ 31 h 69"/>
                <a:gd name="T118" fmla="*/ 761 w 1157"/>
                <a:gd name="T119" fmla="*/ 29 h 69"/>
                <a:gd name="T120" fmla="*/ 727 w 1157"/>
                <a:gd name="T121" fmla="*/ 21 h 69"/>
                <a:gd name="T122" fmla="*/ 744 w 1157"/>
                <a:gd name="T123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57" h="69">
                  <a:moveTo>
                    <a:pt x="755" y="21"/>
                  </a:moveTo>
                  <a:cubicBezTo>
                    <a:pt x="758" y="19"/>
                    <a:pt x="762" y="20"/>
                    <a:pt x="766" y="20"/>
                  </a:cubicBezTo>
                  <a:cubicBezTo>
                    <a:pt x="766" y="20"/>
                    <a:pt x="766" y="20"/>
                    <a:pt x="766" y="20"/>
                  </a:cubicBezTo>
                  <a:cubicBezTo>
                    <a:pt x="766" y="21"/>
                    <a:pt x="766" y="21"/>
                    <a:pt x="766" y="21"/>
                  </a:cubicBezTo>
                  <a:cubicBezTo>
                    <a:pt x="767" y="22"/>
                    <a:pt x="767" y="23"/>
                    <a:pt x="765" y="22"/>
                  </a:cubicBezTo>
                  <a:cubicBezTo>
                    <a:pt x="770" y="23"/>
                    <a:pt x="771" y="26"/>
                    <a:pt x="770" y="29"/>
                  </a:cubicBezTo>
                  <a:cubicBezTo>
                    <a:pt x="770" y="32"/>
                    <a:pt x="769" y="34"/>
                    <a:pt x="772" y="36"/>
                  </a:cubicBezTo>
                  <a:cubicBezTo>
                    <a:pt x="771" y="36"/>
                    <a:pt x="769" y="34"/>
                    <a:pt x="767" y="36"/>
                  </a:cubicBezTo>
                  <a:cubicBezTo>
                    <a:pt x="766" y="40"/>
                    <a:pt x="769" y="40"/>
                    <a:pt x="770" y="42"/>
                  </a:cubicBezTo>
                  <a:cubicBezTo>
                    <a:pt x="769" y="42"/>
                    <a:pt x="767" y="44"/>
                    <a:pt x="765" y="45"/>
                  </a:cubicBezTo>
                  <a:cubicBezTo>
                    <a:pt x="764" y="46"/>
                    <a:pt x="762" y="47"/>
                    <a:pt x="763" y="47"/>
                  </a:cubicBezTo>
                  <a:cubicBezTo>
                    <a:pt x="759" y="49"/>
                    <a:pt x="759" y="44"/>
                    <a:pt x="753" y="46"/>
                  </a:cubicBezTo>
                  <a:cubicBezTo>
                    <a:pt x="746" y="48"/>
                    <a:pt x="747" y="51"/>
                    <a:pt x="741" y="52"/>
                  </a:cubicBezTo>
                  <a:cubicBezTo>
                    <a:pt x="740" y="56"/>
                    <a:pt x="748" y="51"/>
                    <a:pt x="751" y="50"/>
                  </a:cubicBezTo>
                  <a:cubicBezTo>
                    <a:pt x="747" y="52"/>
                    <a:pt x="742" y="54"/>
                    <a:pt x="736" y="56"/>
                  </a:cubicBezTo>
                  <a:cubicBezTo>
                    <a:pt x="733" y="58"/>
                    <a:pt x="742" y="57"/>
                    <a:pt x="745" y="54"/>
                  </a:cubicBezTo>
                  <a:cubicBezTo>
                    <a:pt x="742" y="58"/>
                    <a:pt x="731" y="60"/>
                    <a:pt x="726" y="59"/>
                  </a:cubicBezTo>
                  <a:cubicBezTo>
                    <a:pt x="722" y="61"/>
                    <a:pt x="718" y="61"/>
                    <a:pt x="714" y="63"/>
                  </a:cubicBezTo>
                  <a:cubicBezTo>
                    <a:pt x="720" y="62"/>
                    <a:pt x="724" y="65"/>
                    <a:pt x="733" y="63"/>
                  </a:cubicBezTo>
                  <a:cubicBezTo>
                    <a:pt x="745" y="60"/>
                    <a:pt x="725" y="63"/>
                    <a:pt x="734" y="60"/>
                  </a:cubicBezTo>
                  <a:cubicBezTo>
                    <a:pt x="738" y="61"/>
                    <a:pt x="738" y="61"/>
                    <a:pt x="738" y="61"/>
                  </a:cubicBezTo>
                  <a:cubicBezTo>
                    <a:pt x="741" y="59"/>
                    <a:pt x="746" y="58"/>
                    <a:pt x="750" y="57"/>
                  </a:cubicBezTo>
                  <a:cubicBezTo>
                    <a:pt x="751" y="55"/>
                    <a:pt x="748" y="56"/>
                    <a:pt x="746" y="57"/>
                  </a:cubicBezTo>
                  <a:cubicBezTo>
                    <a:pt x="753" y="54"/>
                    <a:pt x="755" y="51"/>
                    <a:pt x="763" y="49"/>
                  </a:cubicBezTo>
                  <a:cubicBezTo>
                    <a:pt x="762" y="52"/>
                    <a:pt x="757" y="55"/>
                    <a:pt x="752" y="57"/>
                  </a:cubicBezTo>
                  <a:cubicBezTo>
                    <a:pt x="746" y="59"/>
                    <a:pt x="741" y="61"/>
                    <a:pt x="740" y="63"/>
                  </a:cubicBezTo>
                  <a:cubicBezTo>
                    <a:pt x="731" y="64"/>
                    <a:pt x="721" y="66"/>
                    <a:pt x="711" y="66"/>
                  </a:cubicBezTo>
                  <a:cubicBezTo>
                    <a:pt x="710" y="66"/>
                    <a:pt x="718" y="63"/>
                    <a:pt x="709" y="63"/>
                  </a:cubicBezTo>
                  <a:cubicBezTo>
                    <a:pt x="709" y="65"/>
                    <a:pt x="702" y="67"/>
                    <a:pt x="690" y="68"/>
                  </a:cubicBezTo>
                  <a:cubicBezTo>
                    <a:pt x="692" y="67"/>
                    <a:pt x="687" y="67"/>
                    <a:pt x="683" y="67"/>
                  </a:cubicBezTo>
                  <a:cubicBezTo>
                    <a:pt x="678" y="66"/>
                    <a:pt x="674" y="66"/>
                    <a:pt x="677" y="65"/>
                  </a:cubicBezTo>
                  <a:cubicBezTo>
                    <a:pt x="682" y="66"/>
                    <a:pt x="684" y="64"/>
                    <a:pt x="684" y="64"/>
                  </a:cubicBezTo>
                  <a:cubicBezTo>
                    <a:pt x="674" y="64"/>
                    <a:pt x="682" y="62"/>
                    <a:pt x="677" y="62"/>
                  </a:cubicBezTo>
                  <a:cubicBezTo>
                    <a:pt x="668" y="63"/>
                    <a:pt x="668" y="63"/>
                    <a:pt x="669" y="63"/>
                  </a:cubicBezTo>
                  <a:cubicBezTo>
                    <a:pt x="669" y="64"/>
                    <a:pt x="669" y="64"/>
                    <a:pt x="660" y="64"/>
                  </a:cubicBezTo>
                  <a:cubicBezTo>
                    <a:pt x="664" y="65"/>
                    <a:pt x="674" y="67"/>
                    <a:pt x="686" y="68"/>
                  </a:cubicBezTo>
                  <a:cubicBezTo>
                    <a:pt x="685" y="69"/>
                    <a:pt x="675" y="68"/>
                    <a:pt x="670" y="69"/>
                  </a:cubicBezTo>
                  <a:cubicBezTo>
                    <a:pt x="677" y="68"/>
                    <a:pt x="665" y="67"/>
                    <a:pt x="671" y="67"/>
                  </a:cubicBezTo>
                  <a:cubicBezTo>
                    <a:pt x="663" y="66"/>
                    <a:pt x="655" y="65"/>
                    <a:pt x="647" y="64"/>
                  </a:cubicBezTo>
                  <a:cubicBezTo>
                    <a:pt x="640" y="63"/>
                    <a:pt x="635" y="61"/>
                    <a:pt x="629" y="61"/>
                  </a:cubicBezTo>
                  <a:cubicBezTo>
                    <a:pt x="628" y="64"/>
                    <a:pt x="649" y="65"/>
                    <a:pt x="643" y="68"/>
                  </a:cubicBezTo>
                  <a:cubicBezTo>
                    <a:pt x="636" y="67"/>
                    <a:pt x="637" y="65"/>
                    <a:pt x="632" y="65"/>
                  </a:cubicBezTo>
                  <a:cubicBezTo>
                    <a:pt x="626" y="66"/>
                    <a:pt x="617" y="64"/>
                    <a:pt x="610" y="63"/>
                  </a:cubicBezTo>
                  <a:cubicBezTo>
                    <a:pt x="614" y="62"/>
                    <a:pt x="614" y="62"/>
                    <a:pt x="614" y="62"/>
                  </a:cubicBezTo>
                  <a:cubicBezTo>
                    <a:pt x="612" y="61"/>
                    <a:pt x="606" y="61"/>
                    <a:pt x="602" y="61"/>
                  </a:cubicBezTo>
                  <a:cubicBezTo>
                    <a:pt x="603" y="61"/>
                    <a:pt x="603" y="61"/>
                    <a:pt x="603" y="61"/>
                  </a:cubicBezTo>
                  <a:cubicBezTo>
                    <a:pt x="600" y="60"/>
                    <a:pt x="600" y="60"/>
                    <a:pt x="600" y="60"/>
                  </a:cubicBezTo>
                  <a:cubicBezTo>
                    <a:pt x="599" y="60"/>
                    <a:pt x="599" y="60"/>
                    <a:pt x="599" y="60"/>
                  </a:cubicBezTo>
                  <a:cubicBezTo>
                    <a:pt x="596" y="59"/>
                    <a:pt x="587" y="59"/>
                    <a:pt x="581" y="57"/>
                  </a:cubicBezTo>
                  <a:cubicBezTo>
                    <a:pt x="582" y="56"/>
                    <a:pt x="587" y="58"/>
                    <a:pt x="591" y="58"/>
                  </a:cubicBezTo>
                  <a:cubicBezTo>
                    <a:pt x="592" y="58"/>
                    <a:pt x="599" y="59"/>
                    <a:pt x="597" y="57"/>
                  </a:cubicBezTo>
                  <a:cubicBezTo>
                    <a:pt x="589" y="56"/>
                    <a:pt x="584" y="53"/>
                    <a:pt x="576" y="52"/>
                  </a:cubicBezTo>
                  <a:cubicBezTo>
                    <a:pt x="577" y="52"/>
                    <a:pt x="578" y="52"/>
                    <a:pt x="579" y="52"/>
                  </a:cubicBezTo>
                  <a:cubicBezTo>
                    <a:pt x="578" y="51"/>
                    <a:pt x="573" y="51"/>
                    <a:pt x="569" y="50"/>
                  </a:cubicBezTo>
                  <a:cubicBezTo>
                    <a:pt x="560" y="50"/>
                    <a:pt x="573" y="53"/>
                    <a:pt x="567" y="53"/>
                  </a:cubicBezTo>
                  <a:cubicBezTo>
                    <a:pt x="569" y="55"/>
                    <a:pt x="576" y="54"/>
                    <a:pt x="574" y="56"/>
                  </a:cubicBezTo>
                  <a:cubicBezTo>
                    <a:pt x="573" y="56"/>
                    <a:pt x="570" y="57"/>
                    <a:pt x="568" y="57"/>
                  </a:cubicBezTo>
                  <a:cubicBezTo>
                    <a:pt x="564" y="55"/>
                    <a:pt x="558" y="56"/>
                    <a:pt x="555" y="55"/>
                  </a:cubicBezTo>
                  <a:cubicBezTo>
                    <a:pt x="559" y="55"/>
                    <a:pt x="559" y="55"/>
                    <a:pt x="559" y="55"/>
                  </a:cubicBezTo>
                  <a:cubicBezTo>
                    <a:pt x="560" y="54"/>
                    <a:pt x="556" y="54"/>
                    <a:pt x="555" y="54"/>
                  </a:cubicBezTo>
                  <a:cubicBezTo>
                    <a:pt x="559" y="52"/>
                    <a:pt x="559" y="52"/>
                    <a:pt x="559" y="52"/>
                  </a:cubicBezTo>
                  <a:cubicBezTo>
                    <a:pt x="564" y="53"/>
                    <a:pt x="565" y="55"/>
                    <a:pt x="570" y="54"/>
                  </a:cubicBezTo>
                  <a:cubicBezTo>
                    <a:pt x="562" y="53"/>
                    <a:pt x="566" y="51"/>
                    <a:pt x="557" y="50"/>
                  </a:cubicBezTo>
                  <a:cubicBezTo>
                    <a:pt x="555" y="50"/>
                    <a:pt x="558" y="50"/>
                    <a:pt x="558" y="51"/>
                  </a:cubicBezTo>
                  <a:cubicBezTo>
                    <a:pt x="555" y="51"/>
                    <a:pt x="553" y="49"/>
                    <a:pt x="547" y="49"/>
                  </a:cubicBezTo>
                  <a:cubicBezTo>
                    <a:pt x="550" y="50"/>
                    <a:pt x="553" y="51"/>
                    <a:pt x="548" y="52"/>
                  </a:cubicBezTo>
                  <a:cubicBezTo>
                    <a:pt x="547" y="50"/>
                    <a:pt x="547" y="50"/>
                    <a:pt x="547" y="50"/>
                  </a:cubicBezTo>
                  <a:cubicBezTo>
                    <a:pt x="545" y="50"/>
                    <a:pt x="545" y="50"/>
                    <a:pt x="544" y="50"/>
                  </a:cubicBezTo>
                  <a:cubicBezTo>
                    <a:pt x="540" y="50"/>
                    <a:pt x="547" y="49"/>
                    <a:pt x="541" y="48"/>
                  </a:cubicBezTo>
                  <a:cubicBezTo>
                    <a:pt x="540" y="49"/>
                    <a:pt x="538" y="49"/>
                    <a:pt x="538" y="49"/>
                  </a:cubicBezTo>
                  <a:cubicBezTo>
                    <a:pt x="532" y="48"/>
                    <a:pt x="536" y="48"/>
                    <a:pt x="531" y="47"/>
                  </a:cubicBezTo>
                  <a:cubicBezTo>
                    <a:pt x="536" y="47"/>
                    <a:pt x="539" y="45"/>
                    <a:pt x="534" y="44"/>
                  </a:cubicBezTo>
                  <a:cubicBezTo>
                    <a:pt x="527" y="43"/>
                    <a:pt x="523" y="41"/>
                    <a:pt x="516" y="42"/>
                  </a:cubicBezTo>
                  <a:cubicBezTo>
                    <a:pt x="514" y="41"/>
                    <a:pt x="514" y="41"/>
                    <a:pt x="514" y="41"/>
                  </a:cubicBezTo>
                  <a:cubicBezTo>
                    <a:pt x="514" y="43"/>
                    <a:pt x="509" y="41"/>
                    <a:pt x="506" y="41"/>
                  </a:cubicBezTo>
                  <a:cubicBezTo>
                    <a:pt x="504" y="42"/>
                    <a:pt x="517" y="42"/>
                    <a:pt x="514" y="45"/>
                  </a:cubicBezTo>
                  <a:cubicBezTo>
                    <a:pt x="509" y="44"/>
                    <a:pt x="510" y="46"/>
                    <a:pt x="511" y="46"/>
                  </a:cubicBezTo>
                  <a:cubicBezTo>
                    <a:pt x="506" y="46"/>
                    <a:pt x="511" y="44"/>
                    <a:pt x="510" y="43"/>
                  </a:cubicBezTo>
                  <a:cubicBezTo>
                    <a:pt x="509" y="44"/>
                    <a:pt x="501" y="42"/>
                    <a:pt x="503" y="44"/>
                  </a:cubicBezTo>
                  <a:cubicBezTo>
                    <a:pt x="499" y="43"/>
                    <a:pt x="499" y="42"/>
                    <a:pt x="496" y="42"/>
                  </a:cubicBezTo>
                  <a:cubicBezTo>
                    <a:pt x="496" y="42"/>
                    <a:pt x="496" y="43"/>
                    <a:pt x="495" y="44"/>
                  </a:cubicBezTo>
                  <a:cubicBezTo>
                    <a:pt x="495" y="43"/>
                    <a:pt x="490" y="44"/>
                    <a:pt x="489" y="44"/>
                  </a:cubicBezTo>
                  <a:cubicBezTo>
                    <a:pt x="490" y="43"/>
                    <a:pt x="489" y="42"/>
                    <a:pt x="492" y="43"/>
                  </a:cubicBezTo>
                  <a:cubicBezTo>
                    <a:pt x="493" y="42"/>
                    <a:pt x="484" y="42"/>
                    <a:pt x="485" y="41"/>
                  </a:cubicBezTo>
                  <a:cubicBezTo>
                    <a:pt x="484" y="43"/>
                    <a:pt x="477" y="41"/>
                    <a:pt x="473" y="41"/>
                  </a:cubicBezTo>
                  <a:cubicBezTo>
                    <a:pt x="476" y="37"/>
                    <a:pt x="479" y="43"/>
                    <a:pt x="482" y="40"/>
                  </a:cubicBezTo>
                  <a:cubicBezTo>
                    <a:pt x="478" y="38"/>
                    <a:pt x="466" y="39"/>
                    <a:pt x="459" y="37"/>
                  </a:cubicBezTo>
                  <a:cubicBezTo>
                    <a:pt x="453" y="38"/>
                    <a:pt x="459" y="39"/>
                    <a:pt x="458" y="40"/>
                  </a:cubicBezTo>
                  <a:cubicBezTo>
                    <a:pt x="463" y="41"/>
                    <a:pt x="465" y="40"/>
                    <a:pt x="469" y="40"/>
                  </a:cubicBezTo>
                  <a:cubicBezTo>
                    <a:pt x="463" y="41"/>
                    <a:pt x="456" y="40"/>
                    <a:pt x="452" y="39"/>
                  </a:cubicBezTo>
                  <a:cubicBezTo>
                    <a:pt x="447" y="39"/>
                    <a:pt x="449" y="43"/>
                    <a:pt x="446" y="43"/>
                  </a:cubicBezTo>
                  <a:cubicBezTo>
                    <a:pt x="445" y="42"/>
                    <a:pt x="445" y="41"/>
                    <a:pt x="445" y="41"/>
                  </a:cubicBezTo>
                  <a:cubicBezTo>
                    <a:pt x="444" y="40"/>
                    <a:pt x="443" y="41"/>
                    <a:pt x="442" y="41"/>
                  </a:cubicBezTo>
                  <a:cubicBezTo>
                    <a:pt x="441" y="41"/>
                    <a:pt x="443" y="40"/>
                    <a:pt x="441" y="40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438" y="41"/>
                    <a:pt x="439" y="41"/>
                    <a:pt x="439" y="41"/>
                  </a:cubicBezTo>
                  <a:cubicBezTo>
                    <a:pt x="439" y="41"/>
                    <a:pt x="439" y="41"/>
                    <a:pt x="439" y="41"/>
                  </a:cubicBezTo>
                  <a:cubicBezTo>
                    <a:pt x="438" y="41"/>
                    <a:pt x="437" y="42"/>
                    <a:pt x="438" y="43"/>
                  </a:cubicBezTo>
                  <a:cubicBezTo>
                    <a:pt x="439" y="43"/>
                    <a:pt x="439" y="44"/>
                    <a:pt x="436" y="43"/>
                  </a:cubicBezTo>
                  <a:cubicBezTo>
                    <a:pt x="435" y="42"/>
                    <a:pt x="437" y="43"/>
                    <a:pt x="437" y="42"/>
                  </a:cubicBezTo>
                  <a:cubicBezTo>
                    <a:pt x="436" y="42"/>
                    <a:pt x="432" y="41"/>
                    <a:pt x="430" y="41"/>
                  </a:cubicBezTo>
                  <a:cubicBezTo>
                    <a:pt x="432" y="42"/>
                    <a:pt x="429" y="42"/>
                    <a:pt x="429" y="42"/>
                  </a:cubicBezTo>
                  <a:cubicBezTo>
                    <a:pt x="432" y="43"/>
                    <a:pt x="432" y="42"/>
                    <a:pt x="434" y="42"/>
                  </a:cubicBezTo>
                  <a:cubicBezTo>
                    <a:pt x="433" y="42"/>
                    <a:pt x="433" y="43"/>
                    <a:pt x="433" y="43"/>
                  </a:cubicBezTo>
                  <a:cubicBezTo>
                    <a:pt x="433" y="43"/>
                    <a:pt x="433" y="43"/>
                    <a:pt x="433" y="43"/>
                  </a:cubicBezTo>
                  <a:cubicBezTo>
                    <a:pt x="431" y="43"/>
                    <a:pt x="429" y="43"/>
                    <a:pt x="427" y="43"/>
                  </a:cubicBezTo>
                  <a:cubicBezTo>
                    <a:pt x="430" y="42"/>
                    <a:pt x="424" y="42"/>
                    <a:pt x="423" y="42"/>
                  </a:cubicBezTo>
                  <a:cubicBezTo>
                    <a:pt x="422" y="43"/>
                    <a:pt x="421" y="45"/>
                    <a:pt x="425" y="45"/>
                  </a:cubicBezTo>
                  <a:cubicBezTo>
                    <a:pt x="424" y="45"/>
                    <a:pt x="423" y="45"/>
                    <a:pt x="422" y="45"/>
                  </a:cubicBezTo>
                  <a:cubicBezTo>
                    <a:pt x="421" y="46"/>
                    <a:pt x="420" y="46"/>
                    <a:pt x="419" y="47"/>
                  </a:cubicBezTo>
                  <a:cubicBezTo>
                    <a:pt x="417" y="48"/>
                    <a:pt x="416" y="49"/>
                    <a:pt x="414" y="50"/>
                  </a:cubicBezTo>
                  <a:cubicBezTo>
                    <a:pt x="416" y="47"/>
                    <a:pt x="411" y="49"/>
                    <a:pt x="409" y="49"/>
                  </a:cubicBezTo>
                  <a:cubicBezTo>
                    <a:pt x="409" y="51"/>
                    <a:pt x="408" y="52"/>
                    <a:pt x="407" y="53"/>
                  </a:cubicBezTo>
                  <a:cubicBezTo>
                    <a:pt x="414" y="50"/>
                    <a:pt x="408" y="55"/>
                    <a:pt x="412" y="55"/>
                  </a:cubicBezTo>
                  <a:cubicBezTo>
                    <a:pt x="418" y="55"/>
                    <a:pt x="420" y="52"/>
                    <a:pt x="422" y="50"/>
                  </a:cubicBezTo>
                  <a:cubicBezTo>
                    <a:pt x="423" y="53"/>
                    <a:pt x="419" y="54"/>
                    <a:pt x="416" y="55"/>
                  </a:cubicBezTo>
                  <a:cubicBezTo>
                    <a:pt x="412" y="56"/>
                    <a:pt x="408" y="56"/>
                    <a:pt x="405" y="58"/>
                  </a:cubicBezTo>
                  <a:cubicBezTo>
                    <a:pt x="406" y="59"/>
                    <a:pt x="409" y="59"/>
                    <a:pt x="412" y="58"/>
                  </a:cubicBezTo>
                  <a:cubicBezTo>
                    <a:pt x="411" y="59"/>
                    <a:pt x="402" y="59"/>
                    <a:pt x="397" y="61"/>
                  </a:cubicBezTo>
                  <a:cubicBezTo>
                    <a:pt x="398" y="61"/>
                    <a:pt x="399" y="59"/>
                    <a:pt x="392" y="60"/>
                  </a:cubicBezTo>
                  <a:cubicBezTo>
                    <a:pt x="390" y="61"/>
                    <a:pt x="388" y="62"/>
                    <a:pt x="386" y="62"/>
                  </a:cubicBezTo>
                  <a:cubicBezTo>
                    <a:pt x="375" y="64"/>
                    <a:pt x="380" y="61"/>
                    <a:pt x="371" y="61"/>
                  </a:cubicBezTo>
                  <a:cubicBezTo>
                    <a:pt x="372" y="61"/>
                    <a:pt x="374" y="60"/>
                    <a:pt x="375" y="60"/>
                  </a:cubicBezTo>
                  <a:cubicBezTo>
                    <a:pt x="373" y="58"/>
                    <a:pt x="364" y="60"/>
                    <a:pt x="363" y="59"/>
                  </a:cubicBezTo>
                  <a:cubicBezTo>
                    <a:pt x="367" y="58"/>
                    <a:pt x="371" y="60"/>
                    <a:pt x="376" y="59"/>
                  </a:cubicBezTo>
                  <a:cubicBezTo>
                    <a:pt x="376" y="57"/>
                    <a:pt x="369" y="58"/>
                    <a:pt x="365" y="58"/>
                  </a:cubicBezTo>
                  <a:cubicBezTo>
                    <a:pt x="355" y="59"/>
                    <a:pt x="358" y="59"/>
                    <a:pt x="350" y="60"/>
                  </a:cubicBezTo>
                  <a:cubicBezTo>
                    <a:pt x="349" y="63"/>
                    <a:pt x="365" y="63"/>
                    <a:pt x="365" y="66"/>
                  </a:cubicBezTo>
                  <a:cubicBezTo>
                    <a:pt x="359" y="66"/>
                    <a:pt x="349" y="66"/>
                    <a:pt x="343" y="66"/>
                  </a:cubicBezTo>
                  <a:cubicBezTo>
                    <a:pt x="338" y="66"/>
                    <a:pt x="333" y="66"/>
                    <a:pt x="329" y="66"/>
                  </a:cubicBezTo>
                  <a:cubicBezTo>
                    <a:pt x="320" y="65"/>
                    <a:pt x="322" y="63"/>
                    <a:pt x="324" y="61"/>
                  </a:cubicBezTo>
                  <a:cubicBezTo>
                    <a:pt x="321" y="61"/>
                    <a:pt x="319" y="61"/>
                    <a:pt x="317" y="61"/>
                  </a:cubicBezTo>
                  <a:cubicBezTo>
                    <a:pt x="320" y="62"/>
                    <a:pt x="320" y="62"/>
                    <a:pt x="320" y="62"/>
                  </a:cubicBezTo>
                  <a:cubicBezTo>
                    <a:pt x="310" y="61"/>
                    <a:pt x="305" y="60"/>
                    <a:pt x="295" y="59"/>
                  </a:cubicBezTo>
                  <a:cubicBezTo>
                    <a:pt x="290" y="58"/>
                    <a:pt x="293" y="56"/>
                    <a:pt x="296" y="55"/>
                  </a:cubicBezTo>
                  <a:cubicBezTo>
                    <a:pt x="290" y="54"/>
                    <a:pt x="290" y="54"/>
                    <a:pt x="290" y="54"/>
                  </a:cubicBezTo>
                  <a:cubicBezTo>
                    <a:pt x="291" y="54"/>
                    <a:pt x="291" y="54"/>
                    <a:pt x="291" y="54"/>
                  </a:cubicBezTo>
                  <a:cubicBezTo>
                    <a:pt x="291" y="53"/>
                    <a:pt x="286" y="52"/>
                    <a:pt x="282" y="52"/>
                  </a:cubicBezTo>
                  <a:cubicBezTo>
                    <a:pt x="281" y="53"/>
                    <a:pt x="283" y="53"/>
                    <a:pt x="283" y="54"/>
                  </a:cubicBezTo>
                  <a:cubicBezTo>
                    <a:pt x="279" y="54"/>
                    <a:pt x="274" y="53"/>
                    <a:pt x="272" y="52"/>
                  </a:cubicBezTo>
                  <a:cubicBezTo>
                    <a:pt x="271" y="53"/>
                    <a:pt x="272" y="54"/>
                    <a:pt x="277" y="54"/>
                  </a:cubicBezTo>
                  <a:cubicBezTo>
                    <a:pt x="277" y="54"/>
                    <a:pt x="277" y="54"/>
                    <a:pt x="278" y="54"/>
                  </a:cubicBezTo>
                  <a:cubicBezTo>
                    <a:pt x="284" y="56"/>
                    <a:pt x="284" y="56"/>
                    <a:pt x="284" y="56"/>
                  </a:cubicBezTo>
                  <a:cubicBezTo>
                    <a:pt x="277" y="54"/>
                    <a:pt x="271" y="55"/>
                    <a:pt x="269" y="57"/>
                  </a:cubicBezTo>
                  <a:cubicBezTo>
                    <a:pt x="262" y="55"/>
                    <a:pt x="277" y="56"/>
                    <a:pt x="268" y="54"/>
                  </a:cubicBezTo>
                  <a:cubicBezTo>
                    <a:pt x="253" y="56"/>
                    <a:pt x="247" y="50"/>
                    <a:pt x="236" y="54"/>
                  </a:cubicBezTo>
                  <a:cubicBezTo>
                    <a:pt x="232" y="52"/>
                    <a:pt x="227" y="50"/>
                    <a:pt x="219" y="49"/>
                  </a:cubicBezTo>
                  <a:cubicBezTo>
                    <a:pt x="220" y="48"/>
                    <a:pt x="214" y="48"/>
                    <a:pt x="216" y="47"/>
                  </a:cubicBezTo>
                  <a:cubicBezTo>
                    <a:pt x="226" y="45"/>
                    <a:pt x="229" y="51"/>
                    <a:pt x="237" y="49"/>
                  </a:cubicBezTo>
                  <a:cubicBezTo>
                    <a:pt x="240" y="50"/>
                    <a:pt x="238" y="51"/>
                    <a:pt x="239" y="52"/>
                  </a:cubicBezTo>
                  <a:cubicBezTo>
                    <a:pt x="242" y="52"/>
                    <a:pt x="245" y="53"/>
                    <a:pt x="246" y="52"/>
                  </a:cubicBezTo>
                  <a:cubicBezTo>
                    <a:pt x="240" y="50"/>
                    <a:pt x="247" y="48"/>
                    <a:pt x="238" y="47"/>
                  </a:cubicBezTo>
                  <a:cubicBezTo>
                    <a:pt x="240" y="46"/>
                    <a:pt x="248" y="47"/>
                    <a:pt x="251" y="47"/>
                  </a:cubicBezTo>
                  <a:cubicBezTo>
                    <a:pt x="251" y="47"/>
                    <a:pt x="253" y="46"/>
                    <a:pt x="255" y="46"/>
                  </a:cubicBezTo>
                  <a:cubicBezTo>
                    <a:pt x="254" y="45"/>
                    <a:pt x="249" y="43"/>
                    <a:pt x="247" y="42"/>
                  </a:cubicBezTo>
                  <a:cubicBezTo>
                    <a:pt x="248" y="42"/>
                    <a:pt x="246" y="42"/>
                    <a:pt x="246" y="43"/>
                  </a:cubicBezTo>
                  <a:cubicBezTo>
                    <a:pt x="243" y="42"/>
                    <a:pt x="240" y="41"/>
                    <a:pt x="238" y="40"/>
                  </a:cubicBezTo>
                  <a:cubicBezTo>
                    <a:pt x="234" y="40"/>
                    <a:pt x="232" y="41"/>
                    <a:pt x="233" y="42"/>
                  </a:cubicBezTo>
                  <a:cubicBezTo>
                    <a:pt x="227" y="42"/>
                    <a:pt x="219" y="39"/>
                    <a:pt x="217" y="41"/>
                  </a:cubicBezTo>
                  <a:cubicBezTo>
                    <a:pt x="210" y="40"/>
                    <a:pt x="220" y="40"/>
                    <a:pt x="221" y="40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1" y="38"/>
                    <a:pt x="219" y="40"/>
                    <a:pt x="219" y="38"/>
                  </a:cubicBezTo>
                  <a:cubicBezTo>
                    <a:pt x="221" y="33"/>
                    <a:pt x="207" y="38"/>
                    <a:pt x="202" y="37"/>
                  </a:cubicBezTo>
                  <a:cubicBezTo>
                    <a:pt x="204" y="39"/>
                    <a:pt x="205" y="40"/>
                    <a:pt x="207" y="41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204" y="41"/>
                    <a:pt x="203" y="44"/>
                    <a:pt x="207" y="45"/>
                  </a:cubicBezTo>
                  <a:cubicBezTo>
                    <a:pt x="200" y="45"/>
                    <a:pt x="190" y="45"/>
                    <a:pt x="185" y="45"/>
                  </a:cubicBezTo>
                  <a:cubicBezTo>
                    <a:pt x="184" y="46"/>
                    <a:pt x="183" y="47"/>
                    <a:pt x="183" y="48"/>
                  </a:cubicBezTo>
                  <a:cubicBezTo>
                    <a:pt x="177" y="46"/>
                    <a:pt x="173" y="49"/>
                    <a:pt x="167" y="49"/>
                  </a:cubicBezTo>
                  <a:cubicBezTo>
                    <a:pt x="161" y="48"/>
                    <a:pt x="173" y="47"/>
                    <a:pt x="168" y="46"/>
                  </a:cubicBezTo>
                  <a:cubicBezTo>
                    <a:pt x="167" y="47"/>
                    <a:pt x="163" y="46"/>
                    <a:pt x="161" y="46"/>
                  </a:cubicBezTo>
                  <a:cubicBezTo>
                    <a:pt x="163" y="47"/>
                    <a:pt x="170" y="45"/>
                    <a:pt x="175" y="45"/>
                  </a:cubicBezTo>
                  <a:cubicBezTo>
                    <a:pt x="171" y="45"/>
                    <a:pt x="171" y="43"/>
                    <a:pt x="170" y="43"/>
                  </a:cubicBezTo>
                  <a:cubicBezTo>
                    <a:pt x="176" y="42"/>
                    <a:pt x="176" y="42"/>
                    <a:pt x="176" y="42"/>
                  </a:cubicBezTo>
                  <a:cubicBezTo>
                    <a:pt x="176" y="40"/>
                    <a:pt x="168" y="42"/>
                    <a:pt x="165" y="41"/>
                  </a:cubicBezTo>
                  <a:cubicBezTo>
                    <a:pt x="168" y="43"/>
                    <a:pt x="167" y="43"/>
                    <a:pt x="169" y="45"/>
                  </a:cubicBezTo>
                  <a:cubicBezTo>
                    <a:pt x="163" y="44"/>
                    <a:pt x="155" y="44"/>
                    <a:pt x="151" y="46"/>
                  </a:cubicBezTo>
                  <a:cubicBezTo>
                    <a:pt x="149" y="47"/>
                    <a:pt x="154" y="47"/>
                    <a:pt x="156" y="47"/>
                  </a:cubicBezTo>
                  <a:cubicBezTo>
                    <a:pt x="155" y="48"/>
                    <a:pt x="150" y="47"/>
                    <a:pt x="150" y="48"/>
                  </a:cubicBezTo>
                  <a:cubicBezTo>
                    <a:pt x="151" y="49"/>
                    <a:pt x="153" y="48"/>
                    <a:pt x="155" y="48"/>
                  </a:cubicBezTo>
                  <a:cubicBezTo>
                    <a:pt x="150" y="49"/>
                    <a:pt x="145" y="49"/>
                    <a:pt x="140" y="50"/>
                  </a:cubicBezTo>
                  <a:cubicBezTo>
                    <a:pt x="141" y="50"/>
                    <a:pt x="145" y="50"/>
                    <a:pt x="147" y="50"/>
                  </a:cubicBezTo>
                  <a:cubicBezTo>
                    <a:pt x="143" y="51"/>
                    <a:pt x="139" y="51"/>
                    <a:pt x="132" y="49"/>
                  </a:cubicBezTo>
                  <a:cubicBezTo>
                    <a:pt x="128" y="50"/>
                    <a:pt x="122" y="52"/>
                    <a:pt x="125" y="53"/>
                  </a:cubicBezTo>
                  <a:cubicBezTo>
                    <a:pt x="122" y="52"/>
                    <a:pt x="123" y="52"/>
                    <a:pt x="123" y="51"/>
                  </a:cubicBezTo>
                  <a:cubicBezTo>
                    <a:pt x="116" y="52"/>
                    <a:pt x="113" y="50"/>
                    <a:pt x="109" y="50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05" y="50"/>
                    <a:pt x="108" y="46"/>
                    <a:pt x="102" y="48"/>
                  </a:cubicBezTo>
                  <a:cubicBezTo>
                    <a:pt x="104" y="49"/>
                    <a:pt x="105" y="51"/>
                    <a:pt x="105" y="52"/>
                  </a:cubicBezTo>
                  <a:cubicBezTo>
                    <a:pt x="103" y="51"/>
                    <a:pt x="100" y="53"/>
                    <a:pt x="97" y="53"/>
                  </a:cubicBezTo>
                  <a:cubicBezTo>
                    <a:pt x="98" y="52"/>
                    <a:pt x="90" y="52"/>
                    <a:pt x="94" y="51"/>
                  </a:cubicBezTo>
                  <a:cubicBezTo>
                    <a:pt x="87" y="50"/>
                    <a:pt x="85" y="52"/>
                    <a:pt x="79" y="51"/>
                  </a:cubicBezTo>
                  <a:cubicBezTo>
                    <a:pt x="82" y="50"/>
                    <a:pt x="73" y="50"/>
                    <a:pt x="75" y="49"/>
                  </a:cubicBezTo>
                  <a:cubicBezTo>
                    <a:pt x="68" y="49"/>
                    <a:pt x="65" y="51"/>
                    <a:pt x="67" y="52"/>
                  </a:cubicBezTo>
                  <a:cubicBezTo>
                    <a:pt x="70" y="52"/>
                    <a:pt x="73" y="51"/>
                    <a:pt x="73" y="52"/>
                  </a:cubicBezTo>
                  <a:cubicBezTo>
                    <a:pt x="69" y="53"/>
                    <a:pt x="65" y="53"/>
                    <a:pt x="61" y="53"/>
                  </a:cubicBezTo>
                  <a:cubicBezTo>
                    <a:pt x="59" y="54"/>
                    <a:pt x="55" y="54"/>
                    <a:pt x="55" y="56"/>
                  </a:cubicBezTo>
                  <a:cubicBezTo>
                    <a:pt x="51" y="54"/>
                    <a:pt x="44" y="58"/>
                    <a:pt x="40" y="56"/>
                  </a:cubicBezTo>
                  <a:cubicBezTo>
                    <a:pt x="45" y="57"/>
                    <a:pt x="48" y="55"/>
                    <a:pt x="49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8" y="54"/>
                    <a:pt x="48" y="54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7" y="51"/>
                    <a:pt x="43" y="54"/>
                    <a:pt x="50" y="53"/>
                  </a:cubicBezTo>
                  <a:cubicBezTo>
                    <a:pt x="55" y="51"/>
                    <a:pt x="36" y="50"/>
                    <a:pt x="41" y="48"/>
                  </a:cubicBezTo>
                  <a:cubicBezTo>
                    <a:pt x="46" y="47"/>
                    <a:pt x="46" y="50"/>
                    <a:pt x="50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3" y="51"/>
                    <a:pt x="56" y="51"/>
                    <a:pt x="59" y="51"/>
                  </a:cubicBezTo>
                  <a:cubicBezTo>
                    <a:pt x="59" y="50"/>
                    <a:pt x="56" y="50"/>
                    <a:pt x="56" y="50"/>
                  </a:cubicBezTo>
                  <a:cubicBezTo>
                    <a:pt x="67" y="49"/>
                    <a:pt x="68" y="47"/>
                    <a:pt x="80" y="46"/>
                  </a:cubicBezTo>
                  <a:cubicBezTo>
                    <a:pt x="79" y="47"/>
                    <a:pt x="78" y="49"/>
                    <a:pt x="84" y="49"/>
                  </a:cubicBezTo>
                  <a:cubicBezTo>
                    <a:pt x="88" y="50"/>
                    <a:pt x="88" y="48"/>
                    <a:pt x="91" y="48"/>
                  </a:cubicBezTo>
                  <a:cubicBezTo>
                    <a:pt x="89" y="47"/>
                    <a:pt x="86" y="46"/>
                    <a:pt x="84" y="47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73" y="44"/>
                    <a:pt x="76" y="42"/>
                    <a:pt x="64" y="42"/>
                  </a:cubicBezTo>
                  <a:cubicBezTo>
                    <a:pt x="63" y="41"/>
                    <a:pt x="54" y="41"/>
                    <a:pt x="49" y="42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44" y="38"/>
                    <a:pt x="51" y="42"/>
                    <a:pt x="42" y="41"/>
                  </a:cubicBezTo>
                  <a:cubicBezTo>
                    <a:pt x="40" y="43"/>
                    <a:pt x="34" y="46"/>
                    <a:pt x="39" y="48"/>
                  </a:cubicBezTo>
                  <a:cubicBezTo>
                    <a:pt x="33" y="49"/>
                    <a:pt x="31" y="48"/>
                    <a:pt x="25" y="48"/>
                  </a:cubicBezTo>
                  <a:cubicBezTo>
                    <a:pt x="22" y="50"/>
                    <a:pt x="27" y="50"/>
                    <a:pt x="27" y="52"/>
                  </a:cubicBezTo>
                  <a:cubicBezTo>
                    <a:pt x="22" y="52"/>
                    <a:pt x="17" y="51"/>
                    <a:pt x="20" y="50"/>
                  </a:cubicBezTo>
                  <a:cubicBezTo>
                    <a:pt x="18" y="50"/>
                    <a:pt x="15" y="50"/>
                    <a:pt x="12" y="50"/>
                  </a:cubicBezTo>
                  <a:cubicBezTo>
                    <a:pt x="12" y="51"/>
                    <a:pt x="15" y="51"/>
                    <a:pt x="16" y="51"/>
                  </a:cubicBezTo>
                  <a:cubicBezTo>
                    <a:pt x="13" y="51"/>
                    <a:pt x="7" y="50"/>
                    <a:pt x="6" y="49"/>
                  </a:cubicBezTo>
                  <a:cubicBezTo>
                    <a:pt x="6" y="49"/>
                    <a:pt x="8" y="50"/>
                    <a:pt x="9" y="49"/>
                  </a:cubicBezTo>
                  <a:cubicBezTo>
                    <a:pt x="6" y="49"/>
                    <a:pt x="0" y="48"/>
                    <a:pt x="0" y="47"/>
                  </a:cubicBezTo>
                  <a:cubicBezTo>
                    <a:pt x="5" y="48"/>
                    <a:pt x="6" y="46"/>
                    <a:pt x="10" y="47"/>
                  </a:cubicBezTo>
                  <a:cubicBezTo>
                    <a:pt x="10" y="47"/>
                    <a:pt x="9" y="46"/>
                    <a:pt x="7" y="46"/>
                  </a:cubicBezTo>
                  <a:cubicBezTo>
                    <a:pt x="11" y="45"/>
                    <a:pt x="15" y="45"/>
                    <a:pt x="16" y="44"/>
                  </a:cubicBezTo>
                  <a:cubicBezTo>
                    <a:pt x="13" y="45"/>
                    <a:pt x="11" y="43"/>
                    <a:pt x="11" y="43"/>
                  </a:cubicBezTo>
                  <a:cubicBezTo>
                    <a:pt x="13" y="43"/>
                    <a:pt x="19" y="43"/>
                    <a:pt x="21" y="44"/>
                  </a:cubicBezTo>
                  <a:cubicBezTo>
                    <a:pt x="21" y="41"/>
                    <a:pt x="32" y="44"/>
                    <a:pt x="28" y="42"/>
                  </a:cubicBezTo>
                  <a:cubicBezTo>
                    <a:pt x="29" y="43"/>
                    <a:pt x="33" y="43"/>
                    <a:pt x="35" y="42"/>
                  </a:cubicBezTo>
                  <a:cubicBezTo>
                    <a:pt x="34" y="41"/>
                    <a:pt x="29" y="41"/>
                    <a:pt x="27" y="39"/>
                  </a:cubicBezTo>
                  <a:cubicBezTo>
                    <a:pt x="16" y="38"/>
                    <a:pt x="27" y="41"/>
                    <a:pt x="25" y="42"/>
                  </a:cubicBezTo>
                  <a:cubicBezTo>
                    <a:pt x="22" y="42"/>
                    <a:pt x="19" y="42"/>
                    <a:pt x="16" y="42"/>
                  </a:cubicBezTo>
                  <a:cubicBezTo>
                    <a:pt x="17" y="41"/>
                    <a:pt x="13" y="40"/>
                    <a:pt x="19" y="40"/>
                  </a:cubicBezTo>
                  <a:cubicBezTo>
                    <a:pt x="16" y="39"/>
                    <a:pt x="12" y="38"/>
                    <a:pt x="8" y="39"/>
                  </a:cubicBezTo>
                  <a:cubicBezTo>
                    <a:pt x="7" y="38"/>
                    <a:pt x="10" y="38"/>
                    <a:pt x="11" y="38"/>
                  </a:cubicBezTo>
                  <a:cubicBezTo>
                    <a:pt x="10" y="37"/>
                    <a:pt x="6" y="35"/>
                    <a:pt x="12" y="35"/>
                  </a:cubicBezTo>
                  <a:cubicBezTo>
                    <a:pt x="10" y="35"/>
                    <a:pt x="14" y="36"/>
                    <a:pt x="11" y="36"/>
                  </a:cubicBezTo>
                  <a:cubicBezTo>
                    <a:pt x="14" y="37"/>
                    <a:pt x="20" y="36"/>
                    <a:pt x="18" y="35"/>
                  </a:cubicBezTo>
                  <a:cubicBezTo>
                    <a:pt x="21" y="35"/>
                    <a:pt x="26" y="36"/>
                    <a:pt x="29" y="36"/>
                  </a:cubicBezTo>
                  <a:cubicBezTo>
                    <a:pt x="29" y="35"/>
                    <a:pt x="26" y="36"/>
                    <a:pt x="25" y="35"/>
                  </a:cubicBezTo>
                  <a:cubicBezTo>
                    <a:pt x="28" y="35"/>
                    <a:pt x="31" y="36"/>
                    <a:pt x="34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8" y="36"/>
                    <a:pt x="42" y="39"/>
                    <a:pt x="48" y="39"/>
                  </a:cubicBezTo>
                  <a:cubicBezTo>
                    <a:pt x="47" y="37"/>
                    <a:pt x="42" y="37"/>
                    <a:pt x="39" y="37"/>
                  </a:cubicBezTo>
                  <a:cubicBezTo>
                    <a:pt x="41" y="34"/>
                    <a:pt x="41" y="38"/>
                    <a:pt x="46" y="37"/>
                  </a:cubicBezTo>
                  <a:cubicBezTo>
                    <a:pt x="47" y="37"/>
                    <a:pt x="47" y="36"/>
                    <a:pt x="47" y="36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3" y="37"/>
                    <a:pt x="52" y="36"/>
                    <a:pt x="51" y="36"/>
                  </a:cubicBezTo>
                  <a:cubicBezTo>
                    <a:pt x="60" y="38"/>
                    <a:pt x="52" y="39"/>
                    <a:pt x="63" y="39"/>
                  </a:cubicBezTo>
                  <a:cubicBezTo>
                    <a:pt x="57" y="40"/>
                    <a:pt x="57" y="38"/>
                    <a:pt x="52" y="39"/>
                  </a:cubicBezTo>
                  <a:cubicBezTo>
                    <a:pt x="49" y="40"/>
                    <a:pt x="59" y="41"/>
                    <a:pt x="61" y="41"/>
                  </a:cubicBezTo>
                  <a:cubicBezTo>
                    <a:pt x="66" y="40"/>
                    <a:pt x="65" y="38"/>
                    <a:pt x="73" y="39"/>
                  </a:cubicBezTo>
                  <a:cubicBezTo>
                    <a:pt x="68" y="38"/>
                    <a:pt x="71" y="37"/>
                    <a:pt x="65" y="37"/>
                  </a:cubicBezTo>
                  <a:cubicBezTo>
                    <a:pt x="61" y="37"/>
                    <a:pt x="66" y="37"/>
                    <a:pt x="66" y="35"/>
                  </a:cubicBezTo>
                  <a:cubicBezTo>
                    <a:pt x="68" y="36"/>
                    <a:pt x="66" y="37"/>
                    <a:pt x="71" y="37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7" y="36"/>
                    <a:pt x="99" y="38"/>
                    <a:pt x="103" y="35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9" y="37"/>
                    <a:pt x="116" y="36"/>
                    <a:pt x="120" y="37"/>
                  </a:cubicBezTo>
                  <a:cubicBezTo>
                    <a:pt x="118" y="36"/>
                    <a:pt x="115" y="36"/>
                    <a:pt x="111" y="36"/>
                  </a:cubicBezTo>
                  <a:cubicBezTo>
                    <a:pt x="120" y="35"/>
                    <a:pt x="129" y="35"/>
                    <a:pt x="137" y="36"/>
                  </a:cubicBezTo>
                  <a:cubicBezTo>
                    <a:pt x="133" y="38"/>
                    <a:pt x="132" y="38"/>
                    <a:pt x="128" y="39"/>
                  </a:cubicBezTo>
                  <a:cubicBezTo>
                    <a:pt x="136" y="41"/>
                    <a:pt x="134" y="37"/>
                    <a:pt x="143" y="37"/>
                  </a:cubicBezTo>
                  <a:cubicBezTo>
                    <a:pt x="142" y="36"/>
                    <a:pt x="140" y="36"/>
                    <a:pt x="141" y="34"/>
                  </a:cubicBezTo>
                  <a:cubicBezTo>
                    <a:pt x="145" y="35"/>
                    <a:pt x="151" y="34"/>
                    <a:pt x="155" y="35"/>
                  </a:cubicBezTo>
                  <a:cubicBezTo>
                    <a:pt x="156" y="34"/>
                    <a:pt x="152" y="32"/>
                    <a:pt x="143" y="32"/>
                  </a:cubicBezTo>
                  <a:cubicBezTo>
                    <a:pt x="138" y="34"/>
                    <a:pt x="129" y="32"/>
                    <a:pt x="125" y="34"/>
                  </a:cubicBezTo>
                  <a:cubicBezTo>
                    <a:pt x="127" y="33"/>
                    <a:pt x="127" y="33"/>
                    <a:pt x="127" y="33"/>
                  </a:cubicBezTo>
                  <a:cubicBezTo>
                    <a:pt x="120" y="33"/>
                    <a:pt x="117" y="33"/>
                    <a:pt x="111" y="33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8" y="31"/>
                    <a:pt x="101" y="30"/>
                    <a:pt x="99" y="30"/>
                  </a:cubicBezTo>
                  <a:cubicBezTo>
                    <a:pt x="108" y="29"/>
                    <a:pt x="111" y="32"/>
                    <a:pt x="116" y="33"/>
                  </a:cubicBezTo>
                  <a:cubicBezTo>
                    <a:pt x="124" y="32"/>
                    <a:pt x="125" y="29"/>
                    <a:pt x="132" y="30"/>
                  </a:cubicBezTo>
                  <a:cubicBezTo>
                    <a:pt x="131" y="29"/>
                    <a:pt x="136" y="28"/>
                    <a:pt x="132" y="27"/>
                  </a:cubicBezTo>
                  <a:cubicBezTo>
                    <a:pt x="126" y="27"/>
                    <a:pt x="124" y="29"/>
                    <a:pt x="123" y="27"/>
                  </a:cubicBezTo>
                  <a:cubicBezTo>
                    <a:pt x="128" y="27"/>
                    <a:pt x="125" y="26"/>
                    <a:pt x="133" y="26"/>
                  </a:cubicBezTo>
                  <a:cubicBezTo>
                    <a:pt x="135" y="28"/>
                    <a:pt x="142" y="29"/>
                    <a:pt x="148" y="30"/>
                  </a:cubicBezTo>
                  <a:cubicBezTo>
                    <a:pt x="154" y="30"/>
                    <a:pt x="162" y="30"/>
                    <a:pt x="167" y="29"/>
                  </a:cubicBezTo>
                  <a:cubicBezTo>
                    <a:pt x="161" y="29"/>
                    <a:pt x="154" y="28"/>
                    <a:pt x="155" y="27"/>
                  </a:cubicBezTo>
                  <a:cubicBezTo>
                    <a:pt x="159" y="28"/>
                    <a:pt x="167" y="25"/>
                    <a:pt x="166" y="27"/>
                  </a:cubicBezTo>
                  <a:cubicBezTo>
                    <a:pt x="172" y="27"/>
                    <a:pt x="186" y="27"/>
                    <a:pt x="186" y="25"/>
                  </a:cubicBezTo>
                  <a:cubicBezTo>
                    <a:pt x="179" y="24"/>
                    <a:pt x="172" y="26"/>
                    <a:pt x="166" y="25"/>
                  </a:cubicBezTo>
                  <a:cubicBezTo>
                    <a:pt x="168" y="25"/>
                    <a:pt x="169" y="25"/>
                    <a:pt x="168" y="24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66" y="23"/>
                    <a:pt x="164" y="23"/>
                    <a:pt x="173" y="23"/>
                  </a:cubicBezTo>
                  <a:cubicBezTo>
                    <a:pt x="173" y="23"/>
                    <a:pt x="171" y="23"/>
                    <a:pt x="172" y="24"/>
                  </a:cubicBezTo>
                  <a:cubicBezTo>
                    <a:pt x="175" y="24"/>
                    <a:pt x="177" y="23"/>
                    <a:pt x="180" y="23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7" y="22"/>
                    <a:pt x="201" y="20"/>
                    <a:pt x="213" y="22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22" y="22"/>
                    <a:pt x="221" y="26"/>
                    <a:pt x="230" y="27"/>
                  </a:cubicBezTo>
                  <a:cubicBezTo>
                    <a:pt x="228" y="26"/>
                    <a:pt x="229" y="25"/>
                    <a:pt x="230" y="24"/>
                  </a:cubicBezTo>
                  <a:cubicBezTo>
                    <a:pt x="235" y="26"/>
                    <a:pt x="238" y="25"/>
                    <a:pt x="243" y="25"/>
                  </a:cubicBezTo>
                  <a:cubicBezTo>
                    <a:pt x="237" y="25"/>
                    <a:pt x="246" y="27"/>
                    <a:pt x="241" y="27"/>
                  </a:cubicBezTo>
                  <a:cubicBezTo>
                    <a:pt x="240" y="29"/>
                    <a:pt x="249" y="30"/>
                    <a:pt x="253" y="30"/>
                  </a:cubicBezTo>
                  <a:cubicBezTo>
                    <a:pt x="258" y="28"/>
                    <a:pt x="240" y="27"/>
                    <a:pt x="249" y="26"/>
                  </a:cubicBezTo>
                  <a:cubicBezTo>
                    <a:pt x="254" y="26"/>
                    <a:pt x="254" y="27"/>
                    <a:pt x="250" y="27"/>
                  </a:cubicBezTo>
                  <a:cubicBezTo>
                    <a:pt x="257" y="28"/>
                    <a:pt x="265" y="29"/>
                    <a:pt x="271" y="28"/>
                  </a:cubicBezTo>
                  <a:cubicBezTo>
                    <a:pt x="275" y="30"/>
                    <a:pt x="279" y="30"/>
                    <a:pt x="280" y="32"/>
                  </a:cubicBezTo>
                  <a:cubicBezTo>
                    <a:pt x="277" y="32"/>
                    <a:pt x="279" y="30"/>
                    <a:pt x="274" y="31"/>
                  </a:cubicBezTo>
                  <a:cubicBezTo>
                    <a:pt x="277" y="33"/>
                    <a:pt x="277" y="33"/>
                    <a:pt x="277" y="33"/>
                  </a:cubicBezTo>
                  <a:cubicBezTo>
                    <a:pt x="282" y="34"/>
                    <a:pt x="289" y="33"/>
                    <a:pt x="293" y="33"/>
                  </a:cubicBezTo>
                  <a:cubicBezTo>
                    <a:pt x="289" y="32"/>
                    <a:pt x="289" y="32"/>
                    <a:pt x="289" y="32"/>
                  </a:cubicBezTo>
                  <a:cubicBezTo>
                    <a:pt x="289" y="32"/>
                    <a:pt x="289" y="32"/>
                    <a:pt x="289" y="32"/>
                  </a:cubicBezTo>
                  <a:cubicBezTo>
                    <a:pt x="288" y="31"/>
                    <a:pt x="282" y="31"/>
                    <a:pt x="284" y="30"/>
                  </a:cubicBezTo>
                  <a:cubicBezTo>
                    <a:pt x="287" y="32"/>
                    <a:pt x="291" y="31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cubicBezTo>
                    <a:pt x="302" y="34"/>
                    <a:pt x="311" y="31"/>
                    <a:pt x="313" y="35"/>
                  </a:cubicBezTo>
                  <a:cubicBezTo>
                    <a:pt x="312" y="35"/>
                    <a:pt x="308" y="36"/>
                    <a:pt x="308" y="36"/>
                  </a:cubicBezTo>
                  <a:cubicBezTo>
                    <a:pt x="311" y="36"/>
                    <a:pt x="315" y="37"/>
                    <a:pt x="316" y="36"/>
                  </a:cubicBezTo>
                  <a:cubicBezTo>
                    <a:pt x="315" y="35"/>
                    <a:pt x="315" y="35"/>
                    <a:pt x="315" y="35"/>
                  </a:cubicBezTo>
                  <a:cubicBezTo>
                    <a:pt x="319" y="35"/>
                    <a:pt x="321" y="35"/>
                    <a:pt x="323" y="36"/>
                  </a:cubicBezTo>
                  <a:cubicBezTo>
                    <a:pt x="323" y="37"/>
                    <a:pt x="321" y="38"/>
                    <a:pt x="324" y="39"/>
                  </a:cubicBezTo>
                  <a:cubicBezTo>
                    <a:pt x="331" y="39"/>
                    <a:pt x="323" y="36"/>
                    <a:pt x="328" y="35"/>
                  </a:cubicBezTo>
                  <a:cubicBezTo>
                    <a:pt x="333" y="37"/>
                    <a:pt x="333" y="37"/>
                    <a:pt x="333" y="37"/>
                  </a:cubicBezTo>
                  <a:cubicBezTo>
                    <a:pt x="335" y="36"/>
                    <a:pt x="335" y="36"/>
                    <a:pt x="335" y="36"/>
                  </a:cubicBezTo>
                  <a:cubicBezTo>
                    <a:pt x="339" y="35"/>
                    <a:pt x="345" y="36"/>
                    <a:pt x="347" y="37"/>
                  </a:cubicBezTo>
                  <a:cubicBezTo>
                    <a:pt x="349" y="38"/>
                    <a:pt x="350" y="39"/>
                    <a:pt x="352" y="39"/>
                  </a:cubicBezTo>
                  <a:cubicBezTo>
                    <a:pt x="350" y="37"/>
                    <a:pt x="348" y="36"/>
                    <a:pt x="348" y="36"/>
                  </a:cubicBezTo>
                  <a:cubicBezTo>
                    <a:pt x="348" y="34"/>
                    <a:pt x="350" y="37"/>
                    <a:pt x="349" y="35"/>
                  </a:cubicBezTo>
                  <a:cubicBezTo>
                    <a:pt x="349" y="35"/>
                    <a:pt x="352" y="37"/>
                    <a:pt x="354" y="37"/>
                  </a:cubicBezTo>
                  <a:cubicBezTo>
                    <a:pt x="356" y="38"/>
                    <a:pt x="353" y="36"/>
                    <a:pt x="352" y="36"/>
                  </a:cubicBezTo>
                  <a:cubicBezTo>
                    <a:pt x="356" y="38"/>
                    <a:pt x="356" y="37"/>
                    <a:pt x="357" y="37"/>
                  </a:cubicBezTo>
                  <a:cubicBezTo>
                    <a:pt x="355" y="36"/>
                    <a:pt x="355" y="36"/>
                    <a:pt x="355" y="36"/>
                  </a:cubicBezTo>
                  <a:cubicBezTo>
                    <a:pt x="356" y="36"/>
                    <a:pt x="357" y="36"/>
                    <a:pt x="359" y="36"/>
                  </a:cubicBezTo>
                  <a:cubicBezTo>
                    <a:pt x="359" y="36"/>
                    <a:pt x="362" y="37"/>
                    <a:pt x="363" y="37"/>
                  </a:cubicBezTo>
                  <a:cubicBezTo>
                    <a:pt x="363" y="37"/>
                    <a:pt x="363" y="37"/>
                    <a:pt x="363" y="37"/>
                  </a:cubicBezTo>
                  <a:cubicBezTo>
                    <a:pt x="367" y="38"/>
                    <a:pt x="364" y="38"/>
                    <a:pt x="363" y="39"/>
                  </a:cubicBezTo>
                  <a:cubicBezTo>
                    <a:pt x="361" y="39"/>
                    <a:pt x="359" y="39"/>
                    <a:pt x="361" y="41"/>
                  </a:cubicBezTo>
                  <a:cubicBezTo>
                    <a:pt x="362" y="41"/>
                    <a:pt x="362" y="42"/>
                    <a:pt x="364" y="42"/>
                  </a:cubicBezTo>
                  <a:cubicBezTo>
                    <a:pt x="365" y="41"/>
                    <a:pt x="364" y="41"/>
                    <a:pt x="364" y="41"/>
                  </a:cubicBezTo>
                  <a:cubicBezTo>
                    <a:pt x="366" y="41"/>
                    <a:pt x="369" y="42"/>
                    <a:pt x="367" y="42"/>
                  </a:cubicBezTo>
                  <a:cubicBezTo>
                    <a:pt x="372" y="44"/>
                    <a:pt x="374" y="42"/>
                    <a:pt x="378" y="41"/>
                  </a:cubicBezTo>
                  <a:cubicBezTo>
                    <a:pt x="375" y="40"/>
                    <a:pt x="371" y="41"/>
                    <a:pt x="368" y="40"/>
                  </a:cubicBezTo>
                  <a:cubicBezTo>
                    <a:pt x="369" y="40"/>
                    <a:pt x="372" y="41"/>
                    <a:pt x="371" y="40"/>
                  </a:cubicBezTo>
                  <a:cubicBezTo>
                    <a:pt x="367" y="39"/>
                    <a:pt x="367" y="39"/>
                    <a:pt x="367" y="39"/>
                  </a:cubicBezTo>
                  <a:cubicBezTo>
                    <a:pt x="370" y="38"/>
                    <a:pt x="371" y="39"/>
                    <a:pt x="375" y="40"/>
                  </a:cubicBezTo>
                  <a:cubicBezTo>
                    <a:pt x="378" y="40"/>
                    <a:pt x="379" y="40"/>
                    <a:pt x="379" y="39"/>
                  </a:cubicBezTo>
                  <a:cubicBezTo>
                    <a:pt x="378" y="39"/>
                    <a:pt x="378" y="39"/>
                    <a:pt x="378" y="39"/>
                  </a:cubicBezTo>
                  <a:cubicBezTo>
                    <a:pt x="378" y="38"/>
                    <a:pt x="378" y="38"/>
                    <a:pt x="378" y="38"/>
                  </a:cubicBezTo>
                  <a:cubicBezTo>
                    <a:pt x="377" y="38"/>
                    <a:pt x="377" y="38"/>
                    <a:pt x="376" y="38"/>
                  </a:cubicBezTo>
                  <a:cubicBezTo>
                    <a:pt x="376" y="37"/>
                    <a:pt x="378" y="36"/>
                    <a:pt x="380" y="36"/>
                  </a:cubicBezTo>
                  <a:cubicBezTo>
                    <a:pt x="382" y="35"/>
                    <a:pt x="385" y="34"/>
                    <a:pt x="387" y="33"/>
                  </a:cubicBezTo>
                  <a:cubicBezTo>
                    <a:pt x="386" y="32"/>
                    <a:pt x="386" y="32"/>
                    <a:pt x="386" y="31"/>
                  </a:cubicBezTo>
                  <a:cubicBezTo>
                    <a:pt x="385" y="33"/>
                    <a:pt x="382" y="34"/>
                    <a:pt x="378" y="34"/>
                  </a:cubicBezTo>
                  <a:cubicBezTo>
                    <a:pt x="375" y="35"/>
                    <a:pt x="372" y="35"/>
                    <a:pt x="372" y="36"/>
                  </a:cubicBezTo>
                  <a:cubicBezTo>
                    <a:pt x="373" y="34"/>
                    <a:pt x="371" y="33"/>
                    <a:pt x="367" y="34"/>
                  </a:cubicBezTo>
                  <a:cubicBezTo>
                    <a:pt x="365" y="34"/>
                    <a:pt x="363" y="35"/>
                    <a:pt x="361" y="35"/>
                  </a:cubicBezTo>
                  <a:cubicBezTo>
                    <a:pt x="360" y="36"/>
                    <a:pt x="360" y="36"/>
                    <a:pt x="360" y="36"/>
                  </a:cubicBezTo>
                  <a:cubicBezTo>
                    <a:pt x="359" y="36"/>
                    <a:pt x="359" y="36"/>
                    <a:pt x="359" y="36"/>
                  </a:cubicBezTo>
                  <a:cubicBezTo>
                    <a:pt x="358" y="36"/>
                    <a:pt x="358" y="36"/>
                    <a:pt x="357" y="36"/>
                  </a:cubicBezTo>
                  <a:cubicBezTo>
                    <a:pt x="357" y="36"/>
                    <a:pt x="358" y="35"/>
                    <a:pt x="358" y="35"/>
                  </a:cubicBezTo>
                  <a:cubicBezTo>
                    <a:pt x="358" y="35"/>
                    <a:pt x="358" y="35"/>
                    <a:pt x="358" y="35"/>
                  </a:cubicBezTo>
                  <a:cubicBezTo>
                    <a:pt x="359" y="35"/>
                    <a:pt x="359" y="34"/>
                    <a:pt x="360" y="34"/>
                  </a:cubicBezTo>
                  <a:cubicBezTo>
                    <a:pt x="360" y="33"/>
                    <a:pt x="361" y="32"/>
                    <a:pt x="361" y="31"/>
                  </a:cubicBezTo>
                  <a:cubicBezTo>
                    <a:pt x="366" y="30"/>
                    <a:pt x="369" y="27"/>
                    <a:pt x="373" y="25"/>
                  </a:cubicBezTo>
                  <a:cubicBezTo>
                    <a:pt x="377" y="23"/>
                    <a:pt x="382" y="22"/>
                    <a:pt x="390" y="21"/>
                  </a:cubicBezTo>
                  <a:cubicBezTo>
                    <a:pt x="394" y="19"/>
                    <a:pt x="383" y="22"/>
                    <a:pt x="388" y="20"/>
                  </a:cubicBezTo>
                  <a:cubicBezTo>
                    <a:pt x="391" y="19"/>
                    <a:pt x="394" y="18"/>
                    <a:pt x="396" y="18"/>
                  </a:cubicBezTo>
                  <a:cubicBezTo>
                    <a:pt x="398" y="18"/>
                    <a:pt x="399" y="17"/>
                    <a:pt x="401" y="17"/>
                  </a:cubicBezTo>
                  <a:cubicBezTo>
                    <a:pt x="403" y="17"/>
                    <a:pt x="405" y="16"/>
                    <a:pt x="405" y="16"/>
                  </a:cubicBezTo>
                  <a:cubicBezTo>
                    <a:pt x="405" y="16"/>
                    <a:pt x="407" y="16"/>
                    <a:pt x="406" y="16"/>
                  </a:cubicBezTo>
                  <a:cubicBezTo>
                    <a:pt x="409" y="16"/>
                    <a:pt x="409" y="16"/>
                    <a:pt x="409" y="16"/>
                  </a:cubicBezTo>
                  <a:cubicBezTo>
                    <a:pt x="410" y="16"/>
                    <a:pt x="412" y="15"/>
                    <a:pt x="414" y="15"/>
                  </a:cubicBezTo>
                  <a:cubicBezTo>
                    <a:pt x="417" y="15"/>
                    <a:pt x="420" y="15"/>
                    <a:pt x="424" y="15"/>
                  </a:cubicBezTo>
                  <a:cubicBezTo>
                    <a:pt x="430" y="14"/>
                    <a:pt x="428" y="13"/>
                    <a:pt x="430" y="12"/>
                  </a:cubicBezTo>
                  <a:cubicBezTo>
                    <a:pt x="445" y="11"/>
                    <a:pt x="456" y="12"/>
                    <a:pt x="465" y="12"/>
                  </a:cubicBezTo>
                  <a:cubicBezTo>
                    <a:pt x="474" y="13"/>
                    <a:pt x="483" y="15"/>
                    <a:pt x="495" y="15"/>
                  </a:cubicBezTo>
                  <a:cubicBezTo>
                    <a:pt x="492" y="14"/>
                    <a:pt x="492" y="14"/>
                    <a:pt x="492" y="14"/>
                  </a:cubicBezTo>
                  <a:cubicBezTo>
                    <a:pt x="498" y="14"/>
                    <a:pt x="502" y="14"/>
                    <a:pt x="504" y="16"/>
                  </a:cubicBezTo>
                  <a:cubicBezTo>
                    <a:pt x="513" y="13"/>
                    <a:pt x="523" y="20"/>
                    <a:pt x="533" y="17"/>
                  </a:cubicBezTo>
                  <a:cubicBezTo>
                    <a:pt x="543" y="18"/>
                    <a:pt x="541" y="21"/>
                    <a:pt x="548" y="22"/>
                  </a:cubicBezTo>
                  <a:cubicBezTo>
                    <a:pt x="548" y="21"/>
                    <a:pt x="547" y="20"/>
                    <a:pt x="551" y="20"/>
                  </a:cubicBezTo>
                  <a:cubicBezTo>
                    <a:pt x="563" y="22"/>
                    <a:pt x="573" y="24"/>
                    <a:pt x="583" y="26"/>
                  </a:cubicBezTo>
                  <a:cubicBezTo>
                    <a:pt x="598" y="29"/>
                    <a:pt x="598" y="29"/>
                    <a:pt x="598" y="29"/>
                  </a:cubicBezTo>
                  <a:cubicBezTo>
                    <a:pt x="606" y="30"/>
                    <a:pt x="606" y="30"/>
                    <a:pt x="606" y="30"/>
                  </a:cubicBezTo>
                  <a:cubicBezTo>
                    <a:pt x="615" y="32"/>
                    <a:pt x="615" y="32"/>
                    <a:pt x="615" y="32"/>
                  </a:cubicBezTo>
                  <a:cubicBezTo>
                    <a:pt x="615" y="31"/>
                    <a:pt x="614" y="31"/>
                    <a:pt x="613" y="31"/>
                  </a:cubicBezTo>
                  <a:cubicBezTo>
                    <a:pt x="628" y="33"/>
                    <a:pt x="639" y="38"/>
                    <a:pt x="651" y="38"/>
                  </a:cubicBezTo>
                  <a:cubicBezTo>
                    <a:pt x="653" y="38"/>
                    <a:pt x="659" y="39"/>
                    <a:pt x="656" y="41"/>
                  </a:cubicBezTo>
                  <a:cubicBezTo>
                    <a:pt x="653" y="40"/>
                    <a:pt x="652" y="42"/>
                    <a:pt x="651" y="43"/>
                  </a:cubicBezTo>
                  <a:cubicBezTo>
                    <a:pt x="656" y="44"/>
                    <a:pt x="658" y="44"/>
                    <a:pt x="659" y="43"/>
                  </a:cubicBezTo>
                  <a:cubicBezTo>
                    <a:pt x="659" y="42"/>
                    <a:pt x="660" y="42"/>
                    <a:pt x="662" y="42"/>
                  </a:cubicBezTo>
                  <a:cubicBezTo>
                    <a:pt x="664" y="40"/>
                    <a:pt x="660" y="40"/>
                    <a:pt x="661" y="38"/>
                  </a:cubicBezTo>
                  <a:cubicBezTo>
                    <a:pt x="662" y="39"/>
                    <a:pt x="664" y="39"/>
                    <a:pt x="665" y="40"/>
                  </a:cubicBezTo>
                  <a:cubicBezTo>
                    <a:pt x="667" y="39"/>
                    <a:pt x="671" y="40"/>
                    <a:pt x="672" y="39"/>
                  </a:cubicBezTo>
                  <a:cubicBezTo>
                    <a:pt x="672" y="40"/>
                    <a:pt x="670" y="37"/>
                    <a:pt x="670" y="38"/>
                  </a:cubicBezTo>
                  <a:cubicBezTo>
                    <a:pt x="670" y="38"/>
                    <a:pt x="670" y="39"/>
                    <a:pt x="670" y="39"/>
                  </a:cubicBezTo>
                  <a:cubicBezTo>
                    <a:pt x="667" y="39"/>
                    <a:pt x="668" y="38"/>
                    <a:pt x="665" y="37"/>
                  </a:cubicBezTo>
                  <a:cubicBezTo>
                    <a:pt x="667" y="38"/>
                    <a:pt x="671" y="38"/>
                    <a:pt x="673" y="38"/>
                  </a:cubicBezTo>
                  <a:cubicBezTo>
                    <a:pt x="674" y="39"/>
                    <a:pt x="675" y="38"/>
                    <a:pt x="678" y="39"/>
                  </a:cubicBezTo>
                  <a:cubicBezTo>
                    <a:pt x="678" y="39"/>
                    <a:pt x="678" y="39"/>
                    <a:pt x="678" y="39"/>
                  </a:cubicBezTo>
                  <a:cubicBezTo>
                    <a:pt x="679" y="39"/>
                    <a:pt x="681" y="39"/>
                    <a:pt x="682" y="40"/>
                  </a:cubicBezTo>
                  <a:cubicBezTo>
                    <a:pt x="681" y="39"/>
                    <a:pt x="680" y="38"/>
                    <a:pt x="679" y="38"/>
                  </a:cubicBezTo>
                  <a:cubicBezTo>
                    <a:pt x="680" y="38"/>
                    <a:pt x="680" y="39"/>
                    <a:pt x="682" y="39"/>
                  </a:cubicBezTo>
                  <a:cubicBezTo>
                    <a:pt x="685" y="39"/>
                    <a:pt x="689" y="36"/>
                    <a:pt x="683" y="35"/>
                  </a:cubicBezTo>
                  <a:cubicBezTo>
                    <a:pt x="684" y="35"/>
                    <a:pt x="687" y="35"/>
                    <a:pt x="687" y="34"/>
                  </a:cubicBezTo>
                  <a:cubicBezTo>
                    <a:pt x="685" y="34"/>
                    <a:pt x="685" y="34"/>
                    <a:pt x="684" y="34"/>
                  </a:cubicBezTo>
                  <a:cubicBezTo>
                    <a:pt x="683" y="33"/>
                    <a:pt x="684" y="31"/>
                    <a:pt x="680" y="30"/>
                  </a:cubicBezTo>
                  <a:cubicBezTo>
                    <a:pt x="679" y="28"/>
                    <a:pt x="678" y="26"/>
                    <a:pt x="678" y="23"/>
                  </a:cubicBezTo>
                  <a:cubicBezTo>
                    <a:pt x="678" y="21"/>
                    <a:pt x="678" y="19"/>
                    <a:pt x="680" y="17"/>
                  </a:cubicBezTo>
                  <a:cubicBezTo>
                    <a:pt x="682" y="15"/>
                    <a:pt x="685" y="13"/>
                    <a:pt x="689" y="12"/>
                  </a:cubicBezTo>
                  <a:cubicBezTo>
                    <a:pt x="686" y="13"/>
                    <a:pt x="683" y="16"/>
                    <a:pt x="683" y="18"/>
                  </a:cubicBezTo>
                  <a:cubicBezTo>
                    <a:pt x="683" y="20"/>
                    <a:pt x="684" y="20"/>
                    <a:pt x="687" y="18"/>
                  </a:cubicBezTo>
                  <a:cubicBezTo>
                    <a:pt x="688" y="17"/>
                    <a:pt x="690" y="15"/>
                    <a:pt x="693" y="14"/>
                  </a:cubicBezTo>
                  <a:cubicBezTo>
                    <a:pt x="696" y="12"/>
                    <a:pt x="699" y="11"/>
                    <a:pt x="703" y="10"/>
                  </a:cubicBezTo>
                  <a:cubicBezTo>
                    <a:pt x="701" y="10"/>
                    <a:pt x="705" y="8"/>
                    <a:pt x="708" y="7"/>
                  </a:cubicBezTo>
                  <a:cubicBezTo>
                    <a:pt x="710" y="7"/>
                    <a:pt x="711" y="6"/>
                    <a:pt x="704" y="7"/>
                  </a:cubicBezTo>
                  <a:cubicBezTo>
                    <a:pt x="704" y="6"/>
                    <a:pt x="711" y="4"/>
                    <a:pt x="717" y="4"/>
                  </a:cubicBezTo>
                  <a:cubicBezTo>
                    <a:pt x="723" y="3"/>
                    <a:pt x="727" y="3"/>
                    <a:pt x="726" y="2"/>
                  </a:cubicBezTo>
                  <a:cubicBezTo>
                    <a:pt x="729" y="2"/>
                    <a:pt x="741" y="1"/>
                    <a:pt x="746" y="2"/>
                  </a:cubicBezTo>
                  <a:cubicBezTo>
                    <a:pt x="747" y="1"/>
                    <a:pt x="739" y="1"/>
                    <a:pt x="739" y="1"/>
                  </a:cubicBezTo>
                  <a:cubicBezTo>
                    <a:pt x="745" y="1"/>
                    <a:pt x="745" y="1"/>
                    <a:pt x="745" y="1"/>
                  </a:cubicBezTo>
                  <a:cubicBezTo>
                    <a:pt x="744" y="0"/>
                    <a:pt x="744" y="0"/>
                    <a:pt x="744" y="0"/>
                  </a:cubicBezTo>
                  <a:cubicBezTo>
                    <a:pt x="746" y="0"/>
                    <a:pt x="747" y="0"/>
                    <a:pt x="748" y="0"/>
                  </a:cubicBezTo>
                  <a:cubicBezTo>
                    <a:pt x="749" y="0"/>
                    <a:pt x="751" y="0"/>
                    <a:pt x="752" y="0"/>
                  </a:cubicBezTo>
                  <a:cubicBezTo>
                    <a:pt x="755" y="0"/>
                    <a:pt x="757" y="0"/>
                    <a:pt x="759" y="0"/>
                  </a:cubicBezTo>
                  <a:cubicBezTo>
                    <a:pt x="763" y="1"/>
                    <a:pt x="765" y="2"/>
                    <a:pt x="768" y="2"/>
                  </a:cubicBezTo>
                  <a:cubicBezTo>
                    <a:pt x="768" y="2"/>
                    <a:pt x="768" y="2"/>
                    <a:pt x="768" y="2"/>
                  </a:cubicBezTo>
                  <a:cubicBezTo>
                    <a:pt x="772" y="2"/>
                    <a:pt x="772" y="2"/>
                    <a:pt x="772" y="2"/>
                  </a:cubicBezTo>
                  <a:cubicBezTo>
                    <a:pt x="771" y="2"/>
                    <a:pt x="769" y="1"/>
                    <a:pt x="767" y="0"/>
                  </a:cubicBezTo>
                  <a:cubicBezTo>
                    <a:pt x="775" y="1"/>
                    <a:pt x="778" y="3"/>
                    <a:pt x="785" y="3"/>
                  </a:cubicBezTo>
                  <a:cubicBezTo>
                    <a:pt x="785" y="3"/>
                    <a:pt x="785" y="3"/>
                    <a:pt x="785" y="3"/>
                  </a:cubicBezTo>
                  <a:cubicBezTo>
                    <a:pt x="789" y="3"/>
                    <a:pt x="789" y="3"/>
                    <a:pt x="789" y="3"/>
                  </a:cubicBezTo>
                  <a:cubicBezTo>
                    <a:pt x="789" y="3"/>
                    <a:pt x="789" y="3"/>
                    <a:pt x="789" y="3"/>
                  </a:cubicBezTo>
                  <a:cubicBezTo>
                    <a:pt x="792" y="5"/>
                    <a:pt x="801" y="5"/>
                    <a:pt x="804" y="6"/>
                  </a:cubicBezTo>
                  <a:cubicBezTo>
                    <a:pt x="807" y="6"/>
                    <a:pt x="810" y="4"/>
                    <a:pt x="813" y="6"/>
                  </a:cubicBezTo>
                  <a:cubicBezTo>
                    <a:pt x="813" y="4"/>
                    <a:pt x="813" y="4"/>
                    <a:pt x="813" y="4"/>
                  </a:cubicBezTo>
                  <a:cubicBezTo>
                    <a:pt x="805" y="3"/>
                    <a:pt x="809" y="5"/>
                    <a:pt x="800" y="4"/>
                  </a:cubicBezTo>
                  <a:cubicBezTo>
                    <a:pt x="809" y="1"/>
                    <a:pt x="828" y="3"/>
                    <a:pt x="840" y="4"/>
                  </a:cubicBezTo>
                  <a:cubicBezTo>
                    <a:pt x="849" y="6"/>
                    <a:pt x="867" y="4"/>
                    <a:pt x="870" y="8"/>
                  </a:cubicBezTo>
                  <a:cubicBezTo>
                    <a:pt x="869" y="7"/>
                    <a:pt x="869" y="7"/>
                    <a:pt x="869" y="7"/>
                  </a:cubicBezTo>
                  <a:cubicBezTo>
                    <a:pt x="887" y="7"/>
                    <a:pt x="887" y="7"/>
                    <a:pt x="887" y="7"/>
                  </a:cubicBezTo>
                  <a:cubicBezTo>
                    <a:pt x="901" y="8"/>
                    <a:pt x="916" y="8"/>
                    <a:pt x="926" y="11"/>
                  </a:cubicBezTo>
                  <a:cubicBezTo>
                    <a:pt x="929" y="10"/>
                    <a:pt x="929" y="10"/>
                    <a:pt x="929" y="10"/>
                  </a:cubicBezTo>
                  <a:cubicBezTo>
                    <a:pt x="938" y="14"/>
                    <a:pt x="966" y="14"/>
                    <a:pt x="971" y="18"/>
                  </a:cubicBezTo>
                  <a:cubicBezTo>
                    <a:pt x="978" y="18"/>
                    <a:pt x="970" y="17"/>
                    <a:pt x="970" y="16"/>
                  </a:cubicBezTo>
                  <a:cubicBezTo>
                    <a:pt x="975" y="16"/>
                    <a:pt x="981" y="19"/>
                    <a:pt x="987" y="17"/>
                  </a:cubicBezTo>
                  <a:cubicBezTo>
                    <a:pt x="987" y="17"/>
                    <a:pt x="980" y="16"/>
                    <a:pt x="984" y="16"/>
                  </a:cubicBezTo>
                  <a:cubicBezTo>
                    <a:pt x="987" y="15"/>
                    <a:pt x="988" y="18"/>
                    <a:pt x="992" y="16"/>
                  </a:cubicBezTo>
                  <a:cubicBezTo>
                    <a:pt x="990" y="18"/>
                    <a:pt x="997" y="20"/>
                    <a:pt x="1003" y="20"/>
                  </a:cubicBezTo>
                  <a:cubicBezTo>
                    <a:pt x="1002" y="20"/>
                    <a:pt x="1002" y="20"/>
                    <a:pt x="1001" y="20"/>
                  </a:cubicBezTo>
                  <a:cubicBezTo>
                    <a:pt x="1000" y="21"/>
                    <a:pt x="1004" y="21"/>
                    <a:pt x="1007" y="21"/>
                  </a:cubicBezTo>
                  <a:cubicBezTo>
                    <a:pt x="1007" y="21"/>
                    <a:pt x="1006" y="21"/>
                    <a:pt x="1006" y="21"/>
                  </a:cubicBezTo>
                  <a:cubicBezTo>
                    <a:pt x="1034" y="24"/>
                    <a:pt x="1069" y="26"/>
                    <a:pt x="1098" y="24"/>
                  </a:cubicBezTo>
                  <a:cubicBezTo>
                    <a:pt x="1093" y="23"/>
                    <a:pt x="1093" y="23"/>
                    <a:pt x="1093" y="23"/>
                  </a:cubicBezTo>
                  <a:cubicBezTo>
                    <a:pt x="1097" y="24"/>
                    <a:pt x="1104" y="23"/>
                    <a:pt x="1106" y="22"/>
                  </a:cubicBezTo>
                  <a:cubicBezTo>
                    <a:pt x="1106" y="22"/>
                    <a:pt x="1106" y="22"/>
                    <a:pt x="1106" y="22"/>
                  </a:cubicBezTo>
                  <a:cubicBezTo>
                    <a:pt x="1109" y="21"/>
                    <a:pt x="1111" y="21"/>
                    <a:pt x="1113" y="22"/>
                  </a:cubicBezTo>
                  <a:cubicBezTo>
                    <a:pt x="1115" y="22"/>
                    <a:pt x="1117" y="22"/>
                    <a:pt x="1119" y="21"/>
                  </a:cubicBezTo>
                  <a:cubicBezTo>
                    <a:pt x="1118" y="21"/>
                    <a:pt x="1118" y="21"/>
                    <a:pt x="1118" y="21"/>
                  </a:cubicBezTo>
                  <a:cubicBezTo>
                    <a:pt x="1125" y="20"/>
                    <a:pt x="1125" y="17"/>
                    <a:pt x="1131" y="16"/>
                  </a:cubicBezTo>
                  <a:cubicBezTo>
                    <a:pt x="1132" y="14"/>
                    <a:pt x="1129" y="14"/>
                    <a:pt x="1128" y="12"/>
                  </a:cubicBezTo>
                  <a:cubicBezTo>
                    <a:pt x="1129" y="12"/>
                    <a:pt x="1131" y="12"/>
                    <a:pt x="1132" y="12"/>
                  </a:cubicBezTo>
                  <a:cubicBezTo>
                    <a:pt x="1132" y="12"/>
                    <a:pt x="1132" y="12"/>
                    <a:pt x="1132" y="12"/>
                  </a:cubicBezTo>
                  <a:cubicBezTo>
                    <a:pt x="1135" y="13"/>
                    <a:pt x="1134" y="12"/>
                    <a:pt x="1135" y="11"/>
                  </a:cubicBezTo>
                  <a:cubicBezTo>
                    <a:pt x="1139" y="12"/>
                    <a:pt x="1146" y="13"/>
                    <a:pt x="1151" y="17"/>
                  </a:cubicBezTo>
                  <a:cubicBezTo>
                    <a:pt x="1148" y="19"/>
                    <a:pt x="1157" y="21"/>
                    <a:pt x="1151" y="24"/>
                  </a:cubicBezTo>
                  <a:cubicBezTo>
                    <a:pt x="1147" y="23"/>
                    <a:pt x="1146" y="25"/>
                    <a:pt x="1144" y="26"/>
                  </a:cubicBezTo>
                  <a:cubicBezTo>
                    <a:pt x="1143" y="27"/>
                    <a:pt x="1140" y="28"/>
                    <a:pt x="1135" y="28"/>
                  </a:cubicBezTo>
                  <a:cubicBezTo>
                    <a:pt x="1141" y="29"/>
                    <a:pt x="1127" y="30"/>
                    <a:pt x="1136" y="31"/>
                  </a:cubicBezTo>
                  <a:cubicBezTo>
                    <a:pt x="1135" y="32"/>
                    <a:pt x="1130" y="32"/>
                    <a:pt x="1125" y="32"/>
                  </a:cubicBezTo>
                  <a:cubicBezTo>
                    <a:pt x="1120" y="32"/>
                    <a:pt x="1115" y="32"/>
                    <a:pt x="1113" y="33"/>
                  </a:cubicBezTo>
                  <a:cubicBezTo>
                    <a:pt x="1114" y="34"/>
                    <a:pt x="1114" y="34"/>
                    <a:pt x="1116" y="34"/>
                  </a:cubicBezTo>
                  <a:cubicBezTo>
                    <a:pt x="1106" y="34"/>
                    <a:pt x="1110" y="36"/>
                    <a:pt x="1104" y="36"/>
                  </a:cubicBezTo>
                  <a:cubicBezTo>
                    <a:pt x="1103" y="34"/>
                    <a:pt x="1103" y="34"/>
                    <a:pt x="1103" y="34"/>
                  </a:cubicBezTo>
                  <a:cubicBezTo>
                    <a:pt x="1101" y="34"/>
                    <a:pt x="1101" y="35"/>
                    <a:pt x="1098" y="35"/>
                  </a:cubicBezTo>
                  <a:cubicBezTo>
                    <a:pt x="1100" y="35"/>
                    <a:pt x="1103" y="34"/>
                    <a:pt x="1101" y="33"/>
                  </a:cubicBezTo>
                  <a:cubicBezTo>
                    <a:pt x="1098" y="33"/>
                    <a:pt x="1096" y="32"/>
                    <a:pt x="1093" y="32"/>
                  </a:cubicBezTo>
                  <a:cubicBezTo>
                    <a:pt x="1093" y="33"/>
                    <a:pt x="1095" y="33"/>
                    <a:pt x="1097" y="33"/>
                  </a:cubicBezTo>
                  <a:cubicBezTo>
                    <a:pt x="1097" y="33"/>
                    <a:pt x="1090" y="34"/>
                    <a:pt x="1090" y="35"/>
                  </a:cubicBezTo>
                  <a:cubicBezTo>
                    <a:pt x="1092" y="35"/>
                    <a:pt x="1095" y="35"/>
                    <a:pt x="1098" y="36"/>
                  </a:cubicBezTo>
                  <a:cubicBezTo>
                    <a:pt x="1089" y="37"/>
                    <a:pt x="1097" y="37"/>
                    <a:pt x="1093" y="38"/>
                  </a:cubicBezTo>
                  <a:cubicBezTo>
                    <a:pt x="1094" y="36"/>
                    <a:pt x="1085" y="37"/>
                    <a:pt x="1080" y="37"/>
                  </a:cubicBezTo>
                  <a:cubicBezTo>
                    <a:pt x="1080" y="38"/>
                    <a:pt x="1084" y="37"/>
                    <a:pt x="1085" y="38"/>
                  </a:cubicBezTo>
                  <a:cubicBezTo>
                    <a:pt x="1076" y="42"/>
                    <a:pt x="1071" y="37"/>
                    <a:pt x="1060" y="38"/>
                  </a:cubicBezTo>
                  <a:cubicBezTo>
                    <a:pt x="1060" y="38"/>
                    <a:pt x="1062" y="38"/>
                    <a:pt x="1062" y="39"/>
                  </a:cubicBezTo>
                  <a:cubicBezTo>
                    <a:pt x="1057" y="38"/>
                    <a:pt x="1053" y="40"/>
                    <a:pt x="1050" y="39"/>
                  </a:cubicBezTo>
                  <a:cubicBezTo>
                    <a:pt x="1045" y="39"/>
                    <a:pt x="1049" y="41"/>
                    <a:pt x="1041" y="41"/>
                  </a:cubicBezTo>
                  <a:cubicBezTo>
                    <a:pt x="1044" y="39"/>
                    <a:pt x="1032" y="41"/>
                    <a:pt x="1032" y="39"/>
                  </a:cubicBezTo>
                  <a:cubicBezTo>
                    <a:pt x="1026" y="40"/>
                    <a:pt x="1026" y="40"/>
                    <a:pt x="1026" y="40"/>
                  </a:cubicBezTo>
                  <a:cubicBezTo>
                    <a:pt x="1021" y="38"/>
                    <a:pt x="1028" y="36"/>
                    <a:pt x="1018" y="35"/>
                  </a:cubicBezTo>
                  <a:cubicBezTo>
                    <a:pt x="1009" y="36"/>
                    <a:pt x="1018" y="39"/>
                    <a:pt x="1012" y="40"/>
                  </a:cubicBezTo>
                  <a:cubicBezTo>
                    <a:pt x="1010" y="39"/>
                    <a:pt x="1010" y="39"/>
                    <a:pt x="1010" y="39"/>
                  </a:cubicBezTo>
                  <a:cubicBezTo>
                    <a:pt x="1006" y="40"/>
                    <a:pt x="1006" y="40"/>
                    <a:pt x="1006" y="40"/>
                  </a:cubicBezTo>
                  <a:cubicBezTo>
                    <a:pt x="1006" y="40"/>
                    <a:pt x="1006" y="40"/>
                    <a:pt x="1006" y="40"/>
                  </a:cubicBezTo>
                  <a:cubicBezTo>
                    <a:pt x="1004" y="39"/>
                    <a:pt x="999" y="39"/>
                    <a:pt x="998" y="40"/>
                  </a:cubicBezTo>
                  <a:cubicBezTo>
                    <a:pt x="999" y="41"/>
                    <a:pt x="1002" y="41"/>
                    <a:pt x="1002" y="41"/>
                  </a:cubicBezTo>
                  <a:cubicBezTo>
                    <a:pt x="998" y="40"/>
                    <a:pt x="983" y="44"/>
                    <a:pt x="980" y="40"/>
                  </a:cubicBezTo>
                  <a:cubicBezTo>
                    <a:pt x="977" y="40"/>
                    <a:pt x="972" y="40"/>
                    <a:pt x="972" y="41"/>
                  </a:cubicBezTo>
                  <a:cubicBezTo>
                    <a:pt x="970" y="40"/>
                    <a:pt x="960" y="41"/>
                    <a:pt x="957" y="40"/>
                  </a:cubicBezTo>
                  <a:cubicBezTo>
                    <a:pt x="957" y="40"/>
                    <a:pt x="953" y="41"/>
                    <a:pt x="951" y="41"/>
                  </a:cubicBezTo>
                  <a:cubicBezTo>
                    <a:pt x="955" y="40"/>
                    <a:pt x="953" y="39"/>
                    <a:pt x="951" y="38"/>
                  </a:cubicBezTo>
                  <a:cubicBezTo>
                    <a:pt x="947" y="39"/>
                    <a:pt x="939" y="38"/>
                    <a:pt x="937" y="40"/>
                  </a:cubicBezTo>
                  <a:cubicBezTo>
                    <a:pt x="932" y="38"/>
                    <a:pt x="935" y="37"/>
                    <a:pt x="934" y="36"/>
                  </a:cubicBezTo>
                  <a:cubicBezTo>
                    <a:pt x="931" y="37"/>
                    <a:pt x="921" y="36"/>
                    <a:pt x="922" y="38"/>
                  </a:cubicBezTo>
                  <a:cubicBezTo>
                    <a:pt x="924" y="38"/>
                    <a:pt x="931" y="38"/>
                    <a:pt x="929" y="39"/>
                  </a:cubicBezTo>
                  <a:cubicBezTo>
                    <a:pt x="923" y="40"/>
                    <a:pt x="927" y="39"/>
                    <a:pt x="923" y="38"/>
                  </a:cubicBezTo>
                  <a:cubicBezTo>
                    <a:pt x="923" y="39"/>
                    <a:pt x="919" y="39"/>
                    <a:pt x="920" y="40"/>
                  </a:cubicBezTo>
                  <a:cubicBezTo>
                    <a:pt x="918" y="40"/>
                    <a:pt x="914" y="39"/>
                    <a:pt x="911" y="40"/>
                  </a:cubicBezTo>
                  <a:cubicBezTo>
                    <a:pt x="916" y="39"/>
                    <a:pt x="908" y="38"/>
                    <a:pt x="912" y="37"/>
                  </a:cubicBezTo>
                  <a:cubicBezTo>
                    <a:pt x="916" y="39"/>
                    <a:pt x="916" y="39"/>
                    <a:pt x="916" y="39"/>
                  </a:cubicBezTo>
                  <a:cubicBezTo>
                    <a:pt x="922" y="40"/>
                    <a:pt x="918" y="38"/>
                    <a:pt x="920" y="38"/>
                  </a:cubicBezTo>
                  <a:cubicBezTo>
                    <a:pt x="910" y="36"/>
                    <a:pt x="913" y="34"/>
                    <a:pt x="903" y="33"/>
                  </a:cubicBezTo>
                  <a:cubicBezTo>
                    <a:pt x="901" y="33"/>
                    <a:pt x="897" y="33"/>
                    <a:pt x="896" y="33"/>
                  </a:cubicBezTo>
                  <a:cubicBezTo>
                    <a:pt x="900" y="34"/>
                    <a:pt x="898" y="36"/>
                    <a:pt x="896" y="36"/>
                  </a:cubicBezTo>
                  <a:cubicBezTo>
                    <a:pt x="891" y="34"/>
                    <a:pt x="885" y="36"/>
                    <a:pt x="880" y="36"/>
                  </a:cubicBezTo>
                  <a:cubicBezTo>
                    <a:pt x="884" y="36"/>
                    <a:pt x="883" y="35"/>
                    <a:pt x="882" y="34"/>
                  </a:cubicBezTo>
                  <a:cubicBezTo>
                    <a:pt x="872" y="32"/>
                    <a:pt x="877" y="34"/>
                    <a:pt x="873" y="35"/>
                  </a:cubicBezTo>
                  <a:cubicBezTo>
                    <a:pt x="858" y="34"/>
                    <a:pt x="847" y="36"/>
                    <a:pt x="835" y="34"/>
                  </a:cubicBezTo>
                  <a:cubicBezTo>
                    <a:pt x="842" y="32"/>
                    <a:pt x="842" y="32"/>
                    <a:pt x="842" y="32"/>
                  </a:cubicBezTo>
                  <a:cubicBezTo>
                    <a:pt x="843" y="34"/>
                    <a:pt x="843" y="34"/>
                    <a:pt x="843" y="34"/>
                  </a:cubicBezTo>
                  <a:cubicBezTo>
                    <a:pt x="848" y="33"/>
                    <a:pt x="844" y="30"/>
                    <a:pt x="842" y="29"/>
                  </a:cubicBezTo>
                  <a:cubicBezTo>
                    <a:pt x="841" y="29"/>
                    <a:pt x="834" y="29"/>
                    <a:pt x="837" y="30"/>
                  </a:cubicBezTo>
                  <a:cubicBezTo>
                    <a:pt x="830" y="29"/>
                    <a:pt x="830" y="29"/>
                    <a:pt x="830" y="29"/>
                  </a:cubicBezTo>
                  <a:cubicBezTo>
                    <a:pt x="831" y="28"/>
                    <a:pt x="836" y="28"/>
                    <a:pt x="833" y="27"/>
                  </a:cubicBezTo>
                  <a:cubicBezTo>
                    <a:pt x="830" y="28"/>
                    <a:pt x="823" y="28"/>
                    <a:pt x="827" y="29"/>
                  </a:cubicBezTo>
                  <a:cubicBezTo>
                    <a:pt x="823" y="29"/>
                    <a:pt x="818" y="28"/>
                    <a:pt x="820" y="27"/>
                  </a:cubicBezTo>
                  <a:cubicBezTo>
                    <a:pt x="814" y="26"/>
                    <a:pt x="819" y="29"/>
                    <a:pt x="822" y="30"/>
                  </a:cubicBezTo>
                  <a:cubicBezTo>
                    <a:pt x="817" y="30"/>
                    <a:pt x="817" y="31"/>
                    <a:pt x="818" y="32"/>
                  </a:cubicBezTo>
                  <a:cubicBezTo>
                    <a:pt x="811" y="31"/>
                    <a:pt x="811" y="31"/>
                    <a:pt x="811" y="31"/>
                  </a:cubicBezTo>
                  <a:cubicBezTo>
                    <a:pt x="813" y="32"/>
                    <a:pt x="812" y="33"/>
                    <a:pt x="813" y="33"/>
                  </a:cubicBezTo>
                  <a:cubicBezTo>
                    <a:pt x="809" y="34"/>
                    <a:pt x="807" y="31"/>
                    <a:pt x="802" y="33"/>
                  </a:cubicBezTo>
                  <a:cubicBezTo>
                    <a:pt x="801" y="31"/>
                    <a:pt x="801" y="31"/>
                    <a:pt x="801" y="31"/>
                  </a:cubicBezTo>
                  <a:cubicBezTo>
                    <a:pt x="789" y="32"/>
                    <a:pt x="790" y="32"/>
                    <a:pt x="780" y="32"/>
                  </a:cubicBezTo>
                  <a:cubicBezTo>
                    <a:pt x="782" y="31"/>
                    <a:pt x="782" y="31"/>
                    <a:pt x="782" y="31"/>
                  </a:cubicBezTo>
                  <a:cubicBezTo>
                    <a:pt x="775" y="28"/>
                    <a:pt x="775" y="32"/>
                    <a:pt x="767" y="31"/>
                  </a:cubicBezTo>
                  <a:cubicBezTo>
                    <a:pt x="765" y="31"/>
                    <a:pt x="763" y="30"/>
                    <a:pt x="763" y="30"/>
                  </a:cubicBezTo>
                  <a:cubicBezTo>
                    <a:pt x="763" y="29"/>
                    <a:pt x="762" y="29"/>
                    <a:pt x="762" y="28"/>
                  </a:cubicBezTo>
                  <a:cubicBezTo>
                    <a:pt x="761" y="27"/>
                    <a:pt x="761" y="28"/>
                    <a:pt x="761" y="29"/>
                  </a:cubicBezTo>
                  <a:cubicBezTo>
                    <a:pt x="758" y="28"/>
                    <a:pt x="752" y="27"/>
                    <a:pt x="749" y="28"/>
                  </a:cubicBezTo>
                  <a:cubicBezTo>
                    <a:pt x="752" y="29"/>
                    <a:pt x="754" y="29"/>
                    <a:pt x="756" y="29"/>
                  </a:cubicBezTo>
                  <a:cubicBezTo>
                    <a:pt x="757" y="31"/>
                    <a:pt x="749" y="30"/>
                    <a:pt x="748" y="31"/>
                  </a:cubicBezTo>
                  <a:cubicBezTo>
                    <a:pt x="747" y="31"/>
                    <a:pt x="746" y="31"/>
                    <a:pt x="746" y="30"/>
                  </a:cubicBezTo>
                  <a:cubicBezTo>
                    <a:pt x="745" y="30"/>
                    <a:pt x="745" y="30"/>
                    <a:pt x="745" y="30"/>
                  </a:cubicBezTo>
                  <a:cubicBezTo>
                    <a:pt x="745" y="30"/>
                    <a:pt x="744" y="29"/>
                    <a:pt x="743" y="29"/>
                  </a:cubicBezTo>
                  <a:cubicBezTo>
                    <a:pt x="741" y="27"/>
                    <a:pt x="741" y="27"/>
                    <a:pt x="741" y="27"/>
                  </a:cubicBezTo>
                  <a:cubicBezTo>
                    <a:pt x="737" y="24"/>
                    <a:pt x="734" y="23"/>
                    <a:pt x="731" y="22"/>
                  </a:cubicBezTo>
                  <a:cubicBezTo>
                    <a:pt x="729" y="21"/>
                    <a:pt x="727" y="21"/>
                    <a:pt x="727" y="21"/>
                  </a:cubicBezTo>
                  <a:cubicBezTo>
                    <a:pt x="727" y="21"/>
                    <a:pt x="728" y="21"/>
                    <a:pt x="728" y="21"/>
                  </a:cubicBezTo>
                  <a:cubicBezTo>
                    <a:pt x="728" y="21"/>
                    <a:pt x="726" y="21"/>
                    <a:pt x="730" y="21"/>
                  </a:cubicBezTo>
                  <a:cubicBezTo>
                    <a:pt x="729" y="21"/>
                    <a:pt x="730" y="21"/>
                    <a:pt x="739" y="21"/>
                  </a:cubicBezTo>
                  <a:cubicBezTo>
                    <a:pt x="740" y="21"/>
                    <a:pt x="740" y="21"/>
                    <a:pt x="742" y="22"/>
                  </a:cubicBezTo>
                  <a:cubicBezTo>
                    <a:pt x="744" y="21"/>
                    <a:pt x="751" y="23"/>
                    <a:pt x="750" y="21"/>
                  </a:cubicBezTo>
                  <a:cubicBezTo>
                    <a:pt x="749" y="21"/>
                    <a:pt x="748" y="21"/>
                    <a:pt x="747" y="21"/>
                  </a:cubicBezTo>
                  <a:cubicBezTo>
                    <a:pt x="746" y="21"/>
                    <a:pt x="746" y="21"/>
                    <a:pt x="745" y="21"/>
                  </a:cubicBezTo>
                  <a:cubicBezTo>
                    <a:pt x="745" y="21"/>
                    <a:pt x="745" y="21"/>
                    <a:pt x="745" y="21"/>
                  </a:cubicBezTo>
                  <a:cubicBezTo>
                    <a:pt x="745" y="21"/>
                    <a:pt x="746" y="21"/>
                    <a:pt x="744" y="21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47" y="21"/>
                    <a:pt x="748" y="20"/>
                    <a:pt x="748" y="20"/>
                  </a:cubicBezTo>
                  <a:cubicBezTo>
                    <a:pt x="749" y="20"/>
                    <a:pt x="750" y="21"/>
                    <a:pt x="751" y="21"/>
                  </a:cubicBezTo>
                  <a:cubicBezTo>
                    <a:pt x="752" y="21"/>
                    <a:pt x="752" y="21"/>
                    <a:pt x="753" y="21"/>
                  </a:cubicBezTo>
                  <a:cubicBezTo>
                    <a:pt x="754" y="21"/>
                    <a:pt x="755" y="22"/>
                    <a:pt x="755" y="22"/>
                  </a:cubicBezTo>
                  <a:cubicBezTo>
                    <a:pt x="756" y="22"/>
                    <a:pt x="756" y="22"/>
                    <a:pt x="757" y="22"/>
                  </a:cubicBezTo>
                  <a:cubicBezTo>
                    <a:pt x="758" y="22"/>
                    <a:pt x="759" y="21"/>
                    <a:pt x="759" y="20"/>
                  </a:cubicBezTo>
                  <a:cubicBezTo>
                    <a:pt x="758" y="21"/>
                    <a:pt x="757" y="21"/>
                    <a:pt x="755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710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AFC37D94-D9D5-4442-847F-986ACFACBA3F}"/>
              </a:ext>
            </a:extLst>
          </p:cNvPr>
          <p:cNvGrpSpPr/>
          <p:nvPr/>
        </p:nvGrpSpPr>
        <p:grpSpPr>
          <a:xfrm>
            <a:off x="2500113" y="720067"/>
            <a:ext cx="7033529" cy="1110808"/>
            <a:chOff x="2579237" y="2249587"/>
            <a:chExt cx="7033529" cy="1110808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26E8CE39-C02D-49BF-8FA2-E54EDD3F7696}"/>
                </a:ext>
              </a:extLst>
            </p:cNvPr>
            <p:cNvSpPr txBox="1"/>
            <p:nvPr/>
          </p:nvSpPr>
          <p:spPr>
            <a:xfrm>
              <a:off x="2579237" y="2249587"/>
              <a:ext cx="7033529" cy="11079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6600" dirty="0" err="1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Nội</a:t>
              </a:r>
              <a:r>
                <a:rPr lang="en-US" altLang="zh-CN" sz="6600" dirty="0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dung </a:t>
              </a:r>
              <a:r>
                <a:rPr lang="en-US" altLang="zh-CN" sz="6600" dirty="0" err="1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bài</a:t>
              </a:r>
              <a:r>
                <a:rPr lang="en-US" altLang="zh-CN" sz="6600" dirty="0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6600" dirty="0" err="1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học</a:t>
              </a:r>
              <a:endParaRPr lang="en-US" altLang="zh-CN" sz="66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xmlns="" id="{555A2710-7FC2-41E0-8F20-DB8B382EA094}"/>
                </a:ext>
              </a:extLst>
            </p:cNvPr>
            <p:cNvCxnSpPr>
              <a:cxnSpLocks/>
            </p:cNvCxnSpPr>
            <p:nvPr/>
          </p:nvCxnSpPr>
          <p:spPr>
            <a:xfrm>
              <a:off x="5099998" y="3360395"/>
              <a:ext cx="1992004" cy="0"/>
            </a:xfrm>
            <a:prstGeom prst="line">
              <a:avLst/>
            </a:prstGeom>
            <a:ln>
              <a:solidFill>
                <a:srgbClr val="403326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xmlns="" id="{FF2A217C-0C89-4B3C-9F99-203C0DD4B27A}"/>
                </a:ext>
              </a:extLst>
            </p:cNvPr>
            <p:cNvSpPr txBox="1"/>
            <p:nvPr/>
          </p:nvSpPr>
          <p:spPr>
            <a:xfrm>
              <a:off x="5095733" y="2923766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400" spc="1200" dirty="0">
                <a:solidFill>
                  <a:srgbClr val="41332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3D7F3A75-9FAF-492D-8543-D29415CE36C4}"/>
              </a:ext>
            </a:extLst>
          </p:cNvPr>
          <p:cNvGrpSpPr/>
          <p:nvPr/>
        </p:nvGrpSpPr>
        <p:grpSpPr>
          <a:xfrm>
            <a:off x="2017254" y="2503751"/>
            <a:ext cx="1603518" cy="925249"/>
            <a:chOff x="2742154" y="3321799"/>
            <a:chExt cx="1603518" cy="925249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057C519A-6920-4F5D-8E67-90D70EEF294A}"/>
                </a:ext>
              </a:extLst>
            </p:cNvPr>
            <p:cNvGrpSpPr/>
            <p:nvPr/>
          </p:nvGrpSpPr>
          <p:grpSpPr>
            <a:xfrm>
              <a:off x="3189072" y="3321799"/>
              <a:ext cx="655093" cy="923330"/>
              <a:chOff x="4526553" y="3239913"/>
              <a:chExt cx="655093" cy="923330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xmlns="" id="{5346027E-6FD4-4981-8A7D-4BF5129049F2}"/>
                  </a:ext>
                </a:extLst>
              </p:cNvPr>
              <p:cNvSpPr/>
              <p:nvPr/>
            </p:nvSpPr>
            <p:spPr>
              <a:xfrm>
                <a:off x="4526553" y="3374030"/>
                <a:ext cx="655093" cy="655093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400">
                  <a:solidFill>
                    <a:srgbClr val="7030A0"/>
                  </a:solidFill>
                  <a:latin typeface="#9Slide03 AllRoundGothic" panose="020B07030202020201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xmlns="" id="{A6EBDAF5-F15D-4D4D-97F3-2233A430F668}"/>
                  </a:ext>
                </a:extLst>
              </p:cNvPr>
              <p:cNvSpPr txBox="1"/>
              <p:nvPr/>
            </p:nvSpPr>
            <p:spPr>
              <a:xfrm>
                <a:off x="4580627" y="3239913"/>
                <a:ext cx="546946" cy="92333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5400" b="1" dirty="0">
                    <a:solidFill>
                      <a:srgbClr val="7030A0"/>
                    </a:solidFill>
                    <a:latin typeface="#9Slide03 AllRoundGothic" panose="020B07030202020201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1</a:t>
                </a:r>
                <a:endParaRPr lang="zh-CN" altLang="en-US" sz="5400" b="1" dirty="0">
                  <a:solidFill>
                    <a:srgbClr val="7030A0"/>
                  </a:solidFill>
                  <a:latin typeface="#9Slide03 AllRoundGothic" panose="020B07030202020201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xmlns="" id="{1D0C99BC-4C1E-43DD-9D79-B19D729F3075}"/>
                </a:ext>
              </a:extLst>
            </p:cNvPr>
            <p:cNvCxnSpPr>
              <a:cxnSpLocks/>
            </p:cNvCxnSpPr>
            <p:nvPr/>
          </p:nvCxnSpPr>
          <p:spPr>
            <a:xfrm>
              <a:off x="2742154" y="4247048"/>
              <a:ext cx="1603518" cy="0"/>
            </a:xfrm>
            <a:prstGeom prst="line">
              <a:avLst/>
            </a:prstGeom>
            <a:ln>
              <a:solidFill>
                <a:srgbClr val="403326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1718BA68-260B-441A-B5DE-2A77497E3AB5}"/>
              </a:ext>
            </a:extLst>
          </p:cNvPr>
          <p:cNvGrpSpPr/>
          <p:nvPr/>
        </p:nvGrpSpPr>
        <p:grpSpPr>
          <a:xfrm>
            <a:off x="2658816" y="3929297"/>
            <a:ext cx="1613466" cy="925249"/>
            <a:chOff x="2742154" y="3321799"/>
            <a:chExt cx="1603518" cy="925249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xmlns="" id="{F4D1091E-C5AE-4F7B-AE09-E82DFB4A4B2C}"/>
                </a:ext>
              </a:extLst>
            </p:cNvPr>
            <p:cNvGrpSpPr/>
            <p:nvPr/>
          </p:nvGrpSpPr>
          <p:grpSpPr>
            <a:xfrm>
              <a:off x="3189072" y="3321799"/>
              <a:ext cx="655093" cy="923330"/>
              <a:chOff x="4526553" y="3239913"/>
              <a:chExt cx="655093" cy="923330"/>
            </a:xfrm>
          </p:grpSpPr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xmlns="" id="{B05EC1F3-BF00-458F-B2D4-1CD2C8F3B533}"/>
                  </a:ext>
                </a:extLst>
              </p:cNvPr>
              <p:cNvSpPr/>
              <p:nvPr/>
            </p:nvSpPr>
            <p:spPr>
              <a:xfrm>
                <a:off x="4526553" y="3374030"/>
                <a:ext cx="655093" cy="655093"/>
              </a:xfrm>
              <a:prstGeom prst="ellipse">
                <a:avLst/>
              </a:prstGeom>
              <a:solidFill>
                <a:srgbClr val="64A09B"/>
              </a:solidFill>
              <a:ln>
                <a:solidFill>
                  <a:srgbClr val="4033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400">
                  <a:solidFill>
                    <a:srgbClr val="7030A0"/>
                  </a:solidFill>
                  <a:latin typeface="#9Slide03 AllRoundGothic" panose="020B07030202020201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xmlns="" id="{03930FEB-9415-4434-8C78-15411C8D15E4}"/>
                  </a:ext>
                </a:extLst>
              </p:cNvPr>
              <p:cNvSpPr txBox="1"/>
              <p:nvPr/>
            </p:nvSpPr>
            <p:spPr>
              <a:xfrm>
                <a:off x="4580627" y="3239913"/>
                <a:ext cx="546946" cy="92333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5400" b="1" dirty="0">
                    <a:solidFill>
                      <a:srgbClr val="7030A0"/>
                    </a:solidFill>
                    <a:latin typeface="#9Slide03 AllRoundGothic" panose="020B07030202020201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2</a:t>
                </a:r>
                <a:endParaRPr lang="zh-CN" altLang="en-US" sz="5400" b="1" dirty="0">
                  <a:solidFill>
                    <a:srgbClr val="7030A0"/>
                  </a:solidFill>
                  <a:latin typeface="#9Slide03 AllRoundGothic" panose="020B07030202020201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xmlns="" id="{FF9E81A1-31AC-4382-AB97-7A6A5681275F}"/>
                </a:ext>
              </a:extLst>
            </p:cNvPr>
            <p:cNvCxnSpPr>
              <a:cxnSpLocks/>
            </p:cNvCxnSpPr>
            <p:nvPr/>
          </p:nvCxnSpPr>
          <p:spPr>
            <a:xfrm>
              <a:off x="2742154" y="4247048"/>
              <a:ext cx="1603518" cy="0"/>
            </a:xfrm>
            <a:prstGeom prst="line">
              <a:avLst/>
            </a:prstGeom>
            <a:ln>
              <a:solidFill>
                <a:srgbClr val="403326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B27FD53-0271-4E5E-827F-E5F1F7E71B02}"/>
              </a:ext>
            </a:extLst>
          </p:cNvPr>
          <p:cNvSpPr txBox="1"/>
          <p:nvPr/>
        </p:nvSpPr>
        <p:spPr>
          <a:xfrm>
            <a:off x="3856060" y="2743211"/>
            <a:ext cx="6010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#9Slide03 AllRoundGothic" panose="020B0703020202020104" pitchFamily="34" charset="0"/>
              </a:rPr>
              <a:t>Lịch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#9Slide03 AllRoundGothic" panose="020B0703020202020104" pitchFamily="34" charset="0"/>
              </a:rPr>
              <a:t>sử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#9Slide03 AllRoundGothic" panose="020B0703020202020104" pitchFamily="34" charset="0"/>
              </a:rPr>
              <a:t>là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0F1715-A023-4C18-AA47-C438E2B588B7}"/>
              </a:ext>
            </a:extLst>
          </p:cNvPr>
          <p:cNvSpPr txBox="1"/>
          <p:nvPr/>
        </p:nvSpPr>
        <p:spPr>
          <a:xfrm>
            <a:off x="4160270" y="4151882"/>
            <a:ext cx="8220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7030A0"/>
                </a:solidFill>
                <a:latin typeface="#9Slide03 AllRoundGothic" panose="020B0703020202020104" pitchFamily="34" charset="0"/>
              </a:rPr>
              <a:t>Vì</a:t>
            </a:r>
            <a:r>
              <a:rPr lang="en-US" sz="5400" dirty="0">
                <a:solidFill>
                  <a:srgbClr val="7030A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#9Slide03 AllRoundGothic" panose="020B0703020202020104" pitchFamily="34" charset="0"/>
              </a:rPr>
              <a:t>sao</a:t>
            </a:r>
            <a:r>
              <a:rPr lang="en-US" sz="5400" dirty="0">
                <a:solidFill>
                  <a:srgbClr val="7030A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#9Slide03 AllRoundGothic" panose="020B0703020202020104" pitchFamily="34" charset="0"/>
              </a:rPr>
              <a:t>phải</a:t>
            </a:r>
            <a:r>
              <a:rPr lang="en-US" sz="5400" dirty="0">
                <a:solidFill>
                  <a:srgbClr val="7030A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#9Slide03 AllRoundGothic" panose="020B0703020202020104" pitchFamily="34" charset="0"/>
              </a:rPr>
              <a:t>học</a:t>
            </a:r>
            <a:r>
              <a:rPr lang="en-US" sz="5400" dirty="0">
                <a:solidFill>
                  <a:srgbClr val="7030A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#9Slide03 AllRoundGothic" panose="020B0703020202020104" pitchFamily="34" charset="0"/>
              </a:rPr>
              <a:t>lịch</a:t>
            </a:r>
            <a:r>
              <a:rPr lang="en-US" sz="5400" dirty="0">
                <a:solidFill>
                  <a:srgbClr val="7030A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#9Slide03 AllRoundGothic" panose="020B0703020202020104" pitchFamily="34" charset="0"/>
              </a:rPr>
              <a:t>sử</a:t>
            </a:r>
            <a:r>
              <a:rPr lang="en-US" sz="5400" dirty="0">
                <a:solidFill>
                  <a:srgbClr val="7030A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xmlns="" id="{2B71EFB2-9B13-4A0F-AD21-8621DE6DF2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" y="2433028"/>
            <a:ext cx="1961221" cy="1233513"/>
          </a:xfrm>
          <a:prstGeom prst="rect">
            <a:avLst/>
          </a:prstGeom>
        </p:spPr>
      </p:pic>
      <p:grpSp>
        <p:nvGrpSpPr>
          <p:cNvPr id="20" name="组合 13">
            <a:extLst>
              <a:ext uri="{FF2B5EF4-FFF2-40B4-BE49-F238E27FC236}">
                <a16:creationId xmlns:a16="http://schemas.microsoft.com/office/drawing/2014/main" xmlns="" id="{2D41358B-EBD0-4112-9C56-6192B59B027F}"/>
              </a:ext>
            </a:extLst>
          </p:cNvPr>
          <p:cNvGrpSpPr/>
          <p:nvPr/>
        </p:nvGrpSpPr>
        <p:grpSpPr>
          <a:xfrm>
            <a:off x="1758689" y="3756262"/>
            <a:ext cx="1033029" cy="1530305"/>
            <a:chOff x="8572925" y="3614057"/>
            <a:chExt cx="2491715" cy="2548164"/>
          </a:xfrm>
        </p:grpSpPr>
        <p:pic>
          <p:nvPicPr>
            <p:cNvPr id="22" name="图片 14">
              <a:extLst>
                <a:ext uri="{FF2B5EF4-FFF2-40B4-BE49-F238E27FC236}">
                  <a16:creationId xmlns:a16="http://schemas.microsoft.com/office/drawing/2014/main" xmlns="" id="{5779807C-A706-4CC9-98E3-10849B279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682214" y="3614057"/>
              <a:ext cx="2273138" cy="2548164"/>
            </a:xfrm>
            <a:prstGeom prst="rect">
              <a:avLst/>
            </a:prstGeom>
          </p:spPr>
        </p:pic>
        <p:pic>
          <p:nvPicPr>
            <p:cNvPr id="26" name="图片 15">
              <a:extLst>
                <a:ext uri="{FF2B5EF4-FFF2-40B4-BE49-F238E27FC236}">
                  <a16:creationId xmlns:a16="http://schemas.microsoft.com/office/drawing/2014/main" xmlns="" id="{E71540A2-0AD3-4B26-8241-C1ABE9E5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2925" y="3890962"/>
              <a:ext cx="2491715" cy="1994353"/>
            </a:xfrm>
            <a:prstGeom prst="rect">
              <a:avLst/>
            </a:prstGeom>
          </p:spPr>
        </p:pic>
      </p:grpSp>
      <p:pic>
        <p:nvPicPr>
          <p:cNvPr id="30" name="图片 7">
            <a:extLst>
              <a:ext uri="{FF2B5EF4-FFF2-40B4-BE49-F238E27FC236}">
                <a16:creationId xmlns:a16="http://schemas.microsoft.com/office/drawing/2014/main" xmlns="" id="{11F11270-07DE-489E-9EEF-3B60204F9C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t="6166" r="17487"/>
          <a:stretch/>
        </p:blipFill>
        <p:spPr>
          <a:xfrm>
            <a:off x="2526638" y="5100796"/>
            <a:ext cx="1898712" cy="17768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0F981D-ECBF-488F-B232-83C8C3A9BD9F}"/>
              </a:ext>
            </a:extLst>
          </p:cNvPr>
          <p:cNvSpPr txBox="1"/>
          <p:nvPr/>
        </p:nvSpPr>
        <p:spPr>
          <a:xfrm>
            <a:off x="4683760" y="5822935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Luyện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vận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dụng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88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弧形 13">
            <a:extLst>
              <a:ext uri="{FF2B5EF4-FFF2-40B4-BE49-F238E27FC236}">
                <a16:creationId xmlns:a16="http://schemas.microsoft.com/office/drawing/2014/main" xmlns="" id="{07FD1468-16D5-474F-A9CE-A7931B19D318}"/>
              </a:ext>
            </a:extLst>
          </p:cNvPr>
          <p:cNvSpPr/>
          <p:nvPr/>
        </p:nvSpPr>
        <p:spPr>
          <a:xfrm rot="13988818" flipH="1">
            <a:off x="1659193" y="-2160843"/>
            <a:ext cx="5638166" cy="4980130"/>
          </a:xfrm>
          <a:prstGeom prst="arc">
            <a:avLst/>
          </a:prstGeom>
          <a:ln w="25400">
            <a:solidFill>
              <a:srgbClr val="B486BA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C95FA09-AA14-4DD8-862E-4DDC03DE5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586" y="163277"/>
            <a:ext cx="1025288" cy="10252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43F19A7-3688-4F6A-9A2B-08A218D37D29}"/>
              </a:ext>
            </a:extLst>
          </p:cNvPr>
          <p:cNvSpPr/>
          <p:nvPr/>
        </p:nvSpPr>
        <p:spPr>
          <a:xfrm>
            <a:off x="314960" y="1122023"/>
            <a:ext cx="4851008" cy="9233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1. </a:t>
            </a:r>
            <a:r>
              <a:rPr lang="en-US" sz="5400" b="1" cap="none" spc="0" dirty="0" err="1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Lịch</a:t>
            </a:r>
            <a:r>
              <a:rPr lang="en-US" sz="54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b="1" cap="none" spc="0" dirty="0" err="1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sử</a:t>
            </a:r>
            <a:r>
              <a:rPr lang="en-US" sz="54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b="1" cap="none" spc="0" dirty="0" err="1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54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b="1" cap="none" spc="0" dirty="0" err="1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sz="54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9ED812C-EC49-4149-9423-FE7864628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369" y="3898820"/>
            <a:ext cx="3006276" cy="2866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8A4A7D9-92B4-4442-86FB-B3BCD2DC4327}"/>
              </a:ext>
            </a:extLst>
          </p:cNvPr>
          <p:cNvGrpSpPr/>
          <p:nvPr/>
        </p:nvGrpSpPr>
        <p:grpSpPr>
          <a:xfrm>
            <a:off x="10052413" y="1841678"/>
            <a:ext cx="2139588" cy="1755361"/>
            <a:chOff x="5238044" y="2758382"/>
            <a:chExt cx="1631453" cy="13412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6D4DD18-6AE8-4CC8-B15F-D097FAA70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2503" y="2758382"/>
              <a:ext cx="1546994" cy="13412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E4A8ECF-5400-40AC-8957-EB27D1D53B9E}"/>
                </a:ext>
              </a:extLst>
            </p:cNvPr>
            <p:cNvSpPr/>
            <p:nvPr/>
          </p:nvSpPr>
          <p:spPr>
            <a:xfrm>
              <a:off x="5238044" y="3036711"/>
              <a:ext cx="349956" cy="304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CAC04B2-544C-4311-96FA-08037A6BF142}"/>
              </a:ext>
            </a:extLst>
          </p:cNvPr>
          <p:cNvGrpSpPr/>
          <p:nvPr/>
        </p:nvGrpSpPr>
        <p:grpSpPr>
          <a:xfrm>
            <a:off x="8646427" y="3663982"/>
            <a:ext cx="2360447" cy="2149391"/>
            <a:chOff x="7417200" y="2209050"/>
            <a:chExt cx="1889747" cy="221761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FAEB6DF-AB6B-414E-87C0-7C1C6CED5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17200" y="2209050"/>
              <a:ext cx="1798476" cy="22176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33F89836-6821-426C-B80D-E2EE39AAB9BD}"/>
                </a:ext>
              </a:extLst>
            </p:cNvPr>
            <p:cNvSpPr/>
            <p:nvPr/>
          </p:nvSpPr>
          <p:spPr>
            <a:xfrm>
              <a:off x="7417200" y="2731911"/>
              <a:ext cx="349956" cy="304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18DE26E7-8FFB-4CA1-90FC-C7EE1D59A036}"/>
                </a:ext>
              </a:extLst>
            </p:cNvPr>
            <p:cNvSpPr/>
            <p:nvPr/>
          </p:nvSpPr>
          <p:spPr>
            <a:xfrm>
              <a:off x="8956991" y="2209050"/>
              <a:ext cx="349956" cy="304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6E4B73ED-0A6A-4337-BA02-423A664B40C8}"/>
              </a:ext>
            </a:extLst>
          </p:cNvPr>
          <p:cNvSpPr/>
          <p:nvPr/>
        </p:nvSpPr>
        <p:spPr>
          <a:xfrm>
            <a:off x="174566" y="2291956"/>
            <a:ext cx="6063674" cy="144614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9B1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36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sz="36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ra </a:t>
            </a:r>
            <a:r>
              <a:rPr lang="en-US" sz="36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36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thay</a:t>
            </a:r>
            <a:r>
              <a:rPr lang="en-US" sz="36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đổi</a:t>
            </a:r>
            <a:r>
              <a:rPr lang="en-US" sz="36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máy</a:t>
            </a:r>
            <a:r>
              <a:rPr lang="en-US" sz="36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tính</a:t>
            </a:r>
            <a:r>
              <a:rPr lang="en-US" sz="36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điện</a:t>
            </a:r>
            <a:r>
              <a:rPr lang="en-US" sz="36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tử</a:t>
            </a:r>
            <a:r>
              <a:rPr lang="en-US" sz="3600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</a:p>
        </p:txBody>
      </p:sp>
      <p:sp>
        <p:nvSpPr>
          <p:cNvPr id="22" name="文本框 4">
            <a:extLst>
              <a:ext uri="{FF2B5EF4-FFF2-40B4-BE49-F238E27FC236}">
                <a16:creationId xmlns:a16="http://schemas.microsoft.com/office/drawing/2014/main" xmlns="" id="{8B3458D4-DF74-4873-B206-D9DC87672FA7}"/>
              </a:ext>
            </a:extLst>
          </p:cNvPr>
          <p:cNvSpPr txBox="1"/>
          <p:nvPr/>
        </p:nvSpPr>
        <p:spPr>
          <a:xfrm>
            <a:off x="1987171" y="163277"/>
            <a:ext cx="804893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latin typeface="#9Slide03 AmpleSoft Bold" panose="02000000000000000000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BÀI 1. LỊCH SỬ VÀ CUỘC SỐNG</a:t>
            </a:r>
            <a:endParaRPr lang="zh-CN" altLang="en-US" sz="480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latin typeface="#9Slide03 AmpleSoft Bold" panose="02000000000000000000" pitchFamily="2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24" name="组合 3">
            <a:extLst>
              <a:ext uri="{FF2B5EF4-FFF2-40B4-BE49-F238E27FC236}">
                <a16:creationId xmlns:a16="http://schemas.microsoft.com/office/drawing/2014/main" xmlns="" id="{87554C2D-8C59-462B-A689-3D53877CB613}"/>
              </a:ext>
            </a:extLst>
          </p:cNvPr>
          <p:cNvGrpSpPr/>
          <p:nvPr/>
        </p:nvGrpSpPr>
        <p:grpSpPr>
          <a:xfrm>
            <a:off x="2862906" y="2690476"/>
            <a:ext cx="6956824" cy="2007154"/>
            <a:chOff x="3143831" y="3004821"/>
            <a:chExt cx="6332561" cy="2007154"/>
          </a:xfrm>
        </p:grpSpPr>
        <p:sp>
          <p:nvSpPr>
            <p:cNvPr id="26" name="矩形: 圆角 2">
              <a:extLst>
                <a:ext uri="{FF2B5EF4-FFF2-40B4-BE49-F238E27FC236}">
                  <a16:creationId xmlns:a16="http://schemas.microsoft.com/office/drawing/2014/main" xmlns="" id="{6FEA68EC-CB19-4BED-A1F1-246473F28D15}"/>
                </a:ext>
              </a:extLst>
            </p:cNvPr>
            <p:cNvSpPr/>
            <p:nvPr/>
          </p:nvSpPr>
          <p:spPr>
            <a:xfrm>
              <a:off x="3143831" y="3004821"/>
              <a:ext cx="6332561" cy="1791839"/>
            </a:xfrm>
            <a:prstGeom prst="roundRect">
              <a:avLst>
                <a:gd name="adj" fmla="val 26569"/>
              </a:avLst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7" name="文本框 4">
              <a:extLst>
                <a:ext uri="{FF2B5EF4-FFF2-40B4-BE49-F238E27FC236}">
                  <a16:creationId xmlns:a16="http://schemas.microsoft.com/office/drawing/2014/main" xmlns="" id="{55CEEE66-03C9-431A-884D-D93F4920BBA7}"/>
                </a:ext>
              </a:extLst>
            </p:cNvPr>
            <p:cNvSpPr txBox="1"/>
            <p:nvPr/>
          </p:nvSpPr>
          <p:spPr>
            <a:xfrm>
              <a:off x="3322722" y="3442315"/>
              <a:ext cx="5855897" cy="156966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Sự</a:t>
              </a:r>
              <a:r>
                <a:rPr lang="en-US" sz="3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thay</a:t>
              </a:r>
              <a:r>
                <a:rPr lang="en-US" sz="3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đổi</a:t>
              </a:r>
              <a:r>
                <a:rPr lang="en-US" sz="3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theo</a:t>
              </a:r>
              <a:r>
                <a:rPr lang="en-US" sz="3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thời</a:t>
              </a:r>
              <a:r>
                <a:rPr lang="en-US" sz="3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gian</a:t>
              </a:r>
              <a:r>
                <a:rPr lang="en-US" sz="3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như</a:t>
              </a:r>
              <a:r>
                <a:rPr lang="en-US" sz="3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vậy</a:t>
              </a:r>
              <a:endPara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  <a:p>
              <a:pPr algn="ctr"/>
              <a:r>
                <a:rPr lang="en-US" sz="3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được</a:t>
              </a:r>
              <a:r>
                <a:rPr lang="en-US" sz="3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hiểu</a:t>
              </a:r>
              <a:r>
                <a:rPr lang="en-US" sz="3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là</a:t>
              </a:r>
              <a:r>
                <a:rPr lang="en-US" sz="3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gì</a:t>
              </a:r>
              <a:r>
                <a:rPr lang="en-US" sz="3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?</a:t>
              </a:r>
            </a:p>
            <a:p>
              <a:pPr algn="ctr"/>
              <a:endParaRPr lang="zh-CN" altLang="en-US" sz="32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3EADA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04F9172-CAFC-430D-B744-4B74543E5E96}"/>
              </a:ext>
            </a:extLst>
          </p:cNvPr>
          <p:cNvSpPr txBox="1"/>
          <p:nvPr/>
        </p:nvSpPr>
        <p:spPr>
          <a:xfrm>
            <a:off x="2630224" y="2483858"/>
            <a:ext cx="9970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Thay</a:t>
            </a:r>
            <a:r>
              <a:rPr lang="en-US" sz="3200" b="1" i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đổi</a:t>
            </a:r>
            <a:r>
              <a:rPr lang="en-US" sz="3200" b="1" i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3200" b="1" i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r>
              <a:rPr lang="en-US" sz="3200" b="1" i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lượng</a:t>
            </a:r>
            <a:endParaRPr lang="en-US" sz="3200" b="1" i="1" dirty="0">
              <a:solidFill>
                <a:srgbClr val="7030A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6FFD8C-86BF-4485-A652-09623EE2ECC5}"/>
              </a:ext>
            </a:extLst>
          </p:cNvPr>
          <p:cNvSpPr txBox="1"/>
          <p:nvPr/>
        </p:nvSpPr>
        <p:spPr>
          <a:xfrm>
            <a:off x="2630224" y="3519041"/>
            <a:ext cx="9970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endParaRPr lang="en-US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50A3AE1-C536-41C2-B961-DC26C67475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297" y="2439059"/>
            <a:ext cx="614361" cy="614361"/>
          </a:xfrm>
          <a:prstGeom prst="rect">
            <a:avLst/>
          </a:prstGeom>
        </p:spPr>
      </p:pic>
      <p:pic>
        <p:nvPicPr>
          <p:cNvPr id="31" name="Graphic 30" descr="Ruler">
            <a:extLst>
              <a:ext uri="{FF2B5EF4-FFF2-40B4-BE49-F238E27FC236}">
                <a16:creationId xmlns:a16="http://schemas.microsoft.com/office/drawing/2014/main" xmlns="" id="{14049FBA-1493-469F-A049-A510C4FA0A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017139" y="3727122"/>
            <a:ext cx="482676" cy="48267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B6D2DB5-B02E-4984-8E6A-1E68F22617B2}"/>
              </a:ext>
            </a:extLst>
          </p:cNvPr>
          <p:cNvSpPr txBox="1"/>
          <p:nvPr/>
        </p:nvSpPr>
        <p:spPr>
          <a:xfrm>
            <a:off x="1385234" y="5077664"/>
            <a:ext cx="9388088" cy="107721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thay</a:t>
            </a:r>
            <a:r>
              <a:rPr 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đổi</a:t>
            </a:r>
            <a:r>
              <a:rPr 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theo</a:t>
            </a:r>
            <a:r>
              <a:rPr 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thời</a:t>
            </a:r>
            <a:r>
              <a:rPr 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gian</a:t>
            </a:r>
            <a:r>
              <a:rPr 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máy</a:t>
            </a:r>
            <a:r>
              <a:rPr 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tính</a:t>
            </a:r>
            <a:r>
              <a:rPr 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điện</a:t>
            </a:r>
            <a:r>
              <a:rPr 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tử</a:t>
            </a:r>
            <a:r>
              <a:rPr 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đó</a:t>
            </a:r>
            <a:r>
              <a:rPr 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chính</a:t>
            </a:r>
            <a:r>
              <a:rPr 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lịch</a:t>
            </a:r>
            <a:r>
              <a:rPr 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máy</a:t>
            </a:r>
            <a:r>
              <a:rPr 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tính</a:t>
            </a:r>
            <a:r>
              <a:rPr 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.</a:t>
            </a:r>
            <a:endParaRPr lang="en-US" sz="3200" b="1" i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3" name="Graphic 32" descr="Arrow Slight curve">
            <a:extLst>
              <a:ext uri="{FF2B5EF4-FFF2-40B4-BE49-F238E27FC236}">
                <a16:creationId xmlns:a16="http://schemas.microsoft.com/office/drawing/2014/main" xmlns="" id="{EB490955-B688-4781-86E8-DE5715FC50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74566" y="50371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5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21" grpId="0" animBg="1"/>
      <p:bldP spid="21" grpId="1" animBg="1"/>
      <p:bldP spid="22" grpId="0"/>
      <p:bldP spid="28" grpId="0"/>
      <p:bldP spid="28" grpId="1"/>
      <p:bldP spid="29" grpId="0"/>
      <p:bldP spid="29" grpId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xmlns="" id="{EB899336-8E5A-4A58-B7F1-DFFD0D4A29CB}"/>
              </a:ext>
            </a:extLst>
          </p:cNvPr>
          <p:cNvSpPr/>
          <p:nvPr/>
        </p:nvSpPr>
        <p:spPr>
          <a:xfrm>
            <a:off x="3578406" y="3000777"/>
            <a:ext cx="6813305" cy="1587411"/>
          </a:xfrm>
          <a:prstGeom prst="wedgeRectCallout">
            <a:avLst>
              <a:gd name="adj1" fmla="val -39150"/>
              <a:gd name="adj2" fmla="val 5991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 smtClean="0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Suy</a:t>
            </a:r>
            <a:r>
              <a:rPr lang="en-US" sz="3200" i="1" dirty="0" smtClean="0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 </a:t>
            </a:r>
            <a:r>
              <a:rPr lang="en-US" sz="3200" i="1" dirty="0" err="1" smtClean="0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nghĩ</a:t>
            </a:r>
            <a:r>
              <a:rPr lang="en-US" sz="3200" i="1" dirty="0" smtClean="0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trong</a:t>
            </a:r>
            <a:r>
              <a:rPr lang="en-US" sz="3200" i="1" dirty="0" smtClean="0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vòng</a:t>
            </a:r>
            <a:r>
              <a:rPr lang="en-US" sz="3200" i="1" dirty="0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3 </a:t>
            </a:r>
            <a:r>
              <a:rPr lang="en-US" sz="3200" i="1" dirty="0" err="1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phút</a:t>
            </a:r>
            <a:r>
              <a:rPr lang="en-US" sz="3200" i="1" dirty="0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về</a:t>
            </a:r>
            <a:r>
              <a:rPr lang="en-US" sz="3200" i="1" dirty="0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2 </a:t>
            </a:r>
            <a:r>
              <a:rPr lang="en-US" sz="3200" i="1" dirty="0" err="1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khái</a:t>
            </a:r>
            <a:r>
              <a:rPr lang="en-US" sz="3200" i="1" dirty="0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niệm</a:t>
            </a:r>
            <a:r>
              <a:rPr lang="en-US" sz="3200" i="1" dirty="0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Lịch</a:t>
            </a:r>
            <a:r>
              <a:rPr lang="en-US" sz="3200" b="1" i="1" dirty="0"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và</a:t>
            </a:r>
            <a:r>
              <a:rPr lang="en-US" sz="3200" i="1" dirty="0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môn</a:t>
            </a:r>
            <a:r>
              <a:rPr lang="en-US" sz="3200" b="1" i="1" dirty="0"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lịch</a:t>
            </a:r>
            <a:r>
              <a:rPr lang="en-US" sz="3200" b="1" i="1" dirty="0"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là</a:t>
            </a:r>
            <a:r>
              <a:rPr lang="en-US" sz="3200" i="1" dirty="0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gì</a:t>
            </a:r>
            <a:r>
              <a:rPr lang="en-US" sz="3200" i="1" dirty="0">
                <a:solidFill>
                  <a:schemeClr val="tx1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?</a:t>
            </a:r>
          </a:p>
        </p:txBody>
      </p:sp>
      <p:pic>
        <p:nvPicPr>
          <p:cNvPr id="10" name="3 Minutes Countdown 4k Giant Clock - 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xmlns="" id="{C71313BD-C488-467A-AF8A-A2181348D4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1381" y="2684622"/>
            <a:ext cx="1228351" cy="690442"/>
          </a:xfrm>
          <a:prstGeom prst="rect">
            <a:avLst/>
          </a:prstGeom>
        </p:spPr>
      </p:pic>
      <p:pic>
        <p:nvPicPr>
          <p:cNvPr id="11" name="Picture 2" descr="12 nguyên tắc để làm việc nhóm hiệu quả">
            <a:extLst>
              <a:ext uri="{FF2B5EF4-FFF2-40B4-BE49-F238E27FC236}">
                <a16:creationId xmlns:a16="http://schemas.microsoft.com/office/drawing/2014/main" xmlns="" id="{A74D4536-FF0F-4922-B808-4F4658B9A1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06" y="3375064"/>
            <a:ext cx="2685700" cy="20142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1F8C2C2-5C22-4A52-A5B4-B835471778CB}"/>
              </a:ext>
            </a:extLst>
          </p:cNvPr>
          <p:cNvSpPr/>
          <p:nvPr/>
        </p:nvSpPr>
        <p:spPr>
          <a:xfrm>
            <a:off x="1124465" y="1296650"/>
            <a:ext cx="3978974" cy="76944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1. </a:t>
            </a:r>
            <a:r>
              <a:rPr lang="en-US" sz="4400" b="1" cap="none" spc="0" dirty="0" err="1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Lịch</a:t>
            </a:r>
            <a:r>
              <a:rPr lang="en-US" sz="44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cap="none" spc="0" dirty="0" err="1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sử</a:t>
            </a:r>
            <a:r>
              <a:rPr lang="en-US" sz="44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cap="none" spc="0" dirty="0" err="1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44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cap="none" spc="0" dirty="0" err="1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sz="44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13" name="文本框 4">
            <a:extLst>
              <a:ext uri="{FF2B5EF4-FFF2-40B4-BE49-F238E27FC236}">
                <a16:creationId xmlns:a16="http://schemas.microsoft.com/office/drawing/2014/main" xmlns="" id="{B336BBEC-2F0D-44B7-84A7-34098678741C}"/>
              </a:ext>
            </a:extLst>
          </p:cNvPr>
          <p:cNvSpPr txBox="1"/>
          <p:nvPr/>
        </p:nvSpPr>
        <p:spPr>
          <a:xfrm>
            <a:off x="1987171" y="163277"/>
            <a:ext cx="804893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latin typeface="#9Slide03 AmpleSoft Bold" panose="02000000000000000000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BÀI 1. LỊCH SỬ VÀ CUỘC SỐNG</a:t>
            </a:r>
            <a:endParaRPr lang="zh-CN" altLang="en-US" sz="480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latin typeface="#9Slide03 AmpleSoft Bold" panose="02000000000000000000" pitchFamily="2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778574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02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 vol="90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98326E49-0F2D-4E23-9187-AF8FA6E32D88}"/>
              </a:ext>
            </a:extLst>
          </p:cNvPr>
          <p:cNvGrpSpPr/>
          <p:nvPr/>
        </p:nvGrpSpPr>
        <p:grpSpPr>
          <a:xfrm>
            <a:off x="-583447" y="4880365"/>
            <a:ext cx="3602743" cy="2109108"/>
            <a:chOff x="6110640" y="2659686"/>
            <a:chExt cx="4676554" cy="311770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C001F-7028-4FA1-AE81-100255A9B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5" t="9032"/>
            <a:stretch/>
          </p:blipFill>
          <p:spPr>
            <a:xfrm rot="20539882">
              <a:off x="6731871" y="3173458"/>
              <a:ext cx="3184849" cy="2291571"/>
            </a:xfrm>
            <a:prstGeom prst="ellipse">
              <a:avLst/>
            </a:prstGeom>
            <a:effectLst>
              <a:softEdge rad="31750"/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E288085D-85AE-4E7D-B9F9-9F031A715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35352" flipH="1">
              <a:off x="6110640" y="2659686"/>
              <a:ext cx="4676554" cy="3117702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EBA1B84-792A-48E5-8C9A-B6BE89113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7858">
            <a:off x="5133620" y="3855175"/>
            <a:ext cx="1216357" cy="12163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8B1829-D29D-477B-83AD-F50145C34BD6}"/>
              </a:ext>
            </a:extLst>
          </p:cNvPr>
          <p:cNvSpPr txBox="1"/>
          <p:nvPr/>
        </p:nvSpPr>
        <p:spPr>
          <a:xfrm>
            <a:off x="1939343" y="2197930"/>
            <a:ext cx="9970710" cy="830997"/>
          </a:xfrm>
          <a:prstGeom prst="rect">
            <a:avLst/>
          </a:prstGeom>
          <a:solidFill>
            <a:schemeClr val="bg1"/>
          </a:solidFill>
          <a:ln>
            <a:solidFill>
              <a:srgbClr val="C35D17"/>
            </a:solidFill>
          </a:ln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Lịch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sử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là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những</a:t>
            </a:r>
            <a:r>
              <a:rPr lang="en-US" sz="3200" b="1" i="1" dirty="0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đã</a:t>
            </a:r>
            <a:r>
              <a:rPr lang="en-US" sz="3200" b="1" i="1" dirty="0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xảy</a:t>
            </a:r>
            <a:r>
              <a:rPr lang="en-US" sz="3200" b="1" i="1" dirty="0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ra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trong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quá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khứ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52B409F-0BD4-4C24-B6D4-8B90041BAC7D}"/>
              </a:ext>
            </a:extLst>
          </p:cNvPr>
          <p:cNvSpPr txBox="1"/>
          <p:nvPr/>
        </p:nvSpPr>
        <p:spPr>
          <a:xfrm>
            <a:off x="1939343" y="3493492"/>
            <a:ext cx="9970710" cy="2308324"/>
          </a:xfrm>
          <a:prstGeom prst="rect">
            <a:avLst/>
          </a:prstGeom>
          <a:solidFill>
            <a:schemeClr val="bg1"/>
          </a:solidFill>
          <a:ln>
            <a:solidFill>
              <a:srgbClr val="C35D17"/>
            </a:solidFill>
          </a:ln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Môn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lịch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sử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là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môn</a:t>
            </a:r>
            <a:r>
              <a:rPr lang="en-US" sz="3200" b="1" i="1" dirty="0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khoa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học</a:t>
            </a:r>
            <a:r>
              <a:rPr lang="en-US" sz="3200" b="1" i="1" dirty="0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tìm</a:t>
            </a:r>
            <a:r>
              <a:rPr lang="en-US" sz="3200" b="1" i="1" dirty="0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hiểu</a:t>
            </a:r>
            <a:r>
              <a:rPr lang="en-US" sz="3200" b="1" i="1" dirty="0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lịch</a:t>
            </a:r>
            <a:r>
              <a:rPr lang="en-US" sz="3200" b="1" i="1" dirty="0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loài</a:t>
            </a:r>
            <a:r>
              <a:rPr lang="vi-VN" sz="3200" b="1" i="1" dirty="0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người</a:t>
            </a:r>
            <a:r>
              <a:rPr lang="en-US" sz="3200" b="1" i="1" dirty="0">
                <a:solidFill>
                  <a:srgbClr val="FF0000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, 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bao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gồm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toàn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bộ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những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hoạt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động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của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con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người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và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xã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hội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loài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người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trong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quá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khứ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ea typeface="Calibri" panose="020F0502020204030204" pitchFamily="34" charset="0"/>
                <a:cs typeface="#9Slide03 Arima Madurai Light" panose="00000400000000000000" pitchFamily="2" charset="0"/>
              </a:rPr>
              <a:t>.</a:t>
            </a:r>
            <a:endParaRPr lang="en-US" sz="3200" b="1" i="1" dirty="0">
              <a:solidFill>
                <a:srgbClr val="9933FF"/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88FA7A2-465D-4074-A875-3846C15A3286}"/>
              </a:ext>
            </a:extLst>
          </p:cNvPr>
          <p:cNvSpPr/>
          <p:nvPr/>
        </p:nvSpPr>
        <p:spPr>
          <a:xfrm>
            <a:off x="947616" y="1087210"/>
            <a:ext cx="3978974" cy="76944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  <a:r>
              <a:rPr lang="en-US" sz="44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4400" b="1" cap="none" spc="0" dirty="0" err="1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Lịch</a:t>
            </a:r>
            <a:r>
              <a:rPr lang="en-US" sz="44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cap="none" spc="0" dirty="0" err="1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sử</a:t>
            </a:r>
            <a:r>
              <a:rPr lang="en-US" sz="44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cap="none" spc="0" dirty="0" err="1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44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cap="none" spc="0" dirty="0" err="1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sz="44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17" name="文本框 4">
            <a:extLst>
              <a:ext uri="{FF2B5EF4-FFF2-40B4-BE49-F238E27FC236}">
                <a16:creationId xmlns:a16="http://schemas.microsoft.com/office/drawing/2014/main" xmlns="" id="{01A6C030-3135-4B79-BEB0-121CC514E1D4}"/>
              </a:ext>
            </a:extLst>
          </p:cNvPr>
          <p:cNvSpPr txBox="1"/>
          <p:nvPr/>
        </p:nvSpPr>
        <p:spPr>
          <a:xfrm>
            <a:off x="1987171" y="176369"/>
            <a:ext cx="804893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latin typeface="#9Slide03 AmpleSoft Bold" panose="02000000000000000000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BÀI 1. LỊCH SỬ VÀ CUỘC SỐNG</a:t>
            </a:r>
            <a:endParaRPr lang="zh-CN" altLang="en-US" sz="480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latin typeface="#9Slide03 AmpleSoft Bold" panose="02000000000000000000" pitchFamily="2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8" name="Graphic 17" descr="Arrow Slight curve">
            <a:extLst>
              <a:ext uri="{FF2B5EF4-FFF2-40B4-BE49-F238E27FC236}">
                <a16:creationId xmlns:a16="http://schemas.microsoft.com/office/drawing/2014/main" xmlns="" id="{0159BFE8-04B8-4EDA-8F4A-FCF99829F8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0724" y="2312222"/>
            <a:ext cx="914400" cy="914400"/>
          </a:xfrm>
          <a:prstGeom prst="rect">
            <a:avLst/>
          </a:prstGeom>
        </p:spPr>
      </p:pic>
      <p:pic>
        <p:nvPicPr>
          <p:cNvPr id="19" name="Graphic 18" descr="Arrow Slight curve">
            <a:extLst>
              <a:ext uri="{FF2B5EF4-FFF2-40B4-BE49-F238E27FC236}">
                <a16:creationId xmlns:a16="http://schemas.microsoft.com/office/drawing/2014/main" xmlns="" id="{8A911575-764D-4929-B24B-61EFE20FC0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0724" y="40186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2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18CA4CB-1B59-4107-9E01-A0049AF5C60A}"/>
              </a:ext>
            </a:extLst>
          </p:cNvPr>
          <p:cNvSpPr/>
          <p:nvPr/>
        </p:nvSpPr>
        <p:spPr>
          <a:xfrm>
            <a:off x="920308" y="1171853"/>
            <a:ext cx="6067687" cy="707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r>
              <a:rPr lang="en-US" sz="40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40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en-US" sz="40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sao</a:t>
            </a:r>
            <a:r>
              <a:rPr lang="en-US" sz="40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sz="40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40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lịch</a:t>
            </a:r>
            <a:r>
              <a:rPr lang="en-US" sz="4000" b="1" dirty="0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/>
                <a:solidFill>
                  <a:srgbClr val="10A84A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sử</a:t>
            </a:r>
            <a:r>
              <a:rPr lang="en-US" sz="4000" b="1" cap="none" spc="0" dirty="0">
                <a:ln/>
                <a:solidFill>
                  <a:srgbClr val="10A84A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25" name="文本框 4">
            <a:extLst>
              <a:ext uri="{FF2B5EF4-FFF2-40B4-BE49-F238E27FC236}">
                <a16:creationId xmlns:a16="http://schemas.microsoft.com/office/drawing/2014/main" xmlns="" id="{4A589780-59D4-4EE7-A821-16F61EA6837E}"/>
              </a:ext>
            </a:extLst>
          </p:cNvPr>
          <p:cNvSpPr txBox="1"/>
          <p:nvPr/>
        </p:nvSpPr>
        <p:spPr>
          <a:xfrm>
            <a:off x="1987171" y="176369"/>
            <a:ext cx="804893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latin typeface="#9Slide03 AmpleSoft Bold" panose="02000000000000000000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BÀI 1. LỊCH SỬ VÀ CUỘC SỐNG</a:t>
            </a:r>
            <a:endParaRPr lang="zh-CN" altLang="en-US" sz="480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latin typeface="#9Slide03 AmpleSoft Bold" panose="02000000000000000000" pitchFamily="2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107240-193A-47FF-8497-F9D172A921BA}"/>
              </a:ext>
            </a:extLst>
          </p:cNvPr>
          <p:cNvSpPr txBox="1"/>
          <p:nvPr/>
        </p:nvSpPr>
        <p:spPr>
          <a:xfrm>
            <a:off x="1498197" y="2348186"/>
            <a:ext cx="9309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Quan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sát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những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hình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ảnh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sau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,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kết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hợp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đọc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SGK 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và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hoàn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thành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nhiệm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vụ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học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tập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được</a:t>
            </a:r>
            <a:r>
              <a:rPr lang="en-US" sz="3200" b="1" i="1" dirty="0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rPr>
              <a:t>giao</a:t>
            </a:r>
            <a:endParaRPr lang="en-US" sz="3200" b="1" i="1" dirty="0">
              <a:solidFill>
                <a:srgbClr val="9933FF"/>
              </a:solidFill>
              <a:latin typeface="#9Slide03 Arima Madurai Light" panose="00000400000000000000" pitchFamily="2" charset="0"/>
              <a:cs typeface="#9Slide03 Arima Madurai Light" panose="00000400000000000000" pitchFamily="2" charset="0"/>
            </a:endParaRPr>
          </a:p>
        </p:txBody>
      </p:sp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xmlns="" id="{B96452FB-7594-462F-BF14-620966DA7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38549"/>
            <a:ext cx="2818044" cy="3219450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BA0C8F3A-B773-48BE-94FF-FBBB31180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970" y="3638550"/>
            <a:ext cx="2286000" cy="3219449"/>
          </a:xfrm>
          <a:prstGeom prst="rect">
            <a:avLst/>
          </a:prstGeom>
        </p:spPr>
      </p:pic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1D79751B-25D7-42C8-9A0C-014FA9E54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843" y="3638549"/>
            <a:ext cx="2661231" cy="321945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28E73AF-9599-42A1-AAA8-E9E44DA0CDD7}"/>
              </a:ext>
            </a:extLst>
          </p:cNvPr>
          <p:cNvSpPr/>
          <p:nvPr/>
        </p:nvSpPr>
        <p:spPr>
          <a:xfrm>
            <a:off x="377763" y="3638549"/>
            <a:ext cx="2363154" cy="321945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8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533FB58-45E0-4F08-BFC2-99F9CDC4D306}"/>
              </a:ext>
            </a:extLst>
          </p:cNvPr>
          <p:cNvSpPr txBox="1"/>
          <p:nvPr/>
        </p:nvSpPr>
        <p:spPr>
          <a:xfrm>
            <a:off x="241685" y="1240057"/>
            <a:ext cx="11482955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Hãy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sắp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xếp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cụm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từ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sau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cho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phù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hợp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với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nội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dung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hình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ảnh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dưới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: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Lịch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sử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gia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đình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lịch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sử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dòng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họ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lịch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sử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nhân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loại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lịch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sử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bản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thân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lịch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sử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dân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tộc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.</a:t>
            </a:r>
          </a:p>
        </p:txBody>
      </p:sp>
      <p:grpSp>
        <p:nvGrpSpPr>
          <p:cNvPr id="31" name="组合 12">
            <a:extLst>
              <a:ext uri="{FF2B5EF4-FFF2-40B4-BE49-F238E27FC236}">
                <a16:creationId xmlns:a16="http://schemas.microsoft.com/office/drawing/2014/main" xmlns="" id="{8D9EB64C-8F3B-4B85-A5AD-A5328537ADB7}"/>
              </a:ext>
            </a:extLst>
          </p:cNvPr>
          <p:cNvGrpSpPr/>
          <p:nvPr/>
        </p:nvGrpSpPr>
        <p:grpSpPr>
          <a:xfrm>
            <a:off x="1173355" y="3119108"/>
            <a:ext cx="655093" cy="769441"/>
            <a:chOff x="4526553" y="3316858"/>
            <a:chExt cx="655093" cy="769441"/>
          </a:xfrm>
        </p:grpSpPr>
        <p:sp>
          <p:nvSpPr>
            <p:cNvPr id="34" name="椭圆 10">
              <a:extLst>
                <a:ext uri="{FF2B5EF4-FFF2-40B4-BE49-F238E27FC236}">
                  <a16:creationId xmlns:a16="http://schemas.microsoft.com/office/drawing/2014/main" xmlns="" id="{6BFE7E8C-E2EB-4E4F-93AC-F694AC6EE142}"/>
                </a:ext>
              </a:extLst>
            </p:cNvPr>
            <p:cNvSpPr/>
            <p:nvPr/>
          </p:nvSpPr>
          <p:spPr>
            <a:xfrm>
              <a:off x="4526553" y="3374030"/>
              <a:ext cx="655093" cy="655093"/>
            </a:xfrm>
            <a:prstGeom prst="ellipse">
              <a:avLst/>
            </a:prstGeom>
            <a:solidFill>
              <a:srgbClr val="FB5D5D"/>
            </a:solidFill>
            <a:ln>
              <a:solidFill>
                <a:srgbClr val="403326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SVN-Beloved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35" name="文本框 11">
              <a:extLst>
                <a:ext uri="{FF2B5EF4-FFF2-40B4-BE49-F238E27FC236}">
                  <a16:creationId xmlns:a16="http://schemas.microsoft.com/office/drawing/2014/main" xmlns="" id="{F2A41C19-2BB5-41E6-9AA5-C5B42AF6E674}"/>
                </a:ext>
              </a:extLst>
            </p:cNvPr>
            <p:cNvSpPr txBox="1"/>
            <p:nvPr/>
          </p:nvSpPr>
          <p:spPr>
            <a:xfrm>
              <a:off x="4667190" y="3316858"/>
              <a:ext cx="373820" cy="76944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F3EADA"/>
                  </a:solidFill>
                  <a:latin typeface="SVN-Beloved" pitchFamily="50" charset="0"/>
                  <a:ea typeface="微软雅黑" panose="020B0503020204020204" pitchFamily="34" charset="-122"/>
                  <a:cs typeface="Calibri" panose="020F0502020204030204" pitchFamily="34" charset="0"/>
                </a:rPr>
                <a:t>1</a:t>
              </a:r>
              <a:endParaRPr lang="zh-CN" altLang="en-US" sz="4400" b="1" dirty="0">
                <a:solidFill>
                  <a:srgbClr val="F3EADA"/>
                </a:solidFill>
                <a:latin typeface="SVN-Beloved" pitchFamily="50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组合 24">
            <a:extLst>
              <a:ext uri="{FF2B5EF4-FFF2-40B4-BE49-F238E27FC236}">
                <a16:creationId xmlns:a16="http://schemas.microsoft.com/office/drawing/2014/main" xmlns="" id="{5F2F4558-A6D8-484E-A53D-7B008B03CE3E}"/>
              </a:ext>
            </a:extLst>
          </p:cNvPr>
          <p:cNvGrpSpPr/>
          <p:nvPr/>
        </p:nvGrpSpPr>
        <p:grpSpPr>
          <a:xfrm>
            <a:off x="4423114" y="3163712"/>
            <a:ext cx="655093" cy="769441"/>
            <a:chOff x="4526553" y="3316858"/>
            <a:chExt cx="655093" cy="769441"/>
          </a:xfrm>
        </p:grpSpPr>
        <p:sp>
          <p:nvSpPr>
            <p:cNvPr id="40" name="椭圆 27">
              <a:extLst>
                <a:ext uri="{FF2B5EF4-FFF2-40B4-BE49-F238E27FC236}">
                  <a16:creationId xmlns:a16="http://schemas.microsoft.com/office/drawing/2014/main" xmlns="" id="{0B4BF643-DFA0-44E6-A858-83A23C5823F9}"/>
                </a:ext>
              </a:extLst>
            </p:cNvPr>
            <p:cNvSpPr/>
            <p:nvPr/>
          </p:nvSpPr>
          <p:spPr>
            <a:xfrm>
              <a:off x="4526553" y="3374030"/>
              <a:ext cx="655093" cy="655093"/>
            </a:xfrm>
            <a:prstGeom prst="ellipse">
              <a:avLst/>
            </a:prstGeom>
            <a:solidFill>
              <a:srgbClr val="64A09B"/>
            </a:solidFill>
            <a:ln>
              <a:solidFill>
                <a:srgbClr val="403326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SVN-Beloved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41" name="文本框 28">
              <a:extLst>
                <a:ext uri="{FF2B5EF4-FFF2-40B4-BE49-F238E27FC236}">
                  <a16:creationId xmlns:a16="http://schemas.microsoft.com/office/drawing/2014/main" xmlns="" id="{2B4DFA36-FC20-439B-A065-F60B6B794E17}"/>
                </a:ext>
              </a:extLst>
            </p:cNvPr>
            <p:cNvSpPr txBox="1"/>
            <p:nvPr/>
          </p:nvSpPr>
          <p:spPr>
            <a:xfrm>
              <a:off x="4635129" y="3316858"/>
              <a:ext cx="437940" cy="76944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F3EADA"/>
                  </a:solidFill>
                  <a:latin typeface="SVN-Beloved" pitchFamily="50" charset="0"/>
                  <a:ea typeface="微软雅黑" panose="020B0503020204020204" pitchFamily="34" charset="-122"/>
                  <a:cs typeface="Calibri" panose="020F0502020204030204" pitchFamily="34" charset="0"/>
                </a:rPr>
                <a:t>2</a:t>
              </a:r>
              <a:endParaRPr lang="zh-CN" altLang="en-US" sz="4400" b="1" dirty="0">
                <a:solidFill>
                  <a:srgbClr val="F3EADA"/>
                </a:solidFill>
                <a:latin typeface="SVN-Beloved" pitchFamily="50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组合 30">
            <a:extLst>
              <a:ext uri="{FF2B5EF4-FFF2-40B4-BE49-F238E27FC236}">
                <a16:creationId xmlns:a16="http://schemas.microsoft.com/office/drawing/2014/main" xmlns="" id="{931BED6B-E6EE-4DBF-B7A9-6501D72061F6}"/>
              </a:ext>
            </a:extLst>
          </p:cNvPr>
          <p:cNvGrpSpPr/>
          <p:nvPr/>
        </p:nvGrpSpPr>
        <p:grpSpPr>
          <a:xfrm>
            <a:off x="7373779" y="3166374"/>
            <a:ext cx="655093" cy="769441"/>
            <a:chOff x="5440148" y="3245738"/>
            <a:chExt cx="655093" cy="769441"/>
          </a:xfrm>
        </p:grpSpPr>
        <p:sp>
          <p:nvSpPr>
            <p:cNvPr id="46" name="椭圆 33">
              <a:extLst>
                <a:ext uri="{FF2B5EF4-FFF2-40B4-BE49-F238E27FC236}">
                  <a16:creationId xmlns:a16="http://schemas.microsoft.com/office/drawing/2014/main" xmlns="" id="{C1C4509A-CC56-4652-90AD-6869979140CF}"/>
                </a:ext>
              </a:extLst>
            </p:cNvPr>
            <p:cNvSpPr/>
            <p:nvPr/>
          </p:nvSpPr>
          <p:spPr>
            <a:xfrm>
              <a:off x="5440148" y="3311664"/>
              <a:ext cx="655093" cy="655093"/>
            </a:xfrm>
            <a:prstGeom prst="ellipse">
              <a:avLst/>
            </a:prstGeom>
            <a:solidFill>
              <a:srgbClr val="FB5D5D"/>
            </a:solidFill>
            <a:ln>
              <a:solidFill>
                <a:srgbClr val="403326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SVN-Beloved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47" name="文本框 34">
              <a:extLst>
                <a:ext uri="{FF2B5EF4-FFF2-40B4-BE49-F238E27FC236}">
                  <a16:creationId xmlns:a16="http://schemas.microsoft.com/office/drawing/2014/main" xmlns="" id="{C788D56B-114C-42CF-B564-DD8F62ECEA99}"/>
                </a:ext>
              </a:extLst>
            </p:cNvPr>
            <p:cNvSpPr txBox="1"/>
            <p:nvPr/>
          </p:nvSpPr>
          <p:spPr>
            <a:xfrm>
              <a:off x="5443426" y="3245738"/>
              <a:ext cx="548548" cy="76944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F3EADA"/>
                  </a:solidFill>
                  <a:latin typeface="SVN-Beloved" pitchFamily="50" charset="0"/>
                  <a:ea typeface="微软雅黑" panose="020B0503020204020204" pitchFamily="34" charset="-122"/>
                  <a:cs typeface="Calibri" panose="020F0502020204030204" pitchFamily="34" charset="0"/>
                </a:rPr>
                <a:t> 3</a:t>
              </a:r>
              <a:endParaRPr lang="zh-CN" altLang="en-US" sz="4400" b="1" dirty="0">
                <a:solidFill>
                  <a:srgbClr val="F3EADA"/>
                </a:solidFill>
                <a:latin typeface="SVN-Beloved" pitchFamily="50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组合 42">
            <a:extLst>
              <a:ext uri="{FF2B5EF4-FFF2-40B4-BE49-F238E27FC236}">
                <a16:creationId xmlns:a16="http://schemas.microsoft.com/office/drawing/2014/main" xmlns="" id="{299D0E5D-66F2-4616-8B94-EF5A8E4A42B3}"/>
              </a:ext>
            </a:extLst>
          </p:cNvPr>
          <p:cNvGrpSpPr/>
          <p:nvPr/>
        </p:nvGrpSpPr>
        <p:grpSpPr>
          <a:xfrm>
            <a:off x="10427749" y="3215613"/>
            <a:ext cx="655093" cy="769441"/>
            <a:chOff x="4526553" y="3316858"/>
            <a:chExt cx="655093" cy="769441"/>
          </a:xfrm>
        </p:grpSpPr>
        <p:sp>
          <p:nvSpPr>
            <p:cNvPr id="52" name="椭圆 45">
              <a:extLst>
                <a:ext uri="{FF2B5EF4-FFF2-40B4-BE49-F238E27FC236}">
                  <a16:creationId xmlns:a16="http://schemas.microsoft.com/office/drawing/2014/main" xmlns="" id="{ECB0A4F8-34EE-47C7-A5BE-2EF43698ACEA}"/>
                </a:ext>
              </a:extLst>
            </p:cNvPr>
            <p:cNvSpPr/>
            <p:nvPr/>
          </p:nvSpPr>
          <p:spPr>
            <a:xfrm>
              <a:off x="4526553" y="3374030"/>
              <a:ext cx="655093" cy="655093"/>
            </a:xfrm>
            <a:prstGeom prst="ellipse">
              <a:avLst/>
            </a:prstGeom>
            <a:solidFill>
              <a:srgbClr val="64A09B"/>
            </a:solidFill>
            <a:ln>
              <a:solidFill>
                <a:srgbClr val="403326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SVN-Beloved" pitchFamily="50" charset="0"/>
                <a:cs typeface="Calibri" panose="020F0502020204030204" pitchFamily="34" charset="0"/>
              </a:endParaRPr>
            </a:p>
          </p:txBody>
        </p:sp>
        <p:sp>
          <p:nvSpPr>
            <p:cNvPr id="53" name="文本框 46">
              <a:extLst>
                <a:ext uri="{FF2B5EF4-FFF2-40B4-BE49-F238E27FC236}">
                  <a16:creationId xmlns:a16="http://schemas.microsoft.com/office/drawing/2014/main" xmlns="" id="{0FACC35B-2D19-421F-AA67-1A757A566E22}"/>
                </a:ext>
              </a:extLst>
            </p:cNvPr>
            <p:cNvSpPr txBox="1"/>
            <p:nvPr/>
          </p:nvSpPr>
          <p:spPr>
            <a:xfrm>
              <a:off x="4636732" y="3316858"/>
              <a:ext cx="434734" cy="76944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F3EADA"/>
                  </a:solidFill>
                  <a:latin typeface="SVN-Beloved" pitchFamily="50" charset="0"/>
                  <a:ea typeface="微软雅黑" panose="020B0503020204020204" pitchFamily="34" charset="-122"/>
                  <a:cs typeface="Calibri" panose="020F0502020204030204" pitchFamily="34" charset="0"/>
                </a:rPr>
                <a:t>4</a:t>
              </a:r>
              <a:endParaRPr lang="zh-CN" altLang="en-US" sz="4400" b="1" dirty="0">
                <a:solidFill>
                  <a:srgbClr val="F3EADA"/>
                </a:solidFill>
                <a:latin typeface="SVN-Beloved" pitchFamily="50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54" name="文本框 4">
            <a:extLst>
              <a:ext uri="{FF2B5EF4-FFF2-40B4-BE49-F238E27FC236}">
                <a16:creationId xmlns:a16="http://schemas.microsoft.com/office/drawing/2014/main" xmlns="" id="{35376F66-FB0E-43D4-A2AC-659B1095364D}"/>
              </a:ext>
            </a:extLst>
          </p:cNvPr>
          <p:cNvSpPr txBox="1"/>
          <p:nvPr/>
        </p:nvSpPr>
        <p:spPr>
          <a:xfrm>
            <a:off x="1987171" y="176369"/>
            <a:ext cx="804893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latin typeface="#9Slide03 AmpleSoft Bold" panose="02000000000000000000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BÀI 1. LỊCH SỬ VÀ CUỘC SỐNG</a:t>
            </a:r>
            <a:endParaRPr lang="zh-CN" altLang="en-US" sz="480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latin typeface="#9Slide03 AmpleSoft Bold" panose="02000000000000000000" pitchFamily="2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5" name="文本框 4">
            <a:extLst>
              <a:ext uri="{FF2B5EF4-FFF2-40B4-BE49-F238E27FC236}">
                <a16:creationId xmlns:a16="http://schemas.microsoft.com/office/drawing/2014/main" xmlns="" id="{47E5CFE3-550E-488A-9F4A-4E24C87E9317}"/>
              </a:ext>
            </a:extLst>
          </p:cNvPr>
          <p:cNvSpPr txBox="1"/>
          <p:nvPr/>
        </p:nvSpPr>
        <p:spPr>
          <a:xfrm>
            <a:off x="1969480" y="164767"/>
            <a:ext cx="804893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480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latin typeface="#9Slide03 AmpleSoft Bold" panose="02000000000000000000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BÀI 1. LỊCH SỬ VÀ CUỘC SỐNG</a:t>
            </a:r>
            <a:endParaRPr lang="zh-CN" altLang="en-US" sz="480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latin typeface="#9Slide03 AmpleSoft Bold" panose="02000000000000000000" pitchFamily="2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9" name="Picture 28" descr="Calendar&#10;&#10;Description automatically generated">
            <a:extLst>
              <a:ext uri="{FF2B5EF4-FFF2-40B4-BE49-F238E27FC236}">
                <a16:creationId xmlns:a16="http://schemas.microsoft.com/office/drawing/2014/main" xmlns="" id="{F4B02395-11AB-4A02-8B86-9DD14A792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79" y="4051402"/>
            <a:ext cx="2456667" cy="2806598"/>
          </a:xfrm>
          <a:prstGeom prst="rect">
            <a:avLst/>
          </a:prstGeom>
        </p:spPr>
      </p:pic>
      <p:pic>
        <p:nvPicPr>
          <p:cNvPr id="30" name="Picture 29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052795BF-0992-4A2C-A437-43A625C40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749" y="4051402"/>
            <a:ext cx="1992851" cy="2806598"/>
          </a:xfrm>
          <a:prstGeom prst="rect">
            <a:avLst/>
          </a:prstGeom>
        </p:spPr>
      </p:pic>
      <p:pic>
        <p:nvPicPr>
          <p:cNvPr id="32" name="Picture 31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6CB73EAC-17AC-4C05-A597-481FC6240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623" y="4051401"/>
            <a:ext cx="2319964" cy="28066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71B828F-A259-429A-8768-4B25BD0DD050}"/>
              </a:ext>
            </a:extLst>
          </p:cNvPr>
          <p:cNvSpPr/>
          <p:nvPr/>
        </p:nvSpPr>
        <p:spPr>
          <a:xfrm>
            <a:off x="782542" y="4048284"/>
            <a:ext cx="2060111" cy="280971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7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5" grpId="0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920</Words>
  <Application>Microsoft Office PowerPoint</Application>
  <PresentationFormat>Custom</PresentationFormat>
  <Paragraphs>155</Paragraphs>
  <Slides>22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Arial</vt:lpstr>
      <vt:lpstr>Tw Cen MT</vt:lpstr>
      <vt:lpstr>#9Slide03 FS Neusa Bold</vt:lpstr>
      <vt:lpstr>Calibri</vt:lpstr>
      <vt:lpstr>#9Slide03 AllRoundGothic</vt:lpstr>
      <vt:lpstr>等线 Light</vt:lpstr>
      <vt:lpstr>#9Slide05 Fourth Medium</vt:lpstr>
      <vt:lpstr>SVN-Beloved</vt:lpstr>
      <vt:lpstr>Wingdings</vt:lpstr>
      <vt:lpstr>#9Slide03 Arima Madurai</vt:lpstr>
      <vt:lpstr>字魂59号-创粗黑</vt:lpstr>
      <vt:lpstr>#9Slide03 Arima Madurai ExtraBo</vt:lpstr>
      <vt:lpstr>#9Slide03 Arima Madurai Bold</vt:lpstr>
      <vt:lpstr>#9Slide05 IcielSanelma</vt:lpstr>
      <vt:lpstr>Times New Roman</vt:lpstr>
      <vt:lpstr>#9Slide03 AmpleSoft Bold</vt:lpstr>
      <vt:lpstr>#9Slide03 Arima Madurai ExtraLi</vt:lpstr>
      <vt:lpstr>#9Slide03 Arima Madurai Light</vt:lpstr>
      <vt:lpstr>微软雅黑</vt:lpstr>
      <vt:lpstr>#9Slide03 Arima Madurai Black</vt:lpstr>
      <vt:lpstr>等线</vt:lpstr>
      <vt:lpstr>Office 主题​​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高志远</dc:creator>
  <cp:lastModifiedBy>asus</cp:lastModifiedBy>
  <cp:revision>146</cp:revision>
  <dcterms:created xsi:type="dcterms:W3CDTF">2017-08-29T02:57:11Z</dcterms:created>
  <dcterms:modified xsi:type="dcterms:W3CDTF">2021-09-10T12:56:03Z</dcterms:modified>
</cp:coreProperties>
</file>