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7" r:id="rId4"/>
    <p:sldMasterId id="2147483713" r:id="rId5"/>
  </p:sldMasterIdLst>
  <p:notesMasterIdLst>
    <p:notesMasterId r:id="rId38"/>
  </p:notesMasterIdLst>
  <p:sldIdLst>
    <p:sldId id="350" r:id="rId6"/>
    <p:sldId id="257" r:id="rId7"/>
    <p:sldId id="259" r:id="rId8"/>
    <p:sldId id="263" r:id="rId9"/>
    <p:sldId id="301" r:id="rId10"/>
    <p:sldId id="338" r:id="rId11"/>
    <p:sldId id="438" r:id="rId12"/>
    <p:sldId id="439" r:id="rId13"/>
    <p:sldId id="440" r:id="rId14"/>
    <p:sldId id="270" r:id="rId15"/>
    <p:sldId id="272" r:id="rId16"/>
    <p:sldId id="305" r:id="rId17"/>
    <p:sldId id="435" r:id="rId18"/>
    <p:sldId id="307" r:id="rId19"/>
    <p:sldId id="449" r:id="rId20"/>
    <p:sldId id="450" r:id="rId21"/>
    <p:sldId id="444" r:id="rId22"/>
    <p:sldId id="445" r:id="rId23"/>
    <p:sldId id="447" r:id="rId24"/>
    <p:sldId id="448" r:id="rId25"/>
    <p:sldId id="312" r:id="rId26"/>
    <p:sldId id="313" r:id="rId27"/>
    <p:sldId id="295" r:id="rId28"/>
    <p:sldId id="289" r:id="rId29"/>
    <p:sldId id="436" r:id="rId30"/>
    <p:sldId id="441" r:id="rId31"/>
    <p:sldId id="437" r:id="rId32"/>
    <p:sldId id="442" r:id="rId33"/>
    <p:sldId id="432" r:id="rId34"/>
    <p:sldId id="430" r:id="rId35"/>
    <p:sldId id="351" r:id="rId36"/>
    <p:sldId id="264" r:id="rId3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F6BE5-24B0-457E-9BEA-60F08095F5D4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A726B-C293-4DB0-A60A-5A5CC4358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60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042E99-1137-4561-A7D8-F8C66E7E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466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042E99-1137-4561-A7D8-F8C66E7E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108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042E99-1137-4561-A7D8-F8C66E7E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638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042E99-1137-4561-A7D8-F8C66E7E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695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042E99-1137-4561-A7D8-F8C66E7E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201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042E99-1137-4561-A7D8-F8C66E7E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647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13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7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624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695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660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61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1988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726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388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6609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51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19/12/2024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7317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19/12/2024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7531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19/12/2024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612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19/12/2024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6229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19/12/2024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93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19/12/2024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8207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19/12/2024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702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19/12/2024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6771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19/12/2024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843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19/12/2024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3571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19/12/2024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832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643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1_0000s_0004_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572" y="-70485"/>
            <a:ext cx="18327053" cy="1034129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880821A2-C1B7-40A8-9AD4-F868C31DAC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9332FFE7-3918-4A6E-801E-3B7F987216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 descr="1_0000s_0001_3D"/>
          <p:cNvPicPr>
            <a:picLocks noChangeAspect="1"/>
          </p:cNvPicPr>
          <p:nvPr userDrawn="1"/>
        </p:nvPicPr>
        <p:blipFill>
          <a:blip r:embed="rId3"/>
          <a:srcRect l="70118" b="80930"/>
          <a:stretch>
            <a:fillRect/>
          </a:stretch>
        </p:blipFill>
        <p:spPr>
          <a:xfrm>
            <a:off x="13083540" y="42863"/>
            <a:ext cx="5438775" cy="173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73556"/>
      </p:ext>
    </p:extLst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8925814"/>
      </p:ext>
    </p:extLst>
  </p:cSld>
  <p:clrMapOvr>
    <a:masterClrMapping/>
  </p:clrMapOvr>
  <p:transition spd="slow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880821A2-C1B7-40A8-9AD4-F868C31DAC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9332FFE7-3918-4A6E-801E-3B7F987216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827176"/>
      </p:ext>
    </p:extLst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880821A2-C1B7-40A8-9AD4-F868C31DAC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9332FFE7-3918-4A6E-801E-3B7F987216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68159"/>
      </p:ext>
    </p:extLst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880821A2-C1B7-40A8-9AD4-F868C31DAC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9332FFE7-3918-4A6E-801E-3B7F987216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283521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880821A2-C1B7-40A8-9AD4-F868C31DAC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9332FFE7-3918-4A6E-801E-3B7F987216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15252"/>
      </p:ext>
    </p:extLst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880821A2-C1B7-40A8-9AD4-F868C31DAC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9332FFE7-3918-4A6E-801E-3B7F987216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79982"/>
      </p:ext>
    </p:extLst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880821A2-C1B7-40A8-9AD4-F868C31DAC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9332FFE7-3918-4A6E-801E-3B7F987216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207584"/>
      </p:ext>
    </p:extLst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880821A2-C1B7-40A8-9AD4-F868C31DAC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9332FFE7-3918-4A6E-801E-3B7F987216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078639"/>
      </p:ext>
    </p:extLst>
  </p:cSld>
  <p:clrMapOvr>
    <a:masterClrMapping/>
  </p:clrMapOvr>
  <p:transition spd="slow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880821A2-C1B7-40A8-9AD4-F868C31DAC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9332FFE7-3918-4A6E-801E-3B7F987216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543416"/>
      </p:ext>
    </p:extLst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880821A2-C1B7-40A8-9AD4-F868C31DAC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9332FFE7-3918-4A6E-801E-3B7F987216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010795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880821A2-C1B7-40A8-9AD4-F868C31DAC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9332FFE7-3918-4A6E-801E-3B7F987216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875301"/>
      </p:ext>
    </p:extLst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880821A2-C1B7-40A8-9AD4-F868C31DAC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9332FFE7-3918-4A6E-801E-3B7F987216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491796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880821A2-C1B7-40A8-9AD4-F868C31DAC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9332FFE7-3918-4A6E-801E-3B7F987216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074804"/>
      </p:ext>
    </p:extLst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880821A2-C1B7-40A8-9AD4-F868C31DAC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9332FFE7-3918-4A6E-801E-3B7F987216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560773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5902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8272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F1F7EBE-C3E2-2070-A9EC-C14DB13A627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400" y="266700"/>
            <a:ext cx="2685752" cy="268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0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A2CF3-161D-4290-9691-8A065EC2791C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5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spd="slow">
    <p:push dir="u"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749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</p:sldLayoutIdLst>
  <p:transition spd="slow">
    <p:pull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F27A1149-BC8F-B5C6-BBEB-EB20DDB43D9A}"/>
              </a:ext>
            </a:extLst>
          </p:cNvPr>
          <p:cNvSpPr txBox="1"/>
          <p:nvPr userDrawn="1"/>
        </p:nvSpPr>
        <p:spPr>
          <a:xfrm>
            <a:off x="0" y="-2184923"/>
            <a:ext cx="18288000" cy="64216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573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70569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</p:sldLayoutIdLst>
  <p:txStyles>
    <p:titleStyle>
      <a:lvl1pPr algn="ctr" defTabSz="1625067" rtl="0" eaLnBrk="1" latinLnBrk="0" hangingPunct="1">
        <a:spcBef>
          <a:spcPct val="0"/>
        </a:spcBef>
        <a:buNone/>
        <a:defRPr sz="780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400" indent="-609400" algn="l" defTabSz="1625067" rtl="0" eaLnBrk="1" latinLnBrk="0" hangingPunct="1">
        <a:spcBef>
          <a:spcPct val="20000"/>
        </a:spcBef>
        <a:buFont typeface="Arial" pitchFamily="34" charset="0"/>
        <a:buChar char="•"/>
        <a:defRPr sz="5691" kern="1200">
          <a:solidFill>
            <a:schemeClr val="tx1"/>
          </a:solidFill>
          <a:latin typeface="+mn-lt"/>
          <a:ea typeface="+mn-ea"/>
          <a:cs typeface="+mn-cs"/>
        </a:defRPr>
      </a:lvl1pPr>
      <a:lvl2pPr marL="1320367" indent="-507834" algn="l" defTabSz="1625067" rtl="0" eaLnBrk="1" latinLnBrk="0" hangingPunct="1">
        <a:spcBef>
          <a:spcPct val="20000"/>
        </a:spcBef>
        <a:buFont typeface="Arial" pitchFamily="34" charset="0"/>
        <a:buChar char="–"/>
        <a:defRPr sz="5029" kern="1200">
          <a:solidFill>
            <a:schemeClr val="tx1"/>
          </a:solidFill>
          <a:latin typeface="+mn-lt"/>
          <a:ea typeface="+mn-ea"/>
          <a:cs typeface="+mn-cs"/>
        </a:defRPr>
      </a:lvl2pPr>
      <a:lvl3pPr marL="2031334" indent="-406267" algn="l" defTabSz="1625067" rtl="0" eaLnBrk="1" latinLnBrk="0" hangingPunct="1">
        <a:spcBef>
          <a:spcPct val="20000"/>
        </a:spcBef>
        <a:buFont typeface="Arial" pitchFamily="34" charset="0"/>
        <a:buChar char="•"/>
        <a:defRPr sz="4235" kern="1200">
          <a:solidFill>
            <a:schemeClr val="tx1"/>
          </a:solidFill>
          <a:latin typeface="+mn-lt"/>
          <a:ea typeface="+mn-ea"/>
          <a:cs typeface="+mn-cs"/>
        </a:defRPr>
      </a:lvl3pPr>
      <a:lvl4pPr marL="2843869" indent="-406267" algn="l" defTabSz="1625067" rtl="0" eaLnBrk="1" latinLnBrk="0" hangingPunct="1">
        <a:spcBef>
          <a:spcPct val="20000"/>
        </a:spcBef>
        <a:buFont typeface="Arial" pitchFamily="34" charset="0"/>
        <a:buChar char="–"/>
        <a:defRPr sz="3573" kern="1200">
          <a:solidFill>
            <a:schemeClr val="tx1"/>
          </a:solidFill>
          <a:latin typeface="+mn-lt"/>
          <a:ea typeface="+mn-ea"/>
          <a:cs typeface="+mn-cs"/>
        </a:defRPr>
      </a:lvl4pPr>
      <a:lvl5pPr marL="3656403" indent="-406267" algn="l" defTabSz="1625067" rtl="0" eaLnBrk="1" latinLnBrk="0" hangingPunct="1">
        <a:spcBef>
          <a:spcPct val="20000"/>
        </a:spcBef>
        <a:buFont typeface="Arial" pitchFamily="34" charset="0"/>
        <a:buChar char="»"/>
        <a:defRPr sz="3573" kern="1200">
          <a:solidFill>
            <a:schemeClr val="tx1"/>
          </a:solidFill>
          <a:latin typeface="+mn-lt"/>
          <a:ea typeface="+mn-ea"/>
          <a:cs typeface="+mn-cs"/>
        </a:defRPr>
      </a:lvl5pPr>
      <a:lvl6pPr marL="4468937" indent="-406267" algn="l" defTabSz="1625067" rtl="0" eaLnBrk="1" latinLnBrk="0" hangingPunct="1">
        <a:spcBef>
          <a:spcPct val="20000"/>
        </a:spcBef>
        <a:buFont typeface="Arial" pitchFamily="34" charset="0"/>
        <a:buChar char="•"/>
        <a:defRPr sz="3573" kern="1200">
          <a:solidFill>
            <a:schemeClr val="tx1"/>
          </a:solidFill>
          <a:latin typeface="+mn-lt"/>
          <a:ea typeface="+mn-ea"/>
          <a:cs typeface="+mn-cs"/>
        </a:defRPr>
      </a:lvl6pPr>
      <a:lvl7pPr marL="5281470" indent="-406267" algn="l" defTabSz="1625067" rtl="0" eaLnBrk="1" latinLnBrk="0" hangingPunct="1">
        <a:spcBef>
          <a:spcPct val="20000"/>
        </a:spcBef>
        <a:buFont typeface="Arial" pitchFamily="34" charset="0"/>
        <a:buChar char="•"/>
        <a:defRPr sz="3573" kern="1200">
          <a:solidFill>
            <a:schemeClr val="tx1"/>
          </a:solidFill>
          <a:latin typeface="+mn-lt"/>
          <a:ea typeface="+mn-ea"/>
          <a:cs typeface="+mn-cs"/>
        </a:defRPr>
      </a:lvl7pPr>
      <a:lvl8pPr marL="6094004" indent="-406267" algn="l" defTabSz="1625067" rtl="0" eaLnBrk="1" latinLnBrk="0" hangingPunct="1">
        <a:spcBef>
          <a:spcPct val="20000"/>
        </a:spcBef>
        <a:buFont typeface="Arial" pitchFamily="34" charset="0"/>
        <a:buChar char="•"/>
        <a:defRPr sz="3573" kern="1200">
          <a:solidFill>
            <a:schemeClr val="tx1"/>
          </a:solidFill>
          <a:latin typeface="+mn-lt"/>
          <a:ea typeface="+mn-ea"/>
          <a:cs typeface="+mn-cs"/>
        </a:defRPr>
      </a:lvl8pPr>
      <a:lvl9pPr marL="6906538" indent="-406267" algn="l" defTabSz="1625067" rtl="0" eaLnBrk="1" latinLnBrk="0" hangingPunct="1">
        <a:spcBef>
          <a:spcPct val="20000"/>
        </a:spcBef>
        <a:buFont typeface="Arial" pitchFamily="34" charset="0"/>
        <a:buChar char="•"/>
        <a:defRPr sz="357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067" rtl="0" eaLnBrk="1" latinLnBrk="0" hangingPunct="1">
        <a:defRPr sz="3176" kern="1200">
          <a:solidFill>
            <a:schemeClr val="tx1"/>
          </a:solidFill>
          <a:latin typeface="+mn-lt"/>
          <a:ea typeface="+mn-ea"/>
          <a:cs typeface="+mn-cs"/>
        </a:defRPr>
      </a:lvl1pPr>
      <a:lvl2pPr marL="812534" algn="l" defTabSz="1625067" rtl="0" eaLnBrk="1" latinLnBrk="0" hangingPunct="1">
        <a:defRPr sz="3176" kern="1200">
          <a:solidFill>
            <a:schemeClr val="tx1"/>
          </a:solidFill>
          <a:latin typeface="+mn-lt"/>
          <a:ea typeface="+mn-ea"/>
          <a:cs typeface="+mn-cs"/>
        </a:defRPr>
      </a:lvl2pPr>
      <a:lvl3pPr marL="1625067" algn="l" defTabSz="1625067" rtl="0" eaLnBrk="1" latinLnBrk="0" hangingPunct="1">
        <a:defRPr sz="3176" kern="1200">
          <a:solidFill>
            <a:schemeClr val="tx1"/>
          </a:solidFill>
          <a:latin typeface="+mn-lt"/>
          <a:ea typeface="+mn-ea"/>
          <a:cs typeface="+mn-cs"/>
        </a:defRPr>
      </a:lvl3pPr>
      <a:lvl4pPr marL="2437601" algn="l" defTabSz="1625067" rtl="0" eaLnBrk="1" latinLnBrk="0" hangingPunct="1">
        <a:defRPr sz="3176" kern="1200">
          <a:solidFill>
            <a:schemeClr val="tx1"/>
          </a:solidFill>
          <a:latin typeface="+mn-lt"/>
          <a:ea typeface="+mn-ea"/>
          <a:cs typeface="+mn-cs"/>
        </a:defRPr>
      </a:lvl4pPr>
      <a:lvl5pPr marL="3250136" algn="l" defTabSz="1625067" rtl="0" eaLnBrk="1" latinLnBrk="0" hangingPunct="1">
        <a:defRPr sz="3176" kern="1200">
          <a:solidFill>
            <a:schemeClr val="tx1"/>
          </a:solidFill>
          <a:latin typeface="+mn-lt"/>
          <a:ea typeface="+mn-ea"/>
          <a:cs typeface="+mn-cs"/>
        </a:defRPr>
      </a:lvl5pPr>
      <a:lvl6pPr marL="4062670" algn="l" defTabSz="1625067" rtl="0" eaLnBrk="1" latinLnBrk="0" hangingPunct="1">
        <a:defRPr sz="3176" kern="1200">
          <a:solidFill>
            <a:schemeClr val="tx1"/>
          </a:solidFill>
          <a:latin typeface="+mn-lt"/>
          <a:ea typeface="+mn-ea"/>
          <a:cs typeface="+mn-cs"/>
        </a:defRPr>
      </a:lvl6pPr>
      <a:lvl7pPr marL="4875204" algn="l" defTabSz="1625067" rtl="0" eaLnBrk="1" latinLnBrk="0" hangingPunct="1">
        <a:defRPr sz="3176" kern="1200">
          <a:solidFill>
            <a:schemeClr val="tx1"/>
          </a:solidFill>
          <a:latin typeface="+mn-lt"/>
          <a:ea typeface="+mn-ea"/>
          <a:cs typeface="+mn-cs"/>
        </a:defRPr>
      </a:lvl7pPr>
      <a:lvl8pPr marL="5687737" algn="l" defTabSz="1625067" rtl="0" eaLnBrk="1" latinLnBrk="0" hangingPunct="1">
        <a:defRPr sz="3176" kern="1200">
          <a:solidFill>
            <a:schemeClr val="tx1"/>
          </a:solidFill>
          <a:latin typeface="+mn-lt"/>
          <a:ea typeface="+mn-ea"/>
          <a:cs typeface="+mn-cs"/>
        </a:defRPr>
      </a:lvl8pPr>
      <a:lvl9pPr marL="6500271" algn="l" defTabSz="1625067" rtl="0" eaLnBrk="1" latinLnBrk="0" hangingPunct="1">
        <a:defRPr sz="31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6.svg"/><Relationship Id="rId7" Type="http://schemas.openxmlformats.org/officeDocument/2006/relationships/image" Target="../media/image31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6.svg"/><Relationship Id="rId7" Type="http://schemas.openxmlformats.org/officeDocument/2006/relationships/image" Target="../media/image4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6.svg"/><Relationship Id="rId7" Type="http://schemas.openxmlformats.org/officeDocument/2006/relationships/image" Target="../media/image31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10" Type="http://schemas.openxmlformats.org/officeDocument/2006/relationships/image" Target="../media/image4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7.mp4"/><Relationship Id="rId7" Type="http://schemas.openxmlformats.org/officeDocument/2006/relationships/image" Target="../media/image16.sv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6.png"/><Relationship Id="rId4" Type="http://schemas.openxmlformats.org/officeDocument/2006/relationships/video" Target="../media/media7.mp4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48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49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52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56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7.png"/><Relationship Id="rId5" Type="http://schemas.openxmlformats.org/officeDocument/2006/relationships/image" Target="../media/image58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7.png"/><Relationship Id="rId5" Type="http://schemas.openxmlformats.org/officeDocument/2006/relationships/image" Target="../media/image58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7.png"/><Relationship Id="rId5" Type="http://schemas.openxmlformats.org/officeDocument/2006/relationships/image" Target="../media/image58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2.mp4"/><Relationship Id="rId1" Type="http://schemas.openxmlformats.org/officeDocument/2006/relationships/video" Target="NULL" TargetMode="Externa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sv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5" Type="http://schemas.openxmlformats.org/officeDocument/2006/relationships/image" Target="../media/image74.sv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Relationship Id="rId1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15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21.png"/><Relationship Id="rId10" Type="http://schemas.openxmlformats.org/officeDocument/2006/relationships/slide" Target="slide10.xml"/><Relationship Id="rId4" Type="http://schemas.openxmlformats.org/officeDocument/2006/relationships/image" Target="../media/image16.svg"/><Relationship Id="rId9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2.png"/><Relationship Id="rId12" Type="http://schemas.openxmlformats.org/officeDocument/2006/relationships/slide" Target="slide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4.wav"/><Relationship Id="rId11" Type="http://schemas.openxmlformats.org/officeDocument/2006/relationships/image" Target="../media/image25.gif"/><Relationship Id="rId5" Type="http://schemas.openxmlformats.org/officeDocument/2006/relationships/audio" Target="../media/audio3.wav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audio4.wav"/><Relationship Id="rId11" Type="http://schemas.openxmlformats.org/officeDocument/2006/relationships/image" Target="../media/image24.png"/><Relationship Id="rId5" Type="http://schemas.openxmlformats.org/officeDocument/2006/relationships/audio" Target="../media/audio3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7.jfif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2.png"/><Relationship Id="rId12" Type="http://schemas.openxmlformats.org/officeDocument/2006/relationships/image" Target="../media/image2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audio4.wav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0" Type="http://schemas.openxmlformats.org/officeDocument/2006/relationships/slide" Target="slide5.xml"/><Relationship Id="rId4" Type="http://schemas.openxmlformats.org/officeDocument/2006/relationships/audio" Target="../media/audio2.wav"/><Relationship Id="rId9" Type="http://schemas.openxmlformats.org/officeDocument/2006/relationships/image" Target="../media/image25.gif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2.png"/><Relationship Id="rId12" Type="http://schemas.openxmlformats.org/officeDocument/2006/relationships/image" Target="../media/image2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4.wav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08A12C7-9906-CE9A-5799-58B368558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9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49DE21-A466-A711-8852-2AA5500ECBC9}"/>
              </a:ext>
            </a:extLst>
          </p:cNvPr>
          <p:cNvSpPr txBox="1"/>
          <p:nvPr/>
        </p:nvSpPr>
        <p:spPr>
          <a:xfrm>
            <a:off x="4033027" y="8312342"/>
            <a:ext cx="11615318" cy="737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lnSpc>
                <a:spcPct val="130000"/>
              </a:lnSpc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viên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Trần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Minh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Thương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5075F8-7D1E-8605-09E4-741E152DFB30}"/>
              </a:ext>
            </a:extLst>
          </p:cNvPr>
          <p:cNvSpPr txBox="1"/>
          <p:nvPr/>
        </p:nvSpPr>
        <p:spPr>
          <a:xfrm>
            <a:off x="572992" y="218711"/>
            <a:ext cx="173140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69737"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ĐÀO TẠO HUYỆN ỨNG HÒA</a:t>
            </a:r>
          </a:p>
          <a:p>
            <a:pPr algn="ctr" defTabSz="1369737"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CAO THÀNH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ADC40B31-E350-4621-B3B4-F2EE5DD02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5610" y="4449099"/>
            <a:ext cx="1420878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28700" eaLnBrk="1" hangingPunct="1">
              <a:defRPr/>
            </a:pPr>
            <a:r>
              <a:rPr lang="en-US" altLang="en-US" sz="4800" b="1" dirty="0">
                <a:solidFill>
                  <a:srgbClr val="3333CC"/>
                </a:solidFill>
                <a:ea typeface="思源黑体 CN Normal"/>
                <a:cs typeface="Arial" panose="020B0604020202020204" pitchFamily="34" charset="0"/>
                <a:sym typeface="Arial" panose="020B0604020202020204"/>
              </a:rPr>
              <a:t>VỀ DỰ CHUYÊN ĐỀ MÔN CÔNG NGHỆ - LỚP 5</a:t>
            </a:r>
          </a:p>
          <a:p>
            <a:pPr algn="ctr" defTabSz="1028700" eaLnBrk="1" hangingPunct="1">
              <a:defRPr/>
            </a:pPr>
            <a:r>
              <a:rPr lang="en-US" altLang="en-US" sz="4800" b="1" dirty="0">
                <a:solidFill>
                  <a:srgbClr val="3333CC"/>
                </a:solidFill>
                <a:ea typeface="思源黑体 CN Normal"/>
                <a:cs typeface="Arial" panose="020B0604020202020204" pitchFamily="34" charset="0"/>
                <a:sym typeface="Arial" panose="020B0604020202020204"/>
              </a:rPr>
              <a:t>CẤP HUYỆN NĂM HỌC 2024 - 2025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16D881-273F-CCA8-9824-B9761F5D1033}"/>
              </a:ext>
            </a:extLst>
          </p:cNvPr>
          <p:cNvSpPr/>
          <p:nvPr/>
        </p:nvSpPr>
        <p:spPr>
          <a:xfrm>
            <a:off x="1456010" y="2336525"/>
            <a:ext cx="15741744" cy="4732491"/>
          </a:xfrm>
          <a:prstGeom prst="rect">
            <a:avLst/>
          </a:prstGeom>
          <a:noFill/>
        </p:spPr>
        <p:txBody>
          <a:bodyPr spcFirstLastPara="1" wrap="none" lIns="137160" tIns="68580" rIns="137160" bIns="68580" numCol="1">
            <a:prstTxWarp prst="textArchUp">
              <a:avLst>
                <a:gd name="adj" fmla="val 11213025"/>
              </a:avLst>
            </a:prstTxWarp>
            <a:spAutoFit/>
          </a:bodyPr>
          <a:lstStyle/>
          <a:p>
            <a:pPr algn="ctr" defTabSz="1028700">
              <a:defRPr/>
            </a:pPr>
            <a:r>
              <a:rPr lang="en-US" sz="74400" b="1" kern="10">
                <a:ln w="0"/>
                <a:solidFill>
                  <a:srgbClr val="FF0000"/>
                </a:solidFill>
                <a:latin typeface="Arial" panose="020B0604020202020204"/>
                <a:ea typeface="思源黑体 CN Normal"/>
                <a:cs typeface="Arial" panose="020B0604020202020204"/>
                <a:sym typeface="Arial" panose="020B0604020202020204"/>
              </a:rPr>
              <a:t>NHIỆT LIỆT CHÀO MỪNG QUÝ </a:t>
            </a:r>
            <a:r>
              <a:rPr lang="vi-VN" sz="74400" b="1" kern="10">
                <a:ln w="0"/>
                <a:solidFill>
                  <a:srgbClr val="FF0000"/>
                </a:solidFill>
                <a:latin typeface="Arial" panose="020B0604020202020204"/>
                <a:ea typeface="思源黑体 CN Normal"/>
                <a:cs typeface="Arial" panose="020B0604020202020204"/>
                <a:sym typeface="Arial" panose="020B0604020202020204"/>
              </a:rPr>
              <a:t>THẦY </a:t>
            </a:r>
            <a:r>
              <a:rPr lang="en-US" sz="74400" b="1" kern="10">
                <a:ln w="0"/>
                <a:solidFill>
                  <a:srgbClr val="FF0000"/>
                </a:solidFill>
                <a:latin typeface="Arial" panose="020B0604020202020204"/>
                <a:ea typeface="思源黑体 CN Normal"/>
                <a:cs typeface="Arial" panose="020B0604020202020204"/>
                <a:sym typeface="Arial" panose="020B0604020202020204"/>
              </a:rPr>
              <a:t>CÔ GIÁO</a:t>
            </a:r>
            <a:endParaRPr lang="en-US" sz="74400" b="1" kern="10" dirty="0">
              <a:ln w="0"/>
              <a:solidFill>
                <a:srgbClr val="FF0000"/>
              </a:solidFill>
              <a:latin typeface="Arial" panose="020B0604020202020204"/>
              <a:ea typeface="思源黑体 CN Normal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Picture 2" descr="A cartoon of a child sitting on a chair with headphones on&#10;&#10;Description automatically generated">
            <a:extLst>
              <a:ext uri="{FF2B5EF4-FFF2-40B4-BE49-F238E27FC236}">
                <a16:creationId xmlns:a16="http://schemas.microsoft.com/office/drawing/2014/main" id="{DBEC063F-BE75-991F-A4D8-DB9DD2EE7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3975" y="7571618"/>
            <a:ext cx="3214688" cy="321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6562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301" y="-173691"/>
            <a:ext cx="18994602" cy="10634382"/>
          </a:xfrm>
          <a:custGeom>
            <a:avLst/>
            <a:gdLst/>
            <a:ahLst/>
            <a:cxnLst/>
            <a:rect l="l" t="t" r="r" b="b"/>
            <a:pathLst>
              <a:path w="18994602" h="10634382">
                <a:moveTo>
                  <a:pt x="0" y="0"/>
                </a:moveTo>
                <a:lnTo>
                  <a:pt x="18994602" y="0"/>
                </a:lnTo>
                <a:lnTo>
                  <a:pt x="18994602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92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243447" y="1028700"/>
            <a:ext cx="13495484" cy="7894858"/>
          </a:xfrm>
          <a:custGeom>
            <a:avLst/>
            <a:gdLst/>
            <a:ahLst/>
            <a:cxnLst/>
            <a:rect l="l" t="t" r="r" b="b"/>
            <a:pathLst>
              <a:path w="13495484" h="7894858">
                <a:moveTo>
                  <a:pt x="0" y="0"/>
                </a:moveTo>
                <a:lnTo>
                  <a:pt x="13495483" y="0"/>
                </a:lnTo>
                <a:lnTo>
                  <a:pt x="13495483" y="7894858"/>
                </a:lnTo>
                <a:lnTo>
                  <a:pt x="0" y="7894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730479" y="4201482"/>
            <a:ext cx="4623400" cy="942018"/>
          </a:xfrm>
          <a:custGeom>
            <a:avLst/>
            <a:gdLst/>
            <a:ahLst/>
            <a:cxnLst/>
            <a:rect l="l" t="t" r="r" b="b"/>
            <a:pathLst>
              <a:path w="4623400" h="942018">
                <a:moveTo>
                  <a:pt x="0" y="0"/>
                </a:moveTo>
                <a:lnTo>
                  <a:pt x="4623401" y="0"/>
                </a:lnTo>
                <a:lnTo>
                  <a:pt x="4623401" y="942018"/>
                </a:lnTo>
                <a:lnTo>
                  <a:pt x="0" y="9420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73691" y="2036362"/>
            <a:ext cx="1489007" cy="2274872"/>
          </a:xfrm>
          <a:custGeom>
            <a:avLst/>
            <a:gdLst/>
            <a:ahLst/>
            <a:cxnLst/>
            <a:rect l="l" t="t" r="r" b="b"/>
            <a:pathLst>
              <a:path w="1489007" h="2274872">
                <a:moveTo>
                  <a:pt x="0" y="0"/>
                </a:moveTo>
                <a:lnTo>
                  <a:pt x="1489007" y="0"/>
                </a:lnTo>
                <a:lnTo>
                  <a:pt x="1489007" y="2274873"/>
                </a:lnTo>
                <a:lnTo>
                  <a:pt x="0" y="22748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189690" y="3156480"/>
            <a:ext cx="1214696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spc="-127" dirty="0">
                <a:solidFill>
                  <a:srgbClr val="FEF0DA"/>
                </a:solidFill>
                <a:latin typeface="Asap Bold"/>
                <a:ea typeface="Asap Bold"/>
                <a:cs typeface="Asap Bold"/>
                <a:sym typeface="Asap Bold"/>
              </a:rPr>
              <a:t>HOẠT ĐỘNG 1: SỬ DỤNG ĐIỆN THOẠI AN TOÀN, TIẾT KIỆM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6588C11-E62A-2C4A-D9DD-311A481C0638}"/>
              </a:ext>
            </a:extLst>
          </p:cNvPr>
          <p:cNvSpPr/>
          <p:nvPr/>
        </p:nvSpPr>
        <p:spPr>
          <a:xfrm flipH="1">
            <a:off x="13639800" y="5219700"/>
            <a:ext cx="4787551" cy="5347421"/>
          </a:xfrm>
          <a:custGeom>
            <a:avLst/>
            <a:gdLst/>
            <a:ahLst/>
            <a:cxnLst/>
            <a:rect l="l" t="t" r="r" b="b"/>
            <a:pathLst>
              <a:path w="7978637" h="9386632">
                <a:moveTo>
                  <a:pt x="7978637" y="0"/>
                </a:moveTo>
                <a:lnTo>
                  <a:pt x="0" y="0"/>
                </a:lnTo>
                <a:lnTo>
                  <a:pt x="0" y="9386632"/>
                </a:lnTo>
                <a:lnTo>
                  <a:pt x="7978637" y="9386632"/>
                </a:lnTo>
                <a:lnTo>
                  <a:pt x="797863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301" y="-173691"/>
            <a:ext cx="18994602" cy="10634382"/>
          </a:xfrm>
          <a:custGeom>
            <a:avLst/>
            <a:gdLst/>
            <a:ahLst/>
            <a:cxnLst/>
            <a:rect l="l" t="t" r="r" b="b"/>
            <a:pathLst>
              <a:path w="18994602" h="10634382">
                <a:moveTo>
                  <a:pt x="0" y="0"/>
                </a:moveTo>
                <a:lnTo>
                  <a:pt x="18994602" y="0"/>
                </a:lnTo>
                <a:lnTo>
                  <a:pt x="18994602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925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04800" y="21770"/>
            <a:ext cx="17830800" cy="1825404"/>
            <a:chOff x="0" y="0"/>
            <a:chExt cx="10194245" cy="190837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0194245" cy="1908373"/>
              <a:chOff x="0" y="0"/>
              <a:chExt cx="2375135" cy="4446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9779" y="6223"/>
                <a:ext cx="2360403" cy="429261"/>
              </a:xfrm>
              <a:custGeom>
                <a:avLst/>
                <a:gdLst/>
                <a:ahLst/>
                <a:cxnLst/>
                <a:rect l="l" t="t" r="r" b="b"/>
                <a:pathLst>
                  <a:path w="2360403" h="429261">
                    <a:moveTo>
                      <a:pt x="2359895" y="288037"/>
                    </a:moveTo>
                    <a:lnTo>
                      <a:pt x="2359895" y="264542"/>
                    </a:lnTo>
                    <a:cubicBezTo>
                      <a:pt x="2359895" y="264161"/>
                      <a:pt x="2359895" y="263780"/>
                      <a:pt x="2359895" y="263399"/>
                    </a:cubicBezTo>
                    <a:cubicBezTo>
                      <a:pt x="2359895" y="263526"/>
                      <a:pt x="2359895" y="263780"/>
                      <a:pt x="2359895" y="263907"/>
                    </a:cubicBezTo>
                    <a:lnTo>
                      <a:pt x="2359641" y="210052"/>
                    </a:lnTo>
                    <a:lnTo>
                      <a:pt x="2359641" y="209977"/>
                    </a:lnTo>
                    <a:cubicBezTo>
                      <a:pt x="2359641" y="209917"/>
                      <a:pt x="2359641" y="209857"/>
                      <a:pt x="2359641" y="209812"/>
                    </a:cubicBezTo>
                    <a:lnTo>
                      <a:pt x="2359641" y="163195"/>
                    </a:lnTo>
                    <a:cubicBezTo>
                      <a:pt x="2359768" y="164084"/>
                      <a:pt x="2359895" y="165608"/>
                      <a:pt x="2360022" y="167259"/>
                    </a:cubicBezTo>
                    <a:cubicBezTo>
                      <a:pt x="2359387" y="151384"/>
                      <a:pt x="2360149" y="134112"/>
                      <a:pt x="2359641" y="125349"/>
                    </a:cubicBezTo>
                    <a:lnTo>
                      <a:pt x="2359260" y="126238"/>
                    </a:lnTo>
                    <a:cubicBezTo>
                      <a:pt x="2359133" y="120777"/>
                      <a:pt x="2359006" y="115824"/>
                      <a:pt x="2359133" y="110998"/>
                    </a:cubicBezTo>
                    <a:cubicBezTo>
                      <a:pt x="2359006" y="105283"/>
                      <a:pt x="2359133" y="98552"/>
                      <a:pt x="2358244" y="92456"/>
                    </a:cubicBezTo>
                    <a:cubicBezTo>
                      <a:pt x="2356593" y="80010"/>
                      <a:pt x="2353291" y="66929"/>
                      <a:pt x="2344147" y="52451"/>
                    </a:cubicBezTo>
                    <a:lnTo>
                      <a:pt x="2344147" y="52705"/>
                    </a:lnTo>
                    <a:cubicBezTo>
                      <a:pt x="2336654" y="40894"/>
                      <a:pt x="2326494" y="28448"/>
                      <a:pt x="2316842" y="20828"/>
                    </a:cubicBezTo>
                    <a:cubicBezTo>
                      <a:pt x="2302745" y="11176"/>
                      <a:pt x="2315191" y="20828"/>
                      <a:pt x="2303126" y="13589"/>
                    </a:cubicBezTo>
                    <a:cubicBezTo>
                      <a:pt x="2302237" y="12827"/>
                      <a:pt x="2300586" y="12446"/>
                      <a:pt x="2298681" y="12319"/>
                    </a:cubicBezTo>
                    <a:cubicBezTo>
                      <a:pt x="2292077" y="9017"/>
                      <a:pt x="2291061" y="8890"/>
                      <a:pt x="2289918" y="8636"/>
                    </a:cubicBezTo>
                    <a:cubicBezTo>
                      <a:pt x="2288775" y="8509"/>
                      <a:pt x="2287759" y="8001"/>
                      <a:pt x="2280393" y="5588"/>
                    </a:cubicBezTo>
                    <a:cubicBezTo>
                      <a:pt x="2279631" y="5334"/>
                      <a:pt x="2278742" y="5080"/>
                      <a:pt x="2277853" y="4699"/>
                    </a:cubicBezTo>
                    <a:lnTo>
                      <a:pt x="2276456" y="3429"/>
                    </a:lnTo>
                    <a:cubicBezTo>
                      <a:pt x="2273916" y="2667"/>
                      <a:pt x="2269471" y="2921"/>
                      <a:pt x="2265026" y="3302"/>
                    </a:cubicBezTo>
                    <a:cubicBezTo>
                      <a:pt x="2263248" y="3048"/>
                      <a:pt x="2261597" y="2540"/>
                      <a:pt x="2259692" y="2413"/>
                    </a:cubicBezTo>
                    <a:cubicBezTo>
                      <a:pt x="2255374" y="2159"/>
                      <a:pt x="2250040" y="1778"/>
                      <a:pt x="2246230" y="1778"/>
                    </a:cubicBezTo>
                    <a:cubicBezTo>
                      <a:pt x="2242293" y="1778"/>
                      <a:pt x="2238356" y="1778"/>
                      <a:pt x="2234419" y="1778"/>
                    </a:cubicBezTo>
                    <a:cubicBezTo>
                      <a:pt x="2226418" y="1778"/>
                      <a:pt x="2218163" y="1778"/>
                      <a:pt x="2209654" y="1778"/>
                    </a:cubicBezTo>
                    <a:cubicBezTo>
                      <a:pt x="2192509" y="1778"/>
                      <a:pt x="2174475" y="1905"/>
                      <a:pt x="2108077" y="1905"/>
                    </a:cubicBezTo>
                    <a:lnTo>
                      <a:pt x="2111529" y="1651"/>
                    </a:lnTo>
                    <a:lnTo>
                      <a:pt x="1889461" y="1905"/>
                    </a:lnTo>
                    <a:cubicBezTo>
                      <a:pt x="1798563" y="1905"/>
                      <a:pt x="1706514" y="1905"/>
                      <a:pt x="1614466" y="2032"/>
                    </a:cubicBezTo>
                    <a:cubicBezTo>
                      <a:pt x="1561538" y="2032"/>
                      <a:pt x="1505158" y="2286"/>
                      <a:pt x="1447628" y="2540"/>
                    </a:cubicBezTo>
                    <a:lnTo>
                      <a:pt x="995438" y="3048"/>
                    </a:lnTo>
                    <a:cubicBezTo>
                      <a:pt x="863118" y="2032"/>
                      <a:pt x="730798" y="2540"/>
                      <a:pt x="600780" y="4572"/>
                    </a:cubicBezTo>
                    <a:lnTo>
                      <a:pt x="562810" y="5334"/>
                    </a:lnTo>
                    <a:cubicBezTo>
                      <a:pt x="347646" y="5080"/>
                      <a:pt x="219928" y="4318"/>
                      <a:pt x="193294" y="3937"/>
                    </a:cubicBezTo>
                    <a:lnTo>
                      <a:pt x="193675" y="4318"/>
                    </a:lnTo>
                    <a:cubicBezTo>
                      <a:pt x="184785" y="4191"/>
                      <a:pt x="162687" y="3429"/>
                      <a:pt x="161925" y="2159"/>
                    </a:cubicBezTo>
                    <a:cubicBezTo>
                      <a:pt x="161798" y="2032"/>
                      <a:pt x="161925" y="1905"/>
                      <a:pt x="161671" y="1905"/>
                    </a:cubicBezTo>
                    <a:cubicBezTo>
                      <a:pt x="159639" y="1905"/>
                      <a:pt x="157734" y="2032"/>
                      <a:pt x="156083" y="2032"/>
                    </a:cubicBezTo>
                    <a:cubicBezTo>
                      <a:pt x="156083" y="2032"/>
                      <a:pt x="101473" y="0"/>
                      <a:pt x="91567" y="3937"/>
                    </a:cubicBezTo>
                    <a:cubicBezTo>
                      <a:pt x="83947" y="4953"/>
                      <a:pt x="75692" y="6858"/>
                      <a:pt x="67183" y="10541"/>
                    </a:cubicBezTo>
                    <a:cubicBezTo>
                      <a:pt x="44323" y="19558"/>
                      <a:pt x="20828" y="40005"/>
                      <a:pt x="9525" y="67183"/>
                    </a:cubicBezTo>
                    <a:cubicBezTo>
                      <a:pt x="3683" y="80518"/>
                      <a:pt x="889" y="95123"/>
                      <a:pt x="889" y="108839"/>
                    </a:cubicBezTo>
                    <a:cubicBezTo>
                      <a:pt x="889" y="111506"/>
                      <a:pt x="889" y="114046"/>
                      <a:pt x="889" y="116713"/>
                    </a:cubicBezTo>
                    <a:lnTo>
                      <a:pt x="889" y="161163"/>
                    </a:lnTo>
                    <a:cubicBezTo>
                      <a:pt x="889" y="171450"/>
                      <a:pt x="889" y="179451"/>
                      <a:pt x="889" y="184023"/>
                    </a:cubicBezTo>
                    <a:lnTo>
                      <a:pt x="889" y="183515"/>
                    </a:lnTo>
                    <a:lnTo>
                      <a:pt x="889" y="201930"/>
                    </a:lnTo>
                    <a:cubicBezTo>
                      <a:pt x="762" y="211404"/>
                      <a:pt x="1016" y="214302"/>
                      <a:pt x="0" y="216765"/>
                    </a:cubicBezTo>
                    <a:cubicBezTo>
                      <a:pt x="0" y="217831"/>
                      <a:pt x="127" y="219528"/>
                      <a:pt x="254" y="221615"/>
                    </a:cubicBezTo>
                    <a:cubicBezTo>
                      <a:pt x="127" y="223702"/>
                      <a:pt x="0" y="225399"/>
                      <a:pt x="0" y="226465"/>
                    </a:cubicBezTo>
                    <a:cubicBezTo>
                      <a:pt x="1016" y="228898"/>
                      <a:pt x="762" y="231751"/>
                      <a:pt x="889" y="234379"/>
                    </a:cubicBezTo>
                    <a:lnTo>
                      <a:pt x="889" y="247397"/>
                    </a:lnTo>
                    <a:lnTo>
                      <a:pt x="889" y="247016"/>
                    </a:lnTo>
                    <a:cubicBezTo>
                      <a:pt x="889" y="250826"/>
                      <a:pt x="889" y="257176"/>
                      <a:pt x="889" y="265177"/>
                    </a:cubicBezTo>
                    <a:lnTo>
                      <a:pt x="889" y="322200"/>
                    </a:lnTo>
                    <a:cubicBezTo>
                      <a:pt x="889" y="335916"/>
                      <a:pt x="3683" y="350521"/>
                      <a:pt x="9525" y="363856"/>
                    </a:cubicBezTo>
                    <a:cubicBezTo>
                      <a:pt x="20828" y="390907"/>
                      <a:pt x="44450" y="411481"/>
                      <a:pt x="67183" y="420498"/>
                    </a:cubicBezTo>
                    <a:cubicBezTo>
                      <a:pt x="78486" y="425324"/>
                      <a:pt x="89662" y="427102"/>
                      <a:pt x="98806" y="427991"/>
                    </a:cubicBezTo>
                    <a:cubicBezTo>
                      <a:pt x="104267" y="428372"/>
                      <a:pt x="108331" y="428372"/>
                      <a:pt x="111633" y="428372"/>
                    </a:cubicBezTo>
                    <a:cubicBezTo>
                      <a:pt x="110871" y="428499"/>
                      <a:pt x="109982" y="428626"/>
                      <a:pt x="108966" y="428626"/>
                    </a:cubicBezTo>
                    <a:cubicBezTo>
                      <a:pt x="111252" y="428499"/>
                      <a:pt x="112776" y="428372"/>
                      <a:pt x="113538" y="428245"/>
                    </a:cubicBezTo>
                    <a:cubicBezTo>
                      <a:pt x="115316" y="428245"/>
                      <a:pt x="116840" y="428245"/>
                      <a:pt x="118237" y="428245"/>
                    </a:cubicBezTo>
                    <a:lnTo>
                      <a:pt x="114300" y="428118"/>
                    </a:lnTo>
                    <a:cubicBezTo>
                      <a:pt x="142748" y="427356"/>
                      <a:pt x="139065" y="428753"/>
                      <a:pt x="161925" y="429261"/>
                    </a:cubicBezTo>
                    <a:cubicBezTo>
                      <a:pt x="161544" y="429007"/>
                      <a:pt x="161798" y="428880"/>
                      <a:pt x="162433" y="428626"/>
                    </a:cubicBezTo>
                    <a:lnTo>
                      <a:pt x="161925" y="429261"/>
                    </a:lnTo>
                    <a:lnTo>
                      <a:pt x="2227180" y="429261"/>
                    </a:lnTo>
                    <a:cubicBezTo>
                      <a:pt x="2229593" y="429261"/>
                      <a:pt x="2232006" y="429261"/>
                      <a:pt x="2234419" y="429261"/>
                    </a:cubicBezTo>
                    <a:cubicBezTo>
                      <a:pt x="2238483" y="429261"/>
                      <a:pt x="2242420" y="429261"/>
                      <a:pt x="2246230" y="429261"/>
                    </a:cubicBezTo>
                    <a:cubicBezTo>
                      <a:pt x="2250040" y="429261"/>
                      <a:pt x="2255374" y="429007"/>
                      <a:pt x="2259692" y="428626"/>
                    </a:cubicBezTo>
                    <a:cubicBezTo>
                      <a:pt x="2261470" y="428372"/>
                      <a:pt x="2263248" y="427991"/>
                      <a:pt x="2265026" y="427737"/>
                    </a:cubicBezTo>
                    <a:cubicBezTo>
                      <a:pt x="2269471" y="428118"/>
                      <a:pt x="2273916" y="428372"/>
                      <a:pt x="2276329" y="427610"/>
                    </a:cubicBezTo>
                    <a:lnTo>
                      <a:pt x="2277472" y="426086"/>
                    </a:lnTo>
                    <a:cubicBezTo>
                      <a:pt x="2277472" y="426086"/>
                      <a:pt x="2294617" y="423546"/>
                      <a:pt x="2309349" y="414656"/>
                    </a:cubicBezTo>
                    <a:cubicBezTo>
                      <a:pt x="2309984" y="414402"/>
                      <a:pt x="2311508" y="413513"/>
                      <a:pt x="2316588" y="410084"/>
                    </a:cubicBezTo>
                    <a:cubicBezTo>
                      <a:pt x="2326240" y="402464"/>
                      <a:pt x="2336400" y="390018"/>
                      <a:pt x="2343893" y="378207"/>
                    </a:cubicBezTo>
                    <a:lnTo>
                      <a:pt x="2343893" y="378461"/>
                    </a:lnTo>
                    <a:cubicBezTo>
                      <a:pt x="2350878" y="367412"/>
                      <a:pt x="2354307" y="357252"/>
                      <a:pt x="2356339" y="347473"/>
                    </a:cubicBezTo>
                    <a:cubicBezTo>
                      <a:pt x="2356339" y="347473"/>
                      <a:pt x="2356339" y="347473"/>
                      <a:pt x="2356466" y="347346"/>
                    </a:cubicBezTo>
                    <a:cubicBezTo>
                      <a:pt x="2357101" y="345695"/>
                      <a:pt x="2358117" y="337821"/>
                      <a:pt x="2358117" y="337821"/>
                    </a:cubicBezTo>
                    <a:cubicBezTo>
                      <a:pt x="2358752" y="332614"/>
                      <a:pt x="2360403" y="317628"/>
                      <a:pt x="2359895" y="288037"/>
                    </a:cubicBezTo>
                    <a:close/>
                  </a:path>
                </a:pathLst>
              </a:custGeom>
              <a:solidFill>
                <a:srgbClr val="F4B71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697042" y="123372"/>
              <a:ext cx="9279376" cy="14157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ảnh</a:t>
              </a:r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thoại</a:t>
              </a:r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an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toàn</a:t>
              </a:r>
              <a:r>
                <a:rPr lang="en-US" sz="4400" b="1" dirty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</a:t>
              </a:r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kiệm</a:t>
              </a:r>
              <a:endParaRPr lang="en-US" sz="4000" b="1" dirty="0">
                <a:solidFill>
                  <a:srgbClr val="2E2C2B"/>
                </a:solidFill>
                <a:latin typeface="Cambria" panose="02040503050406030204" pitchFamily="18" charset="0"/>
                <a:ea typeface="Cambria" panose="02040503050406030204" pitchFamily="18" charset="0"/>
                <a:cs typeface="Cabin Bold"/>
                <a:sym typeface="Cabin Bold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7A1A8BC9-8646-EFC6-A256-692DF1B87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42900"/>
            <a:ext cx="847725" cy="981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D22496-3266-8C59-B3D4-249600B48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286" y="1902092"/>
            <a:ext cx="17707428" cy="838490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301" y="-263567"/>
            <a:ext cx="18994602" cy="10634382"/>
          </a:xfrm>
          <a:custGeom>
            <a:avLst/>
            <a:gdLst/>
            <a:ahLst/>
            <a:cxnLst/>
            <a:rect l="l" t="t" r="r" b="b"/>
            <a:pathLst>
              <a:path w="18994602" h="10634382">
                <a:moveTo>
                  <a:pt x="0" y="0"/>
                </a:moveTo>
                <a:lnTo>
                  <a:pt x="18994602" y="0"/>
                </a:lnTo>
                <a:lnTo>
                  <a:pt x="18994602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925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5FC88E-B541-9111-283C-BA00211EA153}"/>
              </a:ext>
            </a:extLst>
          </p:cNvPr>
          <p:cNvSpPr/>
          <p:nvPr/>
        </p:nvSpPr>
        <p:spPr>
          <a:xfrm>
            <a:off x="685800" y="190500"/>
            <a:ext cx="16535400" cy="17526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19D703-1FBA-9BF7-CF8F-A9AE0EBE2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9540" y="2302810"/>
            <a:ext cx="4308764" cy="3657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2FE797-8727-395F-1CE3-E19387661C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2900" y="2242196"/>
            <a:ext cx="3890481" cy="3657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4CF7D-471D-0290-0D27-39D2855B5A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00" y="2185046"/>
            <a:ext cx="4302323" cy="3771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00822A-5A13-B517-03F4-FED4FADC8D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8185" y="6382273"/>
            <a:ext cx="4222620" cy="36290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5AD0E93-4E52-DB4C-35B5-8E5FAA5696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0145" y="6406518"/>
            <a:ext cx="4138691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350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hild sitting at a desk writing on a book&#10;&#10;Description automatically generated">
            <a:extLst>
              <a:ext uri="{FF2B5EF4-FFF2-40B4-BE49-F238E27FC236}">
                <a16:creationId xmlns:a16="http://schemas.microsoft.com/office/drawing/2014/main" id="{981AEFAC-6D31-EBE6-B24B-A981A934F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0"/>
            <a:ext cx="137922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595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301" y="-173691"/>
            <a:ext cx="18994602" cy="10634382"/>
          </a:xfrm>
          <a:custGeom>
            <a:avLst/>
            <a:gdLst/>
            <a:ahLst/>
            <a:cxnLst/>
            <a:rect l="l" t="t" r="r" b="b"/>
            <a:pathLst>
              <a:path w="18994602" h="10634382">
                <a:moveTo>
                  <a:pt x="0" y="0"/>
                </a:moveTo>
                <a:lnTo>
                  <a:pt x="18994602" y="0"/>
                </a:lnTo>
                <a:lnTo>
                  <a:pt x="18994602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925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243447" y="1028700"/>
            <a:ext cx="13495484" cy="7894858"/>
          </a:xfrm>
          <a:custGeom>
            <a:avLst/>
            <a:gdLst/>
            <a:ahLst/>
            <a:cxnLst/>
            <a:rect l="l" t="t" r="r" b="b"/>
            <a:pathLst>
              <a:path w="13495484" h="7894858">
                <a:moveTo>
                  <a:pt x="0" y="0"/>
                </a:moveTo>
                <a:lnTo>
                  <a:pt x="13495483" y="0"/>
                </a:lnTo>
                <a:lnTo>
                  <a:pt x="13495483" y="7894858"/>
                </a:lnTo>
                <a:lnTo>
                  <a:pt x="0" y="7894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730479" y="4201482"/>
            <a:ext cx="4623400" cy="942018"/>
          </a:xfrm>
          <a:custGeom>
            <a:avLst/>
            <a:gdLst/>
            <a:ahLst/>
            <a:cxnLst/>
            <a:rect l="l" t="t" r="r" b="b"/>
            <a:pathLst>
              <a:path w="4623400" h="942018">
                <a:moveTo>
                  <a:pt x="0" y="0"/>
                </a:moveTo>
                <a:lnTo>
                  <a:pt x="4623401" y="0"/>
                </a:lnTo>
                <a:lnTo>
                  <a:pt x="4623401" y="942018"/>
                </a:lnTo>
                <a:lnTo>
                  <a:pt x="0" y="9420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73691" y="2036362"/>
            <a:ext cx="1489007" cy="2274872"/>
          </a:xfrm>
          <a:custGeom>
            <a:avLst/>
            <a:gdLst/>
            <a:ahLst/>
            <a:cxnLst/>
            <a:rect l="l" t="t" r="r" b="b"/>
            <a:pathLst>
              <a:path w="1489007" h="2274872">
                <a:moveTo>
                  <a:pt x="0" y="0"/>
                </a:moveTo>
                <a:lnTo>
                  <a:pt x="1489007" y="0"/>
                </a:lnTo>
                <a:lnTo>
                  <a:pt x="1489007" y="2274873"/>
                </a:lnTo>
                <a:lnTo>
                  <a:pt x="0" y="22748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555996" y="2825831"/>
            <a:ext cx="121920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-127" normalizeH="0" baseline="0" noProof="0" dirty="0">
                <a:ln>
                  <a:noFill/>
                </a:ln>
                <a:solidFill>
                  <a:srgbClr val="FEF0DA"/>
                </a:solidFill>
                <a:effectLst/>
                <a:uLnTx/>
                <a:uFillTx/>
                <a:latin typeface="Asap Bold"/>
                <a:ea typeface="Asap Bold"/>
                <a:cs typeface="Asap Bold"/>
                <a:sym typeface="Asap Bold"/>
              </a:rPr>
              <a:t>HOẠT</a:t>
            </a:r>
            <a:r>
              <a:rPr kumimoji="0" lang="en-US" sz="8000" b="1" i="0" u="none" strike="noStrike" kern="1200" cap="none" spc="-127" normalizeH="0" noProof="0" dirty="0">
                <a:ln>
                  <a:noFill/>
                </a:ln>
                <a:solidFill>
                  <a:srgbClr val="FEF0DA"/>
                </a:solidFill>
                <a:effectLst/>
                <a:uLnTx/>
                <a:uFillTx/>
                <a:latin typeface="Asap Bold"/>
                <a:ea typeface="Asap Bold"/>
                <a:cs typeface="Asap Bold"/>
                <a:sym typeface="Asap Bold"/>
              </a:rPr>
              <a:t> ĐỘNG 2:</a:t>
            </a:r>
            <a:r>
              <a:rPr kumimoji="0" lang="en-US" sz="8000" b="1" i="0" u="none" strike="noStrike" kern="1200" cap="none" spc="-127" normalizeH="0" baseline="0" noProof="0" dirty="0">
                <a:ln>
                  <a:noFill/>
                </a:ln>
                <a:solidFill>
                  <a:srgbClr val="FEF0DA"/>
                </a:solidFill>
                <a:effectLst/>
                <a:uLnTx/>
                <a:uFillTx/>
                <a:latin typeface="Asap Bold"/>
                <a:ea typeface="Asap Bold"/>
                <a:cs typeface="Asap Bold"/>
                <a:sym typeface="Asap Bold"/>
              </a:rPr>
              <a:t> SỬ</a:t>
            </a:r>
            <a:r>
              <a:rPr kumimoji="0" lang="en-US" sz="8000" b="1" i="0" u="none" strike="noStrike" kern="1200" cap="none" spc="-127" normalizeH="0" noProof="0" dirty="0">
                <a:ln>
                  <a:noFill/>
                </a:ln>
                <a:solidFill>
                  <a:srgbClr val="FEF0DA"/>
                </a:solidFill>
                <a:effectLst/>
                <a:uLnTx/>
                <a:uFillTx/>
                <a:latin typeface="Asap Bold"/>
                <a:ea typeface="Asap Bold"/>
                <a:cs typeface="Asap Bold"/>
                <a:sym typeface="Asap Bold"/>
              </a:rPr>
              <a:t> DỤNG ĐIỆN THOẠI HIỆU QUẢ, PHÙ HỢP VỚI QUY TẮC GIAO TIẾP</a:t>
            </a:r>
            <a:endParaRPr kumimoji="0" lang="en-US" sz="8000" b="1" i="0" u="none" strike="noStrike" kern="1200" cap="none" spc="-127" normalizeH="0" baseline="0" noProof="0" dirty="0">
              <a:ln>
                <a:noFill/>
              </a:ln>
              <a:solidFill>
                <a:srgbClr val="FEF0DA"/>
              </a:solidFill>
              <a:effectLst/>
              <a:uLnTx/>
              <a:uFillTx/>
              <a:latin typeface="Asap Bold"/>
              <a:ea typeface="Asap Bold"/>
              <a:cs typeface="Asap Bold"/>
              <a:sym typeface="Asap Bold"/>
            </a:endParaRP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FD623A27-F2F4-4EE5-E607-75438130A2B1}"/>
              </a:ext>
            </a:extLst>
          </p:cNvPr>
          <p:cNvSpPr/>
          <p:nvPr/>
        </p:nvSpPr>
        <p:spPr>
          <a:xfrm>
            <a:off x="13512229" y="4838700"/>
            <a:ext cx="4748557" cy="5738437"/>
          </a:xfrm>
          <a:custGeom>
            <a:avLst/>
            <a:gdLst/>
            <a:ahLst/>
            <a:cxnLst/>
            <a:rect l="l" t="t" r="r" b="b"/>
            <a:pathLst>
              <a:path w="4748557" h="5738437">
                <a:moveTo>
                  <a:pt x="0" y="0"/>
                </a:moveTo>
                <a:lnTo>
                  <a:pt x="4748557" y="0"/>
                </a:lnTo>
                <a:lnTo>
                  <a:pt x="4748557" y="5738437"/>
                </a:lnTo>
                <a:lnTo>
                  <a:pt x="0" y="57384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238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301" y="-263567"/>
            <a:ext cx="18994602" cy="10634382"/>
          </a:xfrm>
          <a:custGeom>
            <a:avLst/>
            <a:gdLst/>
            <a:ahLst/>
            <a:cxnLst/>
            <a:rect l="l" t="t" r="r" b="b"/>
            <a:pathLst>
              <a:path w="18994602" h="10634382">
                <a:moveTo>
                  <a:pt x="0" y="0"/>
                </a:moveTo>
                <a:lnTo>
                  <a:pt x="18994602" y="0"/>
                </a:lnTo>
                <a:lnTo>
                  <a:pt x="18994602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2925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73E7F3D-DA95-188B-A6D0-DB6924EC843E}"/>
              </a:ext>
            </a:extLst>
          </p:cNvPr>
          <p:cNvGrpSpPr/>
          <p:nvPr/>
        </p:nvGrpSpPr>
        <p:grpSpPr>
          <a:xfrm>
            <a:off x="304800" y="21770"/>
            <a:ext cx="17830800" cy="1825404"/>
            <a:chOff x="0" y="0"/>
            <a:chExt cx="10194245" cy="1908373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6D93520A-031A-C1BA-8EF9-943B3E3261E5}"/>
                </a:ext>
              </a:extLst>
            </p:cNvPr>
            <p:cNvGrpSpPr/>
            <p:nvPr/>
          </p:nvGrpSpPr>
          <p:grpSpPr>
            <a:xfrm>
              <a:off x="0" y="0"/>
              <a:ext cx="10194245" cy="1908373"/>
              <a:chOff x="0" y="0"/>
              <a:chExt cx="2375135" cy="444628"/>
            </a:xfrm>
          </p:grpSpPr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546C316F-7CEF-9688-3BD4-03D0857B72E3}"/>
                  </a:ext>
                </a:extLst>
              </p:cNvPr>
              <p:cNvSpPr/>
              <p:nvPr/>
            </p:nvSpPr>
            <p:spPr>
              <a:xfrm>
                <a:off x="9779" y="6223"/>
                <a:ext cx="2360403" cy="429261"/>
              </a:xfrm>
              <a:custGeom>
                <a:avLst/>
                <a:gdLst/>
                <a:ahLst/>
                <a:cxnLst/>
                <a:rect l="l" t="t" r="r" b="b"/>
                <a:pathLst>
                  <a:path w="2360403" h="429261">
                    <a:moveTo>
                      <a:pt x="2359895" y="288037"/>
                    </a:moveTo>
                    <a:lnTo>
                      <a:pt x="2359895" y="264542"/>
                    </a:lnTo>
                    <a:cubicBezTo>
                      <a:pt x="2359895" y="264161"/>
                      <a:pt x="2359895" y="263780"/>
                      <a:pt x="2359895" y="263399"/>
                    </a:cubicBezTo>
                    <a:cubicBezTo>
                      <a:pt x="2359895" y="263526"/>
                      <a:pt x="2359895" y="263780"/>
                      <a:pt x="2359895" y="263907"/>
                    </a:cubicBezTo>
                    <a:lnTo>
                      <a:pt x="2359641" y="210052"/>
                    </a:lnTo>
                    <a:lnTo>
                      <a:pt x="2359641" y="209977"/>
                    </a:lnTo>
                    <a:cubicBezTo>
                      <a:pt x="2359641" y="209917"/>
                      <a:pt x="2359641" y="209857"/>
                      <a:pt x="2359641" y="209812"/>
                    </a:cubicBezTo>
                    <a:lnTo>
                      <a:pt x="2359641" y="163195"/>
                    </a:lnTo>
                    <a:cubicBezTo>
                      <a:pt x="2359768" y="164084"/>
                      <a:pt x="2359895" y="165608"/>
                      <a:pt x="2360022" y="167259"/>
                    </a:cubicBezTo>
                    <a:cubicBezTo>
                      <a:pt x="2359387" y="151384"/>
                      <a:pt x="2360149" y="134112"/>
                      <a:pt x="2359641" y="125349"/>
                    </a:cubicBezTo>
                    <a:lnTo>
                      <a:pt x="2359260" y="126238"/>
                    </a:lnTo>
                    <a:cubicBezTo>
                      <a:pt x="2359133" y="120777"/>
                      <a:pt x="2359006" y="115824"/>
                      <a:pt x="2359133" y="110998"/>
                    </a:cubicBezTo>
                    <a:cubicBezTo>
                      <a:pt x="2359006" y="105283"/>
                      <a:pt x="2359133" y="98552"/>
                      <a:pt x="2358244" y="92456"/>
                    </a:cubicBezTo>
                    <a:cubicBezTo>
                      <a:pt x="2356593" y="80010"/>
                      <a:pt x="2353291" y="66929"/>
                      <a:pt x="2344147" y="52451"/>
                    </a:cubicBezTo>
                    <a:lnTo>
                      <a:pt x="2344147" y="52705"/>
                    </a:lnTo>
                    <a:cubicBezTo>
                      <a:pt x="2336654" y="40894"/>
                      <a:pt x="2326494" y="28448"/>
                      <a:pt x="2316842" y="20828"/>
                    </a:cubicBezTo>
                    <a:cubicBezTo>
                      <a:pt x="2302745" y="11176"/>
                      <a:pt x="2315191" y="20828"/>
                      <a:pt x="2303126" y="13589"/>
                    </a:cubicBezTo>
                    <a:cubicBezTo>
                      <a:pt x="2302237" y="12827"/>
                      <a:pt x="2300586" y="12446"/>
                      <a:pt x="2298681" y="12319"/>
                    </a:cubicBezTo>
                    <a:cubicBezTo>
                      <a:pt x="2292077" y="9017"/>
                      <a:pt x="2291061" y="8890"/>
                      <a:pt x="2289918" y="8636"/>
                    </a:cubicBezTo>
                    <a:cubicBezTo>
                      <a:pt x="2288775" y="8509"/>
                      <a:pt x="2287759" y="8001"/>
                      <a:pt x="2280393" y="5588"/>
                    </a:cubicBezTo>
                    <a:cubicBezTo>
                      <a:pt x="2279631" y="5334"/>
                      <a:pt x="2278742" y="5080"/>
                      <a:pt x="2277853" y="4699"/>
                    </a:cubicBezTo>
                    <a:lnTo>
                      <a:pt x="2276456" y="3429"/>
                    </a:lnTo>
                    <a:cubicBezTo>
                      <a:pt x="2273916" y="2667"/>
                      <a:pt x="2269471" y="2921"/>
                      <a:pt x="2265026" y="3302"/>
                    </a:cubicBezTo>
                    <a:cubicBezTo>
                      <a:pt x="2263248" y="3048"/>
                      <a:pt x="2261597" y="2540"/>
                      <a:pt x="2259692" y="2413"/>
                    </a:cubicBezTo>
                    <a:cubicBezTo>
                      <a:pt x="2255374" y="2159"/>
                      <a:pt x="2250040" y="1778"/>
                      <a:pt x="2246230" y="1778"/>
                    </a:cubicBezTo>
                    <a:cubicBezTo>
                      <a:pt x="2242293" y="1778"/>
                      <a:pt x="2238356" y="1778"/>
                      <a:pt x="2234419" y="1778"/>
                    </a:cubicBezTo>
                    <a:cubicBezTo>
                      <a:pt x="2226418" y="1778"/>
                      <a:pt x="2218163" y="1778"/>
                      <a:pt x="2209654" y="1778"/>
                    </a:cubicBezTo>
                    <a:cubicBezTo>
                      <a:pt x="2192509" y="1778"/>
                      <a:pt x="2174475" y="1905"/>
                      <a:pt x="2108077" y="1905"/>
                    </a:cubicBezTo>
                    <a:lnTo>
                      <a:pt x="2111529" y="1651"/>
                    </a:lnTo>
                    <a:lnTo>
                      <a:pt x="1889461" y="1905"/>
                    </a:lnTo>
                    <a:cubicBezTo>
                      <a:pt x="1798563" y="1905"/>
                      <a:pt x="1706514" y="1905"/>
                      <a:pt x="1614466" y="2032"/>
                    </a:cubicBezTo>
                    <a:cubicBezTo>
                      <a:pt x="1561538" y="2032"/>
                      <a:pt x="1505158" y="2286"/>
                      <a:pt x="1447628" y="2540"/>
                    </a:cubicBezTo>
                    <a:lnTo>
                      <a:pt x="995438" y="3048"/>
                    </a:lnTo>
                    <a:cubicBezTo>
                      <a:pt x="863118" y="2032"/>
                      <a:pt x="730798" y="2540"/>
                      <a:pt x="600780" y="4572"/>
                    </a:cubicBezTo>
                    <a:lnTo>
                      <a:pt x="562810" y="5334"/>
                    </a:lnTo>
                    <a:cubicBezTo>
                      <a:pt x="347646" y="5080"/>
                      <a:pt x="219928" y="4318"/>
                      <a:pt x="193294" y="3937"/>
                    </a:cubicBezTo>
                    <a:lnTo>
                      <a:pt x="193675" y="4318"/>
                    </a:lnTo>
                    <a:cubicBezTo>
                      <a:pt x="184785" y="4191"/>
                      <a:pt x="162687" y="3429"/>
                      <a:pt x="161925" y="2159"/>
                    </a:cubicBezTo>
                    <a:cubicBezTo>
                      <a:pt x="161798" y="2032"/>
                      <a:pt x="161925" y="1905"/>
                      <a:pt x="161671" y="1905"/>
                    </a:cubicBezTo>
                    <a:cubicBezTo>
                      <a:pt x="159639" y="1905"/>
                      <a:pt x="157734" y="2032"/>
                      <a:pt x="156083" y="2032"/>
                    </a:cubicBezTo>
                    <a:cubicBezTo>
                      <a:pt x="156083" y="2032"/>
                      <a:pt x="101473" y="0"/>
                      <a:pt x="91567" y="3937"/>
                    </a:cubicBezTo>
                    <a:cubicBezTo>
                      <a:pt x="83947" y="4953"/>
                      <a:pt x="75692" y="6858"/>
                      <a:pt x="67183" y="10541"/>
                    </a:cubicBezTo>
                    <a:cubicBezTo>
                      <a:pt x="44323" y="19558"/>
                      <a:pt x="20828" y="40005"/>
                      <a:pt x="9525" y="67183"/>
                    </a:cubicBezTo>
                    <a:cubicBezTo>
                      <a:pt x="3683" y="80518"/>
                      <a:pt x="889" y="95123"/>
                      <a:pt x="889" y="108839"/>
                    </a:cubicBezTo>
                    <a:cubicBezTo>
                      <a:pt x="889" y="111506"/>
                      <a:pt x="889" y="114046"/>
                      <a:pt x="889" y="116713"/>
                    </a:cubicBezTo>
                    <a:lnTo>
                      <a:pt x="889" y="161163"/>
                    </a:lnTo>
                    <a:cubicBezTo>
                      <a:pt x="889" y="171450"/>
                      <a:pt x="889" y="179451"/>
                      <a:pt x="889" y="184023"/>
                    </a:cubicBezTo>
                    <a:lnTo>
                      <a:pt x="889" y="183515"/>
                    </a:lnTo>
                    <a:lnTo>
                      <a:pt x="889" y="201930"/>
                    </a:lnTo>
                    <a:cubicBezTo>
                      <a:pt x="762" y="211404"/>
                      <a:pt x="1016" y="214302"/>
                      <a:pt x="0" y="216765"/>
                    </a:cubicBezTo>
                    <a:cubicBezTo>
                      <a:pt x="0" y="217831"/>
                      <a:pt x="127" y="219528"/>
                      <a:pt x="254" y="221615"/>
                    </a:cubicBezTo>
                    <a:cubicBezTo>
                      <a:pt x="127" y="223702"/>
                      <a:pt x="0" y="225399"/>
                      <a:pt x="0" y="226465"/>
                    </a:cubicBezTo>
                    <a:cubicBezTo>
                      <a:pt x="1016" y="228898"/>
                      <a:pt x="762" y="231751"/>
                      <a:pt x="889" y="234379"/>
                    </a:cubicBezTo>
                    <a:lnTo>
                      <a:pt x="889" y="247397"/>
                    </a:lnTo>
                    <a:lnTo>
                      <a:pt x="889" y="247016"/>
                    </a:lnTo>
                    <a:cubicBezTo>
                      <a:pt x="889" y="250826"/>
                      <a:pt x="889" y="257176"/>
                      <a:pt x="889" y="265177"/>
                    </a:cubicBezTo>
                    <a:lnTo>
                      <a:pt x="889" y="322200"/>
                    </a:lnTo>
                    <a:cubicBezTo>
                      <a:pt x="889" y="335916"/>
                      <a:pt x="3683" y="350521"/>
                      <a:pt x="9525" y="363856"/>
                    </a:cubicBezTo>
                    <a:cubicBezTo>
                      <a:pt x="20828" y="390907"/>
                      <a:pt x="44450" y="411481"/>
                      <a:pt x="67183" y="420498"/>
                    </a:cubicBezTo>
                    <a:cubicBezTo>
                      <a:pt x="78486" y="425324"/>
                      <a:pt x="89662" y="427102"/>
                      <a:pt x="98806" y="427991"/>
                    </a:cubicBezTo>
                    <a:cubicBezTo>
                      <a:pt x="104267" y="428372"/>
                      <a:pt x="108331" y="428372"/>
                      <a:pt x="111633" y="428372"/>
                    </a:cubicBezTo>
                    <a:cubicBezTo>
                      <a:pt x="110871" y="428499"/>
                      <a:pt x="109982" y="428626"/>
                      <a:pt x="108966" y="428626"/>
                    </a:cubicBezTo>
                    <a:cubicBezTo>
                      <a:pt x="111252" y="428499"/>
                      <a:pt x="112776" y="428372"/>
                      <a:pt x="113538" y="428245"/>
                    </a:cubicBezTo>
                    <a:cubicBezTo>
                      <a:pt x="115316" y="428245"/>
                      <a:pt x="116840" y="428245"/>
                      <a:pt x="118237" y="428245"/>
                    </a:cubicBezTo>
                    <a:lnTo>
                      <a:pt x="114300" y="428118"/>
                    </a:lnTo>
                    <a:cubicBezTo>
                      <a:pt x="142748" y="427356"/>
                      <a:pt x="139065" y="428753"/>
                      <a:pt x="161925" y="429261"/>
                    </a:cubicBezTo>
                    <a:cubicBezTo>
                      <a:pt x="161544" y="429007"/>
                      <a:pt x="161798" y="428880"/>
                      <a:pt x="162433" y="428626"/>
                    </a:cubicBezTo>
                    <a:lnTo>
                      <a:pt x="161925" y="429261"/>
                    </a:lnTo>
                    <a:lnTo>
                      <a:pt x="2227180" y="429261"/>
                    </a:lnTo>
                    <a:cubicBezTo>
                      <a:pt x="2229593" y="429261"/>
                      <a:pt x="2232006" y="429261"/>
                      <a:pt x="2234419" y="429261"/>
                    </a:cubicBezTo>
                    <a:cubicBezTo>
                      <a:pt x="2238483" y="429261"/>
                      <a:pt x="2242420" y="429261"/>
                      <a:pt x="2246230" y="429261"/>
                    </a:cubicBezTo>
                    <a:cubicBezTo>
                      <a:pt x="2250040" y="429261"/>
                      <a:pt x="2255374" y="429007"/>
                      <a:pt x="2259692" y="428626"/>
                    </a:cubicBezTo>
                    <a:cubicBezTo>
                      <a:pt x="2261470" y="428372"/>
                      <a:pt x="2263248" y="427991"/>
                      <a:pt x="2265026" y="427737"/>
                    </a:cubicBezTo>
                    <a:cubicBezTo>
                      <a:pt x="2269471" y="428118"/>
                      <a:pt x="2273916" y="428372"/>
                      <a:pt x="2276329" y="427610"/>
                    </a:cubicBezTo>
                    <a:lnTo>
                      <a:pt x="2277472" y="426086"/>
                    </a:lnTo>
                    <a:cubicBezTo>
                      <a:pt x="2277472" y="426086"/>
                      <a:pt x="2294617" y="423546"/>
                      <a:pt x="2309349" y="414656"/>
                    </a:cubicBezTo>
                    <a:cubicBezTo>
                      <a:pt x="2309984" y="414402"/>
                      <a:pt x="2311508" y="413513"/>
                      <a:pt x="2316588" y="410084"/>
                    </a:cubicBezTo>
                    <a:cubicBezTo>
                      <a:pt x="2326240" y="402464"/>
                      <a:pt x="2336400" y="390018"/>
                      <a:pt x="2343893" y="378207"/>
                    </a:cubicBezTo>
                    <a:lnTo>
                      <a:pt x="2343893" y="378461"/>
                    </a:lnTo>
                    <a:cubicBezTo>
                      <a:pt x="2350878" y="367412"/>
                      <a:pt x="2354307" y="357252"/>
                      <a:pt x="2356339" y="347473"/>
                    </a:cubicBezTo>
                    <a:cubicBezTo>
                      <a:pt x="2356339" y="347473"/>
                      <a:pt x="2356339" y="347473"/>
                      <a:pt x="2356466" y="347346"/>
                    </a:cubicBezTo>
                    <a:cubicBezTo>
                      <a:pt x="2357101" y="345695"/>
                      <a:pt x="2358117" y="337821"/>
                      <a:pt x="2358117" y="337821"/>
                    </a:cubicBezTo>
                    <a:cubicBezTo>
                      <a:pt x="2358752" y="332614"/>
                      <a:pt x="2360403" y="317628"/>
                      <a:pt x="2359895" y="288037"/>
                    </a:cubicBezTo>
                    <a:close/>
                  </a:path>
                </a:pathLst>
              </a:custGeom>
              <a:solidFill>
                <a:srgbClr val="F4B71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5760B02E-6A4C-9F1D-E51A-D0EA0A2561CA}"/>
                </a:ext>
              </a:extLst>
            </p:cNvPr>
            <p:cNvSpPr txBox="1"/>
            <p:nvPr/>
          </p:nvSpPr>
          <p:spPr>
            <a:xfrm>
              <a:off x="697042" y="123372"/>
              <a:ext cx="9279376" cy="15444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huống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800" b="1" dirty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400" b="1" dirty="0">
                <a:solidFill>
                  <a:srgbClr val="2E2C2B"/>
                </a:solidFill>
                <a:latin typeface="Cambria" panose="02040503050406030204" pitchFamily="18" charset="0"/>
                <a:ea typeface="Cambria" panose="02040503050406030204" pitchFamily="18" charset="0"/>
                <a:cs typeface="Cabin Bold"/>
                <a:sym typeface="Cabin Bold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3EC3204-659D-CF62-9C2B-5C8AAC561A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" y="342900"/>
            <a:ext cx="847725" cy="98107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931F05-28EB-BF3F-A2C7-ED95FC6A567E}"/>
              </a:ext>
            </a:extLst>
          </p:cNvPr>
          <p:cNvSpPr/>
          <p:nvPr/>
        </p:nvSpPr>
        <p:spPr>
          <a:xfrm>
            <a:off x="292581" y="2476500"/>
            <a:ext cx="4700337" cy="383606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Khi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1" name="alo an co nha">
            <a:hlinkClick r:id="" action="ppaction://media"/>
            <a:extLst>
              <a:ext uri="{FF2B5EF4-FFF2-40B4-BE49-F238E27FC236}">
                <a16:creationId xmlns:a16="http://schemas.microsoft.com/office/drawing/2014/main" id="{AD40B20F-4F1B-331E-43E6-4BB61F9A3B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033768" y="1940044"/>
            <a:ext cx="6383361" cy="82071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3EBA8AA-BE37-8498-7DD1-2C63C6E532C1}"/>
              </a:ext>
            </a:extLst>
          </p:cNvPr>
          <p:cNvGrpSpPr/>
          <p:nvPr/>
        </p:nvGrpSpPr>
        <p:grpSpPr>
          <a:xfrm>
            <a:off x="5257800" y="1940044"/>
            <a:ext cx="6400800" cy="8229600"/>
            <a:chOff x="5257800" y="1940044"/>
            <a:chExt cx="6400800" cy="8229600"/>
          </a:xfrm>
        </p:grpSpPr>
        <p:pic>
          <p:nvPicPr>
            <p:cNvPr id="8" name="chau chao ong a">
              <a:hlinkClick r:id="" action="ppaction://media"/>
              <a:extLst>
                <a:ext uri="{FF2B5EF4-FFF2-40B4-BE49-F238E27FC236}">
                  <a16:creationId xmlns:a16="http://schemas.microsoft.com/office/drawing/2014/main" id="{27207DBD-44C5-FD01-3DE9-3B5555288092}"/>
                </a:ext>
              </a:extLst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5257800" y="1940044"/>
              <a:ext cx="6400800" cy="8229600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CC71FB4-0D76-B4DA-9B1C-421A1C852147}"/>
                </a:ext>
              </a:extLst>
            </p:cNvPr>
            <p:cNvSpPr/>
            <p:nvPr/>
          </p:nvSpPr>
          <p:spPr>
            <a:xfrm>
              <a:off x="5269832" y="9419123"/>
              <a:ext cx="914400" cy="67793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1E2AA867-49A2-F5F1-1EEE-EAF3726ABA56}"/>
              </a:ext>
            </a:extLst>
          </p:cNvPr>
          <p:cNvSpPr/>
          <p:nvPr/>
        </p:nvSpPr>
        <p:spPr>
          <a:xfrm>
            <a:off x="14768248" y="9300856"/>
            <a:ext cx="914400" cy="6779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6616593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301" y="-263567"/>
            <a:ext cx="18994602" cy="10634382"/>
          </a:xfrm>
          <a:custGeom>
            <a:avLst/>
            <a:gdLst/>
            <a:ahLst/>
            <a:cxnLst/>
            <a:rect l="l" t="t" r="r" b="b"/>
            <a:pathLst>
              <a:path w="18994602" h="10634382">
                <a:moveTo>
                  <a:pt x="0" y="0"/>
                </a:moveTo>
                <a:lnTo>
                  <a:pt x="18994602" y="0"/>
                </a:lnTo>
                <a:lnTo>
                  <a:pt x="18994602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925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73E7F3D-DA95-188B-A6D0-DB6924EC843E}"/>
              </a:ext>
            </a:extLst>
          </p:cNvPr>
          <p:cNvGrpSpPr/>
          <p:nvPr/>
        </p:nvGrpSpPr>
        <p:grpSpPr>
          <a:xfrm>
            <a:off x="304800" y="21770"/>
            <a:ext cx="17830800" cy="1825404"/>
            <a:chOff x="0" y="0"/>
            <a:chExt cx="10194245" cy="1908373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6D93520A-031A-C1BA-8EF9-943B3E3261E5}"/>
                </a:ext>
              </a:extLst>
            </p:cNvPr>
            <p:cNvGrpSpPr/>
            <p:nvPr/>
          </p:nvGrpSpPr>
          <p:grpSpPr>
            <a:xfrm>
              <a:off x="0" y="0"/>
              <a:ext cx="10194245" cy="1908373"/>
              <a:chOff x="0" y="0"/>
              <a:chExt cx="2375135" cy="444628"/>
            </a:xfrm>
          </p:grpSpPr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546C316F-7CEF-9688-3BD4-03D0857B72E3}"/>
                  </a:ext>
                </a:extLst>
              </p:cNvPr>
              <p:cNvSpPr/>
              <p:nvPr/>
            </p:nvSpPr>
            <p:spPr>
              <a:xfrm>
                <a:off x="9779" y="6223"/>
                <a:ext cx="2360403" cy="429261"/>
              </a:xfrm>
              <a:custGeom>
                <a:avLst/>
                <a:gdLst/>
                <a:ahLst/>
                <a:cxnLst/>
                <a:rect l="l" t="t" r="r" b="b"/>
                <a:pathLst>
                  <a:path w="2360403" h="429261">
                    <a:moveTo>
                      <a:pt x="2359895" y="288037"/>
                    </a:moveTo>
                    <a:lnTo>
                      <a:pt x="2359895" y="264542"/>
                    </a:lnTo>
                    <a:cubicBezTo>
                      <a:pt x="2359895" y="264161"/>
                      <a:pt x="2359895" y="263780"/>
                      <a:pt x="2359895" y="263399"/>
                    </a:cubicBezTo>
                    <a:cubicBezTo>
                      <a:pt x="2359895" y="263526"/>
                      <a:pt x="2359895" y="263780"/>
                      <a:pt x="2359895" y="263907"/>
                    </a:cubicBezTo>
                    <a:lnTo>
                      <a:pt x="2359641" y="210052"/>
                    </a:lnTo>
                    <a:lnTo>
                      <a:pt x="2359641" y="209977"/>
                    </a:lnTo>
                    <a:cubicBezTo>
                      <a:pt x="2359641" y="209917"/>
                      <a:pt x="2359641" y="209857"/>
                      <a:pt x="2359641" y="209812"/>
                    </a:cubicBezTo>
                    <a:lnTo>
                      <a:pt x="2359641" y="163195"/>
                    </a:lnTo>
                    <a:cubicBezTo>
                      <a:pt x="2359768" y="164084"/>
                      <a:pt x="2359895" y="165608"/>
                      <a:pt x="2360022" y="167259"/>
                    </a:cubicBezTo>
                    <a:cubicBezTo>
                      <a:pt x="2359387" y="151384"/>
                      <a:pt x="2360149" y="134112"/>
                      <a:pt x="2359641" y="125349"/>
                    </a:cubicBezTo>
                    <a:lnTo>
                      <a:pt x="2359260" y="126238"/>
                    </a:lnTo>
                    <a:cubicBezTo>
                      <a:pt x="2359133" y="120777"/>
                      <a:pt x="2359006" y="115824"/>
                      <a:pt x="2359133" y="110998"/>
                    </a:cubicBezTo>
                    <a:cubicBezTo>
                      <a:pt x="2359006" y="105283"/>
                      <a:pt x="2359133" y="98552"/>
                      <a:pt x="2358244" y="92456"/>
                    </a:cubicBezTo>
                    <a:cubicBezTo>
                      <a:pt x="2356593" y="80010"/>
                      <a:pt x="2353291" y="66929"/>
                      <a:pt x="2344147" y="52451"/>
                    </a:cubicBezTo>
                    <a:lnTo>
                      <a:pt x="2344147" y="52705"/>
                    </a:lnTo>
                    <a:cubicBezTo>
                      <a:pt x="2336654" y="40894"/>
                      <a:pt x="2326494" y="28448"/>
                      <a:pt x="2316842" y="20828"/>
                    </a:cubicBezTo>
                    <a:cubicBezTo>
                      <a:pt x="2302745" y="11176"/>
                      <a:pt x="2315191" y="20828"/>
                      <a:pt x="2303126" y="13589"/>
                    </a:cubicBezTo>
                    <a:cubicBezTo>
                      <a:pt x="2302237" y="12827"/>
                      <a:pt x="2300586" y="12446"/>
                      <a:pt x="2298681" y="12319"/>
                    </a:cubicBezTo>
                    <a:cubicBezTo>
                      <a:pt x="2292077" y="9017"/>
                      <a:pt x="2291061" y="8890"/>
                      <a:pt x="2289918" y="8636"/>
                    </a:cubicBezTo>
                    <a:cubicBezTo>
                      <a:pt x="2288775" y="8509"/>
                      <a:pt x="2287759" y="8001"/>
                      <a:pt x="2280393" y="5588"/>
                    </a:cubicBezTo>
                    <a:cubicBezTo>
                      <a:pt x="2279631" y="5334"/>
                      <a:pt x="2278742" y="5080"/>
                      <a:pt x="2277853" y="4699"/>
                    </a:cubicBezTo>
                    <a:lnTo>
                      <a:pt x="2276456" y="3429"/>
                    </a:lnTo>
                    <a:cubicBezTo>
                      <a:pt x="2273916" y="2667"/>
                      <a:pt x="2269471" y="2921"/>
                      <a:pt x="2265026" y="3302"/>
                    </a:cubicBezTo>
                    <a:cubicBezTo>
                      <a:pt x="2263248" y="3048"/>
                      <a:pt x="2261597" y="2540"/>
                      <a:pt x="2259692" y="2413"/>
                    </a:cubicBezTo>
                    <a:cubicBezTo>
                      <a:pt x="2255374" y="2159"/>
                      <a:pt x="2250040" y="1778"/>
                      <a:pt x="2246230" y="1778"/>
                    </a:cubicBezTo>
                    <a:cubicBezTo>
                      <a:pt x="2242293" y="1778"/>
                      <a:pt x="2238356" y="1778"/>
                      <a:pt x="2234419" y="1778"/>
                    </a:cubicBezTo>
                    <a:cubicBezTo>
                      <a:pt x="2226418" y="1778"/>
                      <a:pt x="2218163" y="1778"/>
                      <a:pt x="2209654" y="1778"/>
                    </a:cubicBezTo>
                    <a:cubicBezTo>
                      <a:pt x="2192509" y="1778"/>
                      <a:pt x="2174475" y="1905"/>
                      <a:pt x="2108077" y="1905"/>
                    </a:cubicBezTo>
                    <a:lnTo>
                      <a:pt x="2111529" y="1651"/>
                    </a:lnTo>
                    <a:lnTo>
                      <a:pt x="1889461" y="1905"/>
                    </a:lnTo>
                    <a:cubicBezTo>
                      <a:pt x="1798563" y="1905"/>
                      <a:pt x="1706514" y="1905"/>
                      <a:pt x="1614466" y="2032"/>
                    </a:cubicBezTo>
                    <a:cubicBezTo>
                      <a:pt x="1561538" y="2032"/>
                      <a:pt x="1505158" y="2286"/>
                      <a:pt x="1447628" y="2540"/>
                    </a:cubicBezTo>
                    <a:lnTo>
                      <a:pt x="995438" y="3048"/>
                    </a:lnTo>
                    <a:cubicBezTo>
                      <a:pt x="863118" y="2032"/>
                      <a:pt x="730798" y="2540"/>
                      <a:pt x="600780" y="4572"/>
                    </a:cubicBezTo>
                    <a:lnTo>
                      <a:pt x="562810" y="5334"/>
                    </a:lnTo>
                    <a:cubicBezTo>
                      <a:pt x="347646" y="5080"/>
                      <a:pt x="219928" y="4318"/>
                      <a:pt x="193294" y="3937"/>
                    </a:cubicBezTo>
                    <a:lnTo>
                      <a:pt x="193675" y="4318"/>
                    </a:lnTo>
                    <a:cubicBezTo>
                      <a:pt x="184785" y="4191"/>
                      <a:pt x="162687" y="3429"/>
                      <a:pt x="161925" y="2159"/>
                    </a:cubicBezTo>
                    <a:cubicBezTo>
                      <a:pt x="161798" y="2032"/>
                      <a:pt x="161925" y="1905"/>
                      <a:pt x="161671" y="1905"/>
                    </a:cubicBezTo>
                    <a:cubicBezTo>
                      <a:pt x="159639" y="1905"/>
                      <a:pt x="157734" y="2032"/>
                      <a:pt x="156083" y="2032"/>
                    </a:cubicBezTo>
                    <a:cubicBezTo>
                      <a:pt x="156083" y="2032"/>
                      <a:pt x="101473" y="0"/>
                      <a:pt x="91567" y="3937"/>
                    </a:cubicBezTo>
                    <a:cubicBezTo>
                      <a:pt x="83947" y="4953"/>
                      <a:pt x="75692" y="6858"/>
                      <a:pt x="67183" y="10541"/>
                    </a:cubicBezTo>
                    <a:cubicBezTo>
                      <a:pt x="44323" y="19558"/>
                      <a:pt x="20828" y="40005"/>
                      <a:pt x="9525" y="67183"/>
                    </a:cubicBezTo>
                    <a:cubicBezTo>
                      <a:pt x="3683" y="80518"/>
                      <a:pt x="889" y="95123"/>
                      <a:pt x="889" y="108839"/>
                    </a:cubicBezTo>
                    <a:cubicBezTo>
                      <a:pt x="889" y="111506"/>
                      <a:pt x="889" y="114046"/>
                      <a:pt x="889" y="116713"/>
                    </a:cubicBezTo>
                    <a:lnTo>
                      <a:pt x="889" y="161163"/>
                    </a:lnTo>
                    <a:cubicBezTo>
                      <a:pt x="889" y="171450"/>
                      <a:pt x="889" y="179451"/>
                      <a:pt x="889" y="184023"/>
                    </a:cubicBezTo>
                    <a:lnTo>
                      <a:pt x="889" y="183515"/>
                    </a:lnTo>
                    <a:lnTo>
                      <a:pt x="889" y="201930"/>
                    </a:lnTo>
                    <a:cubicBezTo>
                      <a:pt x="762" y="211404"/>
                      <a:pt x="1016" y="214302"/>
                      <a:pt x="0" y="216765"/>
                    </a:cubicBezTo>
                    <a:cubicBezTo>
                      <a:pt x="0" y="217831"/>
                      <a:pt x="127" y="219528"/>
                      <a:pt x="254" y="221615"/>
                    </a:cubicBezTo>
                    <a:cubicBezTo>
                      <a:pt x="127" y="223702"/>
                      <a:pt x="0" y="225399"/>
                      <a:pt x="0" y="226465"/>
                    </a:cubicBezTo>
                    <a:cubicBezTo>
                      <a:pt x="1016" y="228898"/>
                      <a:pt x="762" y="231751"/>
                      <a:pt x="889" y="234379"/>
                    </a:cubicBezTo>
                    <a:lnTo>
                      <a:pt x="889" y="247397"/>
                    </a:lnTo>
                    <a:lnTo>
                      <a:pt x="889" y="247016"/>
                    </a:lnTo>
                    <a:cubicBezTo>
                      <a:pt x="889" y="250826"/>
                      <a:pt x="889" y="257176"/>
                      <a:pt x="889" y="265177"/>
                    </a:cubicBezTo>
                    <a:lnTo>
                      <a:pt x="889" y="322200"/>
                    </a:lnTo>
                    <a:cubicBezTo>
                      <a:pt x="889" y="335916"/>
                      <a:pt x="3683" y="350521"/>
                      <a:pt x="9525" y="363856"/>
                    </a:cubicBezTo>
                    <a:cubicBezTo>
                      <a:pt x="20828" y="390907"/>
                      <a:pt x="44450" y="411481"/>
                      <a:pt x="67183" y="420498"/>
                    </a:cubicBezTo>
                    <a:cubicBezTo>
                      <a:pt x="78486" y="425324"/>
                      <a:pt x="89662" y="427102"/>
                      <a:pt x="98806" y="427991"/>
                    </a:cubicBezTo>
                    <a:cubicBezTo>
                      <a:pt x="104267" y="428372"/>
                      <a:pt x="108331" y="428372"/>
                      <a:pt x="111633" y="428372"/>
                    </a:cubicBezTo>
                    <a:cubicBezTo>
                      <a:pt x="110871" y="428499"/>
                      <a:pt x="109982" y="428626"/>
                      <a:pt x="108966" y="428626"/>
                    </a:cubicBezTo>
                    <a:cubicBezTo>
                      <a:pt x="111252" y="428499"/>
                      <a:pt x="112776" y="428372"/>
                      <a:pt x="113538" y="428245"/>
                    </a:cubicBezTo>
                    <a:cubicBezTo>
                      <a:pt x="115316" y="428245"/>
                      <a:pt x="116840" y="428245"/>
                      <a:pt x="118237" y="428245"/>
                    </a:cubicBezTo>
                    <a:lnTo>
                      <a:pt x="114300" y="428118"/>
                    </a:lnTo>
                    <a:cubicBezTo>
                      <a:pt x="142748" y="427356"/>
                      <a:pt x="139065" y="428753"/>
                      <a:pt x="161925" y="429261"/>
                    </a:cubicBezTo>
                    <a:cubicBezTo>
                      <a:pt x="161544" y="429007"/>
                      <a:pt x="161798" y="428880"/>
                      <a:pt x="162433" y="428626"/>
                    </a:cubicBezTo>
                    <a:lnTo>
                      <a:pt x="161925" y="429261"/>
                    </a:lnTo>
                    <a:lnTo>
                      <a:pt x="2227180" y="429261"/>
                    </a:lnTo>
                    <a:cubicBezTo>
                      <a:pt x="2229593" y="429261"/>
                      <a:pt x="2232006" y="429261"/>
                      <a:pt x="2234419" y="429261"/>
                    </a:cubicBezTo>
                    <a:cubicBezTo>
                      <a:pt x="2238483" y="429261"/>
                      <a:pt x="2242420" y="429261"/>
                      <a:pt x="2246230" y="429261"/>
                    </a:cubicBezTo>
                    <a:cubicBezTo>
                      <a:pt x="2250040" y="429261"/>
                      <a:pt x="2255374" y="429007"/>
                      <a:pt x="2259692" y="428626"/>
                    </a:cubicBezTo>
                    <a:cubicBezTo>
                      <a:pt x="2261470" y="428372"/>
                      <a:pt x="2263248" y="427991"/>
                      <a:pt x="2265026" y="427737"/>
                    </a:cubicBezTo>
                    <a:cubicBezTo>
                      <a:pt x="2269471" y="428118"/>
                      <a:pt x="2273916" y="428372"/>
                      <a:pt x="2276329" y="427610"/>
                    </a:cubicBezTo>
                    <a:lnTo>
                      <a:pt x="2277472" y="426086"/>
                    </a:lnTo>
                    <a:cubicBezTo>
                      <a:pt x="2277472" y="426086"/>
                      <a:pt x="2294617" y="423546"/>
                      <a:pt x="2309349" y="414656"/>
                    </a:cubicBezTo>
                    <a:cubicBezTo>
                      <a:pt x="2309984" y="414402"/>
                      <a:pt x="2311508" y="413513"/>
                      <a:pt x="2316588" y="410084"/>
                    </a:cubicBezTo>
                    <a:cubicBezTo>
                      <a:pt x="2326240" y="402464"/>
                      <a:pt x="2336400" y="390018"/>
                      <a:pt x="2343893" y="378207"/>
                    </a:cubicBezTo>
                    <a:lnTo>
                      <a:pt x="2343893" y="378461"/>
                    </a:lnTo>
                    <a:cubicBezTo>
                      <a:pt x="2350878" y="367412"/>
                      <a:pt x="2354307" y="357252"/>
                      <a:pt x="2356339" y="347473"/>
                    </a:cubicBezTo>
                    <a:cubicBezTo>
                      <a:pt x="2356339" y="347473"/>
                      <a:pt x="2356339" y="347473"/>
                      <a:pt x="2356466" y="347346"/>
                    </a:cubicBezTo>
                    <a:cubicBezTo>
                      <a:pt x="2357101" y="345695"/>
                      <a:pt x="2358117" y="337821"/>
                      <a:pt x="2358117" y="337821"/>
                    </a:cubicBezTo>
                    <a:cubicBezTo>
                      <a:pt x="2358752" y="332614"/>
                      <a:pt x="2360403" y="317628"/>
                      <a:pt x="2359895" y="288037"/>
                    </a:cubicBezTo>
                    <a:close/>
                  </a:path>
                </a:pathLst>
              </a:custGeom>
              <a:solidFill>
                <a:srgbClr val="F4B71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5760B02E-6A4C-9F1D-E51A-D0EA0A2561CA}"/>
                </a:ext>
              </a:extLst>
            </p:cNvPr>
            <p:cNvSpPr txBox="1"/>
            <p:nvPr/>
          </p:nvSpPr>
          <p:spPr>
            <a:xfrm>
              <a:off x="697042" y="123372"/>
              <a:ext cx="9279376" cy="15444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huống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800" b="1" dirty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400" b="1" dirty="0">
                <a:solidFill>
                  <a:srgbClr val="2E2C2B"/>
                </a:solidFill>
                <a:latin typeface="Cambria" panose="02040503050406030204" pitchFamily="18" charset="0"/>
                <a:ea typeface="Cambria" panose="02040503050406030204" pitchFamily="18" charset="0"/>
                <a:cs typeface="Cabin Bold"/>
                <a:sym typeface="Cabin Bold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3EC3204-659D-CF62-9C2B-5C8AAC561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42900"/>
            <a:ext cx="847725" cy="98107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931F05-28EB-BF3F-A2C7-ED95FC6A567E}"/>
              </a:ext>
            </a:extLst>
          </p:cNvPr>
          <p:cNvSpPr/>
          <p:nvPr/>
        </p:nvSpPr>
        <p:spPr>
          <a:xfrm>
            <a:off x="412992" y="1902093"/>
            <a:ext cx="17462016" cy="10668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Khi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604005-819E-38AB-80CC-0DB26AA720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26" y="3061353"/>
            <a:ext cx="15230474" cy="722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58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301" y="-263567"/>
            <a:ext cx="18994602" cy="10634382"/>
          </a:xfrm>
          <a:custGeom>
            <a:avLst/>
            <a:gdLst/>
            <a:ahLst/>
            <a:cxnLst/>
            <a:rect l="l" t="t" r="r" b="b"/>
            <a:pathLst>
              <a:path w="18994602" h="10634382">
                <a:moveTo>
                  <a:pt x="0" y="0"/>
                </a:moveTo>
                <a:lnTo>
                  <a:pt x="18994602" y="0"/>
                </a:lnTo>
                <a:lnTo>
                  <a:pt x="18994602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925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73E7F3D-DA95-188B-A6D0-DB6924EC843E}"/>
              </a:ext>
            </a:extLst>
          </p:cNvPr>
          <p:cNvGrpSpPr/>
          <p:nvPr/>
        </p:nvGrpSpPr>
        <p:grpSpPr>
          <a:xfrm>
            <a:off x="304800" y="21770"/>
            <a:ext cx="17830800" cy="1825404"/>
            <a:chOff x="0" y="0"/>
            <a:chExt cx="10194245" cy="1908373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6D93520A-031A-C1BA-8EF9-943B3E3261E5}"/>
                </a:ext>
              </a:extLst>
            </p:cNvPr>
            <p:cNvGrpSpPr/>
            <p:nvPr/>
          </p:nvGrpSpPr>
          <p:grpSpPr>
            <a:xfrm>
              <a:off x="0" y="0"/>
              <a:ext cx="10194245" cy="1908373"/>
              <a:chOff x="0" y="0"/>
              <a:chExt cx="2375135" cy="444628"/>
            </a:xfrm>
          </p:grpSpPr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546C316F-7CEF-9688-3BD4-03D0857B72E3}"/>
                  </a:ext>
                </a:extLst>
              </p:cNvPr>
              <p:cNvSpPr/>
              <p:nvPr/>
            </p:nvSpPr>
            <p:spPr>
              <a:xfrm>
                <a:off x="9779" y="6223"/>
                <a:ext cx="2360403" cy="429261"/>
              </a:xfrm>
              <a:custGeom>
                <a:avLst/>
                <a:gdLst/>
                <a:ahLst/>
                <a:cxnLst/>
                <a:rect l="l" t="t" r="r" b="b"/>
                <a:pathLst>
                  <a:path w="2360403" h="429261">
                    <a:moveTo>
                      <a:pt x="2359895" y="288037"/>
                    </a:moveTo>
                    <a:lnTo>
                      <a:pt x="2359895" y="264542"/>
                    </a:lnTo>
                    <a:cubicBezTo>
                      <a:pt x="2359895" y="264161"/>
                      <a:pt x="2359895" y="263780"/>
                      <a:pt x="2359895" y="263399"/>
                    </a:cubicBezTo>
                    <a:cubicBezTo>
                      <a:pt x="2359895" y="263526"/>
                      <a:pt x="2359895" y="263780"/>
                      <a:pt x="2359895" y="263907"/>
                    </a:cubicBezTo>
                    <a:lnTo>
                      <a:pt x="2359641" y="210052"/>
                    </a:lnTo>
                    <a:lnTo>
                      <a:pt x="2359641" y="209977"/>
                    </a:lnTo>
                    <a:cubicBezTo>
                      <a:pt x="2359641" y="209917"/>
                      <a:pt x="2359641" y="209857"/>
                      <a:pt x="2359641" y="209812"/>
                    </a:cubicBezTo>
                    <a:lnTo>
                      <a:pt x="2359641" y="163195"/>
                    </a:lnTo>
                    <a:cubicBezTo>
                      <a:pt x="2359768" y="164084"/>
                      <a:pt x="2359895" y="165608"/>
                      <a:pt x="2360022" y="167259"/>
                    </a:cubicBezTo>
                    <a:cubicBezTo>
                      <a:pt x="2359387" y="151384"/>
                      <a:pt x="2360149" y="134112"/>
                      <a:pt x="2359641" y="125349"/>
                    </a:cubicBezTo>
                    <a:lnTo>
                      <a:pt x="2359260" y="126238"/>
                    </a:lnTo>
                    <a:cubicBezTo>
                      <a:pt x="2359133" y="120777"/>
                      <a:pt x="2359006" y="115824"/>
                      <a:pt x="2359133" y="110998"/>
                    </a:cubicBezTo>
                    <a:cubicBezTo>
                      <a:pt x="2359006" y="105283"/>
                      <a:pt x="2359133" y="98552"/>
                      <a:pt x="2358244" y="92456"/>
                    </a:cubicBezTo>
                    <a:cubicBezTo>
                      <a:pt x="2356593" y="80010"/>
                      <a:pt x="2353291" y="66929"/>
                      <a:pt x="2344147" y="52451"/>
                    </a:cubicBezTo>
                    <a:lnTo>
                      <a:pt x="2344147" y="52705"/>
                    </a:lnTo>
                    <a:cubicBezTo>
                      <a:pt x="2336654" y="40894"/>
                      <a:pt x="2326494" y="28448"/>
                      <a:pt x="2316842" y="20828"/>
                    </a:cubicBezTo>
                    <a:cubicBezTo>
                      <a:pt x="2302745" y="11176"/>
                      <a:pt x="2315191" y="20828"/>
                      <a:pt x="2303126" y="13589"/>
                    </a:cubicBezTo>
                    <a:cubicBezTo>
                      <a:pt x="2302237" y="12827"/>
                      <a:pt x="2300586" y="12446"/>
                      <a:pt x="2298681" y="12319"/>
                    </a:cubicBezTo>
                    <a:cubicBezTo>
                      <a:pt x="2292077" y="9017"/>
                      <a:pt x="2291061" y="8890"/>
                      <a:pt x="2289918" y="8636"/>
                    </a:cubicBezTo>
                    <a:cubicBezTo>
                      <a:pt x="2288775" y="8509"/>
                      <a:pt x="2287759" y="8001"/>
                      <a:pt x="2280393" y="5588"/>
                    </a:cubicBezTo>
                    <a:cubicBezTo>
                      <a:pt x="2279631" y="5334"/>
                      <a:pt x="2278742" y="5080"/>
                      <a:pt x="2277853" y="4699"/>
                    </a:cubicBezTo>
                    <a:lnTo>
                      <a:pt x="2276456" y="3429"/>
                    </a:lnTo>
                    <a:cubicBezTo>
                      <a:pt x="2273916" y="2667"/>
                      <a:pt x="2269471" y="2921"/>
                      <a:pt x="2265026" y="3302"/>
                    </a:cubicBezTo>
                    <a:cubicBezTo>
                      <a:pt x="2263248" y="3048"/>
                      <a:pt x="2261597" y="2540"/>
                      <a:pt x="2259692" y="2413"/>
                    </a:cubicBezTo>
                    <a:cubicBezTo>
                      <a:pt x="2255374" y="2159"/>
                      <a:pt x="2250040" y="1778"/>
                      <a:pt x="2246230" y="1778"/>
                    </a:cubicBezTo>
                    <a:cubicBezTo>
                      <a:pt x="2242293" y="1778"/>
                      <a:pt x="2238356" y="1778"/>
                      <a:pt x="2234419" y="1778"/>
                    </a:cubicBezTo>
                    <a:cubicBezTo>
                      <a:pt x="2226418" y="1778"/>
                      <a:pt x="2218163" y="1778"/>
                      <a:pt x="2209654" y="1778"/>
                    </a:cubicBezTo>
                    <a:cubicBezTo>
                      <a:pt x="2192509" y="1778"/>
                      <a:pt x="2174475" y="1905"/>
                      <a:pt x="2108077" y="1905"/>
                    </a:cubicBezTo>
                    <a:lnTo>
                      <a:pt x="2111529" y="1651"/>
                    </a:lnTo>
                    <a:lnTo>
                      <a:pt x="1889461" y="1905"/>
                    </a:lnTo>
                    <a:cubicBezTo>
                      <a:pt x="1798563" y="1905"/>
                      <a:pt x="1706514" y="1905"/>
                      <a:pt x="1614466" y="2032"/>
                    </a:cubicBezTo>
                    <a:cubicBezTo>
                      <a:pt x="1561538" y="2032"/>
                      <a:pt x="1505158" y="2286"/>
                      <a:pt x="1447628" y="2540"/>
                    </a:cubicBezTo>
                    <a:lnTo>
                      <a:pt x="995438" y="3048"/>
                    </a:lnTo>
                    <a:cubicBezTo>
                      <a:pt x="863118" y="2032"/>
                      <a:pt x="730798" y="2540"/>
                      <a:pt x="600780" y="4572"/>
                    </a:cubicBezTo>
                    <a:lnTo>
                      <a:pt x="562810" y="5334"/>
                    </a:lnTo>
                    <a:cubicBezTo>
                      <a:pt x="347646" y="5080"/>
                      <a:pt x="219928" y="4318"/>
                      <a:pt x="193294" y="3937"/>
                    </a:cubicBezTo>
                    <a:lnTo>
                      <a:pt x="193675" y="4318"/>
                    </a:lnTo>
                    <a:cubicBezTo>
                      <a:pt x="184785" y="4191"/>
                      <a:pt x="162687" y="3429"/>
                      <a:pt x="161925" y="2159"/>
                    </a:cubicBezTo>
                    <a:cubicBezTo>
                      <a:pt x="161798" y="2032"/>
                      <a:pt x="161925" y="1905"/>
                      <a:pt x="161671" y="1905"/>
                    </a:cubicBezTo>
                    <a:cubicBezTo>
                      <a:pt x="159639" y="1905"/>
                      <a:pt x="157734" y="2032"/>
                      <a:pt x="156083" y="2032"/>
                    </a:cubicBezTo>
                    <a:cubicBezTo>
                      <a:pt x="156083" y="2032"/>
                      <a:pt x="101473" y="0"/>
                      <a:pt x="91567" y="3937"/>
                    </a:cubicBezTo>
                    <a:cubicBezTo>
                      <a:pt x="83947" y="4953"/>
                      <a:pt x="75692" y="6858"/>
                      <a:pt x="67183" y="10541"/>
                    </a:cubicBezTo>
                    <a:cubicBezTo>
                      <a:pt x="44323" y="19558"/>
                      <a:pt x="20828" y="40005"/>
                      <a:pt x="9525" y="67183"/>
                    </a:cubicBezTo>
                    <a:cubicBezTo>
                      <a:pt x="3683" y="80518"/>
                      <a:pt x="889" y="95123"/>
                      <a:pt x="889" y="108839"/>
                    </a:cubicBezTo>
                    <a:cubicBezTo>
                      <a:pt x="889" y="111506"/>
                      <a:pt x="889" y="114046"/>
                      <a:pt x="889" y="116713"/>
                    </a:cubicBezTo>
                    <a:lnTo>
                      <a:pt x="889" y="161163"/>
                    </a:lnTo>
                    <a:cubicBezTo>
                      <a:pt x="889" y="171450"/>
                      <a:pt x="889" y="179451"/>
                      <a:pt x="889" y="184023"/>
                    </a:cubicBezTo>
                    <a:lnTo>
                      <a:pt x="889" y="183515"/>
                    </a:lnTo>
                    <a:lnTo>
                      <a:pt x="889" y="201930"/>
                    </a:lnTo>
                    <a:cubicBezTo>
                      <a:pt x="762" y="211404"/>
                      <a:pt x="1016" y="214302"/>
                      <a:pt x="0" y="216765"/>
                    </a:cubicBezTo>
                    <a:cubicBezTo>
                      <a:pt x="0" y="217831"/>
                      <a:pt x="127" y="219528"/>
                      <a:pt x="254" y="221615"/>
                    </a:cubicBezTo>
                    <a:cubicBezTo>
                      <a:pt x="127" y="223702"/>
                      <a:pt x="0" y="225399"/>
                      <a:pt x="0" y="226465"/>
                    </a:cubicBezTo>
                    <a:cubicBezTo>
                      <a:pt x="1016" y="228898"/>
                      <a:pt x="762" y="231751"/>
                      <a:pt x="889" y="234379"/>
                    </a:cubicBezTo>
                    <a:lnTo>
                      <a:pt x="889" y="247397"/>
                    </a:lnTo>
                    <a:lnTo>
                      <a:pt x="889" y="247016"/>
                    </a:lnTo>
                    <a:cubicBezTo>
                      <a:pt x="889" y="250826"/>
                      <a:pt x="889" y="257176"/>
                      <a:pt x="889" y="265177"/>
                    </a:cubicBezTo>
                    <a:lnTo>
                      <a:pt x="889" y="322200"/>
                    </a:lnTo>
                    <a:cubicBezTo>
                      <a:pt x="889" y="335916"/>
                      <a:pt x="3683" y="350521"/>
                      <a:pt x="9525" y="363856"/>
                    </a:cubicBezTo>
                    <a:cubicBezTo>
                      <a:pt x="20828" y="390907"/>
                      <a:pt x="44450" y="411481"/>
                      <a:pt x="67183" y="420498"/>
                    </a:cubicBezTo>
                    <a:cubicBezTo>
                      <a:pt x="78486" y="425324"/>
                      <a:pt x="89662" y="427102"/>
                      <a:pt x="98806" y="427991"/>
                    </a:cubicBezTo>
                    <a:cubicBezTo>
                      <a:pt x="104267" y="428372"/>
                      <a:pt x="108331" y="428372"/>
                      <a:pt x="111633" y="428372"/>
                    </a:cubicBezTo>
                    <a:cubicBezTo>
                      <a:pt x="110871" y="428499"/>
                      <a:pt x="109982" y="428626"/>
                      <a:pt x="108966" y="428626"/>
                    </a:cubicBezTo>
                    <a:cubicBezTo>
                      <a:pt x="111252" y="428499"/>
                      <a:pt x="112776" y="428372"/>
                      <a:pt x="113538" y="428245"/>
                    </a:cubicBezTo>
                    <a:cubicBezTo>
                      <a:pt x="115316" y="428245"/>
                      <a:pt x="116840" y="428245"/>
                      <a:pt x="118237" y="428245"/>
                    </a:cubicBezTo>
                    <a:lnTo>
                      <a:pt x="114300" y="428118"/>
                    </a:lnTo>
                    <a:cubicBezTo>
                      <a:pt x="142748" y="427356"/>
                      <a:pt x="139065" y="428753"/>
                      <a:pt x="161925" y="429261"/>
                    </a:cubicBezTo>
                    <a:cubicBezTo>
                      <a:pt x="161544" y="429007"/>
                      <a:pt x="161798" y="428880"/>
                      <a:pt x="162433" y="428626"/>
                    </a:cubicBezTo>
                    <a:lnTo>
                      <a:pt x="161925" y="429261"/>
                    </a:lnTo>
                    <a:lnTo>
                      <a:pt x="2227180" y="429261"/>
                    </a:lnTo>
                    <a:cubicBezTo>
                      <a:pt x="2229593" y="429261"/>
                      <a:pt x="2232006" y="429261"/>
                      <a:pt x="2234419" y="429261"/>
                    </a:cubicBezTo>
                    <a:cubicBezTo>
                      <a:pt x="2238483" y="429261"/>
                      <a:pt x="2242420" y="429261"/>
                      <a:pt x="2246230" y="429261"/>
                    </a:cubicBezTo>
                    <a:cubicBezTo>
                      <a:pt x="2250040" y="429261"/>
                      <a:pt x="2255374" y="429007"/>
                      <a:pt x="2259692" y="428626"/>
                    </a:cubicBezTo>
                    <a:cubicBezTo>
                      <a:pt x="2261470" y="428372"/>
                      <a:pt x="2263248" y="427991"/>
                      <a:pt x="2265026" y="427737"/>
                    </a:cubicBezTo>
                    <a:cubicBezTo>
                      <a:pt x="2269471" y="428118"/>
                      <a:pt x="2273916" y="428372"/>
                      <a:pt x="2276329" y="427610"/>
                    </a:cubicBezTo>
                    <a:lnTo>
                      <a:pt x="2277472" y="426086"/>
                    </a:lnTo>
                    <a:cubicBezTo>
                      <a:pt x="2277472" y="426086"/>
                      <a:pt x="2294617" y="423546"/>
                      <a:pt x="2309349" y="414656"/>
                    </a:cubicBezTo>
                    <a:cubicBezTo>
                      <a:pt x="2309984" y="414402"/>
                      <a:pt x="2311508" y="413513"/>
                      <a:pt x="2316588" y="410084"/>
                    </a:cubicBezTo>
                    <a:cubicBezTo>
                      <a:pt x="2326240" y="402464"/>
                      <a:pt x="2336400" y="390018"/>
                      <a:pt x="2343893" y="378207"/>
                    </a:cubicBezTo>
                    <a:lnTo>
                      <a:pt x="2343893" y="378461"/>
                    </a:lnTo>
                    <a:cubicBezTo>
                      <a:pt x="2350878" y="367412"/>
                      <a:pt x="2354307" y="357252"/>
                      <a:pt x="2356339" y="347473"/>
                    </a:cubicBezTo>
                    <a:cubicBezTo>
                      <a:pt x="2356339" y="347473"/>
                      <a:pt x="2356339" y="347473"/>
                      <a:pt x="2356466" y="347346"/>
                    </a:cubicBezTo>
                    <a:cubicBezTo>
                      <a:pt x="2357101" y="345695"/>
                      <a:pt x="2358117" y="337821"/>
                      <a:pt x="2358117" y="337821"/>
                    </a:cubicBezTo>
                    <a:cubicBezTo>
                      <a:pt x="2358752" y="332614"/>
                      <a:pt x="2360403" y="317628"/>
                      <a:pt x="2359895" y="288037"/>
                    </a:cubicBezTo>
                    <a:close/>
                  </a:path>
                </a:pathLst>
              </a:custGeom>
              <a:solidFill>
                <a:srgbClr val="F4B71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5760B02E-6A4C-9F1D-E51A-D0EA0A2561CA}"/>
                </a:ext>
              </a:extLst>
            </p:cNvPr>
            <p:cNvSpPr txBox="1"/>
            <p:nvPr/>
          </p:nvSpPr>
          <p:spPr>
            <a:xfrm>
              <a:off x="697042" y="123372"/>
              <a:ext cx="9279376" cy="15444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huống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800" b="1" dirty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400" b="1" dirty="0">
                <a:solidFill>
                  <a:srgbClr val="2E2C2B"/>
                </a:solidFill>
                <a:latin typeface="Cambria" panose="02040503050406030204" pitchFamily="18" charset="0"/>
                <a:ea typeface="Cambria" panose="02040503050406030204" pitchFamily="18" charset="0"/>
                <a:cs typeface="Cabin Bold"/>
                <a:sym typeface="Cabin Bold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3EC3204-659D-CF62-9C2B-5C8AAC561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42900"/>
            <a:ext cx="847725" cy="98107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931F05-28EB-BF3F-A2C7-ED95FC6A567E}"/>
              </a:ext>
            </a:extLst>
          </p:cNvPr>
          <p:cNvSpPr/>
          <p:nvPr/>
        </p:nvSpPr>
        <p:spPr>
          <a:xfrm>
            <a:off x="3497246" y="3314700"/>
            <a:ext cx="11482137" cy="176231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Khi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41020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301" y="-263567"/>
            <a:ext cx="18994602" cy="10634382"/>
          </a:xfrm>
          <a:custGeom>
            <a:avLst/>
            <a:gdLst/>
            <a:ahLst/>
            <a:cxnLst/>
            <a:rect l="l" t="t" r="r" b="b"/>
            <a:pathLst>
              <a:path w="18994602" h="10634382">
                <a:moveTo>
                  <a:pt x="0" y="0"/>
                </a:moveTo>
                <a:lnTo>
                  <a:pt x="18994602" y="0"/>
                </a:lnTo>
                <a:lnTo>
                  <a:pt x="18994602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925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E153DBA-E8FA-A955-FAA7-80DD70CCBC8D}"/>
              </a:ext>
            </a:extLst>
          </p:cNvPr>
          <p:cNvSpPr/>
          <p:nvPr/>
        </p:nvSpPr>
        <p:spPr>
          <a:xfrm>
            <a:off x="3352801" y="3464"/>
            <a:ext cx="12877800" cy="9144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Khi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</a:p>
        </p:txBody>
      </p:sp>
      <p:pic>
        <p:nvPicPr>
          <p:cNvPr id="4" name="tra loi 2">
            <a:hlinkClick r:id="" action="ppaction://media"/>
            <a:extLst>
              <a:ext uri="{FF2B5EF4-FFF2-40B4-BE49-F238E27FC236}">
                <a16:creationId xmlns:a16="http://schemas.microsoft.com/office/drawing/2014/main" id="{6BCE55CC-7F23-57F2-68C8-3BC36B8A9A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184895"/>
            <a:ext cx="18288000" cy="91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058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8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301" y="-263567"/>
            <a:ext cx="18994602" cy="10634382"/>
          </a:xfrm>
          <a:custGeom>
            <a:avLst/>
            <a:gdLst/>
            <a:ahLst/>
            <a:cxnLst/>
            <a:rect l="l" t="t" r="r" b="b"/>
            <a:pathLst>
              <a:path w="18994602" h="10634382">
                <a:moveTo>
                  <a:pt x="0" y="0"/>
                </a:moveTo>
                <a:lnTo>
                  <a:pt x="18994602" y="0"/>
                </a:lnTo>
                <a:lnTo>
                  <a:pt x="18994602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925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748B63C-592C-9DF0-EC8E-FEDB25A90F15}"/>
              </a:ext>
            </a:extLst>
          </p:cNvPr>
          <p:cNvSpPr/>
          <p:nvPr/>
        </p:nvSpPr>
        <p:spPr>
          <a:xfrm>
            <a:off x="2743200" y="-76365"/>
            <a:ext cx="13182600" cy="917864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Khi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</a:p>
        </p:txBody>
      </p:sp>
      <p:pic>
        <p:nvPicPr>
          <p:cNvPr id="5" name="tra loi 1">
            <a:hlinkClick r:id="" action="ppaction://media"/>
            <a:extLst>
              <a:ext uri="{FF2B5EF4-FFF2-40B4-BE49-F238E27FC236}">
                <a16:creationId xmlns:a16="http://schemas.microsoft.com/office/drawing/2014/main" id="{240B9B94-5191-4071-D0F3-CF58D6645E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028701"/>
            <a:ext cx="18288000" cy="926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350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6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5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37476" y="-173691"/>
            <a:ext cx="8903825" cy="10634382"/>
          </a:xfrm>
          <a:custGeom>
            <a:avLst/>
            <a:gdLst/>
            <a:ahLst/>
            <a:cxnLst/>
            <a:rect l="l" t="t" r="r" b="b"/>
            <a:pathLst>
              <a:path w="8903825" h="10634382">
                <a:moveTo>
                  <a:pt x="0" y="0"/>
                </a:moveTo>
                <a:lnTo>
                  <a:pt x="8903825" y="0"/>
                </a:lnTo>
                <a:lnTo>
                  <a:pt x="8903825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3330" b="-29252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3A8484F-405C-9942-3107-05C223D3B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3400" y="2933700"/>
            <a:ext cx="5413717" cy="102848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F4E0E9D-AFC4-3FE2-F39A-4830E1B29F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1485900"/>
            <a:ext cx="9081681" cy="765652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301" y="-263567"/>
            <a:ext cx="18994602" cy="10634382"/>
          </a:xfrm>
          <a:custGeom>
            <a:avLst/>
            <a:gdLst/>
            <a:ahLst/>
            <a:cxnLst/>
            <a:rect l="l" t="t" r="r" b="b"/>
            <a:pathLst>
              <a:path w="18994602" h="10634382">
                <a:moveTo>
                  <a:pt x="0" y="0"/>
                </a:moveTo>
                <a:lnTo>
                  <a:pt x="18994602" y="0"/>
                </a:lnTo>
                <a:lnTo>
                  <a:pt x="18994602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925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73E7F3D-DA95-188B-A6D0-DB6924EC843E}"/>
              </a:ext>
            </a:extLst>
          </p:cNvPr>
          <p:cNvGrpSpPr/>
          <p:nvPr/>
        </p:nvGrpSpPr>
        <p:grpSpPr>
          <a:xfrm>
            <a:off x="304800" y="21770"/>
            <a:ext cx="17830800" cy="1825404"/>
            <a:chOff x="0" y="0"/>
            <a:chExt cx="10194245" cy="1908373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6D93520A-031A-C1BA-8EF9-943B3E3261E5}"/>
                </a:ext>
              </a:extLst>
            </p:cNvPr>
            <p:cNvGrpSpPr/>
            <p:nvPr/>
          </p:nvGrpSpPr>
          <p:grpSpPr>
            <a:xfrm>
              <a:off x="0" y="0"/>
              <a:ext cx="10194245" cy="1908373"/>
              <a:chOff x="0" y="0"/>
              <a:chExt cx="2375135" cy="444628"/>
            </a:xfrm>
          </p:grpSpPr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546C316F-7CEF-9688-3BD4-03D0857B72E3}"/>
                  </a:ext>
                </a:extLst>
              </p:cNvPr>
              <p:cNvSpPr/>
              <p:nvPr/>
            </p:nvSpPr>
            <p:spPr>
              <a:xfrm>
                <a:off x="9779" y="6223"/>
                <a:ext cx="2360403" cy="429261"/>
              </a:xfrm>
              <a:custGeom>
                <a:avLst/>
                <a:gdLst/>
                <a:ahLst/>
                <a:cxnLst/>
                <a:rect l="l" t="t" r="r" b="b"/>
                <a:pathLst>
                  <a:path w="2360403" h="429261">
                    <a:moveTo>
                      <a:pt x="2359895" y="288037"/>
                    </a:moveTo>
                    <a:lnTo>
                      <a:pt x="2359895" y="264542"/>
                    </a:lnTo>
                    <a:cubicBezTo>
                      <a:pt x="2359895" y="264161"/>
                      <a:pt x="2359895" y="263780"/>
                      <a:pt x="2359895" y="263399"/>
                    </a:cubicBezTo>
                    <a:cubicBezTo>
                      <a:pt x="2359895" y="263526"/>
                      <a:pt x="2359895" y="263780"/>
                      <a:pt x="2359895" y="263907"/>
                    </a:cubicBezTo>
                    <a:lnTo>
                      <a:pt x="2359641" y="210052"/>
                    </a:lnTo>
                    <a:lnTo>
                      <a:pt x="2359641" y="209977"/>
                    </a:lnTo>
                    <a:cubicBezTo>
                      <a:pt x="2359641" y="209917"/>
                      <a:pt x="2359641" y="209857"/>
                      <a:pt x="2359641" y="209812"/>
                    </a:cubicBezTo>
                    <a:lnTo>
                      <a:pt x="2359641" y="163195"/>
                    </a:lnTo>
                    <a:cubicBezTo>
                      <a:pt x="2359768" y="164084"/>
                      <a:pt x="2359895" y="165608"/>
                      <a:pt x="2360022" y="167259"/>
                    </a:cubicBezTo>
                    <a:cubicBezTo>
                      <a:pt x="2359387" y="151384"/>
                      <a:pt x="2360149" y="134112"/>
                      <a:pt x="2359641" y="125349"/>
                    </a:cubicBezTo>
                    <a:lnTo>
                      <a:pt x="2359260" y="126238"/>
                    </a:lnTo>
                    <a:cubicBezTo>
                      <a:pt x="2359133" y="120777"/>
                      <a:pt x="2359006" y="115824"/>
                      <a:pt x="2359133" y="110998"/>
                    </a:cubicBezTo>
                    <a:cubicBezTo>
                      <a:pt x="2359006" y="105283"/>
                      <a:pt x="2359133" y="98552"/>
                      <a:pt x="2358244" y="92456"/>
                    </a:cubicBezTo>
                    <a:cubicBezTo>
                      <a:pt x="2356593" y="80010"/>
                      <a:pt x="2353291" y="66929"/>
                      <a:pt x="2344147" y="52451"/>
                    </a:cubicBezTo>
                    <a:lnTo>
                      <a:pt x="2344147" y="52705"/>
                    </a:lnTo>
                    <a:cubicBezTo>
                      <a:pt x="2336654" y="40894"/>
                      <a:pt x="2326494" y="28448"/>
                      <a:pt x="2316842" y="20828"/>
                    </a:cubicBezTo>
                    <a:cubicBezTo>
                      <a:pt x="2302745" y="11176"/>
                      <a:pt x="2315191" y="20828"/>
                      <a:pt x="2303126" y="13589"/>
                    </a:cubicBezTo>
                    <a:cubicBezTo>
                      <a:pt x="2302237" y="12827"/>
                      <a:pt x="2300586" y="12446"/>
                      <a:pt x="2298681" y="12319"/>
                    </a:cubicBezTo>
                    <a:cubicBezTo>
                      <a:pt x="2292077" y="9017"/>
                      <a:pt x="2291061" y="8890"/>
                      <a:pt x="2289918" y="8636"/>
                    </a:cubicBezTo>
                    <a:cubicBezTo>
                      <a:pt x="2288775" y="8509"/>
                      <a:pt x="2287759" y="8001"/>
                      <a:pt x="2280393" y="5588"/>
                    </a:cubicBezTo>
                    <a:cubicBezTo>
                      <a:pt x="2279631" y="5334"/>
                      <a:pt x="2278742" y="5080"/>
                      <a:pt x="2277853" y="4699"/>
                    </a:cubicBezTo>
                    <a:lnTo>
                      <a:pt x="2276456" y="3429"/>
                    </a:lnTo>
                    <a:cubicBezTo>
                      <a:pt x="2273916" y="2667"/>
                      <a:pt x="2269471" y="2921"/>
                      <a:pt x="2265026" y="3302"/>
                    </a:cubicBezTo>
                    <a:cubicBezTo>
                      <a:pt x="2263248" y="3048"/>
                      <a:pt x="2261597" y="2540"/>
                      <a:pt x="2259692" y="2413"/>
                    </a:cubicBezTo>
                    <a:cubicBezTo>
                      <a:pt x="2255374" y="2159"/>
                      <a:pt x="2250040" y="1778"/>
                      <a:pt x="2246230" y="1778"/>
                    </a:cubicBezTo>
                    <a:cubicBezTo>
                      <a:pt x="2242293" y="1778"/>
                      <a:pt x="2238356" y="1778"/>
                      <a:pt x="2234419" y="1778"/>
                    </a:cubicBezTo>
                    <a:cubicBezTo>
                      <a:pt x="2226418" y="1778"/>
                      <a:pt x="2218163" y="1778"/>
                      <a:pt x="2209654" y="1778"/>
                    </a:cubicBezTo>
                    <a:cubicBezTo>
                      <a:pt x="2192509" y="1778"/>
                      <a:pt x="2174475" y="1905"/>
                      <a:pt x="2108077" y="1905"/>
                    </a:cubicBezTo>
                    <a:lnTo>
                      <a:pt x="2111529" y="1651"/>
                    </a:lnTo>
                    <a:lnTo>
                      <a:pt x="1889461" y="1905"/>
                    </a:lnTo>
                    <a:cubicBezTo>
                      <a:pt x="1798563" y="1905"/>
                      <a:pt x="1706514" y="1905"/>
                      <a:pt x="1614466" y="2032"/>
                    </a:cubicBezTo>
                    <a:cubicBezTo>
                      <a:pt x="1561538" y="2032"/>
                      <a:pt x="1505158" y="2286"/>
                      <a:pt x="1447628" y="2540"/>
                    </a:cubicBezTo>
                    <a:lnTo>
                      <a:pt x="995438" y="3048"/>
                    </a:lnTo>
                    <a:cubicBezTo>
                      <a:pt x="863118" y="2032"/>
                      <a:pt x="730798" y="2540"/>
                      <a:pt x="600780" y="4572"/>
                    </a:cubicBezTo>
                    <a:lnTo>
                      <a:pt x="562810" y="5334"/>
                    </a:lnTo>
                    <a:cubicBezTo>
                      <a:pt x="347646" y="5080"/>
                      <a:pt x="219928" y="4318"/>
                      <a:pt x="193294" y="3937"/>
                    </a:cubicBezTo>
                    <a:lnTo>
                      <a:pt x="193675" y="4318"/>
                    </a:lnTo>
                    <a:cubicBezTo>
                      <a:pt x="184785" y="4191"/>
                      <a:pt x="162687" y="3429"/>
                      <a:pt x="161925" y="2159"/>
                    </a:cubicBezTo>
                    <a:cubicBezTo>
                      <a:pt x="161798" y="2032"/>
                      <a:pt x="161925" y="1905"/>
                      <a:pt x="161671" y="1905"/>
                    </a:cubicBezTo>
                    <a:cubicBezTo>
                      <a:pt x="159639" y="1905"/>
                      <a:pt x="157734" y="2032"/>
                      <a:pt x="156083" y="2032"/>
                    </a:cubicBezTo>
                    <a:cubicBezTo>
                      <a:pt x="156083" y="2032"/>
                      <a:pt x="101473" y="0"/>
                      <a:pt x="91567" y="3937"/>
                    </a:cubicBezTo>
                    <a:cubicBezTo>
                      <a:pt x="83947" y="4953"/>
                      <a:pt x="75692" y="6858"/>
                      <a:pt x="67183" y="10541"/>
                    </a:cubicBezTo>
                    <a:cubicBezTo>
                      <a:pt x="44323" y="19558"/>
                      <a:pt x="20828" y="40005"/>
                      <a:pt x="9525" y="67183"/>
                    </a:cubicBezTo>
                    <a:cubicBezTo>
                      <a:pt x="3683" y="80518"/>
                      <a:pt x="889" y="95123"/>
                      <a:pt x="889" y="108839"/>
                    </a:cubicBezTo>
                    <a:cubicBezTo>
                      <a:pt x="889" y="111506"/>
                      <a:pt x="889" y="114046"/>
                      <a:pt x="889" y="116713"/>
                    </a:cubicBezTo>
                    <a:lnTo>
                      <a:pt x="889" y="161163"/>
                    </a:lnTo>
                    <a:cubicBezTo>
                      <a:pt x="889" y="171450"/>
                      <a:pt x="889" y="179451"/>
                      <a:pt x="889" y="184023"/>
                    </a:cubicBezTo>
                    <a:lnTo>
                      <a:pt x="889" y="183515"/>
                    </a:lnTo>
                    <a:lnTo>
                      <a:pt x="889" y="201930"/>
                    </a:lnTo>
                    <a:cubicBezTo>
                      <a:pt x="762" y="211404"/>
                      <a:pt x="1016" y="214302"/>
                      <a:pt x="0" y="216765"/>
                    </a:cubicBezTo>
                    <a:cubicBezTo>
                      <a:pt x="0" y="217831"/>
                      <a:pt x="127" y="219528"/>
                      <a:pt x="254" y="221615"/>
                    </a:cubicBezTo>
                    <a:cubicBezTo>
                      <a:pt x="127" y="223702"/>
                      <a:pt x="0" y="225399"/>
                      <a:pt x="0" y="226465"/>
                    </a:cubicBezTo>
                    <a:cubicBezTo>
                      <a:pt x="1016" y="228898"/>
                      <a:pt x="762" y="231751"/>
                      <a:pt x="889" y="234379"/>
                    </a:cubicBezTo>
                    <a:lnTo>
                      <a:pt x="889" y="247397"/>
                    </a:lnTo>
                    <a:lnTo>
                      <a:pt x="889" y="247016"/>
                    </a:lnTo>
                    <a:cubicBezTo>
                      <a:pt x="889" y="250826"/>
                      <a:pt x="889" y="257176"/>
                      <a:pt x="889" y="265177"/>
                    </a:cubicBezTo>
                    <a:lnTo>
                      <a:pt x="889" y="322200"/>
                    </a:lnTo>
                    <a:cubicBezTo>
                      <a:pt x="889" y="335916"/>
                      <a:pt x="3683" y="350521"/>
                      <a:pt x="9525" y="363856"/>
                    </a:cubicBezTo>
                    <a:cubicBezTo>
                      <a:pt x="20828" y="390907"/>
                      <a:pt x="44450" y="411481"/>
                      <a:pt x="67183" y="420498"/>
                    </a:cubicBezTo>
                    <a:cubicBezTo>
                      <a:pt x="78486" y="425324"/>
                      <a:pt x="89662" y="427102"/>
                      <a:pt x="98806" y="427991"/>
                    </a:cubicBezTo>
                    <a:cubicBezTo>
                      <a:pt x="104267" y="428372"/>
                      <a:pt x="108331" y="428372"/>
                      <a:pt x="111633" y="428372"/>
                    </a:cubicBezTo>
                    <a:cubicBezTo>
                      <a:pt x="110871" y="428499"/>
                      <a:pt x="109982" y="428626"/>
                      <a:pt x="108966" y="428626"/>
                    </a:cubicBezTo>
                    <a:cubicBezTo>
                      <a:pt x="111252" y="428499"/>
                      <a:pt x="112776" y="428372"/>
                      <a:pt x="113538" y="428245"/>
                    </a:cubicBezTo>
                    <a:cubicBezTo>
                      <a:pt x="115316" y="428245"/>
                      <a:pt x="116840" y="428245"/>
                      <a:pt x="118237" y="428245"/>
                    </a:cubicBezTo>
                    <a:lnTo>
                      <a:pt x="114300" y="428118"/>
                    </a:lnTo>
                    <a:cubicBezTo>
                      <a:pt x="142748" y="427356"/>
                      <a:pt x="139065" y="428753"/>
                      <a:pt x="161925" y="429261"/>
                    </a:cubicBezTo>
                    <a:cubicBezTo>
                      <a:pt x="161544" y="429007"/>
                      <a:pt x="161798" y="428880"/>
                      <a:pt x="162433" y="428626"/>
                    </a:cubicBezTo>
                    <a:lnTo>
                      <a:pt x="161925" y="429261"/>
                    </a:lnTo>
                    <a:lnTo>
                      <a:pt x="2227180" y="429261"/>
                    </a:lnTo>
                    <a:cubicBezTo>
                      <a:pt x="2229593" y="429261"/>
                      <a:pt x="2232006" y="429261"/>
                      <a:pt x="2234419" y="429261"/>
                    </a:cubicBezTo>
                    <a:cubicBezTo>
                      <a:pt x="2238483" y="429261"/>
                      <a:pt x="2242420" y="429261"/>
                      <a:pt x="2246230" y="429261"/>
                    </a:cubicBezTo>
                    <a:cubicBezTo>
                      <a:pt x="2250040" y="429261"/>
                      <a:pt x="2255374" y="429007"/>
                      <a:pt x="2259692" y="428626"/>
                    </a:cubicBezTo>
                    <a:cubicBezTo>
                      <a:pt x="2261470" y="428372"/>
                      <a:pt x="2263248" y="427991"/>
                      <a:pt x="2265026" y="427737"/>
                    </a:cubicBezTo>
                    <a:cubicBezTo>
                      <a:pt x="2269471" y="428118"/>
                      <a:pt x="2273916" y="428372"/>
                      <a:pt x="2276329" y="427610"/>
                    </a:cubicBezTo>
                    <a:lnTo>
                      <a:pt x="2277472" y="426086"/>
                    </a:lnTo>
                    <a:cubicBezTo>
                      <a:pt x="2277472" y="426086"/>
                      <a:pt x="2294617" y="423546"/>
                      <a:pt x="2309349" y="414656"/>
                    </a:cubicBezTo>
                    <a:cubicBezTo>
                      <a:pt x="2309984" y="414402"/>
                      <a:pt x="2311508" y="413513"/>
                      <a:pt x="2316588" y="410084"/>
                    </a:cubicBezTo>
                    <a:cubicBezTo>
                      <a:pt x="2326240" y="402464"/>
                      <a:pt x="2336400" y="390018"/>
                      <a:pt x="2343893" y="378207"/>
                    </a:cubicBezTo>
                    <a:lnTo>
                      <a:pt x="2343893" y="378461"/>
                    </a:lnTo>
                    <a:cubicBezTo>
                      <a:pt x="2350878" y="367412"/>
                      <a:pt x="2354307" y="357252"/>
                      <a:pt x="2356339" y="347473"/>
                    </a:cubicBezTo>
                    <a:cubicBezTo>
                      <a:pt x="2356339" y="347473"/>
                      <a:pt x="2356339" y="347473"/>
                      <a:pt x="2356466" y="347346"/>
                    </a:cubicBezTo>
                    <a:cubicBezTo>
                      <a:pt x="2357101" y="345695"/>
                      <a:pt x="2358117" y="337821"/>
                      <a:pt x="2358117" y="337821"/>
                    </a:cubicBezTo>
                    <a:cubicBezTo>
                      <a:pt x="2358752" y="332614"/>
                      <a:pt x="2360403" y="317628"/>
                      <a:pt x="2359895" y="288037"/>
                    </a:cubicBezTo>
                    <a:close/>
                  </a:path>
                </a:pathLst>
              </a:custGeom>
              <a:solidFill>
                <a:srgbClr val="F4B71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5760B02E-6A4C-9F1D-E51A-D0EA0A2561CA}"/>
                </a:ext>
              </a:extLst>
            </p:cNvPr>
            <p:cNvSpPr txBox="1"/>
            <p:nvPr/>
          </p:nvSpPr>
          <p:spPr>
            <a:xfrm>
              <a:off x="697042" y="123372"/>
              <a:ext cx="9279376" cy="15444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huống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48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800" b="1" dirty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400" b="1" dirty="0">
                <a:solidFill>
                  <a:srgbClr val="2E2C2B"/>
                </a:solidFill>
                <a:latin typeface="Cambria" panose="02040503050406030204" pitchFamily="18" charset="0"/>
                <a:ea typeface="Cambria" panose="02040503050406030204" pitchFamily="18" charset="0"/>
                <a:cs typeface="Cabin Bold"/>
                <a:sym typeface="Cabin Bold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3EC3204-659D-CF62-9C2B-5C8AAC561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42900"/>
            <a:ext cx="847725" cy="981075"/>
          </a:xfrm>
          <a:prstGeom prst="rect">
            <a:avLst/>
          </a:prstGeom>
        </p:spPr>
      </p:pic>
      <p:pic>
        <p:nvPicPr>
          <p:cNvPr id="9" name="Picture 8" descr="A cartoon of two people talking on the phone&#10;&#10;Description automatically generated">
            <a:extLst>
              <a:ext uri="{FF2B5EF4-FFF2-40B4-BE49-F238E27FC236}">
                <a16:creationId xmlns:a16="http://schemas.microsoft.com/office/drawing/2014/main" id="{B34B8234-16E7-BB8B-B764-A339D330E6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177" y="2171983"/>
            <a:ext cx="14029645" cy="800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6965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5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37476" y="-173691"/>
            <a:ext cx="8903825" cy="10634382"/>
          </a:xfrm>
          <a:custGeom>
            <a:avLst/>
            <a:gdLst/>
            <a:ahLst/>
            <a:cxnLst/>
            <a:rect l="l" t="t" r="r" b="b"/>
            <a:pathLst>
              <a:path w="8903825" h="10634382">
                <a:moveTo>
                  <a:pt x="0" y="0"/>
                </a:moveTo>
                <a:lnTo>
                  <a:pt x="8903825" y="0"/>
                </a:lnTo>
                <a:lnTo>
                  <a:pt x="8903825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3330" b="-2925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3A8484F-405C-9942-3107-05C223D3B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2529" y="2400300"/>
            <a:ext cx="5413717" cy="10284843"/>
          </a:xfrm>
          <a:prstGeom prst="rect">
            <a:avLst/>
          </a:prstGeom>
        </p:spPr>
      </p:pic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F361E85A-D5CB-66BB-25F0-2F013358A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1790700"/>
            <a:ext cx="12326471" cy="95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11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06602" y="-487160"/>
            <a:ext cx="18994602" cy="10634382"/>
          </a:xfrm>
          <a:custGeom>
            <a:avLst/>
            <a:gdLst/>
            <a:ahLst/>
            <a:cxnLst/>
            <a:rect l="l" t="t" r="r" b="b"/>
            <a:pathLst>
              <a:path w="18994602" h="10634382">
                <a:moveTo>
                  <a:pt x="0" y="0"/>
                </a:moveTo>
                <a:lnTo>
                  <a:pt x="18994602" y="0"/>
                </a:lnTo>
                <a:lnTo>
                  <a:pt x="18994602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925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04800" y="21770"/>
            <a:ext cx="17830800" cy="1825404"/>
            <a:chOff x="0" y="0"/>
            <a:chExt cx="10194245" cy="190837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0194245" cy="1908373"/>
              <a:chOff x="0" y="0"/>
              <a:chExt cx="2375135" cy="4446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9779" y="6223"/>
                <a:ext cx="2360403" cy="429261"/>
              </a:xfrm>
              <a:custGeom>
                <a:avLst/>
                <a:gdLst/>
                <a:ahLst/>
                <a:cxnLst/>
                <a:rect l="l" t="t" r="r" b="b"/>
                <a:pathLst>
                  <a:path w="2360403" h="429261">
                    <a:moveTo>
                      <a:pt x="2359895" y="288037"/>
                    </a:moveTo>
                    <a:lnTo>
                      <a:pt x="2359895" y="264542"/>
                    </a:lnTo>
                    <a:cubicBezTo>
                      <a:pt x="2359895" y="264161"/>
                      <a:pt x="2359895" y="263780"/>
                      <a:pt x="2359895" y="263399"/>
                    </a:cubicBezTo>
                    <a:cubicBezTo>
                      <a:pt x="2359895" y="263526"/>
                      <a:pt x="2359895" y="263780"/>
                      <a:pt x="2359895" y="263907"/>
                    </a:cubicBezTo>
                    <a:lnTo>
                      <a:pt x="2359641" y="210052"/>
                    </a:lnTo>
                    <a:lnTo>
                      <a:pt x="2359641" y="209977"/>
                    </a:lnTo>
                    <a:cubicBezTo>
                      <a:pt x="2359641" y="209917"/>
                      <a:pt x="2359641" y="209857"/>
                      <a:pt x="2359641" y="209812"/>
                    </a:cubicBezTo>
                    <a:lnTo>
                      <a:pt x="2359641" y="163195"/>
                    </a:lnTo>
                    <a:cubicBezTo>
                      <a:pt x="2359768" y="164084"/>
                      <a:pt x="2359895" y="165608"/>
                      <a:pt x="2360022" y="167259"/>
                    </a:cubicBezTo>
                    <a:cubicBezTo>
                      <a:pt x="2359387" y="151384"/>
                      <a:pt x="2360149" y="134112"/>
                      <a:pt x="2359641" y="125349"/>
                    </a:cubicBezTo>
                    <a:lnTo>
                      <a:pt x="2359260" y="126238"/>
                    </a:lnTo>
                    <a:cubicBezTo>
                      <a:pt x="2359133" y="120777"/>
                      <a:pt x="2359006" y="115824"/>
                      <a:pt x="2359133" y="110998"/>
                    </a:cubicBezTo>
                    <a:cubicBezTo>
                      <a:pt x="2359006" y="105283"/>
                      <a:pt x="2359133" y="98552"/>
                      <a:pt x="2358244" y="92456"/>
                    </a:cubicBezTo>
                    <a:cubicBezTo>
                      <a:pt x="2356593" y="80010"/>
                      <a:pt x="2353291" y="66929"/>
                      <a:pt x="2344147" y="52451"/>
                    </a:cubicBezTo>
                    <a:lnTo>
                      <a:pt x="2344147" y="52705"/>
                    </a:lnTo>
                    <a:cubicBezTo>
                      <a:pt x="2336654" y="40894"/>
                      <a:pt x="2326494" y="28448"/>
                      <a:pt x="2316842" y="20828"/>
                    </a:cubicBezTo>
                    <a:cubicBezTo>
                      <a:pt x="2302745" y="11176"/>
                      <a:pt x="2315191" y="20828"/>
                      <a:pt x="2303126" y="13589"/>
                    </a:cubicBezTo>
                    <a:cubicBezTo>
                      <a:pt x="2302237" y="12827"/>
                      <a:pt x="2300586" y="12446"/>
                      <a:pt x="2298681" y="12319"/>
                    </a:cubicBezTo>
                    <a:cubicBezTo>
                      <a:pt x="2292077" y="9017"/>
                      <a:pt x="2291061" y="8890"/>
                      <a:pt x="2289918" y="8636"/>
                    </a:cubicBezTo>
                    <a:cubicBezTo>
                      <a:pt x="2288775" y="8509"/>
                      <a:pt x="2287759" y="8001"/>
                      <a:pt x="2280393" y="5588"/>
                    </a:cubicBezTo>
                    <a:cubicBezTo>
                      <a:pt x="2279631" y="5334"/>
                      <a:pt x="2278742" y="5080"/>
                      <a:pt x="2277853" y="4699"/>
                    </a:cubicBezTo>
                    <a:lnTo>
                      <a:pt x="2276456" y="3429"/>
                    </a:lnTo>
                    <a:cubicBezTo>
                      <a:pt x="2273916" y="2667"/>
                      <a:pt x="2269471" y="2921"/>
                      <a:pt x="2265026" y="3302"/>
                    </a:cubicBezTo>
                    <a:cubicBezTo>
                      <a:pt x="2263248" y="3048"/>
                      <a:pt x="2261597" y="2540"/>
                      <a:pt x="2259692" y="2413"/>
                    </a:cubicBezTo>
                    <a:cubicBezTo>
                      <a:pt x="2255374" y="2159"/>
                      <a:pt x="2250040" y="1778"/>
                      <a:pt x="2246230" y="1778"/>
                    </a:cubicBezTo>
                    <a:cubicBezTo>
                      <a:pt x="2242293" y="1778"/>
                      <a:pt x="2238356" y="1778"/>
                      <a:pt x="2234419" y="1778"/>
                    </a:cubicBezTo>
                    <a:cubicBezTo>
                      <a:pt x="2226418" y="1778"/>
                      <a:pt x="2218163" y="1778"/>
                      <a:pt x="2209654" y="1778"/>
                    </a:cubicBezTo>
                    <a:cubicBezTo>
                      <a:pt x="2192509" y="1778"/>
                      <a:pt x="2174475" y="1905"/>
                      <a:pt x="2108077" y="1905"/>
                    </a:cubicBezTo>
                    <a:lnTo>
                      <a:pt x="2111529" y="1651"/>
                    </a:lnTo>
                    <a:lnTo>
                      <a:pt x="1889461" y="1905"/>
                    </a:lnTo>
                    <a:cubicBezTo>
                      <a:pt x="1798563" y="1905"/>
                      <a:pt x="1706514" y="1905"/>
                      <a:pt x="1614466" y="2032"/>
                    </a:cubicBezTo>
                    <a:cubicBezTo>
                      <a:pt x="1561538" y="2032"/>
                      <a:pt x="1505158" y="2286"/>
                      <a:pt x="1447628" y="2540"/>
                    </a:cubicBezTo>
                    <a:lnTo>
                      <a:pt x="995438" y="3048"/>
                    </a:lnTo>
                    <a:cubicBezTo>
                      <a:pt x="863118" y="2032"/>
                      <a:pt x="730798" y="2540"/>
                      <a:pt x="600780" y="4572"/>
                    </a:cubicBezTo>
                    <a:lnTo>
                      <a:pt x="562810" y="5334"/>
                    </a:lnTo>
                    <a:cubicBezTo>
                      <a:pt x="347646" y="5080"/>
                      <a:pt x="219928" y="4318"/>
                      <a:pt x="193294" y="3937"/>
                    </a:cubicBezTo>
                    <a:lnTo>
                      <a:pt x="193675" y="4318"/>
                    </a:lnTo>
                    <a:cubicBezTo>
                      <a:pt x="184785" y="4191"/>
                      <a:pt x="162687" y="3429"/>
                      <a:pt x="161925" y="2159"/>
                    </a:cubicBezTo>
                    <a:cubicBezTo>
                      <a:pt x="161798" y="2032"/>
                      <a:pt x="161925" y="1905"/>
                      <a:pt x="161671" y="1905"/>
                    </a:cubicBezTo>
                    <a:cubicBezTo>
                      <a:pt x="159639" y="1905"/>
                      <a:pt x="157734" y="2032"/>
                      <a:pt x="156083" y="2032"/>
                    </a:cubicBezTo>
                    <a:cubicBezTo>
                      <a:pt x="156083" y="2032"/>
                      <a:pt x="101473" y="0"/>
                      <a:pt x="91567" y="3937"/>
                    </a:cubicBezTo>
                    <a:cubicBezTo>
                      <a:pt x="83947" y="4953"/>
                      <a:pt x="75692" y="6858"/>
                      <a:pt x="67183" y="10541"/>
                    </a:cubicBezTo>
                    <a:cubicBezTo>
                      <a:pt x="44323" y="19558"/>
                      <a:pt x="20828" y="40005"/>
                      <a:pt x="9525" y="67183"/>
                    </a:cubicBezTo>
                    <a:cubicBezTo>
                      <a:pt x="3683" y="80518"/>
                      <a:pt x="889" y="95123"/>
                      <a:pt x="889" y="108839"/>
                    </a:cubicBezTo>
                    <a:cubicBezTo>
                      <a:pt x="889" y="111506"/>
                      <a:pt x="889" y="114046"/>
                      <a:pt x="889" y="116713"/>
                    </a:cubicBezTo>
                    <a:lnTo>
                      <a:pt x="889" y="161163"/>
                    </a:lnTo>
                    <a:cubicBezTo>
                      <a:pt x="889" y="171450"/>
                      <a:pt x="889" y="179451"/>
                      <a:pt x="889" y="184023"/>
                    </a:cubicBezTo>
                    <a:lnTo>
                      <a:pt x="889" y="183515"/>
                    </a:lnTo>
                    <a:lnTo>
                      <a:pt x="889" y="201930"/>
                    </a:lnTo>
                    <a:cubicBezTo>
                      <a:pt x="762" y="211404"/>
                      <a:pt x="1016" y="214302"/>
                      <a:pt x="0" y="216765"/>
                    </a:cubicBezTo>
                    <a:cubicBezTo>
                      <a:pt x="0" y="217831"/>
                      <a:pt x="127" y="219528"/>
                      <a:pt x="254" y="221615"/>
                    </a:cubicBezTo>
                    <a:cubicBezTo>
                      <a:pt x="127" y="223702"/>
                      <a:pt x="0" y="225399"/>
                      <a:pt x="0" y="226465"/>
                    </a:cubicBezTo>
                    <a:cubicBezTo>
                      <a:pt x="1016" y="228898"/>
                      <a:pt x="762" y="231751"/>
                      <a:pt x="889" y="234379"/>
                    </a:cubicBezTo>
                    <a:lnTo>
                      <a:pt x="889" y="247397"/>
                    </a:lnTo>
                    <a:lnTo>
                      <a:pt x="889" y="247016"/>
                    </a:lnTo>
                    <a:cubicBezTo>
                      <a:pt x="889" y="250826"/>
                      <a:pt x="889" y="257176"/>
                      <a:pt x="889" y="265177"/>
                    </a:cubicBezTo>
                    <a:lnTo>
                      <a:pt x="889" y="322200"/>
                    </a:lnTo>
                    <a:cubicBezTo>
                      <a:pt x="889" y="335916"/>
                      <a:pt x="3683" y="350521"/>
                      <a:pt x="9525" y="363856"/>
                    </a:cubicBezTo>
                    <a:cubicBezTo>
                      <a:pt x="20828" y="390907"/>
                      <a:pt x="44450" y="411481"/>
                      <a:pt x="67183" y="420498"/>
                    </a:cubicBezTo>
                    <a:cubicBezTo>
                      <a:pt x="78486" y="425324"/>
                      <a:pt x="89662" y="427102"/>
                      <a:pt x="98806" y="427991"/>
                    </a:cubicBezTo>
                    <a:cubicBezTo>
                      <a:pt x="104267" y="428372"/>
                      <a:pt x="108331" y="428372"/>
                      <a:pt x="111633" y="428372"/>
                    </a:cubicBezTo>
                    <a:cubicBezTo>
                      <a:pt x="110871" y="428499"/>
                      <a:pt x="109982" y="428626"/>
                      <a:pt x="108966" y="428626"/>
                    </a:cubicBezTo>
                    <a:cubicBezTo>
                      <a:pt x="111252" y="428499"/>
                      <a:pt x="112776" y="428372"/>
                      <a:pt x="113538" y="428245"/>
                    </a:cubicBezTo>
                    <a:cubicBezTo>
                      <a:pt x="115316" y="428245"/>
                      <a:pt x="116840" y="428245"/>
                      <a:pt x="118237" y="428245"/>
                    </a:cubicBezTo>
                    <a:lnTo>
                      <a:pt x="114300" y="428118"/>
                    </a:lnTo>
                    <a:cubicBezTo>
                      <a:pt x="142748" y="427356"/>
                      <a:pt x="139065" y="428753"/>
                      <a:pt x="161925" y="429261"/>
                    </a:cubicBezTo>
                    <a:cubicBezTo>
                      <a:pt x="161544" y="429007"/>
                      <a:pt x="161798" y="428880"/>
                      <a:pt x="162433" y="428626"/>
                    </a:cubicBezTo>
                    <a:lnTo>
                      <a:pt x="161925" y="429261"/>
                    </a:lnTo>
                    <a:lnTo>
                      <a:pt x="2227180" y="429261"/>
                    </a:lnTo>
                    <a:cubicBezTo>
                      <a:pt x="2229593" y="429261"/>
                      <a:pt x="2232006" y="429261"/>
                      <a:pt x="2234419" y="429261"/>
                    </a:cubicBezTo>
                    <a:cubicBezTo>
                      <a:pt x="2238483" y="429261"/>
                      <a:pt x="2242420" y="429261"/>
                      <a:pt x="2246230" y="429261"/>
                    </a:cubicBezTo>
                    <a:cubicBezTo>
                      <a:pt x="2250040" y="429261"/>
                      <a:pt x="2255374" y="429007"/>
                      <a:pt x="2259692" y="428626"/>
                    </a:cubicBezTo>
                    <a:cubicBezTo>
                      <a:pt x="2261470" y="428372"/>
                      <a:pt x="2263248" y="427991"/>
                      <a:pt x="2265026" y="427737"/>
                    </a:cubicBezTo>
                    <a:cubicBezTo>
                      <a:pt x="2269471" y="428118"/>
                      <a:pt x="2273916" y="428372"/>
                      <a:pt x="2276329" y="427610"/>
                    </a:cubicBezTo>
                    <a:lnTo>
                      <a:pt x="2277472" y="426086"/>
                    </a:lnTo>
                    <a:cubicBezTo>
                      <a:pt x="2277472" y="426086"/>
                      <a:pt x="2294617" y="423546"/>
                      <a:pt x="2309349" y="414656"/>
                    </a:cubicBezTo>
                    <a:cubicBezTo>
                      <a:pt x="2309984" y="414402"/>
                      <a:pt x="2311508" y="413513"/>
                      <a:pt x="2316588" y="410084"/>
                    </a:cubicBezTo>
                    <a:cubicBezTo>
                      <a:pt x="2326240" y="402464"/>
                      <a:pt x="2336400" y="390018"/>
                      <a:pt x="2343893" y="378207"/>
                    </a:cubicBezTo>
                    <a:lnTo>
                      <a:pt x="2343893" y="378461"/>
                    </a:lnTo>
                    <a:cubicBezTo>
                      <a:pt x="2350878" y="367412"/>
                      <a:pt x="2354307" y="357252"/>
                      <a:pt x="2356339" y="347473"/>
                    </a:cubicBezTo>
                    <a:cubicBezTo>
                      <a:pt x="2356339" y="347473"/>
                      <a:pt x="2356339" y="347473"/>
                      <a:pt x="2356466" y="347346"/>
                    </a:cubicBezTo>
                    <a:cubicBezTo>
                      <a:pt x="2357101" y="345695"/>
                      <a:pt x="2358117" y="337821"/>
                      <a:pt x="2358117" y="337821"/>
                    </a:cubicBezTo>
                    <a:cubicBezTo>
                      <a:pt x="2358752" y="332614"/>
                      <a:pt x="2360403" y="317628"/>
                      <a:pt x="2359895" y="288037"/>
                    </a:cubicBezTo>
                    <a:close/>
                  </a:path>
                </a:pathLst>
              </a:custGeom>
              <a:solidFill>
                <a:srgbClr val="F4B71B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697042" y="123372"/>
              <a:ext cx="9279376" cy="17375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Đóng vai và xử lí các tình huống trong các cuộc gọi điện thoại dưới đây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E2C2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bin Bold"/>
                <a:sym typeface="Cabin Bold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ADC79DB-C3F2-984B-27B7-2AABFEC01F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342900"/>
            <a:ext cx="1105786" cy="12192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DD92D39-AF7B-8BAD-25C7-585349B09D82}"/>
              </a:ext>
            </a:extLst>
          </p:cNvPr>
          <p:cNvGrpSpPr/>
          <p:nvPr/>
        </p:nvGrpSpPr>
        <p:grpSpPr>
          <a:xfrm>
            <a:off x="381000" y="2781300"/>
            <a:ext cx="7848600" cy="3124200"/>
            <a:chOff x="381000" y="2781300"/>
            <a:chExt cx="7848600" cy="31242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259E2DA-79CE-2D20-43A5-BEF4E632D107}"/>
                </a:ext>
              </a:extLst>
            </p:cNvPr>
            <p:cNvSpPr/>
            <p:nvPr/>
          </p:nvSpPr>
          <p:spPr>
            <a:xfrm>
              <a:off x="838200" y="3009900"/>
              <a:ext cx="7391400" cy="2895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vi-VN" sz="44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em ở nhà một mình và có cuộc gọi đến điện thoại cố định từ một người lạ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CE8A07A-8049-9721-61E3-B2826401883B}"/>
                </a:ext>
              </a:extLst>
            </p:cNvPr>
            <p:cNvSpPr/>
            <p:nvPr/>
          </p:nvSpPr>
          <p:spPr>
            <a:xfrm>
              <a:off x="381000" y="2781300"/>
              <a:ext cx="914400" cy="7620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5D72D0-F6D7-DF54-8C86-397C19FD2FE5}"/>
              </a:ext>
            </a:extLst>
          </p:cNvPr>
          <p:cNvGrpSpPr/>
          <p:nvPr/>
        </p:nvGrpSpPr>
        <p:grpSpPr>
          <a:xfrm>
            <a:off x="9601200" y="2857500"/>
            <a:ext cx="7855527" cy="3124200"/>
            <a:chOff x="381000" y="2781300"/>
            <a:chExt cx="7855527" cy="31242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40E0356-B3B8-F5C8-6C7B-9FD784F85E89}"/>
                </a:ext>
              </a:extLst>
            </p:cNvPr>
            <p:cNvSpPr/>
            <p:nvPr/>
          </p:nvSpPr>
          <p:spPr>
            <a:xfrm>
              <a:off x="845127" y="3096491"/>
              <a:ext cx="7391400" cy="280900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vi-VN" sz="48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gọi điện thoại cho một người nhưng người khác nghe máy</a:t>
              </a:r>
              <a:r>
                <a:rPr lang="en-US" sz="48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7A23117-E8BB-06E9-B5B1-AD485F964AC6}"/>
                </a:ext>
              </a:extLst>
            </p:cNvPr>
            <p:cNvSpPr/>
            <p:nvPr/>
          </p:nvSpPr>
          <p:spPr>
            <a:xfrm>
              <a:off x="381000" y="2781300"/>
              <a:ext cx="914400" cy="7620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B958C94-7598-4807-5451-0F6AB1292568}"/>
              </a:ext>
            </a:extLst>
          </p:cNvPr>
          <p:cNvGrpSpPr/>
          <p:nvPr/>
        </p:nvGrpSpPr>
        <p:grpSpPr>
          <a:xfrm>
            <a:off x="5410200" y="6515100"/>
            <a:ext cx="7848600" cy="3124200"/>
            <a:chOff x="381000" y="2781300"/>
            <a:chExt cx="7848600" cy="31242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9F6083-911D-BE81-722F-0679D696F7B2}"/>
                </a:ext>
              </a:extLst>
            </p:cNvPr>
            <p:cNvSpPr/>
            <p:nvPr/>
          </p:nvSpPr>
          <p:spPr>
            <a:xfrm>
              <a:off x="838200" y="3009900"/>
              <a:ext cx="7391400" cy="2895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vi-VN" sz="44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Gọi điện thoại cho bạn để trao đổi về nội dung bài học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7180B5A-21ED-CC58-A767-1217017519A1}"/>
                </a:ext>
              </a:extLst>
            </p:cNvPr>
            <p:cNvSpPr/>
            <p:nvPr/>
          </p:nvSpPr>
          <p:spPr>
            <a:xfrm>
              <a:off x="381000" y="2781300"/>
              <a:ext cx="914400" cy="7620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3</a:t>
              </a:r>
            </a:p>
          </p:txBody>
        </p:sp>
      </p:grpSp>
      <p:pic>
        <p:nvPicPr>
          <p:cNvPr id="7" name="Hẹn giờ đếm ngược 5 phút 5 Minutes Countdown Timer">
            <a:hlinkClick r:id="" action="ppaction://media"/>
            <a:extLst>
              <a:ext uri="{FF2B5EF4-FFF2-40B4-BE49-F238E27FC236}">
                <a16:creationId xmlns:a16="http://schemas.microsoft.com/office/drawing/2014/main" id="{058A0FB1-A227-D5B5-A5D5-2EE7B4FB64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333856" y="7942501"/>
            <a:ext cx="3420741" cy="192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767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00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602200" cy="10243281"/>
          </a:xfrm>
          <a:prstGeom prst="rect">
            <a:avLst/>
          </a:prstGeom>
        </p:spPr>
      </p:pic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32B104A0-0724-1D9E-B87D-D6C49ACBF82F}"/>
              </a:ext>
            </a:extLst>
          </p:cNvPr>
          <p:cNvSpPr/>
          <p:nvPr/>
        </p:nvSpPr>
        <p:spPr>
          <a:xfrm>
            <a:off x="2438401" y="3162300"/>
            <a:ext cx="12573000" cy="289242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just" defTabSz="1371600">
              <a:defRPr/>
            </a:pP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em ở nhà một mình và có cuộc gọi đến điện thoại cố định từ một người lạ</a:t>
            </a:r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6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7500938"/>
            <a:ext cx="3675567" cy="27545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357" y="3830570"/>
            <a:ext cx="6424902" cy="6424902"/>
          </a:xfrm>
          <a:prstGeom prst="rect">
            <a:avLst/>
          </a:prstGeom>
        </p:spPr>
      </p:pic>
      <p:pic>
        <p:nvPicPr>
          <p:cNvPr id="3" name="nhạc chuông đt cố định">
            <a:hlinkClick r:id="" action="ppaction://media"/>
            <a:extLst>
              <a:ext uri="{FF2B5EF4-FFF2-40B4-BE49-F238E27FC236}">
                <a16:creationId xmlns:a16="http://schemas.microsoft.com/office/drawing/2014/main" id="{22F8C047-8B9F-8784-F424-EF993F42C7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650.6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47800" y="8809336"/>
            <a:ext cx="1433945" cy="143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132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75475"/>
            <a:ext cx="17308285" cy="35340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5" y="3800703"/>
            <a:ext cx="17308286" cy="557927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28093" y="4851400"/>
            <a:ext cx="1572353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+mj-lt"/>
              </a:rPr>
              <a:t>Lưu ý :</a:t>
            </a:r>
            <a:endParaRPr lang="vi-VN" sz="4400" dirty="0">
              <a:solidFill>
                <a:srgbClr val="FF0000"/>
              </a:solidFill>
              <a:latin typeface="+mj-lt"/>
            </a:endParaRPr>
          </a:p>
          <a:p>
            <a:r>
              <a:rPr lang="en-US" sz="4400" dirty="0">
                <a:solidFill>
                  <a:srgbClr val="FF0000"/>
                </a:solidFill>
                <a:latin typeface="+mj-lt"/>
              </a:rPr>
              <a:t>    </a:t>
            </a:r>
            <a:r>
              <a:rPr 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dirty="0">
                <a:solidFill>
                  <a:srgbClr val="0000CC"/>
                </a:solidFill>
                <a:latin typeface="+mj-lt"/>
              </a:rPr>
              <a:t>Luôn giữ thái độ lễ phép, bình tĩnh.</a:t>
            </a:r>
          </a:p>
          <a:p>
            <a:r>
              <a:rPr lang="en-US" sz="4400" dirty="0">
                <a:solidFill>
                  <a:srgbClr val="0000CC"/>
                </a:solidFill>
                <a:latin typeface="+mj-lt"/>
              </a:rPr>
              <a:t>    </a:t>
            </a:r>
            <a:r>
              <a:rPr 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dirty="0">
                <a:solidFill>
                  <a:srgbClr val="0000CC"/>
                </a:solidFill>
                <a:latin typeface="+mj-lt"/>
              </a:rPr>
              <a:t>Không tiết lộ thông tin cá nhân hay tình trạng ở nhà một mình.</a:t>
            </a:r>
          </a:p>
          <a:p>
            <a:r>
              <a:rPr lang="en-US" sz="4400" dirty="0">
                <a:solidFill>
                  <a:srgbClr val="0000CC"/>
                </a:solidFill>
                <a:latin typeface="+mj-lt"/>
              </a:rPr>
              <a:t>    </a:t>
            </a:r>
            <a:r>
              <a:rPr 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dirty="0">
                <a:solidFill>
                  <a:srgbClr val="0000CC"/>
                </a:solidFill>
                <a:latin typeface="+mj-lt"/>
              </a:rPr>
              <a:t>Sau cuộc gọi, báo ngay cho bố mẹ hoặc người lớn đáng tin cậy biết về tình huống vừa xảy ra.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719" y="5850033"/>
            <a:ext cx="4398867" cy="4398867"/>
          </a:xfrm>
          <a:prstGeom prst="rect">
            <a:avLst/>
          </a:prstGeom>
        </p:spPr>
      </p:pic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54CB4ADE-D2B2-5466-21AC-40FB2F8AE7CE}"/>
              </a:ext>
            </a:extLst>
          </p:cNvPr>
          <p:cNvSpPr/>
          <p:nvPr/>
        </p:nvSpPr>
        <p:spPr>
          <a:xfrm>
            <a:off x="2819400" y="336272"/>
            <a:ext cx="13106400" cy="2521228"/>
          </a:xfrm>
          <a:prstGeom prst="roundRect">
            <a:avLst/>
          </a:prstGeom>
          <a:noFill/>
          <a:ln w="28575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just" defTabSz="1371600"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em ở nhà một mình và có cuộc gọi đến điện thoại cố định từ một người lạ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4329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0"/>
            <a:ext cx="17602200" cy="10243281"/>
          </a:xfrm>
          <a:prstGeom prst="rect">
            <a:avLst/>
          </a:prstGeom>
        </p:spPr>
      </p:pic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32B104A0-0724-1D9E-B87D-D6C49ACBF82F}"/>
              </a:ext>
            </a:extLst>
          </p:cNvPr>
          <p:cNvSpPr/>
          <p:nvPr/>
        </p:nvSpPr>
        <p:spPr>
          <a:xfrm>
            <a:off x="2438401" y="3162300"/>
            <a:ext cx="12573000" cy="289242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algn="just" defTabSz="1371600">
              <a:defRPr/>
            </a:pP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gọi điện thoại cho một người nhưng người khác nghe máy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6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7500938"/>
            <a:ext cx="3675567" cy="27545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357" y="3830570"/>
            <a:ext cx="6424902" cy="642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039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75475"/>
            <a:ext cx="17308285" cy="35340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5" y="3800703"/>
            <a:ext cx="17308286" cy="557927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68013" y="5060680"/>
            <a:ext cx="1559747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+mj-lt"/>
              </a:rPr>
              <a:t>Lưu ý:</a:t>
            </a:r>
            <a:endParaRPr lang="vi-VN" sz="4400" dirty="0">
              <a:solidFill>
                <a:srgbClr val="FF0000"/>
              </a:solidFill>
              <a:latin typeface="+mj-lt"/>
            </a:endParaRPr>
          </a:p>
          <a:p>
            <a:r>
              <a:rPr lang="en-US" sz="4400" dirty="0">
                <a:solidFill>
                  <a:srgbClr val="FF0000"/>
                </a:solidFill>
                <a:latin typeface="+mj-lt"/>
              </a:rPr>
              <a:t>     </a:t>
            </a:r>
            <a:r>
              <a:rPr 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dirty="0">
                <a:solidFill>
                  <a:srgbClr val="0000CC"/>
                </a:solidFill>
                <a:latin typeface="+mj-lt"/>
              </a:rPr>
              <a:t>Luôn xưng hô lễ phép với người nghe máy.</a:t>
            </a:r>
          </a:p>
          <a:p>
            <a:r>
              <a:rPr lang="en-US" sz="4400" dirty="0">
                <a:solidFill>
                  <a:srgbClr val="0000CC"/>
                </a:solidFill>
                <a:latin typeface="+mj-lt"/>
              </a:rPr>
              <a:t>     </a:t>
            </a:r>
            <a:r>
              <a:rPr 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dirty="0">
                <a:solidFill>
                  <a:srgbClr val="0000CC"/>
                </a:solidFill>
                <a:latin typeface="+mj-lt"/>
              </a:rPr>
              <a:t>Giới thiệu rõ mình là ai và mục đích gọi.</a:t>
            </a:r>
          </a:p>
          <a:p>
            <a:r>
              <a:rPr lang="en-US" sz="4400" dirty="0">
                <a:solidFill>
                  <a:srgbClr val="0000CC"/>
                </a:solidFill>
                <a:latin typeface="+mj-lt"/>
              </a:rPr>
              <a:t>     </a:t>
            </a:r>
            <a:r>
              <a:rPr 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dirty="0">
                <a:solidFill>
                  <a:srgbClr val="0000CC"/>
                </a:solidFill>
                <a:latin typeface="+mj-lt"/>
              </a:rPr>
              <a:t>Nếu không gặp được người cần gọi, để lại lời nhắn và kết thúc cuộc gọi lịch sự.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719" y="5812658"/>
            <a:ext cx="4398867" cy="4398867"/>
          </a:xfrm>
          <a:prstGeom prst="rect">
            <a:avLst/>
          </a:prstGeom>
        </p:spPr>
      </p:pic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54CB4ADE-D2B2-5466-21AC-40FB2F8AE7CE}"/>
              </a:ext>
            </a:extLst>
          </p:cNvPr>
          <p:cNvSpPr/>
          <p:nvPr/>
        </p:nvSpPr>
        <p:spPr>
          <a:xfrm>
            <a:off x="2819400" y="336272"/>
            <a:ext cx="13106400" cy="2521228"/>
          </a:xfrm>
          <a:prstGeom prst="roundRect">
            <a:avLst/>
          </a:prstGeom>
          <a:noFill/>
          <a:ln w="28575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algn="ctr" defTabSz="1371600">
              <a:defRPr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gọi điện thoại cho một người nhưng người khác nghe máy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75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0"/>
            <a:ext cx="17602200" cy="10243281"/>
          </a:xfrm>
          <a:prstGeom prst="rect">
            <a:avLst/>
          </a:prstGeom>
        </p:spPr>
      </p:pic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32B104A0-0724-1D9E-B87D-D6C49ACBF82F}"/>
              </a:ext>
            </a:extLst>
          </p:cNvPr>
          <p:cNvSpPr/>
          <p:nvPr/>
        </p:nvSpPr>
        <p:spPr>
          <a:xfrm>
            <a:off x="2438401" y="3162300"/>
            <a:ext cx="12573000" cy="289242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  <a:p>
            <a:pPr algn="just" defTabSz="1371600">
              <a:defRPr/>
            </a:pP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6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7500938"/>
            <a:ext cx="3675567" cy="27545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357" y="3830570"/>
            <a:ext cx="6424902" cy="642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349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75475"/>
            <a:ext cx="17308285" cy="35340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5" y="3807501"/>
            <a:ext cx="17308286" cy="62127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81200" y="5211324"/>
            <a:ext cx="160346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ý:</a:t>
            </a:r>
            <a:endParaRPr lang="vi-VN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vi-VN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 cuộc trò chuyện bằng lời chào và giới thiệu bản thân.</a:t>
            </a:r>
          </a:p>
          <a:p>
            <a:r>
              <a:rPr 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vi-VN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rõ nội dung muốn trao đổi.</a:t>
            </a:r>
          </a:p>
          <a:p>
            <a:r>
              <a:rPr 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vi-VN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 nghe và cảm ơn bạn khi kết thúc.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719" y="5812658"/>
            <a:ext cx="4398867" cy="4398867"/>
          </a:xfrm>
          <a:prstGeom prst="rect">
            <a:avLst/>
          </a:prstGeom>
        </p:spPr>
      </p:pic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54CB4ADE-D2B2-5466-21AC-40FB2F8AE7CE}"/>
              </a:ext>
            </a:extLst>
          </p:cNvPr>
          <p:cNvSpPr/>
          <p:nvPr/>
        </p:nvSpPr>
        <p:spPr>
          <a:xfrm>
            <a:off x="2209800" y="273498"/>
            <a:ext cx="13868400" cy="2521228"/>
          </a:xfrm>
          <a:prstGeom prst="roundRect">
            <a:avLst/>
          </a:prstGeom>
          <a:noFill/>
          <a:ln w="28575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  <a:p>
            <a:pPr algn="ctr" defTabSz="1371600">
              <a:defRPr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8310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5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37476" y="-173691"/>
            <a:ext cx="8903825" cy="10634382"/>
          </a:xfrm>
          <a:custGeom>
            <a:avLst/>
            <a:gdLst/>
            <a:ahLst/>
            <a:cxnLst/>
            <a:rect l="l" t="t" r="r" b="b"/>
            <a:pathLst>
              <a:path w="8903825" h="10634382">
                <a:moveTo>
                  <a:pt x="0" y="0"/>
                </a:moveTo>
                <a:lnTo>
                  <a:pt x="8903825" y="0"/>
                </a:lnTo>
                <a:lnTo>
                  <a:pt x="8903825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3330" b="-2925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3A8484F-405C-9942-3107-05C223D3B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3400" y="2933700"/>
            <a:ext cx="5413717" cy="10284843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34DCF119-AAC9-C11C-0609-1B5378396E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38300"/>
            <a:ext cx="9938707" cy="800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0646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83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>
            <a:extLst>
              <a:ext uri="{FF2B5EF4-FFF2-40B4-BE49-F238E27FC236}">
                <a16:creationId xmlns:a16="http://schemas.microsoft.com/office/drawing/2014/main" id="{7AF36B19-2A52-783C-1029-67C63100BE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0" y="3608861"/>
            <a:ext cx="6248400" cy="6678139"/>
          </a:xfrm>
          <a:prstGeom prst="rect">
            <a:avLst/>
          </a:prstGeom>
        </p:spPr>
      </p:pic>
      <p:sp>
        <p:nvSpPr>
          <p:cNvPr id="30" name="Freeform 7">
            <a:extLst>
              <a:ext uri="{FF2B5EF4-FFF2-40B4-BE49-F238E27FC236}">
                <a16:creationId xmlns:a16="http://schemas.microsoft.com/office/drawing/2014/main" id="{6048EB36-E8AC-5D33-6C88-BB4F733B24C2}"/>
              </a:ext>
            </a:extLst>
          </p:cNvPr>
          <p:cNvSpPr/>
          <p:nvPr/>
        </p:nvSpPr>
        <p:spPr>
          <a:xfrm>
            <a:off x="14859000" y="3297325"/>
            <a:ext cx="2880360" cy="4114800"/>
          </a:xfrm>
          <a:custGeom>
            <a:avLst/>
            <a:gdLst/>
            <a:ahLst/>
            <a:cxnLst/>
            <a:rect l="l" t="t" r="r" b="b"/>
            <a:pathLst>
              <a:path w="2880360" h="4114800">
                <a:moveTo>
                  <a:pt x="0" y="0"/>
                </a:moveTo>
                <a:lnTo>
                  <a:pt x="2880360" y="0"/>
                </a:lnTo>
                <a:lnTo>
                  <a:pt x="2880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3EF913A-4831-A886-94B4-97F93C09F6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723900"/>
            <a:ext cx="9345978" cy="508450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301" y="-173691"/>
            <a:ext cx="18994602" cy="10634382"/>
          </a:xfrm>
          <a:custGeom>
            <a:avLst/>
            <a:gdLst/>
            <a:ahLst/>
            <a:cxnLst/>
            <a:rect l="l" t="t" r="r" b="b"/>
            <a:pathLst>
              <a:path w="18994602" h="10634382">
                <a:moveTo>
                  <a:pt x="0" y="0"/>
                </a:moveTo>
                <a:lnTo>
                  <a:pt x="18994602" y="0"/>
                </a:lnTo>
                <a:lnTo>
                  <a:pt x="18994602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925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02013" y="3645049"/>
            <a:ext cx="17720202" cy="2717652"/>
            <a:chOff x="41972" y="26710"/>
            <a:chExt cx="10131014" cy="2841176"/>
          </a:xfrm>
        </p:grpSpPr>
        <p:grpSp>
          <p:nvGrpSpPr>
            <p:cNvPr id="4" name="Group 4"/>
            <p:cNvGrpSpPr/>
            <p:nvPr/>
          </p:nvGrpSpPr>
          <p:grpSpPr>
            <a:xfrm>
              <a:off x="41972" y="26710"/>
              <a:ext cx="10131014" cy="2841176"/>
              <a:chOff x="9779" y="6223"/>
              <a:chExt cx="2360403" cy="66196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9779" y="6223"/>
                <a:ext cx="2360403" cy="661960"/>
              </a:xfrm>
              <a:custGeom>
                <a:avLst/>
                <a:gdLst/>
                <a:ahLst/>
                <a:cxnLst/>
                <a:rect l="l" t="t" r="r" b="b"/>
                <a:pathLst>
                  <a:path w="2360403" h="429261">
                    <a:moveTo>
                      <a:pt x="2359895" y="288037"/>
                    </a:moveTo>
                    <a:lnTo>
                      <a:pt x="2359895" y="264542"/>
                    </a:lnTo>
                    <a:cubicBezTo>
                      <a:pt x="2359895" y="264161"/>
                      <a:pt x="2359895" y="263780"/>
                      <a:pt x="2359895" y="263399"/>
                    </a:cubicBezTo>
                    <a:cubicBezTo>
                      <a:pt x="2359895" y="263526"/>
                      <a:pt x="2359895" y="263780"/>
                      <a:pt x="2359895" y="263907"/>
                    </a:cubicBezTo>
                    <a:lnTo>
                      <a:pt x="2359641" y="210052"/>
                    </a:lnTo>
                    <a:lnTo>
                      <a:pt x="2359641" y="209977"/>
                    </a:lnTo>
                    <a:cubicBezTo>
                      <a:pt x="2359641" y="209917"/>
                      <a:pt x="2359641" y="209857"/>
                      <a:pt x="2359641" y="209812"/>
                    </a:cubicBezTo>
                    <a:lnTo>
                      <a:pt x="2359641" y="163195"/>
                    </a:lnTo>
                    <a:cubicBezTo>
                      <a:pt x="2359768" y="164084"/>
                      <a:pt x="2359895" y="165608"/>
                      <a:pt x="2360022" y="167259"/>
                    </a:cubicBezTo>
                    <a:cubicBezTo>
                      <a:pt x="2359387" y="151384"/>
                      <a:pt x="2360149" y="134112"/>
                      <a:pt x="2359641" y="125349"/>
                    </a:cubicBezTo>
                    <a:lnTo>
                      <a:pt x="2359260" y="126238"/>
                    </a:lnTo>
                    <a:cubicBezTo>
                      <a:pt x="2359133" y="120777"/>
                      <a:pt x="2359006" y="115824"/>
                      <a:pt x="2359133" y="110998"/>
                    </a:cubicBezTo>
                    <a:cubicBezTo>
                      <a:pt x="2359006" y="105283"/>
                      <a:pt x="2359133" y="98552"/>
                      <a:pt x="2358244" y="92456"/>
                    </a:cubicBezTo>
                    <a:cubicBezTo>
                      <a:pt x="2356593" y="80010"/>
                      <a:pt x="2353291" y="66929"/>
                      <a:pt x="2344147" y="52451"/>
                    </a:cubicBezTo>
                    <a:lnTo>
                      <a:pt x="2344147" y="52705"/>
                    </a:lnTo>
                    <a:cubicBezTo>
                      <a:pt x="2336654" y="40894"/>
                      <a:pt x="2326494" y="28448"/>
                      <a:pt x="2316842" y="20828"/>
                    </a:cubicBezTo>
                    <a:cubicBezTo>
                      <a:pt x="2302745" y="11176"/>
                      <a:pt x="2315191" y="20828"/>
                      <a:pt x="2303126" y="13589"/>
                    </a:cubicBezTo>
                    <a:cubicBezTo>
                      <a:pt x="2302237" y="12827"/>
                      <a:pt x="2300586" y="12446"/>
                      <a:pt x="2298681" y="12319"/>
                    </a:cubicBezTo>
                    <a:cubicBezTo>
                      <a:pt x="2292077" y="9017"/>
                      <a:pt x="2291061" y="8890"/>
                      <a:pt x="2289918" y="8636"/>
                    </a:cubicBezTo>
                    <a:cubicBezTo>
                      <a:pt x="2288775" y="8509"/>
                      <a:pt x="2287759" y="8001"/>
                      <a:pt x="2280393" y="5588"/>
                    </a:cubicBezTo>
                    <a:cubicBezTo>
                      <a:pt x="2279631" y="5334"/>
                      <a:pt x="2278742" y="5080"/>
                      <a:pt x="2277853" y="4699"/>
                    </a:cubicBezTo>
                    <a:lnTo>
                      <a:pt x="2276456" y="3429"/>
                    </a:lnTo>
                    <a:cubicBezTo>
                      <a:pt x="2273916" y="2667"/>
                      <a:pt x="2269471" y="2921"/>
                      <a:pt x="2265026" y="3302"/>
                    </a:cubicBezTo>
                    <a:cubicBezTo>
                      <a:pt x="2263248" y="3048"/>
                      <a:pt x="2261597" y="2540"/>
                      <a:pt x="2259692" y="2413"/>
                    </a:cubicBezTo>
                    <a:cubicBezTo>
                      <a:pt x="2255374" y="2159"/>
                      <a:pt x="2250040" y="1778"/>
                      <a:pt x="2246230" y="1778"/>
                    </a:cubicBezTo>
                    <a:cubicBezTo>
                      <a:pt x="2242293" y="1778"/>
                      <a:pt x="2238356" y="1778"/>
                      <a:pt x="2234419" y="1778"/>
                    </a:cubicBezTo>
                    <a:cubicBezTo>
                      <a:pt x="2226418" y="1778"/>
                      <a:pt x="2218163" y="1778"/>
                      <a:pt x="2209654" y="1778"/>
                    </a:cubicBezTo>
                    <a:cubicBezTo>
                      <a:pt x="2192509" y="1778"/>
                      <a:pt x="2174475" y="1905"/>
                      <a:pt x="2108077" y="1905"/>
                    </a:cubicBezTo>
                    <a:lnTo>
                      <a:pt x="2111529" y="1651"/>
                    </a:lnTo>
                    <a:lnTo>
                      <a:pt x="1889461" y="1905"/>
                    </a:lnTo>
                    <a:cubicBezTo>
                      <a:pt x="1798563" y="1905"/>
                      <a:pt x="1706514" y="1905"/>
                      <a:pt x="1614466" y="2032"/>
                    </a:cubicBezTo>
                    <a:cubicBezTo>
                      <a:pt x="1561538" y="2032"/>
                      <a:pt x="1505158" y="2286"/>
                      <a:pt x="1447628" y="2540"/>
                    </a:cubicBezTo>
                    <a:lnTo>
                      <a:pt x="995438" y="3048"/>
                    </a:lnTo>
                    <a:cubicBezTo>
                      <a:pt x="863118" y="2032"/>
                      <a:pt x="730798" y="2540"/>
                      <a:pt x="600780" y="4572"/>
                    </a:cubicBezTo>
                    <a:lnTo>
                      <a:pt x="562810" y="5334"/>
                    </a:lnTo>
                    <a:cubicBezTo>
                      <a:pt x="347646" y="5080"/>
                      <a:pt x="219928" y="4318"/>
                      <a:pt x="193294" y="3937"/>
                    </a:cubicBezTo>
                    <a:lnTo>
                      <a:pt x="193675" y="4318"/>
                    </a:lnTo>
                    <a:cubicBezTo>
                      <a:pt x="184785" y="4191"/>
                      <a:pt x="162687" y="3429"/>
                      <a:pt x="161925" y="2159"/>
                    </a:cubicBezTo>
                    <a:cubicBezTo>
                      <a:pt x="161798" y="2032"/>
                      <a:pt x="161925" y="1905"/>
                      <a:pt x="161671" y="1905"/>
                    </a:cubicBezTo>
                    <a:cubicBezTo>
                      <a:pt x="159639" y="1905"/>
                      <a:pt x="157734" y="2032"/>
                      <a:pt x="156083" y="2032"/>
                    </a:cubicBezTo>
                    <a:cubicBezTo>
                      <a:pt x="156083" y="2032"/>
                      <a:pt x="101473" y="0"/>
                      <a:pt x="91567" y="3937"/>
                    </a:cubicBezTo>
                    <a:cubicBezTo>
                      <a:pt x="83947" y="4953"/>
                      <a:pt x="75692" y="6858"/>
                      <a:pt x="67183" y="10541"/>
                    </a:cubicBezTo>
                    <a:cubicBezTo>
                      <a:pt x="44323" y="19558"/>
                      <a:pt x="20828" y="40005"/>
                      <a:pt x="9525" y="67183"/>
                    </a:cubicBezTo>
                    <a:cubicBezTo>
                      <a:pt x="3683" y="80518"/>
                      <a:pt x="889" y="95123"/>
                      <a:pt x="889" y="108839"/>
                    </a:cubicBezTo>
                    <a:cubicBezTo>
                      <a:pt x="889" y="111506"/>
                      <a:pt x="889" y="114046"/>
                      <a:pt x="889" y="116713"/>
                    </a:cubicBezTo>
                    <a:lnTo>
                      <a:pt x="889" y="161163"/>
                    </a:lnTo>
                    <a:cubicBezTo>
                      <a:pt x="889" y="171450"/>
                      <a:pt x="889" y="179451"/>
                      <a:pt x="889" y="184023"/>
                    </a:cubicBezTo>
                    <a:lnTo>
                      <a:pt x="889" y="183515"/>
                    </a:lnTo>
                    <a:lnTo>
                      <a:pt x="889" y="201930"/>
                    </a:lnTo>
                    <a:cubicBezTo>
                      <a:pt x="762" y="211404"/>
                      <a:pt x="1016" y="214302"/>
                      <a:pt x="0" y="216765"/>
                    </a:cubicBezTo>
                    <a:cubicBezTo>
                      <a:pt x="0" y="217831"/>
                      <a:pt x="127" y="219528"/>
                      <a:pt x="254" y="221615"/>
                    </a:cubicBezTo>
                    <a:cubicBezTo>
                      <a:pt x="127" y="223702"/>
                      <a:pt x="0" y="225399"/>
                      <a:pt x="0" y="226465"/>
                    </a:cubicBezTo>
                    <a:cubicBezTo>
                      <a:pt x="1016" y="228898"/>
                      <a:pt x="762" y="231751"/>
                      <a:pt x="889" y="234379"/>
                    </a:cubicBezTo>
                    <a:lnTo>
                      <a:pt x="889" y="247397"/>
                    </a:lnTo>
                    <a:lnTo>
                      <a:pt x="889" y="247016"/>
                    </a:lnTo>
                    <a:cubicBezTo>
                      <a:pt x="889" y="250826"/>
                      <a:pt x="889" y="257176"/>
                      <a:pt x="889" y="265177"/>
                    </a:cubicBezTo>
                    <a:lnTo>
                      <a:pt x="889" y="322200"/>
                    </a:lnTo>
                    <a:cubicBezTo>
                      <a:pt x="889" y="335916"/>
                      <a:pt x="3683" y="350521"/>
                      <a:pt x="9525" y="363856"/>
                    </a:cubicBezTo>
                    <a:cubicBezTo>
                      <a:pt x="20828" y="390907"/>
                      <a:pt x="44450" y="411481"/>
                      <a:pt x="67183" y="420498"/>
                    </a:cubicBezTo>
                    <a:cubicBezTo>
                      <a:pt x="78486" y="425324"/>
                      <a:pt x="89662" y="427102"/>
                      <a:pt x="98806" y="427991"/>
                    </a:cubicBezTo>
                    <a:cubicBezTo>
                      <a:pt x="104267" y="428372"/>
                      <a:pt x="108331" y="428372"/>
                      <a:pt x="111633" y="428372"/>
                    </a:cubicBezTo>
                    <a:cubicBezTo>
                      <a:pt x="110871" y="428499"/>
                      <a:pt x="109982" y="428626"/>
                      <a:pt x="108966" y="428626"/>
                    </a:cubicBezTo>
                    <a:cubicBezTo>
                      <a:pt x="111252" y="428499"/>
                      <a:pt x="112776" y="428372"/>
                      <a:pt x="113538" y="428245"/>
                    </a:cubicBezTo>
                    <a:cubicBezTo>
                      <a:pt x="115316" y="428245"/>
                      <a:pt x="116840" y="428245"/>
                      <a:pt x="118237" y="428245"/>
                    </a:cubicBezTo>
                    <a:lnTo>
                      <a:pt x="114300" y="428118"/>
                    </a:lnTo>
                    <a:cubicBezTo>
                      <a:pt x="142748" y="427356"/>
                      <a:pt x="139065" y="428753"/>
                      <a:pt x="161925" y="429261"/>
                    </a:cubicBezTo>
                    <a:cubicBezTo>
                      <a:pt x="161544" y="429007"/>
                      <a:pt x="161798" y="428880"/>
                      <a:pt x="162433" y="428626"/>
                    </a:cubicBezTo>
                    <a:lnTo>
                      <a:pt x="161925" y="429261"/>
                    </a:lnTo>
                    <a:lnTo>
                      <a:pt x="2227180" y="429261"/>
                    </a:lnTo>
                    <a:cubicBezTo>
                      <a:pt x="2229593" y="429261"/>
                      <a:pt x="2232006" y="429261"/>
                      <a:pt x="2234419" y="429261"/>
                    </a:cubicBezTo>
                    <a:cubicBezTo>
                      <a:pt x="2238483" y="429261"/>
                      <a:pt x="2242420" y="429261"/>
                      <a:pt x="2246230" y="429261"/>
                    </a:cubicBezTo>
                    <a:cubicBezTo>
                      <a:pt x="2250040" y="429261"/>
                      <a:pt x="2255374" y="429007"/>
                      <a:pt x="2259692" y="428626"/>
                    </a:cubicBezTo>
                    <a:cubicBezTo>
                      <a:pt x="2261470" y="428372"/>
                      <a:pt x="2263248" y="427991"/>
                      <a:pt x="2265026" y="427737"/>
                    </a:cubicBezTo>
                    <a:cubicBezTo>
                      <a:pt x="2269471" y="428118"/>
                      <a:pt x="2273916" y="428372"/>
                      <a:pt x="2276329" y="427610"/>
                    </a:cubicBezTo>
                    <a:lnTo>
                      <a:pt x="2277472" y="426086"/>
                    </a:lnTo>
                    <a:cubicBezTo>
                      <a:pt x="2277472" y="426086"/>
                      <a:pt x="2294617" y="423546"/>
                      <a:pt x="2309349" y="414656"/>
                    </a:cubicBezTo>
                    <a:cubicBezTo>
                      <a:pt x="2309984" y="414402"/>
                      <a:pt x="2311508" y="413513"/>
                      <a:pt x="2316588" y="410084"/>
                    </a:cubicBezTo>
                    <a:cubicBezTo>
                      <a:pt x="2326240" y="402464"/>
                      <a:pt x="2336400" y="390018"/>
                      <a:pt x="2343893" y="378207"/>
                    </a:cubicBezTo>
                    <a:lnTo>
                      <a:pt x="2343893" y="378461"/>
                    </a:lnTo>
                    <a:cubicBezTo>
                      <a:pt x="2350878" y="367412"/>
                      <a:pt x="2354307" y="357252"/>
                      <a:pt x="2356339" y="347473"/>
                    </a:cubicBezTo>
                    <a:cubicBezTo>
                      <a:pt x="2356339" y="347473"/>
                      <a:pt x="2356339" y="347473"/>
                      <a:pt x="2356466" y="347346"/>
                    </a:cubicBezTo>
                    <a:cubicBezTo>
                      <a:pt x="2357101" y="345695"/>
                      <a:pt x="2358117" y="337821"/>
                      <a:pt x="2358117" y="337821"/>
                    </a:cubicBezTo>
                    <a:cubicBezTo>
                      <a:pt x="2358752" y="332614"/>
                      <a:pt x="2360403" y="317628"/>
                      <a:pt x="2359895" y="288037"/>
                    </a:cubicBezTo>
                    <a:close/>
                  </a:path>
                </a:pathLst>
              </a:custGeom>
              <a:solidFill>
                <a:srgbClr val="F4B71B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315314" y="228994"/>
              <a:ext cx="9584331" cy="260630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Chia sẻ với người thân trong gia đình về cách sử dụng điện thoại an toàn, tiết kiệm, hiệu quả và phù hợp với quy tắc giao tiếp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E2C2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bin Bold"/>
                <a:sym typeface="Cabin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29554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0D774-37B9-F61A-C11F-0C603BBA2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7C43E-247F-9572-47F1-68F400F84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HÁT</a:t>
            </a:r>
          </a:p>
        </p:txBody>
      </p:sp>
      <p:pic>
        <p:nvPicPr>
          <p:cNvPr id="4" name="Chiếc điện thoại">
            <a:hlinkClick r:id="" action="ppaction://media"/>
            <a:extLst>
              <a:ext uri="{FF2B5EF4-FFF2-40B4-BE49-F238E27FC236}">
                <a16:creationId xmlns:a16="http://schemas.microsoft.com/office/drawing/2014/main" id="{28B28BA2-9216-6F32-75FF-0037FB9678E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18" end="65704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1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6254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396182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968142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166254" y="6042827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396182" y="6042827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3968142" y="6042827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996801" y="929875"/>
            <a:ext cx="12294401" cy="8427254"/>
          </a:xfrm>
          <a:custGeom>
            <a:avLst/>
            <a:gdLst/>
            <a:ahLst/>
            <a:cxnLst/>
            <a:rect l="l" t="t" r="r" b="b"/>
            <a:pathLst>
              <a:path w="12294401" h="8427253">
                <a:moveTo>
                  <a:pt x="0" y="0"/>
                </a:moveTo>
                <a:lnTo>
                  <a:pt x="12294400" y="0"/>
                </a:lnTo>
                <a:lnTo>
                  <a:pt x="12294400" y="8427252"/>
                </a:lnTo>
                <a:lnTo>
                  <a:pt x="0" y="8427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006223" y="1189274"/>
            <a:ext cx="14227791" cy="7908455"/>
          </a:xfrm>
          <a:custGeom>
            <a:avLst/>
            <a:gdLst/>
            <a:ahLst/>
            <a:cxnLst/>
            <a:rect l="l" t="t" r="r" b="b"/>
            <a:pathLst>
              <a:path w="11537534" h="7908455">
                <a:moveTo>
                  <a:pt x="0" y="0"/>
                </a:moveTo>
                <a:lnTo>
                  <a:pt x="11537534" y="0"/>
                </a:lnTo>
                <a:lnTo>
                  <a:pt x="11537534" y="7908456"/>
                </a:lnTo>
                <a:lnTo>
                  <a:pt x="0" y="79084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394020" y="6506528"/>
            <a:ext cx="3680351" cy="2850599"/>
          </a:xfrm>
          <a:custGeom>
            <a:avLst/>
            <a:gdLst/>
            <a:ahLst/>
            <a:cxnLst/>
            <a:rect l="l" t="t" r="r" b="b"/>
            <a:pathLst>
              <a:path w="3680350" h="2850598">
                <a:moveTo>
                  <a:pt x="0" y="0"/>
                </a:moveTo>
                <a:lnTo>
                  <a:pt x="3680350" y="0"/>
                </a:lnTo>
                <a:lnTo>
                  <a:pt x="3680350" y="2850598"/>
                </a:lnTo>
                <a:lnTo>
                  <a:pt x="0" y="28505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0414307" flipH="1" flipV="1">
            <a:off x="-942813" y="205015"/>
            <a:ext cx="3113393" cy="4166342"/>
          </a:xfrm>
          <a:custGeom>
            <a:avLst/>
            <a:gdLst/>
            <a:ahLst/>
            <a:cxnLst/>
            <a:rect l="l" t="t" r="r" b="b"/>
            <a:pathLst>
              <a:path w="3113393" h="4166341">
                <a:moveTo>
                  <a:pt x="3113393" y="4166341"/>
                </a:moveTo>
                <a:lnTo>
                  <a:pt x="0" y="4166341"/>
                </a:lnTo>
                <a:lnTo>
                  <a:pt x="0" y="0"/>
                </a:lnTo>
                <a:lnTo>
                  <a:pt x="3113393" y="0"/>
                </a:lnTo>
                <a:lnTo>
                  <a:pt x="3113393" y="4166341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-10266238" flipV="1">
            <a:off x="16230763" y="7014559"/>
            <a:ext cx="3113393" cy="4166342"/>
          </a:xfrm>
          <a:custGeom>
            <a:avLst/>
            <a:gdLst/>
            <a:ahLst/>
            <a:cxnLst/>
            <a:rect l="l" t="t" r="r" b="b"/>
            <a:pathLst>
              <a:path w="3113393" h="4166341">
                <a:moveTo>
                  <a:pt x="0" y="4166341"/>
                </a:moveTo>
                <a:lnTo>
                  <a:pt x="3113392" y="4166341"/>
                </a:lnTo>
                <a:lnTo>
                  <a:pt x="3113392" y="0"/>
                </a:lnTo>
                <a:lnTo>
                  <a:pt x="0" y="0"/>
                </a:lnTo>
                <a:lnTo>
                  <a:pt x="0" y="4166341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-8396681">
            <a:off x="3438473" y="1510800"/>
            <a:ext cx="952271" cy="1193049"/>
          </a:xfrm>
          <a:custGeom>
            <a:avLst/>
            <a:gdLst/>
            <a:ahLst/>
            <a:cxnLst/>
            <a:rect l="l" t="t" r="r" b="b"/>
            <a:pathLst>
              <a:path w="952270" h="1193049">
                <a:moveTo>
                  <a:pt x="0" y="0"/>
                </a:moveTo>
                <a:lnTo>
                  <a:pt x="952270" y="0"/>
                </a:lnTo>
                <a:lnTo>
                  <a:pt x="952270" y="1193049"/>
                </a:lnTo>
                <a:lnTo>
                  <a:pt x="0" y="11930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1996296">
            <a:off x="14208620" y="7608617"/>
            <a:ext cx="952271" cy="1193049"/>
          </a:xfrm>
          <a:custGeom>
            <a:avLst/>
            <a:gdLst/>
            <a:ahLst/>
            <a:cxnLst/>
            <a:rect l="l" t="t" r="r" b="b"/>
            <a:pathLst>
              <a:path w="952270" h="1193049">
                <a:moveTo>
                  <a:pt x="0" y="0"/>
                </a:moveTo>
                <a:lnTo>
                  <a:pt x="952270" y="0"/>
                </a:lnTo>
                <a:lnTo>
                  <a:pt x="952270" y="1193050"/>
                </a:lnTo>
                <a:lnTo>
                  <a:pt x="0" y="1193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2732547" y="1189272"/>
            <a:ext cx="2453729" cy="2776854"/>
          </a:xfrm>
          <a:custGeom>
            <a:avLst/>
            <a:gdLst/>
            <a:ahLst/>
            <a:cxnLst/>
            <a:rect l="l" t="t" r="r" b="b"/>
            <a:pathLst>
              <a:path w="2453729" h="2776854">
                <a:moveTo>
                  <a:pt x="0" y="0"/>
                </a:moveTo>
                <a:lnTo>
                  <a:pt x="2453730" y="0"/>
                </a:lnTo>
                <a:lnTo>
                  <a:pt x="2453730" y="2776855"/>
                </a:lnTo>
                <a:lnTo>
                  <a:pt x="0" y="27768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A6D287-8FBD-D8A5-40CB-88B1EFB36583}"/>
              </a:ext>
            </a:extLst>
          </p:cNvPr>
          <p:cNvSpPr txBox="1"/>
          <p:nvPr/>
        </p:nvSpPr>
        <p:spPr>
          <a:xfrm>
            <a:off x="5836917" y="2968938"/>
            <a:ext cx="7658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40D021-C5BE-36B5-0B2D-7C590BB8C3E6}"/>
              </a:ext>
            </a:extLst>
          </p:cNvPr>
          <p:cNvSpPr txBox="1"/>
          <p:nvPr/>
        </p:nvSpPr>
        <p:spPr>
          <a:xfrm>
            <a:off x="2238765" y="4576242"/>
            <a:ext cx="138399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 defTabSz="1371600">
              <a:defRPr/>
            </a:pP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301" y="-173691"/>
            <a:ext cx="18994602" cy="10634382"/>
          </a:xfrm>
          <a:custGeom>
            <a:avLst/>
            <a:gdLst/>
            <a:ahLst/>
            <a:cxnLst/>
            <a:rect l="l" t="t" r="r" b="b"/>
            <a:pathLst>
              <a:path w="18994602" h="10634382">
                <a:moveTo>
                  <a:pt x="0" y="0"/>
                </a:moveTo>
                <a:lnTo>
                  <a:pt x="18994602" y="0"/>
                </a:lnTo>
                <a:lnTo>
                  <a:pt x="18994602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9252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7A58F0-B948-AC96-0B02-D1D1BFA02E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876300"/>
            <a:ext cx="8219830" cy="10059232"/>
          </a:xfrm>
          <a:prstGeom prst="rect">
            <a:avLst/>
          </a:prstGeom>
        </p:spPr>
      </p:pic>
      <p:sp>
        <p:nvSpPr>
          <p:cNvPr id="19" name="Freeform 16">
            <a:extLst>
              <a:ext uri="{FF2B5EF4-FFF2-40B4-BE49-F238E27FC236}">
                <a16:creationId xmlns:a16="http://schemas.microsoft.com/office/drawing/2014/main" id="{857A49CB-8BA2-A292-FB4C-BAE8BC401816}"/>
              </a:ext>
            </a:extLst>
          </p:cNvPr>
          <p:cNvSpPr/>
          <p:nvPr/>
        </p:nvSpPr>
        <p:spPr>
          <a:xfrm rot="-150985" flipH="1">
            <a:off x="8824830" y="808192"/>
            <a:ext cx="8993010" cy="8583140"/>
          </a:xfrm>
          <a:custGeom>
            <a:avLst/>
            <a:gdLst/>
            <a:ahLst/>
            <a:cxnLst/>
            <a:rect l="l" t="t" r="r" b="b"/>
            <a:pathLst>
              <a:path w="7818414" h="7534108">
                <a:moveTo>
                  <a:pt x="7818414" y="0"/>
                </a:moveTo>
                <a:lnTo>
                  <a:pt x="0" y="0"/>
                </a:lnTo>
                <a:lnTo>
                  <a:pt x="0" y="7534108"/>
                </a:lnTo>
                <a:lnTo>
                  <a:pt x="7818414" y="7534108"/>
                </a:lnTo>
                <a:lnTo>
                  <a:pt x="781841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D30830-5626-DA24-2B38-E11641EC56E2}"/>
              </a:ext>
            </a:extLst>
          </p:cNvPr>
          <p:cNvSpPr txBox="1"/>
          <p:nvPr/>
        </p:nvSpPr>
        <p:spPr>
          <a:xfrm>
            <a:off x="9601200" y="2247900"/>
            <a:ext cx="7620000" cy="5973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</a:t>
            </a:r>
            <a:r>
              <a:rPr lang="vi-VN" sz="5400" b="1" i="0" u="none" strike="noStrike" dirty="0">
                <a:solidFill>
                  <a:srgbClr val="FFC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endParaRPr lang="vi-VN" sz="5400" b="0" dirty="0">
              <a:solidFill>
                <a:srgbClr val="FFC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5400" b="1" i="0" u="none" strike="noStrike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4 câu hỏi tương ứng với 4 chữ số của mật mã. Các bạn sẽ có 10 giây để đọc và trả lời bằng cách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400" b="1" i="0" u="none" strike="noStrike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giơ thẻ có đáp án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400" b="1" i="0" u="none" strike="noStrike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tương ứng.</a:t>
            </a:r>
            <a:endParaRPr lang="vi-VN" sz="5400" b="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luật chơi giải mã ĐT">
            <a:hlinkClick r:id="" action="ppaction://media"/>
            <a:extLst>
              <a:ext uri="{FF2B5EF4-FFF2-40B4-BE49-F238E27FC236}">
                <a16:creationId xmlns:a16="http://schemas.microsoft.com/office/drawing/2014/main" id="{5A146B6A-8DE3-9FCD-48C8-FFB023F89E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866552" y="614908"/>
            <a:ext cx="1447431" cy="144743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6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8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301" y="-173691"/>
            <a:ext cx="18994602" cy="10634382"/>
          </a:xfrm>
          <a:custGeom>
            <a:avLst/>
            <a:gdLst/>
            <a:ahLst/>
            <a:cxnLst/>
            <a:rect l="l" t="t" r="r" b="b"/>
            <a:pathLst>
              <a:path w="18994602" h="10634382">
                <a:moveTo>
                  <a:pt x="0" y="0"/>
                </a:moveTo>
                <a:lnTo>
                  <a:pt x="18994602" y="0"/>
                </a:lnTo>
                <a:lnTo>
                  <a:pt x="18994602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2925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Điện Thoại Thông Minh Màn Hình Cảm - Miễn Phí vector hình ảnh trên Pixabay  - Pixabay">
            <a:extLst>
              <a:ext uri="{FF2B5EF4-FFF2-40B4-BE49-F238E27FC236}">
                <a16:creationId xmlns:a16="http://schemas.microsoft.com/office/drawing/2014/main" id="{D6D08FE4-37F7-B97B-39B0-DD9FC2460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-21771"/>
            <a:ext cx="8816493" cy="1030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1">
            <a:hlinkClick r:id="rId6" action="ppaction://hlinksldjump"/>
            <a:extLst>
              <a:ext uri="{FF2B5EF4-FFF2-40B4-BE49-F238E27FC236}">
                <a16:creationId xmlns:a16="http://schemas.microsoft.com/office/drawing/2014/main" id="{413341CF-D4CE-8675-ACD9-4151A885B769}"/>
              </a:ext>
            </a:extLst>
          </p:cNvPr>
          <p:cNvSpPr/>
          <p:nvPr/>
        </p:nvSpPr>
        <p:spPr>
          <a:xfrm>
            <a:off x="6553200" y="3619500"/>
            <a:ext cx="1371600" cy="1143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2">
            <a:hlinkClick r:id="rId7" action="ppaction://hlinksldjump"/>
            <a:extLst>
              <a:ext uri="{FF2B5EF4-FFF2-40B4-BE49-F238E27FC236}">
                <a16:creationId xmlns:a16="http://schemas.microsoft.com/office/drawing/2014/main" id="{9D0A2068-3CE1-2D9C-0F70-4E44264BEA0B}"/>
              </a:ext>
            </a:extLst>
          </p:cNvPr>
          <p:cNvSpPr/>
          <p:nvPr/>
        </p:nvSpPr>
        <p:spPr>
          <a:xfrm>
            <a:off x="8382000" y="3619500"/>
            <a:ext cx="1371600" cy="1143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3">
            <a:hlinkClick r:id="rId8" action="ppaction://hlinksldjump"/>
            <a:extLst>
              <a:ext uri="{FF2B5EF4-FFF2-40B4-BE49-F238E27FC236}">
                <a16:creationId xmlns:a16="http://schemas.microsoft.com/office/drawing/2014/main" id="{285F600A-D4D5-DCD0-24ED-AB62ACE65A93}"/>
              </a:ext>
            </a:extLst>
          </p:cNvPr>
          <p:cNvSpPr/>
          <p:nvPr/>
        </p:nvSpPr>
        <p:spPr>
          <a:xfrm>
            <a:off x="10210800" y="3619500"/>
            <a:ext cx="1371600" cy="1143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4">
            <a:hlinkClick r:id="rId9" action="ppaction://hlinksldjump"/>
            <a:extLst>
              <a:ext uri="{FF2B5EF4-FFF2-40B4-BE49-F238E27FC236}">
                <a16:creationId xmlns:a16="http://schemas.microsoft.com/office/drawing/2014/main" id="{12314D82-05B5-86CB-8F28-F30F8D2A4D7E}"/>
              </a:ext>
            </a:extLst>
          </p:cNvPr>
          <p:cNvSpPr/>
          <p:nvPr/>
        </p:nvSpPr>
        <p:spPr>
          <a:xfrm>
            <a:off x="11963400" y="3619500"/>
            <a:ext cx="1371600" cy="1143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BFF004-3724-CC79-2A8E-6A56363C322B}"/>
              </a:ext>
            </a:extLst>
          </p:cNvPr>
          <p:cNvSpPr txBox="1"/>
          <p:nvPr/>
        </p:nvSpPr>
        <p:spPr>
          <a:xfrm>
            <a:off x="6934200" y="3695700"/>
            <a:ext cx="76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4F4727-516D-899E-AC97-57308797C722}"/>
              </a:ext>
            </a:extLst>
          </p:cNvPr>
          <p:cNvSpPr txBox="1"/>
          <p:nvPr/>
        </p:nvSpPr>
        <p:spPr>
          <a:xfrm>
            <a:off x="8763000" y="3695700"/>
            <a:ext cx="76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D5F7B-C403-32E8-B285-5F8AB16CD494}"/>
              </a:ext>
            </a:extLst>
          </p:cNvPr>
          <p:cNvSpPr txBox="1"/>
          <p:nvPr/>
        </p:nvSpPr>
        <p:spPr>
          <a:xfrm>
            <a:off x="10591800" y="3619500"/>
            <a:ext cx="76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F13BF2-4A74-0D72-DDEB-941E72DCCA8E}"/>
              </a:ext>
            </a:extLst>
          </p:cNvPr>
          <p:cNvSpPr txBox="1"/>
          <p:nvPr/>
        </p:nvSpPr>
        <p:spPr>
          <a:xfrm>
            <a:off x="12344400" y="3695700"/>
            <a:ext cx="76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3" name="Rectangle: Rounded Corners 12">
            <a:hlinkClick r:id="rId10" action="ppaction://hlinksldjump"/>
            <a:extLst>
              <a:ext uri="{FF2B5EF4-FFF2-40B4-BE49-F238E27FC236}">
                <a16:creationId xmlns:a16="http://schemas.microsoft.com/office/drawing/2014/main" id="{5C1F1631-53E3-BECA-7015-669C1058F274}"/>
              </a:ext>
            </a:extLst>
          </p:cNvPr>
          <p:cNvSpPr/>
          <p:nvPr/>
        </p:nvSpPr>
        <p:spPr>
          <a:xfrm>
            <a:off x="14630400" y="8420100"/>
            <a:ext cx="2438400" cy="1219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Học</a:t>
            </a:r>
            <a:r>
              <a:rPr lang="en-US" sz="3600" dirty="0"/>
              <a:t> </a:t>
            </a:r>
            <a:r>
              <a:rPr lang="en-US" sz="3600" dirty="0" err="1"/>
              <a:t>tiếp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812586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>
            <a:extLst>
              <a:ext uri="{FF2B5EF4-FFF2-40B4-BE49-F238E27FC236}">
                <a16:creationId xmlns:a16="http://schemas.microsoft.com/office/drawing/2014/main" id="{3BFEC188-3366-E687-2D5D-D962C6CD54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42022" y="-12605"/>
            <a:ext cx="18153529" cy="10703017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9E4D078A-D4EF-E773-6730-5B87E090FAFA}"/>
              </a:ext>
            </a:extLst>
          </p:cNvPr>
          <p:cNvSpPr/>
          <p:nvPr/>
        </p:nvSpPr>
        <p:spPr>
          <a:xfrm>
            <a:off x="304800" y="495300"/>
            <a:ext cx="17525999" cy="9601200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61484">
              <a:defRPr/>
            </a:pPr>
            <a:endParaRPr lang="en-US" sz="268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994B6C-7EA3-AAE7-60E6-218196AB83BF}"/>
              </a:ext>
            </a:extLst>
          </p:cNvPr>
          <p:cNvSpPr/>
          <p:nvPr/>
        </p:nvSpPr>
        <p:spPr>
          <a:xfrm>
            <a:off x="2089537" y="7592775"/>
            <a:ext cx="13716000" cy="127158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82588" tIns="91293" rIns="182588" bIns="91293" rtlCol="0" anchor="ctr"/>
          <a:lstStyle/>
          <a:p>
            <a:pPr defTabSz="1371600">
              <a:defRPr/>
            </a:pPr>
            <a:r>
              <a:rPr lang="en-US" sz="66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D. </a:t>
            </a:r>
            <a:r>
              <a:rPr lang="en-US" sz="66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Tất</a:t>
            </a:r>
            <a:r>
              <a:rPr lang="en-US" sz="66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cả</a:t>
            </a:r>
            <a:r>
              <a:rPr lang="en-US" sz="66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các</a:t>
            </a:r>
            <a:r>
              <a:rPr lang="en-US" sz="66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đáp</a:t>
            </a:r>
            <a:r>
              <a:rPr lang="en-US" sz="66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án</a:t>
            </a:r>
            <a:r>
              <a:rPr lang="en-US" sz="66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trên</a:t>
            </a:r>
            <a:endParaRPr lang="vi-VN" sz="6600" dirty="0">
              <a:solidFill>
                <a:srgbClr val="0000CC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DC458F-902A-3B4B-EF45-093FF1518406}"/>
              </a:ext>
            </a:extLst>
          </p:cNvPr>
          <p:cNvSpPr/>
          <p:nvPr/>
        </p:nvSpPr>
        <p:spPr>
          <a:xfrm>
            <a:off x="2062055" y="5755141"/>
            <a:ext cx="13716000" cy="126478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82588" tIns="91293" rIns="182588" bIns="91293" rtlCol="0" anchor="ctr"/>
          <a:lstStyle/>
          <a:p>
            <a:pPr defTabSz="1371600"/>
            <a:r>
              <a:rPr lang="en-US" sz="60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60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r>
              <a:rPr lang="en-US" sz="60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sz="60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60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60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phim</a:t>
            </a:r>
            <a:r>
              <a:rPr lang="en-US" sz="60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60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nhạc</a:t>
            </a:r>
            <a:r>
              <a:rPr lang="en-US" sz="60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A25331-45FF-A35D-DA43-0F8D2879E9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0" y="7626988"/>
            <a:ext cx="1197146" cy="11741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E26011-ABB2-FE08-615A-7CEDE25AE7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466" y="5839410"/>
            <a:ext cx="1211334" cy="11675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B296847-40B1-810B-4E3C-470B9909EBFD}"/>
              </a:ext>
            </a:extLst>
          </p:cNvPr>
          <p:cNvSpPr/>
          <p:nvPr/>
        </p:nvSpPr>
        <p:spPr>
          <a:xfrm>
            <a:off x="2119205" y="2476500"/>
            <a:ext cx="13716000" cy="118586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66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lang="en-US" sz="66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66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66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lạc</a:t>
            </a:r>
            <a:endParaRPr lang="en-US" sz="6600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3C344B-3565-D878-3D3E-7AB6696AB6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6103" y="2529046"/>
            <a:ext cx="1211334" cy="11675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3CBE65-C594-55A1-14FC-4067F128E3CE}"/>
              </a:ext>
            </a:extLst>
          </p:cNvPr>
          <p:cNvSpPr/>
          <p:nvPr/>
        </p:nvSpPr>
        <p:spPr>
          <a:xfrm>
            <a:off x="1113916" y="228600"/>
            <a:ext cx="16335884" cy="12923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82588" tIns="91293" rIns="182588" bIns="91293">
            <a:spAutoFit/>
          </a:bodyPr>
          <a:lstStyle/>
          <a:p>
            <a:pPr algn="ctr" defTabSz="1371600"/>
            <a:r>
              <a:rPr lang="en-US" sz="7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7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lang="en-US" sz="7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thoại</a:t>
            </a:r>
            <a:r>
              <a:rPr lang="en-US" sz="7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7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7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tác</a:t>
            </a:r>
            <a:r>
              <a:rPr lang="en-US" sz="7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sz="7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7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C81B62-AC9A-45F9-02CF-CF446255BAAA}"/>
              </a:ext>
            </a:extLst>
          </p:cNvPr>
          <p:cNvSpPr/>
          <p:nvPr/>
        </p:nvSpPr>
        <p:spPr>
          <a:xfrm>
            <a:off x="2133600" y="3948111"/>
            <a:ext cx="13716000" cy="126478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66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Hỗ</a:t>
            </a:r>
            <a:r>
              <a:rPr lang="en-US" sz="66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trợ</a:t>
            </a:r>
            <a:r>
              <a:rPr lang="en-US" sz="66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66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endParaRPr lang="en-US" sz="6600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E8480B-788A-95A3-2809-E7B03FE5055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5011" y="4032380"/>
            <a:ext cx="1211334" cy="11675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55A27D52-420E-9DDE-0DF1-B3F234D55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28600" y="-266700"/>
            <a:ext cx="2505906" cy="1866900"/>
          </a:xfrm>
          <a:prstGeom prst="rect">
            <a:avLst/>
          </a:prstGeom>
        </p:spPr>
      </p:pic>
      <p:sp>
        <p:nvSpPr>
          <p:cNvPr id="16" name="Arrow: Left 15">
            <a:hlinkClick r:id="rId12" action="ppaction://hlinksldjump"/>
            <a:extLst>
              <a:ext uri="{FF2B5EF4-FFF2-40B4-BE49-F238E27FC236}">
                <a16:creationId xmlns:a16="http://schemas.microsoft.com/office/drawing/2014/main" id="{5D5D782F-05DD-8C75-D270-B172EC9AAEF4}"/>
              </a:ext>
            </a:extLst>
          </p:cNvPr>
          <p:cNvSpPr/>
          <p:nvPr/>
        </p:nvSpPr>
        <p:spPr>
          <a:xfrm>
            <a:off x="14003878" y="9161107"/>
            <a:ext cx="2133600" cy="9525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au 1">
            <a:hlinkClick r:id="" action="ppaction://media"/>
            <a:extLst>
              <a:ext uri="{FF2B5EF4-FFF2-40B4-BE49-F238E27FC236}">
                <a16:creationId xmlns:a16="http://schemas.microsoft.com/office/drawing/2014/main" id="{995C199F-01C7-21FB-FE4B-EBFE0B2158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40368" y="832936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8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4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vo-tay-tra-loi-dung-www.tiengdong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8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>
            <a:extLst>
              <a:ext uri="{FF2B5EF4-FFF2-40B4-BE49-F238E27FC236}">
                <a16:creationId xmlns:a16="http://schemas.microsoft.com/office/drawing/2014/main" id="{3BFEC188-3366-E687-2D5D-D962C6CD54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42022" y="-12605"/>
            <a:ext cx="18153529" cy="10703017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9E4D078A-D4EF-E773-6730-5B87E090FAFA}"/>
              </a:ext>
            </a:extLst>
          </p:cNvPr>
          <p:cNvSpPr/>
          <p:nvPr/>
        </p:nvSpPr>
        <p:spPr>
          <a:xfrm>
            <a:off x="367145" y="473712"/>
            <a:ext cx="17525999" cy="9601200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61484">
              <a:defRPr/>
            </a:pPr>
            <a:endParaRPr lang="en-US" sz="268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Arrow: Left 15">
            <a:hlinkClick r:id="rId9" action="ppaction://hlinksldjump"/>
            <a:extLst>
              <a:ext uri="{FF2B5EF4-FFF2-40B4-BE49-F238E27FC236}">
                <a16:creationId xmlns:a16="http://schemas.microsoft.com/office/drawing/2014/main" id="{5D5D782F-05DD-8C75-D270-B172EC9AAEF4}"/>
              </a:ext>
            </a:extLst>
          </p:cNvPr>
          <p:cNvSpPr/>
          <p:nvPr/>
        </p:nvSpPr>
        <p:spPr>
          <a:xfrm>
            <a:off x="13326666" y="9313933"/>
            <a:ext cx="2133600" cy="9525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8D57D57-31C5-FAF5-93E5-474E22106B9B}"/>
              </a:ext>
            </a:extLst>
          </p:cNvPr>
          <p:cNvSpPr/>
          <p:nvPr/>
        </p:nvSpPr>
        <p:spPr>
          <a:xfrm>
            <a:off x="1981200" y="4610100"/>
            <a:ext cx="13716000" cy="127158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82588" tIns="91293" rIns="182588" bIns="91293" rtlCol="0" anchor="ctr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Ống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nói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DDE1F07-9BA8-2AE7-FB36-BFFF9C19A9FF}"/>
              </a:ext>
            </a:extLst>
          </p:cNvPr>
          <p:cNvSpPr/>
          <p:nvPr/>
        </p:nvSpPr>
        <p:spPr>
          <a:xfrm>
            <a:off x="2062055" y="6264730"/>
            <a:ext cx="13716000" cy="126478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82588" tIns="91293" rIns="182588" bIns="91293" rtlCol="0" anchor="ctr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Camera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1DE2193-5DA7-D550-75E4-7365F20257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0" y="4686300"/>
            <a:ext cx="1197146" cy="11741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C882373-1046-8A8E-BBDC-54025B4F51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466" y="6327722"/>
            <a:ext cx="1211334" cy="11675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016EFB7-6F49-76DA-BC63-D2C558CBB293}"/>
              </a:ext>
            </a:extLst>
          </p:cNvPr>
          <p:cNvSpPr/>
          <p:nvPr/>
        </p:nvSpPr>
        <p:spPr>
          <a:xfrm>
            <a:off x="2119205" y="2986089"/>
            <a:ext cx="13716000" cy="118586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82588" tIns="91293" rIns="182588" bIns="91293" rtlCol="0" anchor="ctr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Màn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5D8B37EC-A071-E1E8-0508-CEBF9F74076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145" y="2964933"/>
            <a:ext cx="1211334" cy="11675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6AD45C50-94BF-AE59-D2F4-5026C63046E5}"/>
              </a:ext>
            </a:extLst>
          </p:cNvPr>
          <p:cNvSpPr/>
          <p:nvPr/>
        </p:nvSpPr>
        <p:spPr>
          <a:xfrm>
            <a:off x="1494916" y="228600"/>
            <a:ext cx="16335884" cy="24003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82588" tIns="91293" rIns="182588" bIns="91293">
            <a:spAutoFit/>
          </a:bodyPr>
          <a:lstStyle/>
          <a:p>
            <a:pPr marL="0" marR="0" lvl="0" indent="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bộ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phận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thoại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di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565D5C8-0B5F-E4E7-A3BA-0FB13FDF4D9B}"/>
              </a:ext>
            </a:extLst>
          </p:cNvPr>
          <p:cNvSpPr/>
          <p:nvPr/>
        </p:nvSpPr>
        <p:spPr>
          <a:xfrm>
            <a:off x="1994189" y="7917316"/>
            <a:ext cx="13716000" cy="126478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82588" tIns="91293" rIns="182588" bIns="91293" rtlCol="0" anchor="ctr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Cổng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sạc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7CD1038F-4209-650F-0893-F8A975706A6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600" y="7962900"/>
            <a:ext cx="1211334" cy="11675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8" name="Picture 47" descr="Điện Thoại Thông Minh Màn Hình Cảm - Miễn Phí vector hình ảnh trên Pixabay  - Pixabay">
            <a:extLst>
              <a:ext uri="{FF2B5EF4-FFF2-40B4-BE49-F238E27FC236}">
                <a16:creationId xmlns:a16="http://schemas.microsoft.com/office/drawing/2014/main" id="{768856A6-E6A4-2CF5-58ED-CBAA5F08B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000" y="190500"/>
            <a:ext cx="1143000" cy="150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au 2">
            <a:hlinkClick r:id="" action="ppaction://media"/>
            <a:extLst>
              <a:ext uri="{FF2B5EF4-FFF2-40B4-BE49-F238E27FC236}">
                <a16:creationId xmlns:a16="http://schemas.microsoft.com/office/drawing/2014/main" id="{9F6E9E5F-7EAC-800A-C0C6-A4B4DF4462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960263" y="179119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vo-tay-tra-loi-dung-www.tiengdong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 animBg="1"/>
      <p:bldP spid="40" grpId="0" animBg="1"/>
      <p:bldP spid="43" grpId="0" animBg="1"/>
      <p:bldP spid="45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>
            <a:extLst>
              <a:ext uri="{FF2B5EF4-FFF2-40B4-BE49-F238E27FC236}">
                <a16:creationId xmlns:a16="http://schemas.microsoft.com/office/drawing/2014/main" id="{3BFEC188-3366-E687-2D5D-D962C6CD54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42022" y="-12605"/>
            <a:ext cx="18153529" cy="10703017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9E4D078A-D4EF-E773-6730-5B87E090FAFA}"/>
              </a:ext>
            </a:extLst>
          </p:cNvPr>
          <p:cNvSpPr/>
          <p:nvPr/>
        </p:nvSpPr>
        <p:spPr>
          <a:xfrm>
            <a:off x="228600" y="457200"/>
            <a:ext cx="17525999" cy="9601200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61484">
              <a:defRPr/>
            </a:pPr>
            <a:endParaRPr lang="en-US" sz="268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55A27D52-420E-9DDE-0DF1-B3F234D5512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28600" y="-266700"/>
            <a:ext cx="2505906" cy="1866900"/>
          </a:xfrm>
          <a:prstGeom prst="rect">
            <a:avLst/>
          </a:prstGeom>
        </p:spPr>
      </p:pic>
      <p:sp>
        <p:nvSpPr>
          <p:cNvPr id="16" name="Arrow: Left 15">
            <a:hlinkClick r:id="rId10" action="ppaction://hlinksldjump"/>
            <a:extLst>
              <a:ext uri="{FF2B5EF4-FFF2-40B4-BE49-F238E27FC236}">
                <a16:creationId xmlns:a16="http://schemas.microsoft.com/office/drawing/2014/main" id="{5D5D782F-05DD-8C75-D270-B172EC9AAEF4}"/>
              </a:ext>
            </a:extLst>
          </p:cNvPr>
          <p:cNvSpPr/>
          <p:nvPr/>
        </p:nvSpPr>
        <p:spPr>
          <a:xfrm>
            <a:off x="13411200" y="9098056"/>
            <a:ext cx="2133600" cy="9525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CD239E-3B02-AFC5-F478-499A47039C2B}"/>
              </a:ext>
            </a:extLst>
          </p:cNvPr>
          <p:cNvSpPr/>
          <p:nvPr/>
        </p:nvSpPr>
        <p:spPr>
          <a:xfrm>
            <a:off x="2089537" y="2387364"/>
            <a:ext cx="13716000" cy="127158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82588" tIns="91293" rIns="182588" bIns="91293" rtlCol="0" anchor="ctr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thúc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gọi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E8278E-E6DD-0217-06E5-4BA0D7F9F6BB}"/>
              </a:ext>
            </a:extLst>
          </p:cNvPr>
          <p:cNvSpPr/>
          <p:nvPr/>
        </p:nvSpPr>
        <p:spPr>
          <a:xfrm>
            <a:off x="2062055" y="5905500"/>
            <a:ext cx="13716000" cy="126478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82588" tIns="91293" rIns="182588" bIns="91293" rtlCol="0" anchor="ctr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Danh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thoại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966D61-DC23-08A6-5760-8EF41B97A7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0" y="2400300"/>
            <a:ext cx="1197146" cy="11741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52FE2F-5D64-6226-6D6F-1BF40946C65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466" y="5905500"/>
            <a:ext cx="1211334" cy="11675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B530143-5C9D-E869-B7D4-2ED32BBA19A2}"/>
              </a:ext>
            </a:extLst>
          </p:cNvPr>
          <p:cNvSpPr/>
          <p:nvPr/>
        </p:nvSpPr>
        <p:spPr>
          <a:xfrm>
            <a:off x="2122776" y="7658100"/>
            <a:ext cx="13716000" cy="118586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82588" tIns="91293" rIns="182588" bIns="91293" rtlCol="0" anchor="ctr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DC3FD7-6842-50BD-C395-3FCE218CA6F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600" y="7658100"/>
            <a:ext cx="1211334" cy="11675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B350B9B-A7C0-5DE0-7F8C-9F28C9479837}"/>
              </a:ext>
            </a:extLst>
          </p:cNvPr>
          <p:cNvSpPr/>
          <p:nvPr/>
        </p:nvSpPr>
        <p:spPr>
          <a:xfrm>
            <a:off x="1113916" y="228600"/>
            <a:ext cx="16335884" cy="12923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82588" tIns="91293" rIns="182588" bIns="91293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4D07FF-F2E1-25D5-2013-E0F872360578}"/>
              </a:ext>
            </a:extLst>
          </p:cNvPr>
          <p:cNvSpPr/>
          <p:nvPr/>
        </p:nvSpPr>
        <p:spPr>
          <a:xfrm>
            <a:off x="2133600" y="4152900"/>
            <a:ext cx="13716000" cy="126478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82588" tIns="91293" rIns="182588" bIns="91293" rtlCol="0" anchor="ctr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349EAF-89B8-4441-E37B-B8F8FF0EAD7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5011" y="4152900"/>
            <a:ext cx="1211334" cy="11675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3AA04532-D70E-300D-49F6-D9D00FBC195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28600" y="-266700"/>
            <a:ext cx="2505906" cy="1866900"/>
          </a:xfrm>
          <a:prstGeom prst="rect">
            <a:avLst/>
          </a:prstGeom>
        </p:spPr>
      </p:pic>
      <p:pic>
        <p:nvPicPr>
          <p:cNvPr id="18" name="Picture 17" descr="A red and green button with a white phone symbol&#10;&#10;Description automatically generated">
            <a:extLst>
              <a:ext uri="{FF2B5EF4-FFF2-40B4-BE49-F238E27FC236}">
                <a16:creationId xmlns:a16="http://schemas.microsoft.com/office/drawing/2014/main" id="{AEE41987-9824-6743-48D9-95CD06695DD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6" t="8635" r="5088" b="18665"/>
          <a:stretch/>
        </p:blipFill>
        <p:spPr>
          <a:xfrm>
            <a:off x="14165334" y="289689"/>
            <a:ext cx="1371600" cy="1225664"/>
          </a:xfrm>
          <a:prstGeom prst="rect">
            <a:avLst/>
          </a:prstGeom>
        </p:spPr>
      </p:pic>
      <p:pic>
        <p:nvPicPr>
          <p:cNvPr id="13" name="cau 3">
            <a:hlinkClick r:id="" action="ppaction://media"/>
            <a:extLst>
              <a:ext uri="{FF2B5EF4-FFF2-40B4-BE49-F238E27FC236}">
                <a16:creationId xmlns:a16="http://schemas.microsoft.com/office/drawing/2014/main" id="{23C7E43D-9679-C14F-DDF9-54F05934F7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62978" y="2034856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5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1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vo-tay-tra-loi-dung-www.tiengdong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7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>
            <a:extLst>
              <a:ext uri="{FF2B5EF4-FFF2-40B4-BE49-F238E27FC236}">
                <a16:creationId xmlns:a16="http://schemas.microsoft.com/office/drawing/2014/main" id="{3BFEC188-3366-E687-2D5D-D962C6CD54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42022" y="-12605"/>
            <a:ext cx="18153529" cy="10703017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9E4D078A-D4EF-E773-6730-5B87E090FAFA}"/>
              </a:ext>
            </a:extLst>
          </p:cNvPr>
          <p:cNvSpPr/>
          <p:nvPr/>
        </p:nvSpPr>
        <p:spPr>
          <a:xfrm>
            <a:off x="304800" y="495300"/>
            <a:ext cx="17525999" cy="9601200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61484">
              <a:defRPr/>
            </a:pPr>
            <a:endParaRPr lang="en-US" sz="268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Arrow: Left 15">
            <a:hlinkClick r:id="rId9" action="ppaction://hlinksldjump"/>
            <a:extLst>
              <a:ext uri="{FF2B5EF4-FFF2-40B4-BE49-F238E27FC236}">
                <a16:creationId xmlns:a16="http://schemas.microsoft.com/office/drawing/2014/main" id="{5D5D782F-05DD-8C75-D270-B172EC9AAEF4}"/>
              </a:ext>
            </a:extLst>
          </p:cNvPr>
          <p:cNvSpPr/>
          <p:nvPr/>
        </p:nvSpPr>
        <p:spPr>
          <a:xfrm>
            <a:off x="13716000" y="9246942"/>
            <a:ext cx="2133600" cy="9525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DC8FF4-12CD-42C7-C6DE-6FC38C53FCBF}"/>
              </a:ext>
            </a:extLst>
          </p:cNvPr>
          <p:cNvSpPr/>
          <p:nvPr/>
        </p:nvSpPr>
        <p:spPr>
          <a:xfrm>
            <a:off x="2119205" y="6008234"/>
            <a:ext cx="13716000" cy="127158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82588" tIns="91293" rIns="182588" bIns="91293" rtlCol="0" anchor="ctr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noProof="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 4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bước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C62661-6F15-7F80-F2A4-03F779249664}"/>
              </a:ext>
            </a:extLst>
          </p:cNvPr>
          <p:cNvSpPr/>
          <p:nvPr/>
        </p:nvSpPr>
        <p:spPr>
          <a:xfrm>
            <a:off x="2119205" y="7581900"/>
            <a:ext cx="13716000" cy="126478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82588" tIns="91293" rIns="182588" bIns="91293" rtlCol="0" anchor="ctr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5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F86413-3A07-7B56-C0FC-08B18F0267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0616" y="7658100"/>
            <a:ext cx="1211334" cy="11675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24FD1FF-1307-C9D1-E5A1-1D20EABB3EA9}"/>
              </a:ext>
            </a:extLst>
          </p:cNvPr>
          <p:cNvSpPr/>
          <p:nvPr/>
        </p:nvSpPr>
        <p:spPr>
          <a:xfrm>
            <a:off x="2119205" y="2986089"/>
            <a:ext cx="13716000" cy="118586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82588" tIns="91293" rIns="182588" bIns="91293" rtlCol="0" anchor="ctr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2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C22CA9-DD61-B7A6-7422-750290D593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866" y="2985372"/>
            <a:ext cx="1211334" cy="11675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DE973B-51CD-9FD8-230E-B3D80AF39A3E}"/>
              </a:ext>
            </a:extLst>
          </p:cNvPr>
          <p:cNvSpPr/>
          <p:nvPr/>
        </p:nvSpPr>
        <p:spPr>
          <a:xfrm>
            <a:off x="1113916" y="228600"/>
            <a:ext cx="16335884" cy="24003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82588" tIns="91293" rIns="182588" bIns="91293">
            <a:spAutoFit/>
          </a:bodyPr>
          <a:lstStyle/>
          <a:p>
            <a:pPr marL="0" marR="0" lvl="0" indent="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thoại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C29A43-2C9A-69CF-9D70-547295EF67E0}"/>
              </a:ext>
            </a:extLst>
          </p:cNvPr>
          <p:cNvSpPr/>
          <p:nvPr/>
        </p:nvSpPr>
        <p:spPr>
          <a:xfrm>
            <a:off x="2133600" y="4457700"/>
            <a:ext cx="13716000" cy="126478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82588" tIns="91293" rIns="182588" bIns="91293" rtlCol="0" anchor="ctr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3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C7EF91-5DE3-CC38-E8D6-04C374CE20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3871" y="4517536"/>
            <a:ext cx="1211334" cy="11675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BC7B88-DBE6-90D7-F00A-04B64912AE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322" y="6042546"/>
            <a:ext cx="1197146" cy="11741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3" name="cau 4">
            <a:hlinkClick r:id="" action="ppaction://media"/>
            <a:extLst>
              <a:ext uri="{FF2B5EF4-FFF2-40B4-BE49-F238E27FC236}">
                <a16:creationId xmlns:a16="http://schemas.microsoft.com/office/drawing/2014/main" id="{A8D0AF6C-0D88-CBB9-5AF0-67011E55F3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981200" y="2286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8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07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vo-tay-tra-loi-dung-www.tiengdong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7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1377</TotalTime>
  <Words>834</Words>
  <Application>Microsoft Office PowerPoint</Application>
  <PresentationFormat>Custom</PresentationFormat>
  <Paragraphs>90</Paragraphs>
  <Slides>32</Slides>
  <Notes>6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等线</vt:lpstr>
      <vt:lpstr>Arial</vt:lpstr>
      <vt:lpstr>Asap Bold</vt:lpstr>
      <vt:lpstr>Calibri</vt:lpstr>
      <vt:lpstr>Calibri Light</vt:lpstr>
      <vt:lpstr>Cambria</vt:lpstr>
      <vt:lpstr>Times New Roman</vt:lpstr>
      <vt:lpstr>思源黑体 CN Normal</vt:lpstr>
      <vt:lpstr>Office Theme</vt:lpstr>
      <vt:lpstr>Custom Design</vt:lpstr>
      <vt:lpstr>3_Office Theme</vt:lpstr>
      <vt:lpstr>Office 主题​​</vt:lpstr>
      <vt:lpstr>Chủ đề của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thuongtrang88@gmail.com</cp:lastModifiedBy>
  <cp:revision>86</cp:revision>
  <dcterms:created xsi:type="dcterms:W3CDTF">2006-08-16T00:00:00Z</dcterms:created>
  <dcterms:modified xsi:type="dcterms:W3CDTF">2024-12-19T02:52:34Z</dcterms:modified>
  <dc:identifier>DAGGBMTwqNQ</dc:identifier>
</cp:coreProperties>
</file>