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xmlns=""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xmlns=""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xmlns=""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xmlns=""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xmlns=""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xmlns=""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xmlns=""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xmlns=""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xmlns=""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xmlns=""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xmlns=""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xmlns=""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xmlns=""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xmlns=""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xmlns=""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xmlns=""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xmlns=""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xmlns=""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xmlns=""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xmlns="" id="{39558349-1F9F-48F3-830E-5BABDBF449D9}"/>
              </a:ext>
            </a:extLst>
          </p:cNvPr>
          <p:cNvSpPr/>
          <p:nvPr/>
        </p:nvSpPr>
        <p:spPr>
          <a:xfrm>
            <a:off x="916131" y="1267927"/>
            <a:ext cx="6743359" cy="2795958"/>
          </a:xfrm>
          <a:prstGeom prst="rect">
            <a:avLst/>
          </a:prstGeom>
        </p:spPr>
        <p:txBody>
          <a:bodyPr wrap="square">
            <a:spAutoFit/>
          </a:bodyPr>
          <a:lstStyle/>
          <a:p>
            <a:pPr algn="just" defTabSz="342900">
              <a:lnSpc>
                <a:spcPct val="15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Khi hát, mắt theo dõi lời bài hát, tai nghe tiếng nhạc, bộ não kết hợp</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r>
              <a:rPr lang="vi-VN" sz="2400" dirty="0" smtClean="0">
                <a:latin typeface="UTM Avo" panose="02040603050506020204" pitchFamily="18" charset="0"/>
                <a:cs typeface="Times New Roman" panose="02020603050405020304" pitchFamily="18" charset="0"/>
              </a:rPr>
              <a:t>).</a:t>
            </a:r>
            <a:r>
              <a:rPr lang="en-US" sz="2400" smtClean="0">
                <a:latin typeface="UTM Avo" panose="02040603050506020204" pitchFamily="18" charset="0"/>
                <a:cs typeface="Times New Roman" panose="02020603050405020304" pitchFamily="18" charset="0"/>
              </a:rPr>
              <a:t> </a:t>
            </a:r>
            <a:endParaRPr lang="vi-VN" sz="2400" dirty="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xmlns=""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xmlns=""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xmlns=""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xmlns=""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xmlns=""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xmlns=""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xmlns=""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xmlns=""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xmlns="" val="3049472007"/>
                    </a:ext>
                  </a:extLst>
                </a:gridCol>
                <a:gridCol w="3844212">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13" name="Rectangle 12">
            <a:extLst>
              <a:ext uri="{FF2B5EF4-FFF2-40B4-BE49-F238E27FC236}">
                <a16:creationId xmlns:a16="http://schemas.microsoft.com/office/drawing/2014/main" xmlns=""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xmlns=""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xmlns=""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xmlns=""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xmlns=""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xmlns=""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xmlns=""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xmlns=""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xmlns=""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xmlns=""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xmlns=""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xmlns=""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xmlns=""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xmlns=""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xmlns=""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xmlns=""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xmlns=""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xmlns=""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xmlns=""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xmlns=""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xmlns=""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xmlns=""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xmlns=""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xmlns=""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xmlns=""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xmlns=""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xmlns=""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xmlns=""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xmlns=""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xmlns=""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xmlns=""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xmlns="" id="{B47A0B8D-420C-435A-8865-FA530FA1BA18}"/>
              </a:ext>
            </a:extLst>
          </p:cNvPr>
          <p:cNvSpPr/>
          <p:nvPr/>
        </p:nvSpPr>
        <p:spPr>
          <a:xfrm>
            <a:off x="1489289" y="3741901"/>
            <a:ext cx="6467281"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nêu ví dụ về một hoạt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động của chiếc quạt máy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thể nào?</a:t>
            </a:r>
          </a:p>
        </p:txBody>
      </p:sp>
      <p:pic>
        <p:nvPicPr>
          <p:cNvPr id="7" name="Picture 6">
            <a:extLst>
              <a:ext uri="{FF2B5EF4-FFF2-40B4-BE49-F238E27FC236}">
                <a16:creationId xmlns:a16="http://schemas.microsoft.com/office/drawing/2014/main" xmlns=""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xmlns=""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xmlns="" val="3049472007"/>
                    </a:ext>
                  </a:extLst>
                </a:gridCol>
                <a:gridCol w="4104390">
                  <a:extLst>
                    <a:ext uri="{9D8B030D-6E8A-4147-A177-3AD203B41FA5}">
                      <a16:colId xmlns:a16="http://schemas.microsoft.com/office/drawing/2014/main" xmlns=""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xmlns=""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xmlns=""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xmlns="" val="3944550153"/>
                  </a:ext>
                </a:extLst>
              </a:tr>
            </a:tbl>
          </a:graphicData>
        </a:graphic>
      </p:graphicFrame>
      <p:sp>
        <p:nvSpPr>
          <p:cNvPr id="9" name="Rectangle 8">
            <a:extLst>
              <a:ext uri="{FF2B5EF4-FFF2-40B4-BE49-F238E27FC236}">
                <a16:creationId xmlns:a16="http://schemas.microsoft.com/office/drawing/2014/main" xmlns=""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5584</TotalTime>
  <Words>682</Words>
  <Application>Microsoft Office PowerPoint</Application>
  <PresentationFormat>Custom</PresentationFormat>
  <Paragraphs>79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191</cp:revision>
  <dcterms:created xsi:type="dcterms:W3CDTF">2021-11-14T08:33:55Z</dcterms:created>
  <dcterms:modified xsi:type="dcterms:W3CDTF">2022-08-05T14:57:10Z</dcterms:modified>
</cp:coreProperties>
</file>