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341" r:id="rId3"/>
    <p:sldId id="316" r:id="rId4"/>
    <p:sldId id="317" r:id="rId5"/>
    <p:sldId id="342" r:id="rId6"/>
    <p:sldId id="321" r:id="rId7"/>
    <p:sldId id="318" r:id="rId8"/>
    <p:sldId id="328" r:id="rId9"/>
    <p:sldId id="319" r:id="rId10"/>
    <p:sldId id="326" r:id="rId11"/>
    <p:sldId id="327" r:id="rId12"/>
    <p:sldId id="325" r:id="rId13"/>
    <p:sldId id="322" r:id="rId14"/>
    <p:sldId id="323" r:id="rId15"/>
    <p:sldId id="335" r:id="rId16"/>
    <p:sldId id="334" r:id="rId17"/>
    <p:sldId id="329" r:id="rId18"/>
    <p:sldId id="331" r:id="rId19"/>
    <p:sldId id="313" r:id="rId20"/>
    <p:sldId id="339" r:id="rId21"/>
    <p:sldId id="324" r:id="rId22"/>
    <p:sldId id="301" r:id="rId23"/>
    <p:sldId id="330" r:id="rId24"/>
    <p:sldId id="338" r:id="rId25"/>
    <p:sldId id="333" r:id="rId26"/>
    <p:sldId id="337" r:id="rId27"/>
    <p:sldId id="336" r:id="rId28"/>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Black" pitchFamily="34" charset="0"/>
        <a:ea typeface="+mn-ea"/>
        <a:cs typeface="+mn-cs"/>
      </a:defRPr>
    </a:lvl1pPr>
    <a:lvl2pPr marL="457200" algn="l" rtl="0" fontAlgn="base">
      <a:spcBef>
        <a:spcPct val="0"/>
      </a:spcBef>
      <a:spcAft>
        <a:spcPct val="0"/>
      </a:spcAft>
      <a:defRPr sz="3200" kern="1200">
        <a:solidFill>
          <a:schemeClr val="tx1"/>
        </a:solidFill>
        <a:latin typeface="Arial Black" pitchFamily="34" charset="0"/>
        <a:ea typeface="+mn-ea"/>
        <a:cs typeface="+mn-cs"/>
      </a:defRPr>
    </a:lvl2pPr>
    <a:lvl3pPr marL="914400" algn="l" rtl="0" fontAlgn="base">
      <a:spcBef>
        <a:spcPct val="0"/>
      </a:spcBef>
      <a:spcAft>
        <a:spcPct val="0"/>
      </a:spcAft>
      <a:defRPr sz="3200" kern="1200">
        <a:solidFill>
          <a:schemeClr val="tx1"/>
        </a:solidFill>
        <a:latin typeface="Arial Black" pitchFamily="34" charset="0"/>
        <a:ea typeface="+mn-ea"/>
        <a:cs typeface="+mn-cs"/>
      </a:defRPr>
    </a:lvl3pPr>
    <a:lvl4pPr marL="1371600" algn="l" rtl="0" fontAlgn="base">
      <a:spcBef>
        <a:spcPct val="0"/>
      </a:spcBef>
      <a:spcAft>
        <a:spcPct val="0"/>
      </a:spcAft>
      <a:defRPr sz="3200" kern="1200">
        <a:solidFill>
          <a:schemeClr val="tx1"/>
        </a:solidFill>
        <a:latin typeface="Arial Black" pitchFamily="34" charset="0"/>
        <a:ea typeface="+mn-ea"/>
        <a:cs typeface="+mn-cs"/>
      </a:defRPr>
    </a:lvl4pPr>
    <a:lvl5pPr marL="1828800" algn="l" rtl="0" fontAlgn="base">
      <a:spcBef>
        <a:spcPct val="0"/>
      </a:spcBef>
      <a:spcAft>
        <a:spcPct val="0"/>
      </a:spcAft>
      <a:defRPr sz="3200" kern="1200">
        <a:solidFill>
          <a:schemeClr val="tx1"/>
        </a:solidFill>
        <a:latin typeface="Arial Black" pitchFamily="34" charset="0"/>
        <a:ea typeface="+mn-ea"/>
        <a:cs typeface="+mn-cs"/>
      </a:defRPr>
    </a:lvl5pPr>
    <a:lvl6pPr marL="2286000" algn="l" defTabSz="914400" rtl="0" eaLnBrk="1" latinLnBrk="0" hangingPunct="1">
      <a:defRPr sz="3200" kern="1200">
        <a:solidFill>
          <a:schemeClr val="tx1"/>
        </a:solidFill>
        <a:latin typeface="Arial Black" pitchFamily="34" charset="0"/>
        <a:ea typeface="+mn-ea"/>
        <a:cs typeface="+mn-cs"/>
      </a:defRPr>
    </a:lvl6pPr>
    <a:lvl7pPr marL="2743200" algn="l" defTabSz="914400" rtl="0" eaLnBrk="1" latinLnBrk="0" hangingPunct="1">
      <a:defRPr sz="3200" kern="1200">
        <a:solidFill>
          <a:schemeClr val="tx1"/>
        </a:solidFill>
        <a:latin typeface="Arial Black" pitchFamily="34" charset="0"/>
        <a:ea typeface="+mn-ea"/>
        <a:cs typeface="+mn-cs"/>
      </a:defRPr>
    </a:lvl7pPr>
    <a:lvl8pPr marL="3200400" algn="l" defTabSz="914400" rtl="0" eaLnBrk="1" latinLnBrk="0" hangingPunct="1">
      <a:defRPr sz="3200" kern="1200">
        <a:solidFill>
          <a:schemeClr val="tx1"/>
        </a:solidFill>
        <a:latin typeface="Arial Black" pitchFamily="34" charset="0"/>
        <a:ea typeface="+mn-ea"/>
        <a:cs typeface="+mn-cs"/>
      </a:defRPr>
    </a:lvl8pPr>
    <a:lvl9pPr marL="3657600" algn="l" defTabSz="914400" rtl="0" eaLnBrk="1" latinLnBrk="0" hangingPunct="1">
      <a:defRPr sz="32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3B"/>
    <a:srgbClr val="FF2525"/>
    <a:srgbClr val="6666FF"/>
    <a:srgbClr val="2DF2F7"/>
    <a:srgbClr val="00D1CC"/>
    <a:srgbClr val="CC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1" autoAdjust="0"/>
    <p:restoredTop sz="94660"/>
  </p:normalViewPr>
  <p:slideViewPr>
    <p:cSldViewPr>
      <p:cViewPr varScale="1">
        <p:scale>
          <a:sx n="62" d="100"/>
          <a:sy n="62" d="100"/>
        </p:scale>
        <p:origin x="1220" y="5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E66C41-220C-40C1-B6B9-92F48AAC02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1D0317-586F-4058-BF40-3F05BE0093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EC875-A47A-40D0-B5F3-28049962A9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791E1-E57B-468E-BB5A-6801A34070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495A5-025D-4CB6-A27C-106B231BE3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F60B17-95EF-45C1-ACA3-6B81B20DBD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4E323-1C25-498D-869C-C723068DD2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1168E0-31F4-4FDC-86C7-DF4DF6E58C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E6E2-71A7-4CF1-9A9D-84D4347FF7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3FA7F6-B556-4F62-8F09-E6CD035341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64ECF-B8DC-41BB-A048-7B22B5BBF9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F22EC44-5457-4203-80B3-C545FD15E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audio" Target="../media/audio4.wav"/><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8.jpe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C2A5DF3-1911-4956-A444-F5A098BBD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31002" y="-1599779"/>
            <a:ext cx="5154737" cy="10068792"/>
          </a:xfrm>
          <a:prstGeom prst="rect">
            <a:avLst/>
          </a:prstGeom>
          <a:noFill/>
          <a:extLst>
            <a:ext uri="{909E8E84-426E-40DD-AFC4-6F175D3DCCD1}">
              <a14:hiddenFill xmlns:a14="http://schemas.microsoft.com/office/drawing/2010/main">
                <a:solidFill>
                  <a:srgbClr val="FFFFFF"/>
                </a:solidFill>
              </a14:hiddenFill>
            </a:ext>
          </a:extLst>
        </p:spPr>
      </p:pic>
      <p:sp>
        <p:nvSpPr>
          <p:cNvPr id="16386" name="WordArt 2">
            <a:extLst>
              <a:ext uri="{FF2B5EF4-FFF2-40B4-BE49-F238E27FC236}">
                <a16:creationId xmlns:a16="http://schemas.microsoft.com/office/drawing/2014/main" id="{00A47E18-D164-443B-943A-E83C6D0685DC}"/>
              </a:ext>
            </a:extLst>
          </p:cNvPr>
          <p:cNvSpPr>
            <a:spLocks noChangeArrowheads="1" noChangeShapeType="1" noTextEdit="1"/>
          </p:cNvSpPr>
          <p:nvPr/>
        </p:nvSpPr>
        <p:spPr bwMode="auto">
          <a:xfrm>
            <a:off x="3780007" y="1181715"/>
            <a:ext cx="3628601" cy="1414482"/>
          </a:xfrm>
          <a:prstGeom prst="rect">
            <a:avLst/>
          </a:prstGeom>
        </p:spPr>
        <p:txBody>
          <a:bodyPr wrap="none" fromWordArt="1">
            <a:prstTxWarp prst="textPlain">
              <a:avLst>
                <a:gd name="adj" fmla="val 50000"/>
              </a:avLst>
            </a:prstTxWarp>
          </a:bodyPr>
          <a:lstStyle/>
          <a:p>
            <a:pPr algn="ctr"/>
            <a:r>
              <a:rPr lang="en-US" sz="2700" kern="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 SỬ</a:t>
            </a:r>
          </a:p>
          <a:p>
            <a:pPr algn="ctr"/>
            <a:r>
              <a:rPr lang="en-US" sz="2700" kern="1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LỚP 5</a:t>
            </a:r>
          </a:p>
        </p:txBody>
      </p:sp>
      <p:pic>
        <p:nvPicPr>
          <p:cNvPr id="16395" name="Picture 22">
            <a:extLst>
              <a:ext uri="{FF2B5EF4-FFF2-40B4-BE49-F238E27FC236}">
                <a16:creationId xmlns:a16="http://schemas.microsoft.com/office/drawing/2014/main" id="{4465AB09-5ED8-4F0A-8AF5-D05C9807DD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307618" y="1331345"/>
            <a:ext cx="2005631" cy="166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9258300" y="5599069"/>
            <a:ext cx="384466" cy="33310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solidFill>
                <a:schemeClr val="bg1"/>
              </a:solidFill>
            </a:endParaRPr>
          </a:p>
        </p:txBody>
      </p:sp>
      <p:sp>
        <p:nvSpPr>
          <p:cNvPr id="3" name="TextBox 2"/>
          <p:cNvSpPr txBox="1"/>
          <p:nvPr/>
        </p:nvSpPr>
        <p:spPr>
          <a:xfrm>
            <a:off x="9317083" y="5608863"/>
            <a:ext cx="286494" cy="253916"/>
          </a:xfrm>
          <a:prstGeom prst="rect">
            <a:avLst/>
          </a:prstGeom>
          <a:noFill/>
        </p:spPr>
        <p:txBody>
          <a:bodyPr wrap="square" rtlCol="0">
            <a:spAutoFit/>
          </a:bodyPr>
          <a:lstStyle/>
          <a:p>
            <a:r>
              <a:rPr lang="en-US" sz="1050" dirty="0"/>
              <a:t>1</a:t>
            </a:r>
          </a:p>
        </p:txBody>
      </p:sp>
      <p:sp>
        <p:nvSpPr>
          <p:cNvPr id="9" name="WordArt 3">
            <a:extLst>
              <a:ext uri="{FF2B5EF4-FFF2-40B4-BE49-F238E27FC236}">
                <a16:creationId xmlns:a16="http://schemas.microsoft.com/office/drawing/2014/main" id="{B8D9EFCD-BB04-4F24-903C-8ECF1AA32829}"/>
              </a:ext>
            </a:extLst>
          </p:cNvPr>
          <p:cNvSpPr>
            <a:spLocks noChangeArrowheads="1" noChangeShapeType="1" noTextEdit="1"/>
          </p:cNvSpPr>
          <p:nvPr/>
        </p:nvSpPr>
        <p:spPr bwMode="auto">
          <a:xfrm>
            <a:off x="344130" y="3374308"/>
            <a:ext cx="8731045" cy="995178"/>
          </a:xfrm>
          <a:prstGeom prst="rect">
            <a:avLst/>
          </a:prstGeom>
        </p:spPr>
        <p:txBody>
          <a:bodyPr wrap="none" fromWordArt="1">
            <a:prstTxWarp prst="textPlain">
              <a:avLst>
                <a:gd name="adj" fmla="val 50000"/>
              </a:avLst>
            </a:prstTxWarp>
          </a:bodyPr>
          <a:lstStyle/>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CHIẾN THẮNG LỊCH SỬ ĐIỆN BIÊN PHỦ</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283333" y="5113257"/>
            <a:ext cx="6265608" cy="584775"/>
          </a:xfrm>
          <a:prstGeom prst="rect">
            <a:avLst/>
          </a:prstGeom>
          <a:noFill/>
        </p:spPr>
        <p:txBody>
          <a:bodyPr wrap="square" rtlCol="0">
            <a:spAutoFit/>
          </a:bodyPr>
          <a:lstStyle/>
          <a:p>
            <a:r>
              <a:rPr lang="vi-VN" dirty="0" smtClean="0"/>
              <a:t>Lê Thị Bích Hằng</a:t>
            </a:r>
            <a:endParaRPr lang="en-US" dirty="0"/>
          </a:p>
        </p:txBody>
      </p:sp>
    </p:spTree>
    <p:extLst>
      <p:ext uri="{BB962C8B-B14F-4D97-AF65-F5344CB8AC3E}">
        <p14:creationId xmlns:p14="http://schemas.microsoft.com/office/powerpoint/2010/main" val="350906054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0243"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0244"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10245"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0246" name="WordArt 6"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0247"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3432" name="Text Box 8"/>
          <p:cNvSpPr txBox="1">
            <a:spLocks noChangeArrowheads="1"/>
          </p:cNvSpPr>
          <p:nvPr/>
        </p:nvSpPr>
        <p:spPr bwMode="auto">
          <a:xfrm>
            <a:off x="762000" y="1644650"/>
            <a:ext cx="7912100" cy="946150"/>
          </a:xfrm>
          <a:prstGeom prst="rect">
            <a:avLst/>
          </a:prstGeom>
          <a:solidFill>
            <a:schemeClr val="accent1"/>
          </a:solidFill>
          <a:ln w="9525">
            <a:noFill/>
            <a:miter lim="800000"/>
            <a:headEnd/>
            <a:tailEnd/>
          </a:ln>
        </p:spPr>
        <p:txBody>
          <a:bodyPr>
            <a:spAutoFit/>
          </a:bodyPr>
          <a:lstStyle/>
          <a:p>
            <a:pPr algn="just"/>
            <a:r>
              <a:rPr lang="en-US" sz="2800">
                <a:solidFill>
                  <a:srgbClr val="0000FF"/>
                </a:solidFill>
                <a:latin typeface="Arial" charset="0"/>
              </a:rPr>
              <a:t>2. Điện Biên phủ Được thực dân Pháp đầu tư trang bị như thế nào? </a:t>
            </a:r>
          </a:p>
        </p:txBody>
      </p:sp>
      <p:sp>
        <p:nvSpPr>
          <p:cNvPr id="10249" name="Text Box 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103434" name="Text Box 10"/>
          <p:cNvSpPr txBox="1">
            <a:spLocks noChangeArrowheads="1"/>
          </p:cNvSpPr>
          <p:nvPr/>
        </p:nvSpPr>
        <p:spPr bwMode="auto">
          <a:xfrm>
            <a:off x="914400" y="3579813"/>
            <a:ext cx="7620000" cy="1800225"/>
          </a:xfrm>
          <a:prstGeom prst="rect">
            <a:avLst/>
          </a:prstGeom>
          <a:solidFill>
            <a:srgbClr val="CCECFF"/>
          </a:solidFill>
          <a:ln w="9525">
            <a:noFill/>
            <a:miter lim="800000"/>
            <a:headEnd/>
            <a:tailEnd/>
          </a:ln>
        </p:spPr>
        <p:txBody>
          <a:bodyPr>
            <a:spAutoFit/>
          </a:bodyPr>
          <a:lstStyle/>
          <a:p>
            <a:pPr algn="just"/>
            <a:r>
              <a:rPr lang="en-US" sz="2800">
                <a:solidFill>
                  <a:srgbClr val="FF0000"/>
                </a:solidFill>
                <a:latin typeface="Arial" charset="0"/>
              </a:rPr>
              <a:t>PhápTập trung xây dựng Điện Biên Phủ thành căn cứ quân sự mạnh nhất Đông Dương gồm 49 cứ điểm, 16000 quân có cả sân bay với 12 máy bay thường trực.</a:t>
            </a:r>
          </a:p>
        </p:txBody>
      </p:sp>
      <p:sp>
        <p:nvSpPr>
          <p:cNvPr id="10251" name="AutoShape 12">
            <a:hlinkClick r:id="rId3" action="ppaction://hlinksldjump" highlightClick="1"/>
          </p:cNvPr>
          <p:cNvSpPr>
            <a:spLocks noChangeArrowheads="1"/>
          </p:cNvSpPr>
          <p:nvPr/>
        </p:nvSpPr>
        <p:spPr bwMode="auto">
          <a:xfrm>
            <a:off x="762000" y="5943600"/>
            <a:ext cx="685800" cy="457200"/>
          </a:xfrm>
          <a:prstGeom prst="actionButtonForwardNext">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fade">
                                      <p:cBhvr>
                                        <p:cTn id="7" dur="1000"/>
                                        <p:tgtEl>
                                          <p:spTgt spid="103432"/>
                                        </p:tgtEl>
                                      </p:cBhvr>
                                    </p:animEffect>
                                    <p:anim calcmode="lin" valueType="num">
                                      <p:cBhvr>
                                        <p:cTn id="8" dur="1000" fill="hold"/>
                                        <p:tgtEl>
                                          <p:spTgt spid="103432"/>
                                        </p:tgtEl>
                                        <p:attrNameLst>
                                          <p:attrName>ppt_x</p:attrName>
                                        </p:attrNameLst>
                                      </p:cBhvr>
                                      <p:tavLst>
                                        <p:tav tm="0">
                                          <p:val>
                                            <p:strVal val="#ppt_x"/>
                                          </p:val>
                                        </p:tav>
                                        <p:tav tm="100000">
                                          <p:val>
                                            <p:strVal val="#ppt_x"/>
                                          </p:val>
                                        </p:tav>
                                      </p:tavLst>
                                    </p:anim>
                                    <p:anim calcmode="lin" valueType="num">
                                      <p:cBhvr>
                                        <p:cTn id="9" dur="1000" fill="hold"/>
                                        <p:tgtEl>
                                          <p:spTgt spid="10343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3434"/>
                                        </p:tgtEl>
                                        <p:attrNameLst>
                                          <p:attrName>style.visibility</p:attrName>
                                        </p:attrNameLst>
                                      </p:cBhvr>
                                      <p:to>
                                        <p:strVal val="visible"/>
                                      </p:to>
                                    </p:set>
                                    <p:animEffect transition="in" filter="fade">
                                      <p:cBhvr>
                                        <p:cTn id="14" dur="1000"/>
                                        <p:tgtEl>
                                          <p:spTgt spid="103434"/>
                                        </p:tgtEl>
                                      </p:cBhvr>
                                    </p:animEffect>
                                    <p:anim calcmode="lin" valueType="num">
                                      <p:cBhvr>
                                        <p:cTn id="15" dur="1000" fill="hold"/>
                                        <p:tgtEl>
                                          <p:spTgt spid="103434"/>
                                        </p:tgtEl>
                                        <p:attrNameLst>
                                          <p:attrName>ppt_x</p:attrName>
                                        </p:attrNameLst>
                                      </p:cBhvr>
                                      <p:tavLst>
                                        <p:tav tm="0">
                                          <p:val>
                                            <p:strVal val="#ppt_x"/>
                                          </p:val>
                                        </p:tav>
                                        <p:tav tm="100000">
                                          <p:val>
                                            <p:strVal val="#ppt_x"/>
                                          </p:val>
                                        </p:tav>
                                      </p:tavLst>
                                    </p:anim>
                                    <p:anim calcmode="lin" valueType="num">
                                      <p:cBhvr>
                                        <p:cTn id="16" dur="1000" fill="hold"/>
                                        <p:tgtEl>
                                          <p:spTgt spid="103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11267"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1268" name="Line 4"/>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11269"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1270" name="WordArt 6"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1271"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4456" name="Text Box 8"/>
          <p:cNvSpPr txBox="1">
            <a:spLocks noChangeArrowheads="1"/>
          </p:cNvSpPr>
          <p:nvPr/>
        </p:nvSpPr>
        <p:spPr bwMode="auto">
          <a:xfrm>
            <a:off x="838200" y="1644650"/>
            <a:ext cx="7912100" cy="946150"/>
          </a:xfrm>
          <a:prstGeom prst="rect">
            <a:avLst/>
          </a:prstGeom>
          <a:solidFill>
            <a:schemeClr val="accent1"/>
          </a:solidFill>
          <a:ln w="9525">
            <a:noFill/>
            <a:miter lim="800000"/>
            <a:headEnd/>
            <a:tailEnd/>
          </a:ln>
        </p:spPr>
        <p:txBody>
          <a:bodyPr>
            <a:spAutoFit/>
          </a:bodyPr>
          <a:lstStyle/>
          <a:p>
            <a:pPr algn="just"/>
            <a:r>
              <a:rPr lang="en-US" sz="2800">
                <a:solidFill>
                  <a:srgbClr val="0000FF"/>
                </a:solidFill>
                <a:latin typeface="Arial" charset="0"/>
              </a:rPr>
              <a:t>3. Tại sao thực dân Pháp chọn Điện Biên Phủ để xây dựng thành cứ điểm quân sự mạnh? </a:t>
            </a:r>
          </a:p>
        </p:txBody>
      </p:sp>
      <p:sp>
        <p:nvSpPr>
          <p:cNvPr id="11273" name="Text Box 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104458" name="Text Box 10"/>
          <p:cNvSpPr txBox="1">
            <a:spLocks noChangeArrowheads="1"/>
          </p:cNvSpPr>
          <p:nvPr/>
        </p:nvSpPr>
        <p:spPr bwMode="auto">
          <a:xfrm>
            <a:off x="914400" y="3200400"/>
            <a:ext cx="7620000" cy="2246313"/>
          </a:xfrm>
          <a:prstGeom prst="rect">
            <a:avLst/>
          </a:prstGeom>
          <a:solidFill>
            <a:srgbClr val="CCECFF"/>
          </a:solidFill>
          <a:ln w="9525">
            <a:noFill/>
            <a:miter lim="800000"/>
            <a:headEnd/>
            <a:tailEnd/>
          </a:ln>
        </p:spPr>
        <p:txBody>
          <a:bodyPr>
            <a:spAutoFit/>
          </a:bodyPr>
          <a:lstStyle/>
          <a:p>
            <a:pPr algn="just"/>
            <a:r>
              <a:rPr lang="en-US" sz="2800">
                <a:solidFill>
                  <a:srgbClr val="FF0000"/>
                </a:solidFill>
                <a:latin typeface="Arial" charset="0"/>
              </a:rPr>
              <a:t>Điện Biên Phủ có vị trí chiến lược quan trọng, từ vị trí này quân Pháp có thể bảo vệ và khống chế được cả Lai Châu và Thượng Lào, thực dân Pháp hi vọng sẽ “nghiền nát chủ lực Việt Minh” ở Mường Thanh.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p:cTn id="7" dur="500" fill="hold"/>
                                        <p:tgtEl>
                                          <p:spTgt spid="104456"/>
                                        </p:tgtEl>
                                        <p:attrNameLst>
                                          <p:attrName>ppt_w</p:attrName>
                                        </p:attrNameLst>
                                      </p:cBhvr>
                                      <p:tavLst>
                                        <p:tav tm="0">
                                          <p:val>
                                            <p:fltVal val="0"/>
                                          </p:val>
                                        </p:tav>
                                        <p:tav tm="100000">
                                          <p:val>
                                            <p:strVal val="#ppt_w"/>
                                          </p:val>
                                        </p:tav>
                                      </p:tavLst>
                                    </p:anim>
                                    <p:anim calcmode="lin" valueType="num">
                                      <p:cBhvr>
                                        <p:cTn id="8" dur="500" fill="hold"/>
                                        <p:tgtEl>
                                          <p:spTgt spid="104456"/>
                                        </p:tgtEl>
                                        <p:attrNameLst>
                                          <p:attrName>ppt_h</p:attrName>
                                        </p:attrNameLst>
                                      </p:cBhvr>
                                      <p:tavLst>
                                        <p:tav tm="0">
                                          <p:val>
                                            <p:fltVal val="0"/>
                                          </p:val>
                                        </p:tav>
                                        <p:tav tm="100000">
                                          <p:val>
                                            <p:strVal val="#ppt_h"/>
                                          </p:val>
                                        </p:tav>
                                      </p:tavLst>
                                    </p:anim>
                                    <p:animEffect transition="in" filter="fade">
                                      <p:cBhvr>
                                        <p:cTn id="9" dur="500"/>
                                        <p:tgtEl>
                                          <p:spTgt spid="1044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58"/>
                                        </p:tgtEl>
                                        <p:attrNameLst>
                                          <p:attrName>style.visibility</p:attrName>
                                        </p:attrNameLst>
                                      </p:cBhvr>
                                      <p:to>
                                        <p:strVal val="visible"/>
                                      </p:to>
                                    </p:set>
                                    <p:animEffect transition="in" filter="fade">
                                      <p:cBhvr>
                                        <p:cTn id="14" dur="1000"/>
                                        <p:tgtEl>
                                          <p:spTgt spid="104458"/>
                                        </p:tgtEl>
                                      </p:cBhvr>
                                    </p:animEffect>
                                    <p:anim calcmode="lin" valueType="num">
                                      <p:cBhvr>
                                        <p:cTn id="15" dur="1000" fill="hold"/>
                                        <p:tgtEl>
                                          <p:spTgt spid="104458"/>
                                        </p:tgtEl>
                                        <p:attrNameLst>
                                          <p:attrName>ppt_x</p:attrName>
                                        </p:attrNameLst>
                                      </p:cBhvr>
                                      <p:tavLst>
                                        <p:tav tm="0">
                                          <p:val>
                                            <p:strVal val="#ppt_x"/>
                                          </p:val>
                                        </p:tav>
                                        <p:tav tm="100000">
                                          <p:val>
                                            <p:strVal val="#ppt_x"/>
                                          </p:val>
                                        </p:tav>
                                      </p:tavLst>
                                    </p:anim>
                                    <p:anim calcmode="lin" valueType="num">
                                      <p:cBhvr>
                                        <p:cTn id="16" dur="1000" fill="hold"/>
                                        <p:tgtEl>
                                          <p:spTgt spid="104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P spid="1044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2291"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2292"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12293"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02407" name="Text Box 7"/>
          <p:cNvSpPr txBox="1">
            <a:spLocks noChangeArrowheads="1"/>
          </p:cNvSpPr>
          <p:nvPr/>
        </p:nvSpPr>
        <p:spPr bwMode="auto">
          <a:xfrm>
            <a:off x="609600" y="1981200"/>
            <a:ext cx="8153400" cy="830263"/>
          </a:xfrm>
          <a:prstGeom prst="rect">
            <a:avLst/>
          </a:prstGeom>
          <a:solidFill>
            <a:srgbClr val="FFFFFF"/>
          </a:solidFill>
          <a:ln w="9525">
            <a:noFill/>
            <a:miter lim="800000"/>
            <a:headEnd/>
            <a:tailEnd/>
          </a:ln>
        </p:spPr>
        <p:txBody>
          <a:bodyPr>
            <a:spAutoFit/>
          </a:bodyPr>
          <a:lstStyle/>
          <a:p>
            <a:pPr algn="just"/>
            <a:r>
              <a:rPr lang="en-US" sz="2400">
                <a:solidFill>
                  <a:srgbClr val="000099"/>
                </a:solidFill>
                <a:latin typeface="Arial" charset="0"/>
              </a:rPr>
              <a:t>4. Tinh thần tham gia chiến dịch của quân và dân ta được thể hiện như thế nào?</a:t>
            </a:r>
          </a:p>
        </p:txBody>
      </p:sp>
      <p:sp>
        <p:nvSpPr>
          <p:cNvPr id="12295" name="WordArt 8"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2296" name="WordArt 9"/>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2297" name="Text Box 11"/>
          <p:cNvSpPr txBox="1">
            <a:spLocks noChangeArrowheads="1"/>
          </p:cNvSpPr>
          <p:nvPr/>
        </p:nvSpPr>
        <p:spPr bwMode="auto">
          <a:xfrm>
            <a:off x="2362200" y="981075"/>
            <a:ext cx="4627563" cy="461963"/>
          </a:xfrm>
          <a:prstGeom prst="rect">
            <a:avLst/>
          </a:prstGeom>
          <a:solidFill>
            <a:srgbClr val="99FFCC"/>
          </a:solidFill>
          <a:ln w="9525">
            <a:noFill/>
            <a:miter lim="800000"/>
            <a:headEnd/>
            <a:tailEnd/>
          </a:ln>
        </p:spPr>
        <p:txBody>
          <a:bodyPr wrap="none">
            <a:spAutoFit/>
          </a:bodyPr>
          <a:lstStyle/>
          <a:p>
            <a:r>
              <a:rPr lang="en-US" sz="2400" b="1">
                <a:solidFill>
                  <a:srgbClr val="FF0000"/>
                </a:solidFill>
                <a:latin typeface="Arial" charset="0"/>
              </a:rPr>
              <a:t>Hoạt động1:</a:t>
            </a:r>
            <a:r>
              <a:rPr lang="en-US" sz="2400" b="1">
                <a:solidFill>
                  <a:srgbClr val="D60093"/>
                </a:solidFill>
                <a:latin typeface="Arial" charset="0"/>
              </a:rPr>
              <a:t> Làm việc cá nhân</a:t>
            </a:r>
          </a:p>
        </p:txBody>
      </p:sp>
      <p:sp>
        <p:nvSpPr>
          <p:cNvPr id="102413" name="Text Box 13"/>
          <p:cNvSpPr txBox="1">
            <a:spLocks noChangeArrowheads="1"/>
          </p:cNvSpPr>
          <p:nvPr/>
        </p:nvSpPr>
        <p:spPr bwMode="auto">
          <a:xfrm>
            <a:off x="558800" y="3200400"/>
            <a:ext cx="8305800" cy="1938338"/>
          </a:xfrm>
          <a:prstGeom prst="rect">
            <a:avLst/>
          </a:prstGeom>
          <a:solidFill>
            <a:srgbClr val="CCECFF"/>
          </a:solidFill>
          <a:ln w="9525">
            <a:noFill/>
            <a:miter lim="800000"/>
            <a:headEnd/>
            <a:tailEnd/>
          </a:ln>
        </p:spPr>
        <p:txBody>
          <a:bodyPr>
            <a:spAutoFit/>
          </a:bodyPr>
          <a:lstStyle/>
          <a:p>
            <a:pPr algn="just"/>
            <a:r>
              <a:rPr lang="en-US" sz="2400">
                <a:solidFill>
                  <a:srgbClr val="FF0000"/>
                </a:solidFill>
                <a:latin typeface="Arial" charset="0"/>
              </a:rPr>
              <a:t>Cả tiền tuyến và hậu phương đều sẵn sàng với tinh thần cao nhất. Hơn nửa triệu chiến sĩ từ các mặt trận hành quân về Điện Biên Phủ, hàng vạn tấn vũ khí được vần chuyển vào trận địa, gần ba vạn người từ hậu phương tham gia vận chuyển lương thực, thực phẩm…lên Điện Biên Phủ</a:t>
            </a:r>
          </a:p>
        </p:txBody>
      </p:sp>
      <p:sp>
        <p:nvSpPr>
          <p:cNvPr id="12299" name="AutoShape 14">
            <a:hlinkClick r:id="rId3" action="ppaction://hlinksldjump" highlightClick="1"/>
          </p:cNvPr>
          <p:cNvSpPr>
            <a:spLocks noChangeArrowheads="1"/>
          </p:cNvSpPr>
          <p:nvPr/>
        </p:nvSpPr>
        <p:spPr bwMode="auto">
          <a:xfrm>
            <a:off x="609600" y="5943600"/>
            <a:ext cx="533400" cy="533400"/>
          </a:xfrm>
          <a:prstGeom prst="actionButtonForwardNext">
            <a:avLst/>
          </a:prstGeom>
          <a:solidFill>
            <a:schemeClr val="accent1"/>
          </a:solidFill>
          <a:ln w="9525">
            <a:noFill/>
            <a:miter lim="800000"/>
            <a:headEnd/>
            <a:tailEnd/>
          </a:ln>
        </p:spPr>
        <p:txBody>
          <a:bodyPr wrap="none" anchor="ctr"/>
          <a:lstStyle/>
          <a:p>
            <a:endParaRPr lang="en-US" sz="2800">
              <a:latin typeface="Arial"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fade">
                                      <p:cBhvr>
                                        <p:cTn id="7" dur="100"/>
                                        <p:tgtEl>
                                          <p:spTgt spid="102407"/>
                                        </p:tgtEl>
                                      </p:cBhvr>
                                    </p:animEffect>
                                    <p:anim calcmode="lin" valueType="num">
                                      <p:cBhvr>
                                        <p:cTn id="8" dur="400" fill="hold"/>
                                        <p:tgtEl>
                                          <p:spTgt spid="102407"/>
                                        </p:tgtEl>
                                        <p:attrNameLst>
                                          <p:attrName>ppt_x</p:attrName>
                                        </p:attrNameLst>
                                      </p:cBhvr>
                                      <p:tavLst>
                                        <p:tav tm="0">
                                          <p:val>
                                            <p:strVal val="#ppt_x"/>
                                          </p:val>
                                        </p:tav>
                                        <p:tav tm="100000">
                                          <p:val>
                                            <p:strVal val="#ppt_x"/>
                                          </p:val>
                                        </p:tav>
                                      </p:tavLst>
                                    </p:anim>
                                    <p:anim calcmode="lin" valueType="num">
                                      <p:cBhvr>
                                        <p:cTn id="9" dur="400" fill="hold"/>
                                        <p:tgtEl>
                                          <p:spTgt spid="10240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40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40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02413"/>
                                        </p:tgtEl>
                                        <p:attrNameLst>
                                          <p:attrName>style.visibility</p:attrName>
                                        </p:attrNameLst>
                                      </p:cBhvr>
                                      <p:to>
                                        <p:strVal val="visible"/>
                                      </p:to>
                                    </p:set>
                                    <p:anim calcmode="lin" valueType="num">
                                      <p:cBhvr>
                                        <p:cTn id="16" dur="500" fill="hold"/>
                                        <p:tgtEl>
                                          <p:spTgt spid="102413"/>
                                        </p:tgtEl>
                                        <p:attrNameLst>
                                          <p:attrName>ppt_w</p:attrName>
                                        </p:attrNameLst>
                                      </p:cBhvr>
                                      <p:tavLst>
                                        <p:tav tm="0">
                                          <p:val>
                                            <p:fltVal val="0"/>
                                          </p:val>
                                        </p:tav>
                                        <p:tav tm="100000">
                                          <p:val>
                                            <p:strVal val="#ppt_w"/>
                                          </p:val>
                                        </p:tav>
                                      </p:tavLst>
                                    </p:anim>
                                    <p:anim calcmode="lin" valueType="num">
                                      <p:cBhvr>
                                        <p:cTn id="17" dur="500" fill="hold"/>
                                        <p:tgtEl>
                                          <p:spTgt spid="102413"/>
                                        </p:tgtEl>
                                        <p:attrNameLst>
                                          <p:attrName>ppt_h</p:attrName>
                                        </p:attrNameLst>
                                      </p:cBhvr>
                                      <p:tavLst>
                                        <p:tav tm="0">
                                          <p:val>
                                            <p:fltVal val="0"/>
                                          </p:val>
                                        </p:tav>
                                        <p:tav tm="100000">
                                          <p:val>
                                            <p:strVal val="#ppt_h"/>
                                          </p:val>
                                        </p:tav>
                                      </p:tavLst>
                                    </p:anim>
                                    <p:animEffect transition="in" filter="fade">
                                      <p:cBhvr>
                                        <p:cTn id="18" dur="5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3315"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3316" name="Line 4"/>
          <p:cNvSpPr>
            <a:spLocks noChangeShapeType="1"/>
          </p:cNvSpPr>
          <p:nvPr/>
        </p:nvSpPr>
        <p:spPr bwMode="auto">
          <a:xfrm>
            <a:off x="0" y="6553200"/>
            <a:ext cx="7543800" cy="0"/>
          </a:xfrm>
          <a:prstGeom prst="line">
            <a:avLst/>
          </a:prstGeom>
          <a:noFill/>
          <a:ln w="57150">
            <a:solidFill>
              <a:srgbClr val="FF00FF"/>
            </a:solidFill>
            <a:round/>
            <a:headEnd/>
            <a:tailEnd/>
          </a:ln>
        </p:spPr>
        <p:txBody>
          <a:bodyPr/>
          <a:lstStyle/>
          <a:p>
            <a:endParaRPr lang="en-US"/>
          </a:p>
        </p:txBody>
      </p:sp>
      <p:sp>
        <p:nvSpPr>
          <p:cNvPr id="13317"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98310" name="Text Box 6"/>
          <p:cNvSpPr txBox="1">
            <a:spLocks noChangeArrowheads="1"/>
          </p:cNvSpPr>
          <p:nvPr/>
        </p:nvSpPr>
        <p:spPr bwMode="auto">
          <a:xfrm>
            <a:off x="914400" y="2254250"/>
            <a:ext cx="7162800" cy="1066800"/>
          </a:xfrm>
          <a:prstGeom prst="rect">
            <a:avLst/>
          </a:prstGeom>
          <a:solidFill>
            <a:srgbClr val="FFFF3B"/>
          </a:solidFill>
          <a:ln w="9525">
            <a:noFill/>
            <a:miter lim="800000"/>
            <a:headEnd/>
            <a:tailEnd/>
          </a:ln>
        </p:spPr>
        <p:txBody>
          <a:bodyPr>
            <a:spAutoFit/>
          </a:bodyPr>
          <a:lstStyle/>
          <a:p>
            <a:pPr algn="ctr"/>
            <a:r>
              <a:rPr lang="en-US" b="1">
                <a:solidFill>
                  <a:srgbClr val="FF3300"/>
                </a:solidFill>
                <a:latin typeface="Arial" charset="0"/>
              </a:rPr>
              <a:t>1.  Nêu diễn biến sơ lược của chiến dịch Điện Biên Phủ?</a:t>
            </a:r>
          </a:p>
        </p:txBody>
      </p:sp>
      <p:sp>
        <p:nvSpPr>
          <p:cNvPr id="13319" name="Text Box 9"/>
          <p:cNvSpPr txBox="1">
            <a:spLocks noChangeArrowheads="1"/>
          </p:cNvSpPr>
          <p:nvPr/>
        </p:nvSpPr>
        <p:spPr bwMode="auto">
          <a:xfrm>
            <a:off x="1066800" y="1143000"/>
            <a:ext cx="7010400" cy="954088"/>
          </a:xfrm>
          <a:prstGeom prst="rect">
            <a:avLst/>
          </a:prstGeom>
          <a:solidFill>
            <a:srgbClr val="99FFCC"/>
          </a:solidFill>
          <a:ln w="9525">
            <a:noFill/>
            <a:miter lim="800000"/>
            <a:headEnd/>
            <a:tailEnd/>
          </a:ln>
        </p:spPr>
        <p:txBody>
          <a:bodyPr>
            <a:spAutoFit/>
          </a:bodyPr>
          <a:lstStyle/>
          <a:p>
            <a:r>
              <a:rPr lang="en-US" sz="2800" b="1">
                <a:solidFill>
                  <a:srgbClr val="FF3300"/>
                </a:solidFill>
                <a:latin typeface="Arial" charset="0"/>
              </a:rPr>
              <a:t>Hoạt động 2:  </a:t>
            </a:r>
            <a:r>
              <a:rPr lang="en-US" sz="2800" b="1">
                <a:solidFill>
                  <a:srgbClr val="0000FF"/>
                </a:solidFill>
                <a:latin typeface="Arial" charset="0"/>
              </a:rPr>
              <a:t>Thảo luận theo nhóm</a:t>
            </a:r>
            <a:r>
              <a:rPr lang="en-US" sz="2800" b="1">
                <a:solidFill>
                  <a:srgbClr val="FF3300"/>
                </a:solidFill>
                <a:latin typeface="Arial" charset="0"/>
              </a:rPr>
              <a:t>	</a:t>
            </a:r>
            <a:r>
              <a:rPr lang="en-US" sz="2800" b="1">
                <a:latin typeface="Arial" charset="0"/>
              </a:rPr>
              <a:t>	</a:t>
            </a:r>
          </a:p>
        </p:txBody>
      </p:sp>
      <p:sp>
        <p:nvSpPr>
          <p:cNvPr id="13320"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3321"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fade">
                                      <p:cBhvr>
                                        <p:cTn id="7" dur="1000"/>
                                        <p:tgtEl>
                                          <p:spTgt spid="98310"/>
                                        </p:tgtEl>
                                      </p:cBhvr>
                                    </p:animEffect>
                                    <p:anim calcmode="lin" valueType="num">
                                      <p:cBhvr>
                                        <p:cTn id="8" dur="1000" fill="hold"/>
                                        <p:tgtEl>
                                          <p:spTgt spid="98310"/>
                                        </p:tgtEl>
                                        <p:attrNameLst>
                                          <p:attrName>ppt_x</p:attrName>
                                        </p:attrNameLst>
                                      </p:cBhvr>
                                      <p:tavLst>
                                        <p:tav tm="0">
                                          <p:val>
                                            <p:strVal val="#ppt_x"/>
                                          </p:val>
                                        </p:tav>
                                        <p:tav tm="100000">
                                          <p:val>
                                            <p:strVal val="#ppt_x"/>
                                          </p:val>
                                        </p:tav>
                                      </p:tavLst>
                                    </p:anim>
                                    <p:anim calcmode="lin" valueType="num">
                                      <p:cBhvr>
                                        <p:cTn id="9" dur="900" decel="100000" fill="hold"/>
                                        <p:tgtEl>
                                          <p:spTgt spid="983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83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4339"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14340" name="Line 4"/>
          <p:cNvSpPr>
            <a:spLocks noChangeShapeType="1"/>
          </p:cNvSpPr>
          <p:nvPr/>
        </p:nvSpPr>
        <p:spPr bwMode="auto">
          <a:xfrm>
            <a:off x="76200" y="6667500"/>
            <a:ext cx="7543800" cy="0"/>
          </a:xfrm>
          <a:prstGeom prst="line">
            <a:avLst/>
          </a:prstGeom>
          <a:noFill/>
          <a:ln w="57150">
            <a:solidFill>
              <a:srgbClr val="FF00FF"/>
            </a:solidFill>
            <a:round/>
            <a:headEnd/>
            <a:tailEnd/>
          </a:ln>
        </p:spPr>
        <p:txBody>
          <a:bodyPr/>
          <a:lstStyle/>
          <a:p>
            <a:endParaRPr lang="en-US"/>
          </a:p>
        </p:txBody>
      </p:sp>
      <p:sp>
        <p:nvSpPr>
          <p:cNvPr id="14341"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14342"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6"/>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4343"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14344" name="Picture 9" descr="Luoc_do_chien_dich_Dien_Bien_Phu_(1954)"/>
          <p:cNvPicPr>
            <a:picLocks noChangeAspect="1" noChangeArrowheads="1"/>
          </p:cNvPicPr>
          <p:nvPr/>
        </p:nvPicPr>
        <p:blipFill>
          <a:blip r:embed="rId7"/>
          <a:srcRect/>
          <a:stretch>
            <a:fillRect/>
          </a:stretch>
        </p:blipFill>
        <p:spPr bwMode="auto">
          <a:xfrm>
            <a:off x="3810000" y="830263"/>
            <a:ext cx="5029200" cy="5786437"/>
          </a:xfrm>
          <a:prstGeom prst="rect">
            <a:avLst/>
          </a:prstGeom>
          <a:noFill/>
          <a:ln w="9525">
            <a:noFill/>
            <a:miter lim="800000"/>
            <a:headEnd/>
            <a:tailEnd/>
          </a:ln>
        </p:spPr>
      </p:pic>
      <p:sp>
        <p:nvSpPr>
          <p:cNvPr id="100362" name="Freeform 10"/>
          <p:cNvSpPr>
            <a:spLocks/>
          </p:cNvSpPr>
          <p:nvPr/>
        </p:nvSpPr>
        <p:spPr bwMode="auto">
          <a:xfrm rot="18834320" flipV="1">
            <a:off x="5814219" y="924719"/>
            <a:ext cx="503238" cy="177800"/>
          </a:xfrm>
          <a:custGeom>
            <a:avLst/>
            <a:gdLst>
              <a:gd name="T0" fmla="*/ 657284556 w 5052"/>
              <a:gd name="T1" fmla="*/ 2147483647 h 1071"/>
              <a:gd name="T2" fmla="*/ 767979740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203311668 h 1071"/>
              <a:gd name="T14" fmla="*/ 2147483647 w 5052"/>
              <a:gd name="T15" fmla="*/ 498704203 h 1071"/>
              <a:gd name="T16" fmla="*/ 2147483647 w 5052"/>
              <a:gd name="T17" fmla="*/ 402628830 h 1071"/>
              <a:gd name="T18" fmla="*/ 850018858 w 5052"/>
              <a:gd name="T19" fmla="*/ 1203311668 h 1071"/>
              <a:gd name="T20" fmla="*/ 630593030 w 5052"/>
              <a:gd name="T21" fmla="*/ 0 h 1071"/>
              <a:gd name="T22" fmla="*/ 0 w 5052"/>
              <a:gd name="T23" fmla="*/ 2004021899 h 1071"/>
              <a:gd name="T24" fmla="*/ 630593030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63" name="Freeform 11"/>
          <p:cNvSpPr>
            <a:spLocks/>
          </p:cNvSpPr>
          <p:nvPr/>
        </p:nvSpPr>
        <p:spPr bwMode="auto">
          <a:xfrm rot="14658200" flipV="1">
            <a:off x="5516562" y="995363"/>
            <a:ext cx="384175" cy="146050"/>
          </a:xfrm>
          <a:custGeom>
            <a:avLst/>
            <a:gdLst>
              <a:gd name="T0" fmla="*/ 292425882 w 5052"/>
              <a:gd name="T1" fmla="*/ 1830943604 h 1071"/>
              <a:gd name="T2" fmla="*/ 341677296 w 5052"/>
              <a:gd name="T3" fmla="*/ 1275568754 h 1071"/>
              <a:gd name="T4" fmla="*/ 1183784464 w 5052"/>
              <a:gd name="T5" fmla="*/ 1551981958 h 1071"/>
              <a:gd name="T6" fmla="*/ 1488961346 w 5052"/>
              <a:gd name="T7" fmla="*/ 2054098083 h 1071"/>
              <a:gd name="T8" fmla="*/ 1904517473 w 5052"/>
              <a:gd name="T9" fmla="*/ 2147483647 h 1071"/>
              <a:gd name="T10" fmla="*/ 1702238920 w 5052"/>
              <a:gd name="T11" fmla="*/ 1290779766 h 1071"/>
              <a:gd name="T12" fmla="*/ 2147483647 w 5052"/>
              <a:gd name="T13" fmla="*/ 666952362 h 1071"/>
              <a:gd name="T14" fmla="*/ 1513589905 w 5052"/>
              <a:gd name="T15" fmla="*/ 276413818 h 1071"/>
              <a:gd name="T16" fmla="*/ 1183784464 w 5052"/>
              <a:gd name="T17" fmla="*/ 223154412 h 1071"/>
              <a:gd name="T18" fmla="*/ 378177557 w 5052"/>
              <a:gd name="T19" fmla="*/ 666952362 h 1071"/>
              <a:gd name="T20" fmla="*/ 280554027 w 5052"/>
              <a:gd name="T21" fmla="*/ 0 h 1071"/>
              <a:gd name="T22" fmla="*/ 0 w 5052"/>
              <a:gd name="T23" fmla="*/ 1110731972 h 1071"/>
              <a:gd name="T24" fmla="*/ 280554027 w 5052"/>
              <a:gd name="T25" fmla="*/ 1775154984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65" name="Freeform 13"/>
          <p:cNvSpPr>
            <a:spLocks/>
          </p:cNvSpPr>
          <p:nvPr/>
        </p:nvSpPr>
        <p:spPr bwMode="auto">
          <a:xfrm rot="9193610" flipV="1">
            <a:off x="4708525" y="6208713"/>
            <a:ext cx="89852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995078529 h 1071"/>
              <a:gd name="T16" fmla="*/ 2147483647 w 5052"/>
              <a:gd name="T17" fmla="*/ 803366511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67" name="Freeform 15"/>
          <p:cNvSpPr>
            <a:spLocks/>
          </p:cNvSpPr>
          <p:nvPr/>
        </p:nvSpPr>
        <p:spPr bwMode="auto">
          <a:xfrm rot="18481275" flipV="1">
            <a:off x="6849269" y="2463006"/>
            <a:ext cx="765175" cy="233363"/>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1127582919 h 1071"/>
              <a:gd name="T16" fmla="*/ 2147483647 w 5052"/>
              <a:gd name="T17" fmla="*/ 910374795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4349" name="Line 16"/>
          <p:cNvSpPr>
            <a:spLocks noChangeShapeType="1"/>
          </p:cNvSpPr>
          <p:nvPr/>
        </p:nvSpPr>
        <p:spPr bwMode="auto">
          <a:xfrm flipH="1">
            <a:off x="5462588" y="3287713"/>
            <a:ext cx="358775" cy="0"/>
          </a:xfrm>
          <a:prstGeom prst="line">
            <a:avLst/>
          </a:prstGeom>
          <a:noFill/>
          <a:ln w="9525">
            <a:noFill/>
            <a:round/>
            <a:headEnd/>
            <a:tailEnd/>
          </a:ln>
        </p:spPr>
        <p:txBody>
          <a:bodyPr/>
          <a:lstStyle/>
          <a:p>
            <a:endParaRPr lang="en-US"/>
          </a:p>
        </p:txBody>
      </p:sp>
      <p:sp>
        <p:nvSpPr>
          <p:cNvPr id="100369" name="Freeform 17"/>
          <p:cNvSpPr>
            <a:spLocks/>
          </p:cNvSpPr>
          <p:nvPr/>
        </p:nvSpPr>
        <p:spPr bwMode="auto">
          <a:xfrm rot="3691077" flipH="1" flipV="1">
            <a:off x="6618288" y="1771650"/>
            <a:ext cx="444500" cy="206375"/>
          </a:xfrm>
          <a:custGeom>
            <a:avLst/>
            <a:gdLst>
              <a:gd name="T0" fmla="*/ 452946557 w 5052"/>
              <a:gd name="T1" fmla="*/ 2147483647 h 1071"/>
              <a:gd name="T2" fmla="*/ 529229836 w 5052"/>
              <a:gd name="T3" fmla="*/ 2147483647 h 1071"/>
              <a:gd name="T4" fmla="*/ 1833576925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881717528 h 1071"/>
              <a:gd name="T14" fmla="*/ 2147483647 w 5052"/>
              <a:gd name="T15" fmla="*/ 779896550 h 1071"/>
              <a:gd name="T16" fmla="*/ 1833576925 w 5052"/>
              <a:gd name="T17" fmla="*/ 629628256 h 1071"/>
              <a:gd name="T18" fmla="*/ 585764724 w 5052"/>
              <a:gd name="T19" fmla="*/ 1881717528 h 1071"/>
              <a:gd name="T20" fmla="*/ 434553133 w 5052"/>
              <a:gd name="T21" fmla="*/ 0 h 1071"/>
              <a:gd name="T22" fmla="*/ 0 w 5052"/>
              <a:gd name="T23" fmla="*/ 2147483647 h 1071"/>
              <a:gd name="T24" fmla="*/ 434553133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70" name="Freeform 18"/>
          <p:cNvSpPr>
            <a:spLocks/>
          </p:cNvSpPr>
          <p:nvPr/>
        </p:nvSpPr>
        <p:spPr bwMode="auto">
          <a:xfrm rot="2039531" flipV="1">
            <a:off x="5892800" y="1497013"/>
            <a:ext cx="655638" cy="155575"/>
          </a:xfrm>
          <a:custGeom>
            <a:avLst/>
            <a:gdLst>
              <a:gd name="T0" fmla="*/ 1453523967 w 5052"/>
              <a:gd name="T1" fmla="*/ 2147483647 h 1071"/>
              <a:gd name="T2" fmla="*/ 1698326539 w 5052"/>
              <a:gd name="T3" fmla="*/ 1541757134 h 1071"/>
              <a:gd name="T4" fmla="*/ 2147483647 w 5052"/>
              <a:gd name="T5" fmla="*/ 1875867586 h 1071"/>
              <a:gd name="T6" fmla="*/ 2147483647 w 5052"/>
              <a:gd name="T7" fmla="*/ 2147483647 h 1071"/>
              <a:gd name="T8" fmla="*/ 2147483647 w 5052"/>
              <a:gd name="T9" fmla="*/ 2147483647 h 1071"/>
              <a:gd name="T10" fmla="*/ 2147483647 w 5052"/>
              <a:gd name="T11" fmla="*/ 1560156521 h 1071"/>
              <a:gd name="T12" fmla="*/ 2147483647 w 5052"/>
              <a:gd name="T13" fmla="*/ 806138150 h 1071"/>
              <a:gd name="T14" fmla="*/ 2147483647 w 5052"/>
              <a:gd name="T15" fmla="*/ 334090260 h 1071"/>
              <a:gd name="T16" fmla="*/ 2147483647 w 5052"/>
              <a:gd name="T17" fmla="*/ 269732573 h 1071"/>
              <a:gd name="T18" fmla="*/ 1879751834 w 5052"/>
              <a:gd name="T19" fmla="*/ 806138150 h 1071"/>
              <a:gd name="T20" fmla="*/ 1394508264 w 5052"/>
              <a:gd name="T21" fmla="*/ 0 h 1071"/>
              <a:gd name="T22" fmla="*/ 0 w 5052"/>
              <a:gd name="T23" fmla="*/ 1342522447 h 1071"/>
              <a:gd name="T24" fmla="*/ 1394508264 w 5052"/>
              <a:gd name="T25" fmla="*/ 2145600522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71" name="Freeform 19"/>
          <p:cNvSpPr>
            <a:spLocks/>
          </p:cNvSpPr>
          <p:nvPr/>
        </p:nvSpPr>
        <p:spPr bwMode="auto">
          <a:xfrm rot="17387671" flipV="1">
            <a:off x="7032625" y="1785938"/>
            <a:ext cx="382587" cy="217488"/>
          </a:xfrm>
          <a:custGeom>
            <a:avLst/>
            <a:gdLst>
              <a:gd name="T0" fmla="*/ 288814678 w 5052"/>
              <a:gd name="T1" fmla="*/ 2147483647 h 1071"/>
              <a:gd name="T2" fmla="*/ 337459021 w 5052"/>
              <a:gd name="T3" fmla="*/ 2147483647 h 1071"/>
              <a:gd name="T4" fmla="*/ 1169166336 w 5052"/>
              <a:gd name="T5" fmla="*/ 2147483647 h 1071"/>
              <a:gd name="T6" fmla="*/ 1470574801 w 5052"/>
              <a:gd name="T7" fmla="*/ 2147483647 h 1071"/>
              <a:gd name="T8" fmla="*/ 1880999921 w 5052"/>
              <a:gd name="T9" fmla="*/ 2147483647 h 1071"/>
              <a:gd name="T10" fmla="*/ 1681216277 w 5052"/>
              <a:gd name="T11" fmla="*/ 2147483647 h 1071"/>
              <a:gd name="T12" fmla="*/ 2147483647 w 5052"/>
              <a:gd name="T13" fmla="*/ 2147483647 h 1071"/>
              <a:gd name="T14" fmla="*/ 1494896783 w 5052"/>
              <a:gd name="T15" fmla="*/ 912790019 h 1071"/>
              <a:gd name="T16" fmla="*/ 1169166336 w 5052"/>
              <a:gd name="T17" fmla="*/ 736912569 h 1071"/>
              <a:gd name="T18" fmla="*/ 373509123 w 5052"/>
              <a:gd name="T19" fmla="*/ 2147483647 h 1071"/>
              <a:gd name="T20" fmla="*/ 277092314 w 5052"/>
              <a:gd name="T21" fmla="*/ 0 h 1071"/>
              <a:gd name="T22" fmla="*/ 0 w 5052"/>
              <a:gd name="T23" fmla="*/ 2147483647 h 1071"/>
              <a:gd name="T24" fmla="*/ 277092314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72" name="Freeform 20"/>
          <p:cNvSpPr>
            <a:spLocks/>
          </p:cNvSpPr>
          <p:nvPr/>
        </p:nvSpPr>
        <p:spPr bwMode="auto">
          <a:xfrm rot="2509858" flipH="1" flipV="1">
            <a:off x="4090988" y="1497013"/>
            <a:ext cx="839787" cy="24288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1271387000 h 1071"/>
              <a:gd name="T16" fmla="*/ 2147483647 w 5052"/>
              <a:gd name="T17" fmla="*/ 1026419130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73" name="Freeform 21"/>
          <p:cNvSpPr>
            <a:spLocks/>
          </p:cNvSpPr>
          <p:nvPr/>
        </p:nvSpPr>
        <p:spPr bwMode="auto">
          <a:xfrm rot="5969991" flipH="1" flipV="1">
            <a:off x="6186488" y="2301875"/>
            <a:ext cx="444500" cy="228600"/>
          </a:xfrm>
          <a:custGeom>
            <a:avLst/>
            <a:gdLst>
              <a:gd name="T0" fmla="*/ 452946557 w 5052"/>
              <a:gd name="T1" fmla="*/ 2147483647 h 1071"/>
              <a:gd name="T2" fmla="*/ 529229836 w 5052"/>
              <a:gd name="T3" fmla="*/ 2147483647 h 1071"/>
              <a:gd name="T4" fmla="*/ 1833576925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1059973960 h 1071"/>
              <a:gd name="T16" fmla="*/ 1833576925 w 5052"/>
              <a:gd name="T17" fmla="*/ 855733080 h 1071"/>
              <a:gd name="T18" fmla="*/ 585764724 w 5052"/>
              <a:gd name="T19" fmla="*/ 2147483647 h 1071"/>
              <a:gd name="T20" fmla="*/ 434553133 w 5052"/>
              <a:gd name="T21" fmla="*/ 0 h 1071"/>
              <a:gd name="T22" fmla="*/ 0 w 5052"/>
              <a:gd name="T23" fmla="*/ 2147483647 h 1071"/>
              <a:gd name="T24" fmla="*/ 434553133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4" name="Freeform 22"/>
          <p:cNvSpPr>
            <a:spLocks/>
          </p:cNvSpPr>
          <p:nvPr/>
        </p:nvSpPr>
        <p:spPr bwMode="auto">
          <a:xfrm rot="19152313" flipV="1">
            <a:off x="5827713" y="2281238"/>
            <a:ext cx="560387" cy="195262"/>
          </a:xfrm>
          <a:custGeom>
            <a:avLst/>
            <a:gdLst>
              <a:gd name="T0" fmla="*/ 907598308 w 5052"/>
              <a:gd name="T1" fmla="*/ 2147483647 h 1071"/>
              <a:gd name="T2" fmla="*/ 1060464324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593807572 h 1071"/>
              <a:gd name="T14" fmla="*/ 2147483647 w 5052"/>
              <a:gd name="T15" fmla="*/ 660571409 h 1071"/>
              <a:gd name="T16" fmla="*/ 2147483647 w 5052"/>
              <a:gd name="T17" fmla="*/ 533296742 h 1071"/>
              <a:gd name="T18" fmla="*/ 1173736108 w 5052"/>
              <a:gd name="T19" fmla="*/ 1593807572 h 1071"/>
              <a:gd name="T20" fmla="*/ 870747664 w 5052"/>
              <a:gd name="T21" fmla="*/ 0 h 1071"/>
              <a:gd name="T22" fmla="*/ 0 w 5052"/>
              <a:gd name="T23" fmla="*/ 2147483647 h 1071"/>
              <a:gd name="T24" fmla="*/ 870747664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5" name="Freeform 23"/>
          <p:cNvSpPr>
            <a:spLocks/>
          </p:cNvSpPr>
          <p:nvPr/>
        </p:nvSpPr>
        <p:spPr bwMode="auto">
          <a:xfrm rot="17353463" flipV="1">
            <a:off x="4768850" y="2085975"/>
            <a:ext cx="412750" cy="203200"/>
          </a:xfrm>
          <a:custGeom>
            <a:avLst/>
            <a:gdLst>
              <a:gd name="T0" fmla="*/ 362656291 w 5052"/>
              <a:gd name="T1" fmla="*/ 2147483647 h 1071"/>
              <a:gd name="T2" fmla="*/ 423731829 w 5052"/>
              <a:gd name="T3" fmla="*/ 2147483647 h 1071"/>
              <a:gd name="T4" fmla="*/ 1468065887 w 5052"/>
              <a:gd name="T5" fmla="*/ 2147483647 h 1071"/>
              <a:gd name="T6" fmla="*/ 1846535595 w 5052"/>
              <a:gd name="T7" fmla="*/ 2147483647 h 1071"/>
              <a:gd name="T8" fmla="*/ 2147483647 w 5052"/>
              <a:gd name="T9" fmla="*/ 2147483647 h 1071"/>
              <a:gd name="T10" fmla="*/ 2111030138 w 5052"/>
              <a:gd name="T11" fmla="*/ 2147483647 h 1071"/>
              <a:gd name="T12" fmla="*/ 2147483647 w 5052"/>
              <a:gd name="T13" fmla="*/ 1796222673 h 1071"/>
              <a:gd name="T14" fmla="*/ 1877073201 w 5052"/>
              <a:gd name="T15" fmla="*/ 744421438 h 1071"/>
              <a:gd name="T16" fmla="*/ 1468065887 w 5052"/>
              <a:gd name="T17" fmla="*/ 601008597 h 1071"/>
              <a:gd name="T18" fmla="*/ 468994768 w 5052"/>
              <a:gd name="T19" fmla="*/ 1796222673 h 1071"/>
              <a:gd name="T20" fmla="*/ 347931285 w 5052"/>
              <a:gd name="T21" fmla="*/ 0 h 1071"/>
              <a:gd name="T22" fmla="*/ 0 w 5052"/>
              <a:gd name="T23" fmla="*/ 2147483647 h 1071"/>
              <a:gd name="T24" fmla="*/ 347931285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6" name="Freeform 24"/>
          <p:cNvSpPr>
            <a:spLocks/>
          </p:cNvSpPr>
          <p:nvPr/>
        </p:nvSpPr>
        <p:spPr bwMode="auto">
          <a:xfrm rot="14225962" flipV="1">
            <a:off x="5026025" y="2001838"/>
            <a:ext cx="482600" cy="203200"/>
          </a:xfrm>
          <a:custGeom>
            <a:avLst/>
            <a:gdLst>
              <a:gd name="T0" fmla="*/ 579685484 w 5052"/>
              <a:gd name="T1" fmla="*/ 2147483647 h 1071"/>
              <a:gd name="T2" fmla="*/ 677317375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796222673 h 1071"/>
              <a:gd name="T14" fmla="*/ 2147483647 w 5052"/>
              <a:gd name="T15" fmla="*/ 744421438 h 1071"/>
              <a:gd name="T16" fmla="*/ 2147483647 w 5052"/>
              <a:gd name="T17" fmla="*/ 601008597 h 1071"/>
              <a:gd name="T18" fmla="*/ 749671811 w 5052"/>
              <a:gd name="T19" fmla="*/ 1796222673 h 1071"/>
              <a:gd name="T20" fmla="*/ 556151579 w 5052"/>
              <a:gd name="T21" fmla="*/ 0 h 1071"/>
              <a:gd name="T22" fmla="*/ 0 w 5052"/>
              <a:gd name="T23" fmla="*/ 2147483647 h 1071"/>
              <a:gd name="T24" fmla="*/ 556151579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7" name="Freeform 25"/>
          <p:cNvSpPr>
            <a:spLocks/>
          </p:cNvSpPr>
          <p:nvPr/>
        </p:nvSpPr>
        <p:spPr bwMode="auto">
          <a:xfrm rot="10263401" flipV="1">
            <a:off x="4530725" y="2630488"/>
            <a:ext cx="85407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995078529 h 1071"/>
              <a:gd name="T16" fmla="*/ 2147483647 w 5052"/>
              <a:gd name="T17" fmla="*/ 803366511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8" name="Freeform 26"/>
          <p:cNvSpPr>
            <a:spLocks/>
          </p:cNvSpPr>
          <p:nvPr/>
        </p:nvSpPr>
        <p:spPr bwMode="auto">
          <a:xfrm rot="8745956">
            <a:off x="4117975" y="2600325"/>
            <a:ext cx="698500" cy="203200"/>
          </a:xfrm>
          <a:custGeom>
            <a:avLst/>
            <a:gdLst>
              <a:gd name="T0" fmla="*/ 1757638244 w 5052"/>
              <a:gd name="T1" fmla="*/ 2147483647 h 1071"/>
              <a:gd name="T2" fmla="*/ 2053673822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796222673 h 1071"/>
              <a:gd name="T14" fmla="*/ 2147483647 w 5052"/>
              <a:gd name="T15" fmla="*/ 744421438 h 1071"/>
              <a:gd name="T16" fmla="*/ 2147483647 w 5052"/>
              <a:gd name="T17" fmla="*/ 601008597 h 1071"/>
              <a:gd name="T18" fmla="*/ 2147483647 w 5052"/>
              <a:gd name="T19" fmla="*/ 1796222673 h 1071"/>
              <a:gd name="T20" fmla="*/ 1686276238 w 5052"/>
              <a:gd name="T21" fmla="*/ 0 h 1071"/>
              <a:gd name="T22" fmla="*/ 0 w 5052"/>
              <a:gd name="T23" fmla="*/ 2147483647 h 1071"/>
              <a:gd name="T24" fmla="*/ 1686276238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79" name="Freeform 27"/>
          <p:cNvSpPr>
            <a:spLocks/>
          </p:cNvSpPr>
          <p:nvPr/>
        </p:nvSpPr>
        <p:spPr bwMode="auto">
          <a:xfrm rot="21340352" flipV="1">
            <a:off x="6367463" y="2801938"/>
            <a:ext cx="458787" cy="82550"/>
          </a:xfrm>
          <a:custGeom>
            <a:avLst/>
            <a:gdLst>
              <a:gd name="T0" fmla="*/ 498043972 w 5052"/>
              <a:gd name="T1" fmla="*/ 330613139 h 1071"/>
              <a:gd name="T2" fmla="*/ 581923862 w 5052"/>
              <a:gd name="T3" fmla="*/ 230330196 h 1071"/>
              <a:gd name="T4" fmla="*/ 2016124344 w 5052"/>
              <a:gd name="T5" fmla="*/ 280240011 h 1071"/>
              <a:gd name="T6" fmla="*/ 2147483647 w 5052"/>
              <a:gd name="T7" fmla="*/ 370910469 h 1071"/>
              <a:gd name="T8" fmla="*/ 2147483647 w 5052"/>
              <a:gd name="T9" fmla="*/ 490424316 h 1071"/>
              <a:gd name="T10" fmla="*/ 2147483647 w 5052"/>
              <a:gd name="T11" fmla="*/ 233074924 h 1071"/>
              <a:gd name="T12" fmla="*/ 2147483647 w 5052"/>
              <a:gd name="T13" fmla="*/ 120428795 h 1071"/>
              <a:gd name="T14" fmla="*/ 2147483647 w 5052"/>
              <a:gd name="T15" fmla="*/ 49909834 h 1071"/>
              <a:gd name="T16" fmla="*/ 2016124344 w 5052"/>
              <a:gd name="T17" fmla="*/ 40297417 h 1071"/>
              <a:gd name="T18" fmla="*/ 644081666 w 5052"/>
              <a:gd name="T19" fmla="*/ 120428795 h 1071"/>
              <a:gd name="T20" fmla="*/ 477822117 w 5052"/>
              <a:gd name="T21" fmla="*/ 0 h 1071"/>
              <a:gd name="T22" fmla="*/ 0 w 5052"/>
              <a:gd name="T23" fmla="*/ 200566117 h 1071"/>
              <a:gd name="T24" fmla="*/ 477822117 w 5052"/>
              <a:gd name="T25" fmla="*/ 320537342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80" name="Freeform 28"/>
          <p:cNvSpPr>
            <a:spLocks/>
          </p:cNvSpPr>
          <p:nvPr/>
        </p:nvSpPr>
        <p:spPr bwMode="auto">
          <a:xfrm rot="20240279" flipV="1">
            <a:off x="6084888" y="5583238"/>
            <a:ext cx="673100" cy="195262"/>
          </a:xfrm>
          <a:custGeom>
            <a:avLst/>
            <a:gdLst>
              <a:gd name="T0" fmla="*/ 1572791072 w 5052"/>
              <a:gd name="T1" fmla="*/ 2147483647 h 1071"/>
              <a:gd name="T2" fmla="*/ 1837676871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593807572 h 1071"/>
              <a:gd name="T14" fmla="*/ 2147483647 w 5052"/>
              <a:gd name="T15" fmla="*/ 660571409 h 1071"/>
              <a:gd name="T16" fmla="*/ 2147483647 w 5052"/>
              <a:gd name="T17" fmla="*/ 533296742 h 1071"/>
              <a:gd name="T18" fmla="*/ 2033989634 w 5052"/>
              <a:gd name="T19" fmla="*/ 1593807572 h 1071"/>
              <a:gd name="T20" fmla="*/ 1508938795 w 5052"/>
              <a:gd name="T21" fmla="*/ 0 h 1071"/>
              <a:gd name="T22" fmla="*/ 0 w 5052"/>
              <a:gd name="T23" fmla="*/ 2147483647 h 1071"/>
              <a:gd name="T24" fmla="*/ 1508938795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81" name="Freeform 29"/>
          <p:cNvSpPr>
            <a:spLocks/>
          </p:cNvSpPr>
          <p:nvPr/>
        </p:nvSpPr>
        <p:spPr bwMode="auto">
          <a:xfrm rot="18481275" flipV="1">
            <a:off x="6770688" y="2336800"/>
            <a:ext cx="490537" cy="233363"/>
          </a:xfrm>
          <a:custGeom>
            <a:avLst/>
            <a:gdLst>
              <a:gd name="T0" fmla="*/ 608761813 w 5052"/>
              <a:gd name="T1" fmla="*/ 2147483647 h 1071"/>
              <a:gd name="T2" fmla="*/ 711290609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1127582919 h 1071"/>
              <a:gd name="T16" fmla="*/ 2147483647 w 5052"/>
              <a:gd name="T17" fmla="*/ 910374795 h 1071"/>
              <a:gd name="T18" fmla="*/ 787270605 w 5052"/>
              <a:gd name="T19" fmla="*/ 2147483647 h 1071"/>
              <a:gd name="T20" fmla="*/ 584041943 w 5052"/>
              <a:gd name="T21" fmla="*/ 0 h 1071"/>
              <a:gd name="T22" fmla="*/ 0 w 5052"/>
              <a:gd name="T23" fmla="*/ 2147483647 h 1071"/>
              <a:gd name="T24" fmla="*/ 584041943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00382" name="Freeform 30"/>
          <p:cNvSpPr>
            <a:spLocks/>
          </p:cNvSpPr>
          <p:nvPr/>
        </p:nvSpPr>
        <p:spPr bwMode="auto">
          <a:xfrm rot="21591797" flipV="1">
            <a:off x="7202488" y="2085975"/>
            <a:ext cx="571500" cy="214313"/>
          </a:xfrm>
          <a:custGeom>
            <a:avLst/>
            <a:gdLst>
              <a:gd name="T0" fmla="*/ 962673957 w 5052"/>
              <a:gd name="T1" fmla="*/ 2147483647 h 1071"/>
              <a:gd name="T2" fmla="*/ 1124811566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07341370 h 1071"/>
              <a:gd name="T14" fmla="*/ 2147483647 w 5052"/>
              <a:gd name="T15" fmla="*/ 873360495 h 1071"/>
              <a:gd name="T16" fmla="*/ 2147483647 w 5052"/>
              <a:gd name="T17" fmla="*/ 705103256 h 1071"/>
              <a:gd name="T18" fmla="*/ 1244961363 w 5052"/>
              <a:gd name="T19" fmla="*/ 2107341370 h 1071"/>
              <a:gd name="T20" fmla="*/ 923592286 w 5052"/>
              <a:gd name="T21" fmla="*/ 0 h 1071"/>
              <a:gd name="T22" fmla="*/ 0 w 5052"/>
              <a:gd name="T23" fmla="*/ 2147483647 h 1071"/>
              <a:gd name="T24" fmla="*/ 923592286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0000"/>
          </a:solidFill>
          <a:ln w="9525">
            <a:noFill/>
            <a:round/>
            <a:headEnd/>
            <a:tailEnd/>
          </a:ln>
        </p:spPr>
        <p:txBody>
          <a:bodyPr/>
          <a:lstStyle/>
          <a:p>
            <a:endParaRPr lang="en-US" sz="2800"/>
          </a:p>
        </p:txBody>
      </p:sp>
      <p:sp>
        <p:nvSpPr>
          <p:cNvPr id="100383" name="Freeform 31"/>
          <p:cNvSpPr>
            <a:spLocks/>
          </p:cNvSpPr>
          <p:nvPr/>
        </p:nvSpPr>
        <p:spPr bwMode="auto">
          <a:xfrm rot="11021725" flipV="1">
            <a:off x="4797425" y="2925763"/>
            <a:ext cx="676275" cy="139700"/>
          </a:xfrm>
          <a:custGeom>
            <a:avLst/>
            <a:gdLst>
              <a:gd name="T0" fmla="*/ 1595153268 w 5052"/>
              <a:gd name="T1" fmla="*/ 1602354356 h 1071"/>
              <a:gd name="T2" fmla="*/ 1863798722 w 5052"/>
              <a:gd name="T3" fmla="*/ 1116323799 h 1071"/>
              <a:gd name="T4" fmla="*/ 2147483647 w 5052"/>
              <a:gd name="T5" fmla="*/ 1358233479 h 1071"/>
              <a:gd name="T6" fmla="*/ 2147483647 w 5052"/>
              <a:gd name="T7" fmla="*/ 1797644171 h 1071"/>
              <a:gd name="T8" fmla="*/ 2147483647 w 5052"/>
              <a:gd name="T9" fmla="*/ 2147483647 h 1071"/>
              <a:gd name="T10" fmla="*/ 2147483647 w 5052"/>
              <a:gd name="T11" fmla="*/ 1129629599 h 1071"/>
              <a:gd name="T12" fmla="*/ 2147483647 w 5052"/>
              <a:gd name="T13" fmla="*/ 583675204 h 1071"/>
              <a:gd name="T14" fmla="*/ 2147483647 w 5052"/>
              <a:gd name="T15" fmla="*/ 241909092 h 1071"/>
              <a:gd name="T16" fmla="*/ 2147483647 w 5052"/>
              <a:gd name="T17" fmla="*/ 195306968 h 1071"/>
              <a:gd name="T18" fmla="*/ 2062899788 w 5052"/>
              <a:gd name="T19" fmla="*/ 583675204 h 1071"/>
              <a:gd name="T20" fmla="*/ 1530375464 w 5052"/>
              <a:gd name="T21" fmla="*/ 0 h 1071"/>
              <a:gd name="T22" fmla="*/ 0 w 5052"/>
              <a:gd name="T23" fmla="*/ 972060332 h 1071"/>
              <a:gd name="T24" fmla="*/ 1530375464 w 5052"/>
              <a:gd name="T25" fmla="*/ 1553523294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4" name="Freeform 32"/>
          <p:cNvSpPr>
            <a:spLocks/>
          </p:cNvSpPr>
          <p:nvPr/>
        </p:nvSpPr>
        <p:spPr bwMode="auto">
          <a:xfrm rot="-10242435">
            <a:off x="4787900" y="3114675"/>
            <a:ext cx="582613" cy="101600"/>
          </a:xfrm>
          <a:custGeom>
            <a:avLst/>
            <a:gdLst>
              <a:gd name="T0" fmla="*/ 1019934471 w 5052"/>
              <a:gd name="T1" fmla="*/ 616379313 h 1071"/>
              <a:gd name="T2" fmla="*/ 1191709752 w 5052"/>
              <a:gd name="T3" fmla="*/ 429419082 h 1071"/>
              <a:gd name="T4" fmla="*/ 2147483647 w 5052"/>
              <a:gd name="T5" fmla="*/ 522471738 h 1071"/>
              <a:gd name="T6" fmla="*/ 2147483647 w 5052"/>
              <a:gd name="T7" fmla="*/ 691505601 h 1071"/>
              <a:gd name="T8" fmla="*/ 2147483647 w 5052"/>
              <a:gd name="T9" fmla="*/ 914327866 h 1071"/>
              <a:gd name="T10" fmla="*/ 2147483647 w 5052"/>
              <a:gd name="T11" fmla="*/ 434539871 h 1071"/>
              <a:gd name="T12" fmla="*/ 2147483647 w 5052"/>
              <a:gd name="T13" fmla="*/ 224523281 h 1071"/>
              <a:gd name="T14" fmla="*/ 2147483647 w 5052"/>
              <a:gd name="T15" fmla="*/ 93052680 h 1071"/>
              <a:gd name="T16" fmla="*/ 2147483647 w 5052"/>
              <a:gd name="T17" fmla="*/ 75126122 h 1071"/>
              <a:gd name="T18" fmla="*/ 1319012719 w 5052"/>
              <a:gd name="T19" fmla="*/ 224523281 h 1071"/>
              <a:gd name="T20" fmla="*/ 978519605 w 5052"/>
              <a:gd name="T21" fmla="*/ 0 h 1071"/>
              <a:gd name="T22" fmla="*/ 0 w 5052"/>
              <a:gd name="T23" fmla="*/ 373929665 h 1071"/>
              <a:gd name="T24" fmla="*/ 978519605 w 5052"/>
              <a:gd name="T25" fmla="*/ 597598026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5" name="Freeform 33"/>
          <p:cNvSpPr>
            <a:spLocks/>
          </p:cNvSpPr>
          <p:nvPr/>
        </p:nvSpPr>
        <p:spPr bwMode="auto">
          <a:xfrm rot="8571303" flipV="1">
            <a:off x="4864100" y="3563938"/>
            <a:ext cx="1041400"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995078529 h 1071"/>
              <a:gd name="T16" fmla="*/ 2147483647 w 5052"/>
              <a:gd name="T17" fmla="*/ 803366511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6" name="Freeform 34"/>
          <p:cNvSpPr>
            <a:spLocks/>
          </p:cNvSpPr>
          <p:nvPr/>
        </p:nvSpPr>
        <p:spPr bwMode="auto">
          <a:xfrm rot="11021725" flipV="1">
            <a:off x="5292725" y="3154363"/>
            <a:ext cx="574675" cy="82550"/>
          </a:xfrm>
          <a:custGeom>
            <a:avLst/>
            <a:gdLst>
              <a:gd name="T0" fmla="*/ 978809469 w 5052"/>
              <a:gd name="T1" fmla="*/ 330613139 h 1071"/>
              <a:gd name="T2" fmla="*/ 1143658774 w 5052"/>
              <a:gd name="T3" fmla="*/ 230330196 h 1071"/>
              <a:gd name="T4" fmla="*/ 2147483647 w 5052"/>
              <a:gd name="T5" fmla="*/ 280240011 h 1071"/>
              <a:gd name="T6" fmla="*/ 2147483647 w 5052"/>
              <a:gd name="T7" fmla="*/ 370910469 h 1071"/>
              <a:gd name="T8" fmla="*/ 2147483647 w 5052"/>
              <a:gd name="T9" fmla="*/ 490424316 h 1071"/>
              <a:gd name="T10" fmla="*/ 2147483647 w 5052"/>
              <a:gd name="T11" fmla="*/ 233074924 h 1071"/>
              <a:gd name="T12" fmla="*/ 2147483647 w 5052"/>
              <a:gd name="T13" fmla="*/ 120428795 h 1071"/>
              <a:gd name="T14" fmla="*/ 2147483647 w 5052"/>
              <a:gd name="T15" fmla="*/ 49909834 h 1071"/>
              <a:gd name="T16" fmla="*/ 2147483647 w 5052"/>
              <a:gd name="T17" fmla="*/ 40297417 h 1071"/>
              <a:gd name="T18" fmla="*/ 1265832903 w 5052"/>
              <a:gd name="T19" fmla="*/ 120428795 h 1071"/>
              <a:gd name="T20" fmla="*/ 939072050 w 5052"/>
              <a:gd name="T21" fmla="*/ 0 h 1071"/>
              <a:gd name="T22" fmla="*/ 0 w 5052"/>
              <a:gd name="T23" fmla="*/ 200566117 h 1071"/>
              <a:gd name="T24" fmla="*/ 939072050 w 5052"/>
              <a:gd name="T25" fmla="*/ 320537342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7" name="Freeform 35"/>
          <p:cNvSpPr>
            <a:spLocks/>
          </p:cNvSpPr>
          <p:nvPr/>
        </p:nvSpPr>
        <p:spPr bwMode="auto">
          <a:xfrm rot="20105415" flipV="1">
            <a:off x="6694488" y="2943225"/>
            <a:ext cx="485775" cy="136525"/>
          </a:xfrm>
          <a:custGeom>
            <a:avLst/>
            <a:gdLst>
              <a:gd name="T0" fmla="*/ 591202754 w 5052"/>
              <a:gd name="T1" fmla="*/ 1495557140 h 1071"/>
              <a:gd name="T2" fmla="*/ 690770437 w 5052"/>
              <a:gd name="T3" fmla="*/ 1041930536 h 1071"/>
              <a:gd name="T4" fmla="*/ 2147483647 w 5052"/>
              <a:gd name="T5" fmla="*/ 1267703521 h 1071"/>
              <a:gd name="T6" fmla="*/ 2147483647 w 5052"/>
              <a:gd name="T7" fmla="*/ 1677846359 h 1071"/>
              <a:gd name="T8" fmla="*/ 2147483647 w 5052"/>
              <a:gd name="T9" fmla="*/ 2147483647 h 1071"/>
              <a:gd name="T10" fmla="*/ 2147483647 w 5052"/>
              <a:gd name="T11" fmla="*/ 1054345509 h 1071"/>
              <a:gd name="T12" fmla="*/ 2147483647 w 5052"/>
              <a:gd name="T13" fmla="*/ 544787531 h 1071"/>
              <a:gd name="T14" fmla="*/ 2147483647 w 5052"/>
              <a:gd name="T15" fmla="*/ 225789620 h 1071"/>
              <a:gd name="T16" fmla="*/ 2147483647 w 5052"/>
              <a:gd name="T17" fmla="*/ 182289155 h 1071"/>
              <a:gd name="T18" fmla="*/ 764561285 w 5052"/>
              <a:gd name="T19" fmla="*/ 544787531 h 1071"/>
              <a:gd name="T20" fmla="*/ 567200940 w 5052"/>
              <a:gd name="T21" fmla="*/ 0 h 1071"/>
              <a:gd name="T22" fmla="*/ 0 w 5052"/>
              <a:gd name="T23" fmla="*/ 907285588 h 1071"/>
              <a:gd name="T24" fmla="*/ 567200940 w 5052"/>
              <a:gd name="T25" fmla="*/ 1449992739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8" name="Freeform 36"/>
          <p:cNvSpPr>
            <a:spLocks/>
          </p:cNvSpPr>
          <p:nvPr/>
        </p:nvSpPr>
        <p:spPr bwMode="auto">
          <a:xfrm rot="21072220" flipV="1">
            <a:off x="6253163" y="3287713"/>
            <a:ext cx="484187" cy="136525"/>
          </a:xfrm>
          <a:custGeom>
            <a:avLst/>
            <a:gdLst>
              <a:gd name="T0" fmla="*/ 585424218 w 5052"/>
              <a:gd name="T1" fmla="*/ 1495557140 h 1071"/>
              <a:gd name="T2" fmla="*/ 684020448 w 5052"/>
              <a:gd name="T3" fmla="*/ 1041930536 h 1071"/>
              <a:gd name="T4" fmla="*/ 2147483647 w 5052"/>
              <a:gd name="T5" fmla="*/ 1267703521 h 1071"/>
              <a:gd name="T6" fmla="*/ 2147483647 w 5052"/>
              <a:gd name="T7" fmla="*/ 1677846359 h 1071"/>
              <a:gd name="T8" fmla="*/ 2147483647 w 5052"/>
              <a:gd name="T9" fmla="*/ 2147483647 h 1071"/>
              <a:gd name="T10" fmla="*/ 2147483647 w 5052"/>
              <a:gd name="T11" fmla="*/ 1054345509 h 1071"/>
              <a:gd name="T12" fmla="*/ 2147483647 w 5052"/>
              <a:gd name="T13" fmla="*/ 544787531 h 1071"/>
              <a:gd name="T14" fmla="*/ 2147483647 w 5052"/>
              <a:gd name="T15" fmla="*/ 225789620 h 1071"/>
              <a:gd name="T16" fmla="*/ 2147483647 w 5052"/>
              <a:gd name="T17" fmla="*/ 182289155 h 1071"/>
              <a:gd name="T18" fmla="*/ 757090487 w 5052"/>
              <a:gd name="T19" fmla="*/ 544787531 h 1071"/>
              <a:gd name="T20" fmla="*/ 561652294 w 5052"/>
              <a:gd name="T21" fmla="*/ 0 h 1071"/>
              <a:gd name="T22" fmla="*/ 0 w 5052"/>
              <a:gd name="T23" fmla="*/ 907285588 h 1071"/>
              <a:gd name="T24" fmla="*/ 561652294 w 5052"/>
              <a:gd name="T25" fmla="*/ 1449992739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89" name="Freeform 37"/>
          <p:cNvSpPr>
            <a:spLocks/>
          </p:cNvSpPr>
          <p:nvPr/>
        </p:nvSpPr>
        <p:spPr bwMode="auto">
          <a:xfrm rot="21072220" flipV="1">
            <a:off x="6181725" y="3149600"/>
            <a:ext cx="484188" cy="136525"/>
          </a:xfrm>
          <a:custGeom>
            <a:avLst/>
            <a:gdLst>
              <a:gd name="T0" fmla="*/ 585426577 w 5052"/>
              <a:gd name="T1" fmla="*/ 1495557140 h 1071"/>
              <a:gd name="T2" fmla="*/ 684023394 w 5052"/>
              <a:gd name="T3" fmla="*/ 1041930536 h 1071"/>
              <a:gd name="T4" fmla="*/ 2147483647 w 5052"/>
              <a:gd name="T5" fmla="*/ 1267703521 h 1071"/>
              <a:gd name="T6" fmla="*/ 2147483647 w 5052"/>
              <a:gd name="T7" fmla="*/ 1677846359 h 1071"/>
              <a:gd name="T8" fmla="*/ 2147483647 w 5052"/>
              <a:gd name="T9" fmla="*/ 2147483647 h 1071"/>
              <a:gd name="T10" fmla="*/ 2147483647 w 5052"/>
              <a:gd name="T11" fmla="*/ 1054345509 h 1071"/>
              <a:gd name="T12" fmla="*/ 2147483647 w 5052"/>
              <a:gd name="T13" fmla="*/ 544787531 h 1071"/>
              <a:gd name="T14" fmla="*/ 2147483647 w 5052"/>
              <a:gd name="T15" fmla="*/ 225789620 h 1071"/>
              <a:gd name="T16" fmla="*/ 2147483647 w 5052"/>
              <a:gd name="T17" fmla="*/ 182289155 h 1071"/>
              <a:gd name="T18" fmla="*/ 757093584 w 5052"/>
              <a:gd name="T19" fmla="*/ 544787531 h 1071"/>
              <a:gd name="T20" fmla="*/ 561654604 w 5052"/>
              <a:gd name="T21" fmla="*/ 0 h 1071"/>
              <a:gd name="T22" fmla="*/ 0 w 5052"/>
              <a:gd name="T23" fmla="*/ 907285588 h 1071"/>
              <a:gd name="T24" fmla="*/ 561654604 w 5052"/>
              <a:gd name="T25" fmla="*/ 1449992739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90" name="Freeform 38"/>
          <p:cNvSpPr>
            <a:spLocks/>
          </p:cNvSpPr>
          <p:nvPr/>
        </p:nvSpPr>
        <p:spPr bwMode="auto">
          <a:xfrm rot="19426819" flipV="1">
            <a:off x="6046788" y="2935288"/>
            <a:ext cx="484187" cy="136525"/>
          </a:xfrm>
          <a:custGeom>
            <a:avLst/>
            <a:gdLst>
              <a:gd name="T0" fmla="*/ 585424218 w 5052"/>
              <a:gd name="T1" fmla="*/ 1495557140 h 1071"/>
              <a:gd name="T2" fmla="*/ 684020448 w 5052"/>
              <a:gd name="T3" fmla="*/ 1041930536 h 1071"/>
              <a:gd name="T4" fmla="*/ 2147483647 w 5052"/>
              <a:gd name="T5" fmla="*/ 1267703521 h 1071"/>
              <a:gd name="T6" fmla="*/ 2147483647 w 5052"/>
              <a:gd name="T7" fmla="*/ 1677846359 h 1071"/>
              <a:gd name="T8" fmla="*/ 2147483647 w 5052"/>
              <a:gd name="T9" fmla="*/ 2147483647 h 1071"/>
              <a:gd name="T10" fmla="*/ 2147483647 w 5052"/>
              <a:gd name="T11" fmla="*/ 1054345509 h 1071"/>
              <a:gd name="T12" fmla="*/ 2147483647 w 5052"/>
              <a:gd name="T13" fmla="*/ 544787531 h 1071"/>
              <a:gd name="T14" fmla="*/ 2147483647 w 5052"/>
              <a:gd name="T15" fmla="*/ 225789620 h 1071"/>
              <a:gd name="T16" fmla="*/ 2147483647 w 5052"/>
              <a:gd name="T17" fmla="*/ 182289155 h 1071"/>
              <a:gd name="T18" fmla="*/ 757090487 w 5052"/>
              <a:gd name="T19" fmla="*/ 544787531 h 1071"/>
              <a:gd name="T20" fmla="*/ 561652294 w 5052"/>
              <a:gd name="T21" fmla="*/ 0 h 1071"/>
              <a:gd name="T22" fmla="*/ 0 w 5052"/>
              <a:gd name="T23" fmla="*/ 907285588 h 1071"/>
              <a:gd name="T24" fmla="*/ 561652294 w 5052"/>
              <a:gd name="T25" fmla="*/ 1449992739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91" name="Freeform 39"/>
          <p:cNvSpPr>
            <a:spLocks/>
          </p:cNvSpPr>
          <p:nvPr/>
        </p:nvSpPr>
        <p:spPr bwMode="auto">
          <a:xfrm rot="12318135" flipV="1">
            <a:off x="4754563" y="5649913"/>
            <a:ext cx="898525" cy="223837"/>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995078529 h 1071"/>
              <a:gd name="T16" fmla="*/ 2147483647 w 5052"/>
              <a:gd name="T17" fmla="*/ 803366511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92" name="Freeform 40"/>
          <p:cNvSpPr>
            <a:spLocks/>
          </p:cNvSpPr>
          <p:nvPr/>
        </p:nvSpPr>
        <p:spPr bwMode="auto">
          <a:xfrm rot="4413" flipV="1">
            <a:off x="6005513" y="6097588"/>
            <a:ext cx="898525" cy="206375"/>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1881717528 h 1071"/>
              <a:gd name="T14" fmla="*/ 2147483647 w 5052"/>
              <a:gd name="T15" fmla="*/ 779896550 h 1071"/>
              <a:gd name="T16" fmla="*/ 2147483647 w 5052"/>
              <a:gd name="T17" fmla="*/ 629628256 h 1071"/>
              <a:gd name="T18" fmla="*/ 2147483647 w 5052"/>
              <a:gd name="T19" fmla="*/ 1881717528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FF00"/>
          </a:solidFill>
          <a:ln w="9525">
            <a:noFill/>
            <a:round/>
            <a:headEnd/>
            <a:tailEnd/>
          </a:ln>
        </p:spPr>
        <p:txBody>
          <a:bodyPr/>
          <a:lstStyle/>
          <a:p>
            <a:endParaRPr lang="en-US" sz="2800"/>
          </a:p>
        </p:txBody>
      </p:sp>
      <p:sp>
        <p:nvSpPr>
          <p:cNvPr id="100393" name="Freeform 41"/>
          <p:cNvSpPr>
            <a:spLocks/>
          </p:cNvSpPr>
          <p:nvPr/>
        </p:nvSpPr>
        <p:spPr bwMode="auto">
          <a:xfrm rot="637983">
            <a:off x="6919913" y="3254375"/>
            <a:ext cx="827087" cy="247650"/>
          </a:xfrm>
          <a:custGeom>
            <a:avLst/>
            <a:gdLst>
              <a:gd name="T0" fmla="*/ 2147483647 w 5052"/>
              <a:gd name="T1" fmla="*/ 2147483647 h 1071"/>
              <a:gd name="T2" fmla="*/ 2147483647 w 5052"/>
              <a:gd name="T3" fmla="*/ 2147483647 h 1071"/>
              <a:gd name="T4" fmla="*/ 2147483647 w 5052"/>
              <a:gd name="T5" fmla="*/ 2147483647 h 1071"/>
              <a:gd name="T6" fmla="*/ 2147483647 w 5052"/>
              <a:gd name="T7" fmla="*/ 2147483647 h 1071"/>
              <a:gd name="T8" fmla="*/ 2147483647 w 5052"/>
              <a:gd name="T9" fmla="*/ 2147483647 h 1071"/>
              <a:gd name="T10" fmla="*/ 2147483647 w 5052"/>
              <a:gd name="T11" fmla="*/ 2147483647 h 1071"/>
              <a:gd name="T12" fmla="*/ 2147483647 w 5052"/>
              <a:gd name="T13" fmla="*/ 2147483647 h 1071"/>
              <a:gd name="T14" fmla="*/ 2147483647 w 5052"/>
              <a:gd name="T15" fmla="*/ 1347619118 h 1071"/>
              <a:gd name="T16" fmla="*/ 2147483647 w 5052"/>
              <a:gd name="T17" fmla="*/ 1087975669 h 1071"/>
              <a:gd name="T18" fmla="*/ 2147483647 w 5052"/>
              <a:gd name="T19" fmla="*/ 2147483647 h 1071"/>
              <a:gd name="T20" fmla="*/ 2147483647 w 5052"/>
              <a:gd name="T21" fmla="*/ 0 h 1071"/>
              <a:gd name="T22" fmla="*/ 0 w 5052"/>
              <a:gd name="T23" fmla="*/ 2147483647 h 1071"/>
              <a:gd name="T24" fmla="*/ 2147483647 w 5052"/>
              <a:gd name="T25" fmla="*/ 2147483647 h 10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52"/>
              <a:gd name="T40" fmla="*/ 0 h 1071"/>
              <a:gd name="T41" fmla="*/ 5052 w 5052"/>
              <a:gd name="T42" fmla="*/ 1071 h 10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52" h="1071">
                <a:moveTo>
                  <a:pt x="665" y="722"/>
                </a:moveTo>
                <a:lnTo>
                  <a:pt x="777" y="503"/>
                </a:lnTo>
                <a:lnTo>
                  <a:pt x="2692" y="612"/>
                </a:lnTo>
                <a:lnTo>
                  <a:pt x="3386" y="810"/>
                </a:lnTo>
                <a:lnTo>
                  <a:pt x="4331" y="1071"/>
                </a:lnTo>
                <a:lnTo>
                  <a:pt x="3871" y="509"/>
                </a:lnTo>
                <a:lnTo>
                  <a:pt x="5052" y="263"/>
                </a:lnTo>
                <a:lnTo>
                  <a:pt x="3442" y="109"/>
                </a:lnTo>
                <a:lnTo>
                  <a:pt x="2692" y="88"/>
                </a:lnTo>
                <a:lnTo>
                  <a:pt x="860" y="263"/>
                </a:lnTo>
                <a:lnTo>
                  <a:pt x="638" y="0"/>
                </a:lnTo>
                <a:lnTo>
                  <a:pt x="0" y="438"/>
                </a:lnTo>
                <a:lnTo>
                  <a:pt x="638" y="700"/>
                </a:lnTo>
              </a:path>
            </a:pathLst>
          </a:custGeom>
          <a:solidFill>
            <a:srgbClr val="FF9900"/>
          </a:solidFill>
          <a:ln w="9525">
            <a:noFill/>
            <a:round/>
            <a:headEnd/>
            <a:tailEnd/>
          </a:ln>
        </p:spPr>
        <p:txBody>
          <a:bodyPr/>
          <a:lstStyle/>
          <a:p>
            <a:endParaRPr lang="en-US" sz="2800"/>
          </a:p>
        </p:txBody>
      </p:sp>
      <p:sp>
        <p:nvSpPr>
          <p:cNvPr id="14375" name="Text Box 42"/>
          <p:cNvSpPr txBox="1">
            <a:spLocks noChangeArrowheads="1"/>
          </p:cNvSpPr>
          <p:nvPr/>
        </p:nvSpPr>
        <p:spPr bwMode="auto">
          <a:xfrm>
            <a:off x="685800" y="1293813"/>
            <a:ext cx="3048000" cy="1200150"/>
          </a:xfrm>
          <a:prstGeom prst="rect">
            <a:avLst/>
          </a:prstGeom>
          <a:noFill/>
          <a:ln w="9525">
            <a:noFill/>
            <a:miter lim="800000"/>
            <a:headEnd/>
            <a:tailEnd/>
          </a:ln>
        </p:spPr>
        <p:txBody>
          <a:bodyPr>
            <a:spAutoFit/>
          </a:bodyPr>
          <a:lstStyle/>
          <a:p>
            <a:pPr algn="ctr"/>
            <a:r>
              <a:rPr lang="en-US" sz="2400" b="1">
                <a:solidFill>
                  <a:srgbClr val="FF3300"/>
                </a:solidFill>
                <a:latin typeface="Arial" charset="0"/>
              </a:rPr>
              <a:t>  Diễn biến sơ lược của chiến dịch Điện Biên Phủ</a:t>
            </a:r>
          </a:p>
        </p:txBody>
      </p:sp>
      <p:sp>
        <p:nvSpPr>
          <p:cNvPr id="14376" name="AutoShape 44">
            <a:hlinkClick r:id="rId8" action="ppaction://hlinksldjump" highlightClick="1"/>
          </p:cNvPr>
          <p:cNvSpPr>
            <a:spLocks noChangeArrowheads="1"/>
          </p:cNvSpPr>
          <p:nvPr/>
        </p:nvSpPr>
        <p:spPr bwMode="auto">
          <a:xfrm>
            <a:off x="762000" y="5791200"/>
            <a:ext cx="762000" cy="685800"/>
          </a:xfrm>
          <a:prstGeom prst="actionButtonForwardNext">
            <a:avLst/>
          </a:prstGeom>
          <a:solidFill>
            <a:schemeClr val="accent1"/>
          </a:solidFill>
          <a:ln w="9525">
            <a:noFill/>
            <a:miter lim="800000"/>
            <a:headEnd/>
            <a:tailEnd/>
          </a:ln>
        </p:spPr>
        <p:txBody>
          <a:bodyPr wrap="none" anchor="ctr"/>
          <a:lstStyle/>
          <a:p>
            <a:endParaRPr lang="en-US" sz="2800">
              <a:latin typeface="Arial" charset="0"/>
            </a:endParaRPr>
          </a:p>
        </p:txBody>
      </p:sp>
      <p:sp>
        <p:nvSpPr>
          <p:cNvPr id="100400" name="Text Box 48"/>
          <p:cNvSpPr txBox="1">
            <a:spLocks noChangeArrowheads="1"/>
          </p:cNvSpPr>
          <p:nvPr/>
        </p:nvSpPr>
        <p:spPr bwMode="auto">
          <a:xfrm>
            <a:off x="533400" y="2970213"/>
            <a:ext cx="3200400" cy="1200150"/>
          </a:xfrm>
          <a:prstGeom prst="rect">
            <a:avLst/>
          </a:prstGeom>
          <a:solidFill>
            <a:schemeClr val="accent1"/>
          </a:solidFill>
          <a:ln w="9525">
            <a:noFill/>
            <a:miter lim="800000"/>
            <a:headEnd/>
            <a:tailEnd/>
          </a:ln>
        </p:spPr>
        <p:txBody>
          <a:bodyPr>
            <a:spAutoFit/>
          </a:bodyPr>
          <a:lstStyle/>
          <a:p>
            <a:pPr algn="ctr"/>
            <a:r>
              <a:rPr lang="en-US" sz="2400" b="1">
                <a:solidFill>
                  <a:srgbClr val="FF2525"/>
                </a:solidFill>
                <a:latin typeface="Arial" charset="0"/>
              </a:rPr>
              <a:t>Ngày 13-3-1954 ta mở đợt tấn công lần thứ nhất </a:t>
            </a:r>
          </a:p>
        </p:txBody>
      </p:sp>
      <p:sp>
        <p:nvSpPr>
          <p:cNvPr id="100401" name="Text Box 49"/>
          <p:cNvSpPr txBox="1">
            <a:spLocks noChangeArrowheads="1"/>
          </p:cNvSpPr>
          <p:nvPr/>
        </p:nvSpPr>
        <p:spPr bwMode="auto">
          <a:xfrm>
            <a:off x="533400" y="2971800"/>
            <a:ext cx="3200400" cy="1200150"/>
          </a:xfrm>
          <a:prstGeom prst="rect">
            <a:avLst/>
          </a:prstGeom>
          <a:solidFill>
            <a:srgbClr val="CC00FF"/>
          </a:solidFill>
          <a:ln w="9525">
            <a:noFill/>
            <a:miter lim="800000"/>
            <a:headEnd/>
            <a:tailEnd/>
          </a:ln>
        </p:spPr>
        <p:txBody>
          <a:bodyPr>
            <a:spAutoFit/>
          </a:bodyPr>
          <a:lstStyle/>
          <a:p>
            <a:pPr algn="ctr"/>
            <a:r>
              <a:rPr lang="en-US" sz="2400" b="1">
                <a:solidFill>
                  <a:srgbClr val="FF9900"/>
                </a:solidFill>
                <a:latin typeface="Arial" charset="0"/>
              </a:rPr>
              <a:t>Ngày 30-3-1954 ta đồng loạt công kích lần thứ hai</a:t>
            </a:r>
          </a:p>
        </p:txBody>
      </p:sp>
      <p:sp>
        <p:nvSpPr>
          <p:cNvPr id="100402" name="Text Box 50"/>
          <p:cNvSpPr txBox="1">
            <a:spLocks noChangeArrowheads="1"/>
          </p:cNvSpPr>
          <p:nvPr/>
        </p:nvSpPr>
        <p:spPr bwMode="auto">
          <a:xfrm>
            <a:off x="533400" y="2971800"/>
            <a:ext cx="3200400" cy="1200150"/>
          </a:xfrm>
          <a:prstGeom prst="rect">
            <a:avLst/>
          </a:prstGeom>
          <a:solidFill>
            <a:srgbClr val="6666FF"/>
          </a:solidFill>
          <a:ln w="9525">
            <a:noFill/>
            <a:miter lim="800000"/>
            <a:headEnd/>
            <a:tailEnd/>
          </a:ln>
        </p:spPr>
        <p:txBody>
          <a:bodyPr>
            <a:spAutoFit/>
          </a:bodyPr>
          <a:lstStyle/>
          <a:p>
            <a:pPr algn="ctr"/>
            <a:r>
              <a:rPr lang="en-US" sz="2400" b="1" dirty="0" err="1">
                <a:solidFill>
                  <a:srgbClr val="FFFF00"/>
                </a:solidFill>
                <a:latin typeface="Arial" charset="0"/>
              </a:rPr>
              <a:t>Ngày</a:t>
            </a:r>
            <a:r>
              <a:rPr lang="en-US" sz="2400" b="1" dirty="0">
                <a:solidFill>
                  <a:srgbClr val="FFFF00"/>
                </a:solidFill>
                <a:latin typeface="Arial" charset="0"/>
              </a:rPr>
              <a:t> 1-5-1954 ta </a:t>
            </a:r>
            <a:r>
              <a:rPr lang="en-US" sz="2400" b="1" dirty="0" err="1">
                <a:solidFill>
                  <a:srgbClr val="FFFF00"/>
                </a:solidFill>
                <a:latin typeface="Arial" charset="0"/>
              </a:rPr>
              <a:t>mở</a:t>
            </a:r>
            <a:r>
              <a:rPr lang="en-US" sz="2400" b="1" dirty="0">
                <a:solidFill>
                  <a:srgbClr val="FFFF00"/>
                </a:solidFill>
                <a:latin typeface="Arial" charset="0"/>
              </a:rPr>
              <a:t> </a:t>
            </a:r>
            <a:r>
              <a:rPr lang="en-US" sz="2400" b="1" dirty="0" err="1">
                <a:solidFill>
                  <a:srgbClr val="FFFF00"/>
                </a:solidFill>
                <a:latin typeface="Arial" charset="0"/>
              </a:rPr>
              <a:t>đợt</a:t>
            </a:r>
            <a:r>
              <a:rPr lang="en-US" sz="2400" b="1" dirty="0">
                <a:solidFill>
                  <a:srgbClr val="FFFF00"/>
                </a:solidFill>
                <a:latin typeface="Arial" charset="0"/>
              </a:rPr>
              <a:t> </a:t>
            </a:r>
            <a:r>
              <a:rPr lang="en-US" sz="2400" b="1" dirty="0" err="1">
                <a:solidFill>
                  <a:srgbClr val="FFFF00"/>
                </a:solidFill>
                <a:latin typeface="Arial" charset="0"/>
              </a:rPr>
              <a:t>tấn</a:t>
            </a:r>
            <a:r>
              <a:rPr lang="en-US" sz="2400" b="1" dirty="0">
                <a:solidFill>
                  <a:srgbClr val="FFFF00"/>
                </a:solidFill>
                <a:latin typeface="Arial" charset="0"/>
              </a:rPr>
              <a:t> </a:t>
            </a:r>
            <a:r>
              <a:rPr lang="en-US" sz="2400" b="1" dirty="0" err="1">
                <a:solidFill>
                  <a:srgbClr val="FFFF00"/>
                </a:solidFill>
                <a:latin typeface="Arial" charset="0"/>
              </a:rPr>
              <a:t>công</a:t>
            </a:r>
            <a:r>
              <a:rPr lang="en-US" sz="2400" b="1" dirty="0">
                <a:solidFill>
                  <a:srgbClr val="FFFF00"/>
                </a:solidFill>
                <a:latin typeface="Arial" charset="0"/>
              </a:rPr>
              <a:t>  </a:t>
            </a:r>
            <a:r>
              <a:rPr lang="en-US" sz="2400" b="1" dirty="0" err="1">
                <a:solidFill>
                  <a:srgbClr val="FFFF00"/>
                </a:solidFill>
                <a:latin typeface="Arial" charset="0"/>
              </a:rPr>
              <a:t>lần</a:t>
            </a:r>
            <a:r>
              <a:rPr lang="en-US" sz="2400" b="1" dirty="0">
                <a:solidFill>
                  <a:srgbClr val="FFFF00"/>
                </a:solidFill>
                <a:latin typeface="Arial" charset="0"/>
              </a:rPr>
              <a:t> </a:t>
            </a:r>
            <a:r>
              <a:rPr lang="en-US" sz="2400" b="1" dirty="0" err="1">
                <a:solidFill>
                  <a:srgbClr val="FFFF00"/>
                </a:solidFill>
                <a:latin typeface="Arial" charset="0"/>
              </a:rPr>
              <a:t>thứ</a:t>
            </a:r>
            <a:r>
              <a:rPr lang="en-US" sz="2400" b="1" dirty="0">
                <a:solidFill>
                  <a:srgbClr val="FFFF00"/>
                </a:solidFill>
                <a:latin typeface="Arial" charset="0"/>
              </a:rPr>
              <a:t> </a:t>
            </a:r>
            <a:r>
              <a:rPr lang="en-US" sz="2400" b="1" dirty="0" err="1">
                <a:solidFill>
                  <a:srgbClr val="FFFF00"/>
                </a:solidFill>
                <a:latin typeface="Arial" charset="0"/>
              </a:rPr>
              <a:t>ba</a:t>
            </a:r>
            <a:endParaRPr lang="en-US" sz="2400" b="1" dirty="0">
              <a:solidFill>
                <a:srgbClr val="FFFF00"/>
              </a:solidFill>
              <a:latin typeface="Arial" charset="0"/>
            </a:endParaRPr>
          </a:p>
        </p:txBody>
      </p:sp>
      <p:sp>
        <p:nvSpPr>
          <p:cNvPr id="44" name="Text Box 50"/>
          <p:cNvSpPr txBox="1">
            <a:spLocks noChangeArrowheads="1"/>
          </p:cNvSpPr>
          <p:nvPr/>
        </p:nvSpPr>
        <p:spPr bwMode="auto">
          <a:xfrm>
            <a:off x="609600" y="4495800"/>
            <a:ext cx="3200400" cy="1200329"/>
          </a:xfrm>
          <a:prstGeom prst="rect">
            <a:avLst/>
          </a:prstGeom>
          <a:solidFill>
            <a:srgbClr val="6666FF"/>
          </a:solidFill>
          <a:ln w="9525">
            <a:noFill/>
            <a:miter lim="800000"/>
            <a:headEnd/>
            <a:tailEnd/>
          </a:ln>
        </p:spPr>
        <p:txBody>
          <a:bodyPr>
            <a:spAutoFit/>
          </a:bodyPr>
          <a:lstStyle/>
          <a:p>
            <a:pPr algn="ctr"/>
            <a:r>
              <a:rPr lang="en-US" sz="2400" b="1" dirty="0" err="1">
                <a:solidFill>
                  <a:srgbClr val="FFFF00"/>
                </a:solidFill>
                <a:latin typeface="Arial" charset="0"/>
              </a:rPr>
              <a:t>Ngày</a:t>
            </a:r>
            <a:r>
              <a:rPr lang="en-US" sz="2400" b="1" dirty="0">
                <a:solidFill>
                  <a:srgbClr val="FFFF00"/>
                </a:solidFill>
                <a:latin typeface="Arial" charset="0"/>
              </a:rPr>
              <a:t> </a:t>
            </a:r>
            <a:r>
              <a:rPr lang="en-US" sz="2400" b="1" dirty="0" smtClean="0">
                <a:solidFill>
                  <a:srgbClr val="FFFF00"/>
                </a:solidFill>
                <a:latin typeface="Arial" charset="0"/>
              </a:rPr>
              <a:t>7-5-1954 </a:t>
            </a:r>
            <a:r>
              <a:rPr lang="en-US" sz="2400" b="1" dirty="0">
                <a:solidFill>
                  <a:srgbClr val="FFFF00"/>
                </a:solidFill>
                <a:latin typeface="Arial" charset="0"/>
              </a:rPr>
              <a:t>ta </a:t>
            </a:r>
            <a:r>
              <a:rPr lang="en-US" sz="2400" b="1" dirty="0" err="1" smtClean="0">
                <a:solidFill>
                  <a:srgbClr val="FFFF00"/>
                </a:solidFill>
                <a:latin typeface="Arial" charset="0"/>
              </a:rPr>
              <a:t>hoàn</a:t>
            </a:r>
            <a:r>
              <a:rPr lang="en-US" sz="2400" b="1" dirty="0" smtClean="0">
                <a:solidFill>
                  <a:srgbClr val="FFFF00"/>
                </a:solidFill>
                <a:latin typeface="Arial" charset="0"/>
              </a:rPr>
              <a:t> </a:t>
            </a:r>
            <a:r>
              <a:rPr lang="en-US" sz="2400" b="1" dirty="0" err="1" smtClean="0">
                <a:solidFill>
                  <a:srgbClr val="FFFF00"/>
                </a:solidFill>
                <a:latin typeface="Arial" charset="0"/>
              </a:rPr>
              <a:t>toàn</a:t>
            </a:r>
            <a:r>
              <a:rPr lang="en-US" sz="2400" b="1" dirty="0" smtClean="0">
                <a:solidFill>
                  <a:srgbClr val="FFFF00"/>
                </a:solidFill>
                <a:latin typeface="Arial" charset="0"/>
              </a:rPr>
              <a:t> </a:t>
            </a:r>
            <a:r>
              <a:rPr lang="en-US" sz="2400" b="1" dirty="0" err="1" smtClean="0">
                <a:solidFill>
                  <a:srgbClr val="FFFF00"/>
                </a:solidFill>
                <a:latin typeface="Arial" charset="0"/>
              </a:rPr>
              <a:t>chiến</a:t>
            </a:r>
            <a:r>
              <a:rPr lang="en-US" sz="2400" b="1" dirty="0" smtClean="0">
                <a:solidFill>
                  <a:srgbClr val="FFFF00"/>
                </a:solidFill>
                <a:latin typeface="Arial" charset="0"/>
              </a:rPr>
              <a:t> </a:t>
            </a:r>
            <a:r>
              <a:rPr lang="en-US" sz="2400" b="1" dirty="0" err="1" smtClean="0">
                <a:solidFill>
                  <a:srgbClr val="FFFF00"/>
                </a:solidFill>
                <a:latin typeface="Arial" charset="0"/>
              </a:rPr>
              <a:t>thắng</a:t>
            </a:r>
            <a:endParaRPr lang="en-US" sz="2400" b="1" dirty="0">
              <a:solidFill>
                <a:srgbClr val="FFFF00"/>
              </a:solidFill>
              <a:latin typeface="Arial"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400"/>
                                        </p:tgtEl>
                                        <p:attrNameLst>
                                          <p:attrName>style.visibility</p:attrName>
                                        </p:attrNameLst>
                                      </p:cBhvr>
                                      <p:to>
                                        <p:strVal val="visible"/>
                                      </p:to>
                                    </p:set>
                                    <p:anim calcmode="lin" valueType="num">
                                      <p:cBhvr>
                                        <p:cTn id="7" dur="500" fill="hold"/>
                                        <p:tgtEl>
                                          <p:spTgt spid="100400"/>
                                        </p:tgtEl>
                                        <p:attrNameLst>
                                          <p:attrName>ppt_w</p:attrName>
                                        </p:attrNameLst>
                                      </p:cBhvr>
                                      <p:tavLst>
                                        <p:tav tm="0">
                                          <p:val>
                                            <p:fltVal val="0"/>
                                          </p:val>
                                        </p:tav>
                                        <p:tav tm="100000">
                                          <p:val>
                                            <p:strVal val="#ppt_w"/>
                                          </p:val>
                                        </p:tav>
                                      </p:tavLst>
                                    </p:anim>
                                    <p:anim calcmode="lin" valueType="num">
                                      <p:cBhvr>
                                        <p:cTn id="8" dur="500" fill="hold"/>
                                        <p:tgtEl>
                                          <p:spTgt spid="100400"/>
                                        </p:tgtEl>
                                        <p:attrNameLst>
                                          <p:attrName>ppt_h</p:attrName>
                                        </p:attrNameLst>
                                      </p:cBhvr>
                                      <p:tavLst>
                                        <p:tav tm="0">
                                          <p:val>
                                            <p:fltVal val="0"/>
                                          </p:val>
                                        </p:tav>
                                        <p:tav tm="100000">
                                          <p:val>
                                            <p:strVal val="#ppt_h"/>
                                          </p:val>
                                        </p:tav>
                                      </p:tavLst>
                                    </p:anim>
                                  </p:childTnLst>
                                </p:cTn>
                              </p:par>
                              <p:par>
                                <p:cTn id="9" presetID="6" presetClass="emph" presetSubtype="0" repeatCount="indefinite" accel="50000" decel="50000" autoRev="1" fill="hold" grpId="0" nodeType="withEffect">
                                  <p:stCondLst>
                                    <p:cond delay="0"/>
                                  </p:stCondLst>
                                  <p:endCondLst>
                                    <p:cond evt="onNext" delay="0">
                                      <p:tgtEl>
                                        <p:sldTgt/>
                                      </p:tgtEl>
                                    </p:cond>
                                  </p:endCondLst>
                                  <p:childTnLst>
                                    <p:animScale>
                                      <p:cBhvr>
                                        <p:cTn id="10" dur="500" fill="hold"/>
                                        <p:tgtEl>
                                          <p:spTgt spid="100370"/>
                                        </p:tgtEl>
                                      </p:cBhvr>
                                      <p:by x="150000" y="150000"/>
                                    </p:animScale>
                                  </p:childTnLst>
                                  <p:subTnLst>
                                    <p:audio>
                                      <p:cMediaNode>
                                        <p:cTn display="0" masterRel="sameClick">
                                          <p:stCondLst>
                                            <p:cond evt="begin" delay="0">
                                              <p:tn val="9"/>
                                            </p:cond>
                                          </p:stCondLst>
                                          <p:endCondLst>
                                            <p:cond evt="onStopAudio" delay="0">
                                              <p:tgtEl>
                                                <p:sldTgt/>
                                              </p:tgtEl>
                                            </p:cond>
                                          </p:endCondLst>
                                        </p:cTn>
                                        <p:tgtEl>
                                          <p:sndTgt r:embed="rId2" name="cached_ballsdestroyed5.wav"/>
                                        </p:tgtEl>
                                      </p:cMediaNode>
                                    </p:audio>
                                  </p:subTnLst>
                                </p:cTn>
                              </p:par>
                              <p:par>
                                <p:cTn id="11" presetID="6" presetClass="emph" presetSubtype="0" repeatCount="indefinite" fill="hold" grpId="0" nodeType="withEffect">
                                  <p:stCondLst>
                                    <p:cond delay="0"/>
                                  </p:stCondLst>
                                  <p:endCondLst>
                                    <p:cond evt="onNext" delay="0">
                                      <p:tgtEl>
                                        <p:sldTgt/>
                                      </p:tgtEl>
                                    </p:cond>
                                  </p:endCondLst>
                                  <p:childTnLst>
                                    <p:animScale>
                                      <p:cBhvr>
                                        <p:cTn id="12" dur="500" fill="hold"/>
                                        <p:tgtEl>
                                          <p:spTgt spid="100369"/>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3" name="cached_accuracy3.wav"/>
                                        </p:tgtEl>
                                      </p:cMediaNode>
                                    </p:audio>
                                  </p:subTnLst>
                                </p:cTn>
                              </p:par>
                              <p:par>
                                <p:cTn id="13" presetID="6" presetClass="emph" presetSubtype="0" repeatCount="indefinite" accel="50000" decel="50000" autoRev="1" fill="hold" grpId="0" nodeType="withEffect">
                                  <p:stCondLst>
                                    <p:cond delay="0"/>
                                  </p:stCondLst>
                                  <p:endCondLst>
                                    <p:cond evt="onNext" delay="0">
                                      <p:tgtEl>
                                        <p:sldTgt/>
                                      </p:tgtEl>
                                    </p:cond>
                                  </p:endCondLst>
                                  <p:childTnLst>
                                    <p:animScale>
                                      <p:cBhvr>
                                        <p:cTn id="14" dur="500" fill="hold"/>
                                        <p:tgtEl>
                                          <p:spTgt spid="100371"/>
                                        </p:tgtEl>
                                      </p:cBhvr>
                                      <p:by x="150000" y="150000"/>
                                    </p:animScale>
                                  </p:childTnLst>
                                  <p:subTnLst>
                                    <p:audio>
                                      <p:cMediaNode>
                                        <p:cTn display="0" masterRel="sameClick">
                                          <p:stCondLst>
                                            <p:cond evt="begin" delay="0">
                                              <p:tn val="13"/>
                                            </p:cond>
                                          </p:stCondLst>
                                          <p:endCondLst>
                                            <p:cond evt="onStopAudio" delay="0">
                                              <p:tgtEl>
                                                <p:sldTgt/>
                                              </p:tgtEl>
                                            </p:cond>
                                          </p:endCondLst>
                                        </p:cTn>
                                        <p:tgtEl>
                                          <p:sndTgt r:embed="rId2" name="cached_ballsdestroyed5.wav"/>
                                        </p:tgtEl>
                                      </p:cMediaNode>
                                    </p:audio>
                                  </p:subTnLst>
                                </p:cTn>
                              </p:par>
                              <p:par>
                                <p:cTn id="15" presetID="6" presetClass="emph" presetSubtype="0" repeatCount="indefinite" accel="50000" decel="50000" autoRev="1" fill="hold" grpId="0" nodeType="withEffect">
                                  <p:stCondLst>
                                    <p:cond delay="0"/>
                                  </p:stCondLst>
                                  <p:endCondLst>
                                    <p:cond evt="onNext" delay="0">
                                      <p:tgtEl>
                                        <p:sldTgt/>
                                      </p:tgtEl>
                                    </p:cond>
                                  </p:endCondLst>
                                  <p:childTnLst>
                                    <p:animScale>
                                      <p:cBhvr>
                                        <p:cTn id="16" dur="500" fill="hold"/>
                                        <p:tgtEl>
                                          <p:spTgt spid="100382"/>
                                        </p:tgtEl>
                                      </p:cBhvr>
                                      <p:by x="150000" y="150000"/>
                                    </p:animScale>
                                  </p:childTnLst>
                                  <p:subTnLst>
                                    <p:audio>
                                      <p:cMediaNode>
                                        <p:cTn display="0" masterRel="sameClick">
                                          <p:stCondLst>
                                            <p:cond evt="begin" delay="0">
                                              <p:tn val="15"/>
                                            </p:cond>
                                          </p:stCondLst>
                                          <p:endCondLst>
                                            <p:cond evt="onStopAudio" delay="0">
                                              <p:tgtEl>
                                                <p:sldTgt/>
                                              </p:tgtEl>
                                            </p:cond>
                                          </p:endCondLst>
                                        </p:cTn>
                                        <p:tgtEl>
                                          <p:sndTgt r:embed="rId4" name="cached_earthquake.wav"/>
                                        </p:tgtEl>
                                      </p:cMediaNode>
                                    </p:audio>
                                  </p:subTnLst>
                                </p:cTn>
                              </p:par>
                              <p:par>
                                <p:cTn id="17" presetID="6" presetClass="emph" presetSubtype="0" repeatCount="indefinite" accel="50000" decel="50000" autoRev="1" fill="hold" grpId="0" nodeType="withEffect">
                                  <p:stCondLst>
                                    <p:cond delay="0"/>
                                  </p:stCondLst>
                                  <p:endCondLst>
                                    <p:cond evt="onNext" delay="0">
                                      <p:tgtEl>
                                        <p:sldTgt/>
                                      </p:tgtEl>
                                    </p:cond>
                                  </p:endCondLst>
                                  <p:childTnLst>
                                    <p:animScale>
                                      <p:cBhvr>
                                        <p:cTn id="18" dur="500" fill="hold"/>
                                        <p:tgtEl>
                                          <p:spTgt spid="100362"/>
                                        </p:tgtEl>
                                      </p:cBhvr>
                                      <p:by x="150000" y="150000"/>
                                    </p:animScale>
                                  </p:childTnLst>
                                  <p:subTnLst>
                                    <p:audio>
                                      <p:cMediaNode>
                                        <p:cTn display="0" masterRel="sameClick">
                                          <p:stCondLst>
                                            <p:cond evt="begin" delay="0">
                                              <p:tn val="17"/>
                                            </p:cond>
                                          </p:stCondLst>
                                          <p:endCondLst>
                                            <p:cond evt="onStopAudio" delay="0">
                                              <p:tgtEl>
                                                <p:sldTgt/>
                                              </p:tgtEl>
                                            </p:cond>
                                          </p:endCondLst>
                                        </p:cTn>
                                        <p:tgtEl>
                                          <p:sndTgt r:embed="rId2" name="cached_ballsdestroyed5.wav"/>
                                        </p:tgtEl>
                                      </p:cMediaNode>
                                    </p:audio>
                                  </p:subTnLst>
                                </p:cTn>
                              </p:par>
                              <p:par>
                                <p:cTn id="19" presetID="6" presetClass="emph" presetSubtype="0" repeatCount="indefinite" fill="hold" grpId="0" nodeType="withEffect">
                                  <p:stCondLst>
                                    <p:cond delay="0"/>
                                  </p:stCondLst>
                                  <p:endCondLst>
                                    <p:cond evt="onNext" delay="0">
                                      <p:tgtEl>
                                        <p:sldTgt/>
                                      </p:tgtEl>
                                    </p:cond>
                                  </p:endCondLst>
                                  <p:childTnLst>
                                    <p:animScale>
                                      <p:cBhvr>
                                        <p:cTn id="20" dur="500" fill="hold"/>
                                        <p:tgtEl>
                                          <p:spTgt spid="100363"/>
                                        </p:tgtEl>
                                      </p:cBhvr>
                                      <p:by x="150000" y="150000"/>
                                    </p:animScale>
                                  </p:childTnLst>
                                  <p:subTnLst>
                                    <p:audio>
                                      <p:cMediaNode>
                                        <p:cTn display="0" masterRel="sameClick">
                                          <p:stCondLst>
                                            <p:cond evt="begin" delay="0">
                                              <p:tn val="19"/>
                                            </p:cond>
                                          </p:stCondLst>
                                          <p:endCondLst>
                                            <p:cond evt="onStopAudio" delay="0">
                                              <p:tgtEl>
                                                <p:sldTgt/>
                                              </p:tgtEl>
                                            </p:cond>
                                          </p:endCondLst>
                                        </p:cTn>
                                        <p:tgtEl>
                                          <p:sndTgt r:embed="rId2" name="cached_ballsdestroyed5.wav"/>
                                        </p:tgtEl>
                                      </p:cMediaNode>
                                    </p:audio>
                                  </p:subTnLst>
                                </p:cTn>
                              </p:par>
                              <p:par>
                                <p:cTn id="21" presetID="6" presetClass="emph" presetSubtype="0" repeatCount="indefinite" fill="hold" grpId="0" nodeType="withEffect">
                                  <p:stCondLst>
                                    <p:cond delay="0"/>
                                  </p:stCondLst>
                                  <p:endCondLst>
                                    <p:cond evt="onNext" delay="0">
                                      <p:tgtEl>
                                        <p:sldTgt/>
                                      </p:tgtEl>
                                    </p:cond>
                                  </p:endCondLst>
                                  <p:childTnLst>
                                    <p:animScale>
                                      <p:cBhvr>
                                        <p:cTn id="22" dur="500" fill="hold"/>
                                        <p:tgtEl>
                                          <p:spTgt spid="100372"/>
                                        </p:tgtEl>
                                      </p:cBhvr>
                                      <p:by x="150000" y="150000"/>
                                    </p:animScale>
                                  </p:childTnLst>
                                  <p:subTnLst>
                                    <p:audio>
                                      <p:cMediaNode>
                                        <p:cTn display="0" masterRel="sameClick">
                                          <p:stCondLst>
                                            <p:cond evt="begin" delay="0">
                                              <p:tn val="21"/>
                                            </p:cond>
                                          </p:stCondLst>
                                          <p:endCondLst>
                                            <p:cond evt="onStopAudio" delay="0">
                                              <p:tgtEl>
                                                <p:sldTgt/>
                                              </p:tgtEl>
                                            </p:cond>
                                          </p:endCondLst>
                                        </p:cTn>
                                        <p:tgtEl>
                                          <p:sndTgt r:embed="rId4" name="cached_earthquak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grpId="1" nodeType="clickEffect">
                                  <p:stCondLst>
                                    <p:cond delay="0"/>
                                  </p:stCondLst>
                                  <p:childTnLst>
                                    <p:animEffect transition="out" filter="diamond(in)">
                                      <p:cBhvr>
                                        <p:cTn id="26" dur="2000"/>
                                        <p:tgtEl>
                                          <p:spTgt spid="100400"/>
                                        </p:tgtEl>
                                      </p:cBhvr>
                                    </p:animEffect>
                                    <p:set>
                                      <p:cBhvr>
                                        <p:cTn id="27" dur="1" fill="hold">
                                          <p:stCondLst>
                                            <p:cond delay="1999"/>
                                          </p:stCondLst>
                                        </p:cTn>
                                        <p:tgtEl>
                                          <p:spTgt spid="100400"/>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100401"/>
                                        </p:tgtEl>
                                        <p:attrNameLst>
                                          <p:attrName>style.visibility</p:attrName>
                                        </p:attrNameLst>
                                      </p:cBhvr>
                                      <p:to>
                                        <p:strVal val="visible"/>
                                      </p:to>
                                    </p:set>
                                    <p:anim calcmode="lin" valueType="num">
                                      <p:cBhvr>
                                        <p:cTn id="30" dur="500" fill="hold"/>
                                        <p:tgtEl>
                                          <p:spTgt spid="100401"/>
                                        </p:tgtEl>
                                        <p:attrNameLst>
                                          <p:attrName>ppt_w</p:attrName>
                                        </p:attrNameLst>
                                      </p:cBhvr>
                                      <p:tavLst>
                                        <p:tav tm="0">
                                          <p:val>
                                            <p:fltVal val="0"/>
                                          </p:val>
                                        </p:tav>
                                        <p:tav tm="100000">
                                          <p:val>
                                            <p:strVal val="#ppt_w"/>
                                          </p:val>
                                        </p:tav>
                                      </p:tavLst>
                                    </p:anim>
                                    <p:anim calcmode="lin" valueType="num">
                                      <p:cBhvr>
                                        <p:cTn id="31" dur="500" fill="hold"/>
                                        <p:tgtEl>
                                          <p:spTgt spid="100401"/>
                                        </p:tgtEl>
                                        <p:attrNameLst>
                                          <p:attrName>ppt_h</p:attrName>
                                        </p:attrNameLst>
                                      </p:cBhvr>
                                      <p:tavLst>
                                        <p:tav tm="0">
                                          <p:val>
                                            <p:fltVal val="0"/>
                                          </p:val>
                                        </p:tav>
                                        <p:tav tm="100000">
                                          <p:val>
                                            <p:strVal val="#ppt_h"/>
                                          </p:val>
                                        </p:tav>
                                      </p:tavLst>
                                    </p:anim>
                                    <p:animEffect transition="in" filter="fade">
                                      <p:cBhvr>
                                        <p:cTn id="32" dur="500"/>
                                        <p:tgtEl>
                                          <p:spTgt spid="100401"/>
                                        </p:tgtEl>
                                      </p:cBhvr>
                                    </p:animEffect>
                                  </p:childTnLst>
                                </p:cTn>
                              </p:par>
                              <p:par>
                                <p:cTn id="33" presetID="6" presetClass="emph" presetSubtype="0" repeatCount="indefinite" fill="hold" grpId="0" nodeType="withEffect">
                                  <p:stCondLst>
                                    <p:cond delay="0"/>
                                  </p:stCondLst>
                                  <p:endCondLst>
                                    <p:cond evt="onNext" delay="0">
                                      <p:tgtEl>
                                        <p:sldTgt/>
                                      </p:tgtEl>
                                    </p:cond>
                                  </p:endCondLst>
                                  <p:childTnLst>
                                    <p:animScale>
                                      <p:cBhvr>
                                        <p:cTn id="34" dur="500" fill="hold"/>
                                        <p:tgtEl>
                                          <p:spTgt spid="100378"/>
                                        </p:tgtEl>
                                      </p:cBhvr>
                                      <p:by x="150000" y="150000"/>
                                    </p:animScale>
                                  </p:childTnLst>
                                  <p:subTnLst>
                                    <p:audio>
                                      <p:cMediaNode>
                                        <p:cTn display="0" masterRel="sameClick">
                                          <p:stCondLst>
                                            <p:cond evt="begin" delay="0">
                                              <p:tn val="33"/>
                                            </p:cond>
                                          </p:stCondLst>
                                          <p:endCondLst>
                                            <p:cond evt="onStopAudio" delay="0">
                                              <p:tgtEl>
                                                <p:sldTgt/>
                                              </p:tgtEl>
                                            </p:cond>
                                          </p:endCondLst>
                                        </p:cTn>
                                        <p:tgtEl>
                                          <p:sndTgt r:embed="rId4" name="cached_earthquake.wav"/>
                                        </p:tgtEl>
                                      </p:cMediaNode>
                                    </p:audio>
                                  </p:subTnLst>
                                </p:cTn>
                              </p:par>
                              <p:par>
                                <p:cTn id="35" presetID="6" presetClass="emph" presetSubtype="0" repeatCount="indefinite" fill="hold" grpId="0" nodeType="withEffect">
                                  <p:stCondLst>
                                    <p:cond delay="0"/>
                                  </p:stCondLst>
                                  <p:endCondLst>
                                    <p:cond evt="onNext" delay="0">
                                      <p:tgtEl>
                                        <p:sldTgt/>
                                      </p:tgtEl>
                                    </p:cond>
                                  </p:endCondLst>
                                  <p:childTnLst>
                                    <p:animScale>
                                      <p:cBhvr>
                                        <p:cTn id="36" dur="500" fill="hold"/>
                                        <p:tgtEl>
                                          <p:spTgt spid="100375"/>
                                        </p:tgtEl>
                                      </p:cBhvr>
                                      <p:by x="150000" y="150000"/>
                                    </p:animScale>
                                  </p:childTnLst>
                                  <p:subTnLst>
                                    <p:audio>
                                      <p:cMediaNode>
                                        <p:cTn display="0" masterRel="sameClick">
                                          <p:stCondLst>
                                            <p:cond evt="begin" delay="0">
                                              <p:tn val="35"/>
                                            </p:cond>
                                          </p:stCondLst>
                                          <p:endCondLst>
                                            <p:cond evt="onStopAudio" delay="0">
                                              <p:tgtEl>
                                                <p:sldTgt/>
                                              </p:tgtEl>
                                            </p:cond>
                                          </p:endCondLst>
                                        </p:cTn>
                                        <p:tgtEl>
                                          <p:sndTgt r:embed="rId4" name="cached_earthquake.wav"/>
                                        </p:tgtEl>
                                      </p:cMediaNode>
                                    </p:audio>
                                  </p:subTnLst>
                                </p:cTn>
                              </p:par>
                              <p:par>
                                <p:cTn id="37" presetID="6" presetClass="emph" presetSubtype="0" repeatCount="indefinite" fill="hold" grpId="0" nodeType="withEffect">
                                  <p:stCondLst>
                                    <p:cond delay="0"/>
                                  </p:stCondLst>
                                  <p:endCondLst>
                                    <p:cond evt="onNext" delay="0">
                                      <p:tgtEl>
                                        <p:sldTgt/>
                                      </p:tgtEl>
                                    </p:cond>
                                  </p:endCondLst>
                                  <p:childTnLst>
                                    <p:animScale>
                                      <p:cBhvr>
                                        <p:cTn id="38" dur="500" fill="hold"/>
                                        <p:tgtEl>
                                          <p:spTgt spid="100376"/>
                                        </p:tgtEl>
                                      </p:cBhvr>
                                      <p:by x="150000" y="150000"/>
                                    </p:animScale>
                                  </p:childTnLst>
                                  <p:subTnLst>
                                    <p:audio>
                                      <p:cMediaNode>
                                        <p:cTn display="0" masterRel="sameClick">
                                          <p:stCondLst>
                                            <p:cond evt="begin" delay="0">
                                              <p:tn val="37"/>
                                            </p:cond>
                                          </p:stCondLst>
                                          <p:endCondLst>
                                            <p:cond evt="onStopAudio" delay="0">
                                              <p:tgtEl>
                                                <p:sldTgt/>
                                              </p:tgtEl>
                                            </p:cond>
                                          </p:endCondLst>
                                        </p:cTn>
                                        <p:tgtEl>
                                          <p:sndTgt r:embed="rId4" name="cached_earthquake.wav"/>
                                        </p:tgtEl>
                                      </p:cMediaNode>
                                    </p:audio>
                                  </p:subTnLst>
                                </p:cTn>
                              </p:par>
                              <p:par>
                                <p:cTn id="39" presetID="6" presetClass="emph" presetSubtype="0" repeatCount="indefinite" fill="hold" grpId="0" nodeType="withEffect">
                                  <p:stCondLst>
                                    <p:cond delay="0"/>
                                  </p:stCondLst>
                                  <p:endCondLst>
                                    <p:cond evt="onNext" delay="0">
                                      <p:tgtEl>
                                        <p:sldTgt/>
                                      </p:tgtEl>
                                    </p:cond>
                                  </p:endCondLst>
                                  <p:childTnLst>
                                    <p:animScale>
                                      <p:cBhvr>
                                        <p:cTn id="40" dur="500" fill="hold"/>
                                        <p:tgtEl>
                                          <p:spTgt spid="100374"/>
                                        </p:tgtEl>
                                      </p:cBhvr>
                                      <p:by x="150000" y="150000"/>
                                    </p:animScale>
                                  </p:childTnLst>
                                  <p:subTnLst>
                                    <p:audio>
                                      <p:cMediaNode>
                                        <p:cTn display="0" masterRel="sameClick">
                                          <p:stCondLst>
                                            <p:cond evt="begin" delay="0">
                                              <p:tn val="39"/>
                                            </p:cond>
                                          </p:stCondLst>
                                          <p:endCondLst>
                                            <p:cond evt="onStopAudio" delay="0">
                                              <p:tgtEl>
                                                <p:sldTgt/>
                                              </p:tgtEl>
                                            </p:cond>
                                          </p:endCondLst>
                                        </p:cTn>
                                        <p:tgtEl>
                                          <p:sndTgt r:embed="rId5" name="cached_bombexplode.wav"/>
                                        </p:tgtEl>
                                      </p:cMediaNode>
                                    </p:audio>
                                  </p:subTnLst>
                                </p:cTn>
                              </p:par>
                              <p:par>
                                <p:cTn id="41" presetID="6" presetClass="emph" presetSubtype="0" repeatCount="indefinite" fill="hold" grpId="0" nodeType="withEffect">
                                  <p:stCondLst>
                                    <p:cond delay="0"/>
                                  </p:stCondLst>
                                  <p:endCondLst>
                                    <p:cond evt="onNext" delay="0">
                                      <p:tgtEl>
                                        <p:sldTgt/>
                                      </p:tgtEl>
                                    </p:cond>
                                  </p:endCondLst>
                                  <p:childTnLst>
                                    <p:animScale>
                                      <p:cBhvr>
                                        <p:cTn id="42" dur="500" fill="hold"/>
                                        <p:tgtEl>
                                          <p:spTgt spid="100373"/>
                                        </p:tgtEl>
                                      </p:cBhvr>
                                      <p:by x="150000" y="150000"/>
                                    </p:animScale>
                                  </p:childTnLst>
                                </p:cTn>
                              </p:par>
                              <p:par>
                                <p:cTn id="43" presetID="6" presetClass="emph" presetSubtype="0" repeatCount="indefinite" fill="hold" grpId="0" nodeType="withEffect">
                                  <p:stCondLst>
                                    <p:cond delay="0"/>
                                  </p:stCondLst>
                                  <p:endCondLst>
                                    <p:cond evt="onNext" delay="0">
                                      <p:tgtEl>
                                        <p:sldTgt/>
                                      </p:tgtEl>
                                    </p:cond>
                                  </p:endCondLst>
                                  <p:childTnLst>
                                    <p:animScale>
                                      <p:cBhvr>
                                        <p:cTn id="44" dur="500" fill="hold"/>
                                        <p:tgtEl>
                                          <p:spTgt spid="100381"/>
                                        </p:tgtEl>
                                      </p:cBhvr>
                                      <p:by x="150000" y="150000"/>
                                    </p:animScale>
                                  </p:childTnLst>
                                </p:cTn>
                              </p:par>
                              <p:par>
                                <p:cTn id="45" presetID="6" presetClass="emph" presetSubtype="0" repeatCount="indefinite" fill="hold" grpId="0" nodeType="withEffect">
                                  <p:stCondLst>
                                    <p:cond delay="0"/>
                                  </p:stCondLst>
                                  <p:endCondLst>
                                    <p:cond evt="onNext" delay="0">
                                      <p:tgtEl>
                                        <p:sldTgt/>
                                      </p:tgtEl>
                                    </p:cond>
                                  </p:endCondLst>
                                  <p:childTnLst>
                                    <p:animScale>
                                      <p:cBhvr>
                                        <p:cTn id="46" dur="500" fill="hold"/>
                                        <p:tgtEl>
                                          <p:spTgt spid="100367"/>
                                        </p:tgtEl>
                                      </p:cBhvr>
                                      <p:by x="150000" y="150000"/>
                                    </p:animScale>
                                  </p:childTnLst>
                                </p:cTn>
                              </p:par>
                              <p:par>
                                <p:cTn id="47" presetID="6" presetClass="emph" presetSubtype="0" repeatCount="indefinite" fill="hold" grpId="0" nodeType="withEffect">
                                  <p:stCondLst>
                                    <p:cond delay="0"/>
                                  </p:stCondLst>
                                  <p:endCondLst>
                                    <p:cond evt="onNext" delay="0">
                                      <p:tgtEl>
                                        <p:sldTgt/>
                                      </p:tgtEl>
                                    </p:cond>
                                  </p:endCondLst>
                                  <p:childTnLst>
                                    <p:animScale>
                                      <p:cBhvr>
                                        <p:cTn id="48" dur="500" fill="hold"/>
                                        <p:tgtEl>
                                          <p:spTgt spid="100380"/>
                                        </p:tgtEl>
                                      </p:cBhvr>
                                      <p:by x="150000" y="150000"/>
                                    </p:animScale>
                                  </p:childTnLst>
                                </p:cTn>
                              </p:par>
                              <p:par>
                                <p:cTn id="49" presetID="6" presetClass="emph" presetSubtype="0" repeatCount="indefinite" fill="hold" grpId="0" nodeType="withEffect">
                                  <p:stCondLst>
                                    <p:cond delay="0"/>
                                  </p:stCondLst>
                                  <p:endCondLst>
                                    <p:cond evt="onNext" delay="0">
                                      <p:tgtEl>
                                        <p:sldTgt/>
                                      </p:tgtEl>
                                    </p:cond>
                                  </p:endCondLst>
                                  <p:childTnLst>
                                    <p:animScale>
                                      <p:cBhvr>
                                        <p:cTn id="50" dur="500" fill="hold"/>
                                        <p:tgtEl>
                                          <p:spTgt spid="100393"/>
                                        </p:tgtEl>
                                      </p:cBhvr>
                                      <p:by x="150000" y="150000"/>
                                    </p:animScale>
                                  </p:childTnLst>
                                </p:cTn>
                              </p:par>
                              <p:par>
                                <p:cTn id="51" presetID="6" presetClass="emph" presetSubtype="0" repeatCount="indefinite" fill="hold" grpId="0" nodeType="withEffect">
                                  <p:stCondLst>
                                    <p:cond delay="0"/>
                                  </p:stCondLst>
                                  <p:endCondLst>
                                    <p:cond evt="onNext" delay="0">
                                      <p:tgtEl>
                                        <p:sldTgt/>
                                      </p:tgtEl>
                                    </p:cond>
                                  </p:endCondLst>
                                  <p:childTnLst>
                                    <p:animScale>
                                      <p:cBhvr>
                                        <p:cTn id="52" dur="500" fill="hold"/>
                                        <p:tgtEl>
                                          <p:spTgt spid="100377"/>
                                        </p:tgtEl>
                                      </p:cBhvr>
                                      <p:by x="150000" y="150000"/>
                                    </p:animScale>
                                  </p:childTnLst>
                                </p:cTn>
                              </p:par>
                              <p:par>
                                <p:cTn id="53" presetID="6" presetClass="emph" presetSubtype="0" repeatCount="indefinite" fill="hold" grpId="0" nodeType="withEffect">
                                  <p:stCondLst>
                                    <p:cond delay="0"/>
                                  </p:stCondLst>
                                  <p:endCondLst>
                                    <p:cond evt="onNext" delay="0">
                                      <p:tgtEl>
                                        <p:sldTgt/>
                                      </p:tgtEl>
                                    </p:cond>
                                  </p:endCondLst>
                                  <p:childTnLst>
                                    <p:animScale>
                                      <p:cBhvr>
                                        <p:cTn id="54" dur="500" fill="hold"/>
                                        <p:tgtEl>
                                          <p:spTgt spid="100379"/>
                                        </p:tgtEl>
                                      </p:cBhvr>
                                      <p:by x="150000" y="15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xit" presetSubtype="0" fill="hold" grpId="1" nodeType="clickEffect">
                                  <p:stCondLst>
                                    <p:cond delay="0"/>
                                  </p:stCondLst>
                                  <p:childTnLst>
                                    <p:anim calcmode="lin" valueType="num">
                                      <p:cBhvr>
                                        <p:cTn id="58" dur="500"/>
                                        <p:tgtEl>
                                          <p:spTgt spid="100401"/>
                                        </p:tgtEl>
                                        <p:attrNameLst>
                                          <p:attrName>ppt_w</p:attrName>
                                        </p:attrNameLst>
                                      </p:cBhvr>
                                      <p:tavLst>
                                        <p:tav tm="0">
                                          <p:val>
                                            <p:strVal val="ppt_w"/>
                                          </p:val>
                                        </p:tav>
                                        <p:tav tm="100000">
                                          <p:val>
                                            <p:fltVal val="0"/>
                                          </p:val>
                                        </p:tav>
                                      </p:tavLst>
                                    </p:anim>
                                    <p:anim calcmode="lin" valueType="num">
                                      <p:cBhvr>
                                        <p:cTn id="59" dur="500"/>
                                        <p:tgtEl>
                                          <p:spTgt spid="100401"/>
                                        </p:tgtEl>
                                        <p:attrNameLst>
                                          <p:attrName>ppt_h</p:attrName>
                                        </p:attrNameLst>
                                      </p:cBhvr>
                                      <p:tavLst>
                                        <p:tav tm="0">
                                          <p:val>
                                            <p:strVal val="ppt_h"/>
                                          </p:val>
                                        </p:tav>
                                        <p:tav tm="100000">
                                          <p:val>
                                            <p:fltVal val="0"/>
                                          </p:val>
                                        </p:tav>
                                      </p:tavLst>
                                    </p:anim>
                                    <p:animEffect transition="out" filter="fade">
                                      <p:cBhvr>
                                        <p:cTn id="60" dur="500"/>
                                        <p:tgtEl>
                                          <p:spTgt spid="100401"/>
                                        </p:tgtEl>
                                      </p:cBhvr>
                                    </p:animEffect>
                                    <p:set>
                                      <p:cBhvr>
                                        <p:cTn id="61" dur="1" fill="hold">
                                          <p:stCondLst>
                                            <p:cond delay="499"/>
                                          </p:stCondLst>
                                        </p:cTn>
                                        <p:tgtEl>
                                          <p:spTgt spid="100401"/>
                                        </p:tgtEl>
                                        <p:attrNameLst>
                                          <p:attrName>style.visibility</p:attrName>
                                        </p:attrNameLst>
                                      </p:cBhvr>
                                      <p:to>
                                        <p:strVal val="hidden"/>
                                      </p:to>
                                    </p:set>
                                  </p:childTnLst>
                                </p:cTn>
                              </p:par>
                              <p:par>
                                <p:cTn id="62" presetID="23" presetClass="entr" presetSubtype="16" fill="hold" grpId="1" nodeType="withEffect">
                                  <p:stCondLst>
                                    <p:cond delay="0"/>
                                  </p:stCondLst>
                                  <p:childTnLst>
                                    <p:set>
                                      <p:cBhvr>
                                        <p:cTn id="63" dur="1" fill="hold">
                                          <p:stCondLst>
                                            <p:cond delay="0"/>
                                          </p:stCondLst>
                                        </p:cTn>
                                        <p:tgtEl>
                                          <p:spTgt spid="100402"/>
                                        </p:tgtEl>
                                        <p:attrNameLst>
                                          <p:attrName>style.visibility</p:attrName>
                                        </p:attrNameLst>
                                      </p:cBhvr>
                                      <p:to>
                                        <p:strVal val="visible"/>
                                      </p:to>
                                    </p:set>
                                    <p:anim calcmode="lin" valueType="num">
                                      <p:cBhvr>
                                        <p:cTn id="64" dur="500" fill="hold"/>
                                        <p:tgtEl>
                                          <p:spTgt spid="100402"/>
                                        </p:tgtEl>
                                        <p:attrNameLst>
                                          <p:attrName>ppt_w</p:attrName>
                                        </p:attrNameLst>
                                      </p:cBhvr>
                                      <p:tavLst>
                                        <p:tav tm="0">
                                          <p:val>
                                            <p:fltVal val="0"/>
                                          </p:val>
                                        </p:tav>
                                        <p:tav tm="100000">
                                          <p:val>
                                            <p:strVal val="#ppt_w"/>
                                          </p:val>
                                        </p:tav>
                                      </p:tavLst>
                                    </p:anim>
                                    <p:anim calcmode="lin" valueType="num">
                                      <p:cBhvr>
                                        <p:cTn id="65" dur="500" fill="hold"/>
                                        <p:tgtEl>
                                          <p:spTgt spid="100402"/>
                                        </p:tgtEl>
                                        <p:attrNameLst>
                                          <p:attrName>ppt_h</p:attrName>
                                        </p:attrNameLst>
                                      </p:cBhvr>
                                      <p:tavLst>
                                        <p:tav tm="0">
                                          <p:val>
                                            <p:fltVal val="0"/>
                                          </p:val>
                                        </p:tav>
                                        <p:tav tm="100000">
                                          <p:val>
                                            <p:strVal val="#ppt_h"/>
                                          </p:val>
                                        </p:tav>
                                      </p:tavLst>
                                    </p:anim>
                                  </p:childTnLst>
                                </p:cTn>
                              </p:par>
                              <p:par>
                                <p:cTn id="6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7" dur="500" fill="hold"/>
                                        <p:tgtEl>
                                          <p:spTgt spid="100384"/>
                                        </p:tgtEl>
                                        <p:attrNameLst>
                                          <p:attrName>style.color</p:attrName>
                                        </p:attrNameLst>
                                      </p:cBhvr>
                                      <p:by>
                                        <p:hsl h="7200000" s="0" l="0"/>
                                      </p:by>
                                    </p:animClr>
                                    <p:animClr clrSpc="hsl" dir="cw">
                                      <p:cBhvr>
                                        <p:cTn id="68" dur="500" fill="hold"/>
                                        <p:tgtEl>
                                          <p:spTgt spid="100384"/>
                                        </p:tgtEl>
                                        <p:attrNameLst>
                                          <p:attrName>fillcolor</p:attrName>
                                        </p:attrNameLst>
                                      </p:cBhvr>
                                      <p:by>
                                        <p:hsl h="7200000" s="0" l="0"/>
                                      </p:by>
                                    </p:animClr>
                                    <p:animClr clrSpc="hsl" dir="cw">
                                      <p:cBhvr>
                                        <p:cTn id="69" dur="500" fill="hold"/>
                                        <p:tgtEl>
                                          <p:spTgt spid="100384"/>
                                        </p:tgtEl>
                                        <p:attrNameLst>
                                          <p:attrName>stroke.color</p:attrName>
                                        </p:attrNameLst>
                                      </p:cBhvr>
                                      <p:by>
                                        <p:hsl h="7200000" s="0" l="0"/>
                                      </p:by>
                                    </p:animClr>
                                    <p:set>
                                      <p:cBhvr>
                                        <p:cTn id="70" dur="500" fill="hold"/>
                                        <p:tgtEl>
                                          <p:spTgt spid="100384"/>
                                        </p:tgtEl>
                                        <p:attrNameLst>
                                          <p:attrName>fill.type</p:attrName>
                                        </p:attrNameLst>
                                      </p:cBhvr>
                                      <p:to>
                                        <p:strVal val="solid"/>
                                      </p:to>
                                    </p:set>
                                  </p:childTnLst>
                                </p:cTn>
                              </p:par>
                              <p:par>
                                <p:cTn id="7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72" dur="500" fill="hold"/>
                                        <p:tgtEl>
                                          <p:spTgt spid="100383"/>
                                        </p:tgtEl>
                                        <p:attrNameLst>
                                          <p:attrName>style.color</p:attrName>
                                        </p:attrNameLst>
                                      </p:cBhvr>
                                      <p:by>
                                        <p:hsl h="7200000" s="0" l="0"/>
                                      </p:by>
                                    </p:animClr>
                                    <p:animClr clrSpc="hsl" dir="cw">
                                      <p:cBhvr>
                                        <p:cTn id="73" dur="500" fill="hold"/>
                                        <p:tgtEl>
                                          <p:spTgt spid="100383"/>
                                        </p:tgtEl>
                                        <p:attrNameLst>
                                          <p:attrName>fillcolor</p:attrName>
                                        </p:attrNameLst>
                                      </p:cBhvr>
                                      <p:by>
                                        <p:hsl h="7200000" s="0" l="0"/>
                                      </p:by>
                                    </p:animClr>
                                    <p:animClr clrSpc="hsl" dir="cw">
                                      <p:cBhvr>
                                        <p:cTn id="74" dur="500" fill="hold"/>
                                        <p:tgtEl>
                                          <p:spTgt spid="100383"/>
                                        </p:tgtEl>
                                        <p:attrNameLst>
                                          <p:attrName>stroke.color</p:attrName>
                                        </p:attrNameLst>
                                      </p:cBhvr>
                                      <p:by>
                                        <p:hsl h="7200000" s="0" l="0"/>
                                      </p:by>
                                    </p:animClr>
                                    <p:set>
                                      <p:cBhvr>
                                        <p:cTn id="75" dur="500" fill="hold"/>
                                        <p:tgtEl>
                                          <p:spTgt spid="100383"/>
                                        </p:tgtEl>
                                        <p:attrNameLst>
                                          <p:attrName>fill.type</p:attrName>
                                        </p:attrNameLst>
                                      </p:cBhvr>
                                      <p:to>
                                        <p:strVal val="solid"/>
                                      </p:to>
                                    </p:set>
                                  </p:childTnLst>
                                </p:cTn>
                              </p:par>
                              <p:par>
                                <p:cTn id="7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77" dur="500" fill="hold"/>
                                        <p:tgtEl>
                                          <p:spTgt spid="100386"/>
                                        </p:tgtEl>
                                        <p:attrNameLst>
                                          <p:attrName>style.color</p:attrName>
                                        </p:attrNameLst>
                                      </p:cBhvr>
                                      <p:by>
                                        <p:hsl h="7200000" s="0" l="0"/>
                                      </p:by>
                                    </p:animClr>
                                    <p:animClr clrSpc="hsl" dir="cw">
                                      <p:cBhvr>
                                        <p:cTn id="78" dur="500" fill="hold"/>
                                        <p:tgtEl>
                                          <p:spTgt spid="100386"/>
                                        </p:tgtEl>
                                        <p:attrNameLst>
                                          <p:attrName>fillcolor</p:attrName>
                                        </p:attrNameLst>
                                      </p:cBhvr>
                                      <p:by>
                                        <p:hsl h="7200000" s="0" l="0"/>
                                      </p:by>
                                    </p:animClr>
                                    <p:animClr clrSpc="hsl" dir="cw">
                                      <p:cBhvr>
                                        <p:cTn id="79" dur="500" fill="hold"/>
                                        <p:tgtEl>
                                          <p:spTgt spid="100386"/>
                                        </p:tgtEl>
                                        <p:attrNameLst>
                                          <p:attrName>stroke.color</p:attrName>
                                        </p:attrNameLst>
                                      </p:cBhvr>
                                      <p:by>
                                        <p:hsl h="7200000" s="0" l="0"/>
                                      </p:by>
                                    </p:animClr>
                                    <p:set>
                                      <p:cBhvr>
                                        <p:cTn id="80" dur="500" fill="hold"/>
                                        <p:tgtEl>
                                          <p:spTgt spid="100386"/>
                                        </p:tgtEl>
                                        <p:attrNameLst>
                                          <p:attrName>fill.type</p:attrName>
                                        </p:attrNameLst>
                                      </p:cBhvr>
                                      <p:to>
                                        <p:strVal val="solid"/>
                                      </p:to>
                                    </p:set>
                                  </p:childTnLst>
                                </p:cTn>
                              </p:par>
                              <p:par>
                                <p:cTn id="8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2" dur="500" fill="hold"/>
                                        <p:tgtEl>
                                          <p:spTgt spid="100385"/>
                                        </p:tgtEl>
                                        <p:attrNameLst>
                                          <p:attrName>style.color</p:attrName>
                                        </p:attrNameLst>
                                      </p:cBhvr>
                                      <p:by>
                                        <p:hsl h="7200000" s="0" l="0"/>
                                      </p:by>
                                    </p:animClr>
                                    <p:animClr clrSpc="hsl" dir="cw">
                                      <p:cBhvr>
                                        <p:cTn id="83" dur="500" fill="hold"/>
                                        <p:tgtEl>
                                          <p:spTgt spid="100385"/>
                                        </p:tgtEl>
                                        <p:attrNameLst>
                                          <p:attrName>fillcolor</p:attrName>
                                        </p:attrNameLst>
                                      </p:cBhvr>
                                      <p:by>
                                        <p:hsl h="7200000" s="0" l="0"/>
                                      </p:by>
                                    </p:animClr>
                                    <p:animClr clrSpc="hsl" dir="cw">
                                      <p:cBhvr>
                                        <p:cTn id="84" dur="500" fill="hold"/>
                                        <p:tgtEl>
                                          <p:spTgt spid="100385"/>
                                        </p:tgtEl>
                                        <p:attrNameLst>
                                          <p:attrName>stroke.color</p:attrName>
                                        </p:attrNameLst>
                                      </p:cBhvr>
                                      <p:by>
                                        <p:hsl h="7200000" s="0" l="0"/>
                                      </p:by>
                                    </p:animClr>
                                    <p:set>
                                      <p:cBhvr>
                                        <p:cTn id="85" dur="500" fill="hold"/>
                                        <p:tgtEl>
                                          <p:spTgt spid="100385"/>
                                        </p:tgtEl>
                                        <p:attrNameLst>
                                          <p:attrName>fill.type</p:attrName>
                                        </p:attrNameLst>
                                      </p:cBhvr>
                                      <p:to>
                                        <p:strVal val="solid"/>
                                      </p:to>
                                    </p:set>
                                  </p:childTnLst>
                                </p:cTn>
                              </p:par>
                              <p:par>
                                <p:cTn id="8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87" dur="500" fill="hold"/>
                                        <p:tgtEl>
                                          <p:spTgt spid="100390"/>
                                        </p:tgtEl>
                                        <p:attrNameLst>
                                          <p:attrName>style.color</p:attrName>
                                        </p:attrNameLst>
                                      </p:cBhvr>
                                      <p:by>
                                        <p:hsl h="7200000" s="0" l="0"/>
                                      </p:by>
                                    </p:animClr>
                                    <p:animClr clrSpc="hsl" dir="cw">
                                      <p:cBhvr>
                                        <p:cTn id="88" dur="500" fill="hold"/>
                                        <p:tgtEl>
                                          <p:spTgt spid="100390"/>
                                        </p:tgtEl>
                                        <p:attrNameLst>
                                          <p:attrName>fillcolor</p:attrName>
                                        </p:attrNameLst>
                                      </p:cBhvr>
                                      <p:by>
                                        <p:hsl h="7200000" s="0" l="0"/>
                                      </p:by>
                                    </p:animClr>
                                    <p:animClr clrSpc="hsl" dir="cw">
                                      <p:cBhvr>
                                        <p:cTn id="89" dur="500" fill="hold"/>
                                        <p:tgtEl>
                                          <p:spTgt spid="100390"/>
                                        </p:tgtEl>
                                        <p:attrNameLst>
                                          <p:attrName>stroke.color</p:attrName>
                                        </p:attrNameLst>
                                      </p:cBhvr>
                                      <p:by>
                                        <p:hsl h="7200000" s="0" l="0"/>
                                      </p:by>
                                    </p:animClr>
                                    <p:set>
                                      <p:cBhvr>
                                        <p:cTn id="90" dur="500" fill="hold"/>
                                        <p:tgtEl>
                                          <p:spTgt spid="100390"/>
                                        </p:tgtEl>
                                        <p:attrNameLst>
                                          <p:attrName>fill.type</p:attrName>
                                        </p:attrNameLst>
                                      </p:cBhvr>
                                      <p:to>
                                        <p:strVal val="solid"/>
                                      </p:to>
                                    </p:set>
                                  </p:childTnLst>
                                </p:cTn>
                              </p:par>
                              <p:par>
                                <p:cTn id="9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2" dur="500" fill="hold"/>
                                        <p:tgtEl>
                                          <p:spTgt spid="100389"/>
                                        </p:tgtEl>
                                        <p:attrNameLst>
                                          <p:attrName>style.color</p:attrName>
                                        </p:attrNameLst>
                                      </p:cBhvr>
                                      <p:by>
                                        <p:hsl h="7200000" s="0" l="0"/>
                                      </p:by>
                                    </p:animClr>
                                    <p:animClr clrSpc="hsl" dir="cw">
                                      <p:cBhvr>
                                        <p:cTn id="93" dur="500" fill="hold"/>
                                        <p:tgtEl>
                                          <p:spTgt spid="100389"/>
                                        </p:tgtEl>
                                        <p:attrNameLst>
                                          <p:attrName>fillcolor</p:attrName>
                                        </p:attrNameLst>
                                      </p:cBhvr>
                                      <p:by>
                                        <p:hsl h="7200000" s="0" l="0"/>
                                      </p:by>
                                    </p:animClr>
                                    <p:animClr clrSpc="hsl" dir="cw">
                                      <p:cBhvr>
                                        <p:cTn id="94" dur="500" fill="hold"/>
                                        <p:tgtEl>
                                          <p:spTgt spid="100389"/>
                                        </p:tgtEl>
                                        <p:attrNameLst>
                                          <p:attrName>stroke.color</p:attrName>
                                        </p:attrNameLst>
                                      </p:cBhvr>
                                      <p:by>
                                        <p:hsl h="7200000" s="0" l="0"/>
                                      </p:by>
                                    </p:animClr>
                                    <p:set>
                                      <p:cBhvr>
                                        <p:cTn id="95" dur="500" fill="hold"/>
                                        <p:tgtEl>
                                          <p:spTgt spid="100389"/>
                                        </p:tgtEl>
                                        <p:attrNameLst>
                                          <p:attrName>fill.type</p:attrName>
                                        </p:attrNameLst>
                                      </p:cBhvr>
                                      <p:to>
                                        <p:strVal val="solid"/>
                                      </p:to>
                                    </p:set>
                                  </p:childTnLst>
                                </p:cTn>
                              </p:par>
                              <p:par>
                                <p:cTn id="9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7" dur="500" fill="hold"/>
                                        <p:tgtEl>
                                          <p:spTgt spid="100387"/>
                                        </p:tgtEl>
                                        <p:attrNameLst>
                                          <p:attrName>style.color</p:attrName>
                                        </p:attrNameLst>
                                      </p:cBhvr>
                                      <p:by>
                                        <p:hsl h="7200000" s="0" l="0"/>
                                      </p:by>
                                    </p:animClr>
                                    <p:animClr clrSpc="hsl" dir="cw">
                                      <p:cBhvr>
                                        <p:cTn id="98" dur="500" fill="hold"/>
                                        <p:tgtEl>
                                          <p:spTgt spid="100387"/>
                                        </p:tgtEl>
                                        <p:attrNameLst>
                                          <p:attrName>fillcolor</p:attrName>
                                        </p:attrNameLst>
                                      </p:cBhvr>
                                      <p:by>
                                        <p:hsl h="7200000" s="0" l="0"/>
                                      </p:by>
                                    </p:animClr>
                                    <p:animClr clrSpc="hsl" dir="cw">
                                      <p:cBhvr>
                                        <p:cTn id="99" dur="500" fill="hold"/>
                                        <p:tgtEl>
                                          <p:spTgt spid="100387"/>
                                        </p:tgtEl>
                                        <p:attrNameLst>
                                          <p:attrName>stroke.color</p:attrName>
                                        </p:attrNameLst>
                                      </p:cBhvr>
                                      <p:by>
                                        <p:hsl h="7200000" s="0" l="0"/>
                                      </p:by>
                                    </p:animClr>
                                    <p:set>
                                      <p:cBhvr>
                                        <p:cTn id="100" dur="500" fill="hold"/>
                                        <p:tgtEl>
                                          <p:spTgt spid="100387"/>
                                        </p:tgtEl>
                                        <p:attrNameLst>
                                          <p:attrName>fill.type</p:attrName>
                                        </p:attrNameLst>
                                      </p:cBhvr>
                                      <p:to>
                                        <p:strVal val="solid"/>
                                      </p:to>
                                    </p:set>
                                  </p:childTnLst>
                                </p:cTn>
                              </p:par>
                              <p:par>
                                <p:cTn id="10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02" dur="500" fill="hold"/>
                                        <p:tgtEl>
                                          <p:spTgt spid="100392"/>
                                        </p:tgtEl>
                                        <p:attrNameLst>
                                          <p:attrName>style.color</p:attrName>
                                        </p:attrNameLst>
                                      </p:cBhvr>
                                      <p:by>
                                        <p:hsl h="7200000" s="0" l="0"/>
                                      </p:by>
                                    </p:animClr>
                                    <p:animClr clrSpc="hsl" dir="cw">
                                      <p:cBhvr>
                                        <p:cTn id="103" dur="500" fill="hold"/>
                                        <p:tgtEl>
                                          <p:spTgt spid="100392"/>
                                        </p:tgtEl>
                                        <p:attrNameLst>
                                          <p:attrName>fillcolor</p:attrName>
                                        </p:attrNameLst>
                                      </p:cBhvr>
                                      <p:by>
                                        <p:hsl h="7200000" s="0" l="0"/>
                                      </p:by>
                                    </p:animClr>
                                    <p:animClr clrSpc="hsl" dir="cw">
                                      <p:cBhvr>
                                        <p:cTn id="104" dur="500" fill="hold"/>
                                        <p:tgtEl>
                                          <p:spTgt spid="100392"/>
                                        </p:tgtEl>
                                        <p:attrNameLst>
                                          <p:attrName>stroke.color</p:attrName>
                                        </p:attrNameLst>
                                      </p:cBhvr>
                                      <p:by>
                                        <p:hsl h="7200000" s="0" l="0"/>
                                      </p:by>
                                    </p:animClr>
                                    <p:set>
                                      <p:cBhvr>
                                        <p:cTn id="105" dur="500" fill="hold"/>
                                        <p:tgtEl>
                                          <p:spTgt spid="100392"/>
                                        </p:tgtEl>
                                        <p:attrNameLst>
                                          <p:attrName>fill.type</p:attrName>
                                        </p:attrNameLst>
                                      </p:cBhvr>
                                      <p:to>
                                        <p:strVal val="solid"/>
                                      </p:to>
                                    </p:set>
                                  </p:childTnLst>
                                </p:cTn>
                              </p:par>
                              <p:par>
                                <p:cTn id="10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07" dur="500" fill="hold"/>
                                        <p:tgtEl>
                                          <p:spTgt spid="100365"/>
                                        </p:tgtEl>
                                        <p:attrNameLst>
                                          <p:attrName>style.color</p:attrName>
                                        </p:attrNameLst>
                                      </p:cBhvr>
                                      <p:by>
                                        <p:hsl h="7200000" s="0" l="0"/>
                                      </p:by>
                                    </p:animClr>
                                    <p:animClr clrSpc="hsl" dir="cw">
                                      <p:cBhvr>
                                        <p:cTn id="108" dur="500" fill="hold"/>
                                        <p:tgtEl>
                                          <p:spTgt spid="100365"/>
                                        </p:tgtEl>
                                        <p:attrNameLst>
                                          <p:attrName>fillcolor</p:attrName>
                                        </p:attrNameLst>
                                      </p:cBhvr>
                                      <p:by>
                                        <p:hsl h="7200000" s="0" l="0"/>
                                      </p:by>
                                    </p:animClr>
                                    <p:animClr clrSpc="hsl" dir="cw">
                                      <p:cBhvr>
                                        <p:cTn id="109" dur="500" fill="hold"/>
                                        <p:tgtEl>
                                          <p:spTgt spid="100365"/>
                                        </p:tgtEl>
                                        <p:attrNameLst>
                                          <p:attrName>stroke.color</p:attrName>
                                        </p:attrNameLst>
                                      </p:cBhvr>
                                      <p:by>
                                        <p:hsl h="7200000" s="0" l="0"/>
                                      </p:by>
                                    </p:animClr>
                                    <p:set>
                                      <p:cBhvr>
                                        <p:cTn id="110" dur="500" fill="hold"/>
                                        <p:tgtEl>
                                          <p:spTgt spid="100365"/>
                                        </p:tgtEl>
                                        <p:attrNameLst>
                                          <p:attrName>fill.type</p:attrName>
                                        </p:attrNameLst>
                                      </p:cBhvr>
                                      <p:to>
                                        <p:strVal val="solid"/>
                                      </p:to>
                                    </p:set>
                                  </p:childTnLst>
                                </p:cTn>
                              </p:par>
                              <p:par>
                                <p:cTn id="111"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12" dur="500" fill="hold"/>
                                        <p:tgtEl>
                                          <p:spTgt spid="100391"/>
                                        </p:tgtEl>
                                        <p:attrNameLst>
                                          <p:attrName>style.color</p:attrName>
                                        </p:attrNameLst>
                                      </p:cBhvr>
                                      <p:by>
                                        <p:hsl h="7200000" s="0" l="0"/>
                                      </p:by>
                                    </p:animClr>
                                    <p:animClr clrSpc="hsl" dir="cw">
                                      <p:cBhvr>
                                        <p:cTn id="113" dur="500" fill="hold"/>
                                        <p:tgtEl>
                                          <p:spTgt spid="100391"/>
                                        </p:tgtEl>
                                        <p:attrNameLst>
                                          <p:attrName>fillcolor</p:attrName>
                                        </p:attrNameLst>
                                      </p:cBhvr>
                                      <p:by>
                                        <p:hsl h="7200000" s="0" l="0"/>
                                      </p:by>
                                    </p:animClr>
                                    <p:animClr clrSpc="hsl" dir="cw">
                                      <p:cBhvr>
                                        <p:cTn id="114" dur="500" fill="hold"/>
                                        <p:tgtEl>
                                          <p:spTgt spid="100391"/>
                                        </p:tgtEl>
                                        <p:attrNameLst>
                                          <p:attrName>stroke.color</p:attrName>
                                        </p:attrNameLst>
                                      </p:cBhvr>
                                      <p:by>
                                        <p:hsl h="7200000" s="0" l="0"/>
                                      </p:by>
                                    </p:animClr>
                                    <p:set>
                                      <p:cBhvr>
                                        <p:cTn id="115" dur="500" fill="hold"/>
                                        <p:tgtEl>
                                          <p:spTgt spid="100391"/>
                                        </p:tgtEl>
                                        <p:attrNameLst>
                                          <p:attrName>fill.type</p:attrName>
                                        </p:attrNameLst>
                                      </p:cBhvr>
                                      <p:to>
                                        <p:strVal val="solid"/>
                                      </p:to>
                                    </p:set>
                                  </p:childTnLst>
                                </p:cTn>
                              </p:par>
                              <p:par>
                                <p:cTn id="1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17" dur="500" fill="hold"/>
                                        <p:tgtEl>
                                          <p:spTgt spid="100388"/>
                                        </p:tgtEl>
                                        <p:attrNameLst>
                                          <p:attrName>style.color</p:attrName>
                                        </p:attrNameLst>
                                      </p:cBhvr>
                                      <p:by>
                                        <p:hsl h="7200000" s="0" l="0"/>
                                      </p:by>
                                    </p:animClr>
                                    <p:animClr clrSpc="hsl" dir="cw">
                                      <p:cBhvr>
                                        <p:cTn id="118" dur="500" fill="hold"/>
                                        <p:tgtEl>
                                          <p:spTgt spid="100388"/>
                                        </p:tgtEl>
                                        <p:attrNameLst>
                                          <p:attrName>fillcolor</p:attrName>
                                        </p:attrNameLst>
                                      </p:cBhvr>
                                      <p:by>
                                        <p:hsl h="7200000" s="0" l="0"/>
                                      </p:by>
                                    </p:animClr>
                                    <p:animClr clrSpc="hsl" dir="cw">
                                      <p:cBhvr>
                                        <p:cTn id="119" dur="500" fill="hold"/>
                                        <p:tgtEl>
                                          <p:spTgt spid="100388"/>
                                        </p:tgtEl>
                                        <p:attrNameLst>
                                          <p:attrName>stroke.color</p:attrName>
                                        </p:attrNameLst>
                                      </p:cBhvr>
                                      <p:by>
                                        <p:hsl h="7200000" s="0" l="0"/>
                                      </p:by>
                                    </p:animClr>
                                    <p:set>
                                      <p:cBhvr>
                                        <p:cTn id="120" dur="500" fill="hold"/>
                                        <p:tgtEl>
                                          <p:spTgt spid="100388"/>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xit" presetSubtype="0" fill="hold" grpId="0" nodeType="clickEffect">
                                  <p:stCondLst>
                                    <p:cond delay="0"/>
                                  </p:stCondLst>
                                  <p:childTnLst>
                                    <p:animEffect transition="out" filter="fade">
                                      <p:cBhvr>
                                        <p:cTn id="124" dur="500"/>
                                        <p:tgtEl>
                                          <p:spTgt spid="100402"/>
                                        </p:tgtEl>
                                      </p:cBhvr>
                                    </p:animEffect>
                                    <p:set>
                                      <p:cBhvr>
                                        <p:cTn id="125" dur="1" fill="hold">
                                          <p:stCondLst>
                                            <p:cond delay="499"/>
                                          </p:stCondLst>
                                        </p:cTn>
                                        <p:tgtEl>
                                          <p:spTgt spid="100402"/>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2" grpId="0" animBg="1"/>
      <p:bldP spid="100363" grpId="0" animBg="1"/>
      <p:bldP spid="100365" grpId="0" animBg="1"/>
      <p:bldP spid="100367" grpId="0" animBg="1"/>
      <p:bldP spid="100369" grpId="0" animBg="1"/>
      <p:bldP spid="100370" grpId="0" animBg="1"/>
      <p:bldP spid="100371" grpId="0" animBg="1"/>
      <p:bldP spid="100372" grpId="0" animBg="1"/>
      <p:bldP spid="100373" grpId="0" animBg="1"/>
      <p:bldP spid="100374" grpId="0" animBg="1"/>
      <p:bldP spid="100375" grpId="0" animBg="1"/>
      <p:bldP spid="100376" grpId="0" animBg="1"/>
      <p:bldP spid="100377" grpId="0" animBg="1"/>
      <p:bldP spid="100378" grpId="0" animBg="1"/>
      <p:bldP spid="100379" grpId="0" animBg="1"/>
      <p:bldP spid="100380" grpId="0" animBg="1"/>
      <p:bldP spid="100381" grpId="0" animBg="1"/>
      <p:bldP spid="100382" grpId="0" animBg="1"/>
      <p:bldP spid="100383" grpId="0" animBg="1"/>
      <p:bldP spid="100384" grpId="0" animBg="1"/>
      <p:bldP spid="100385" grpId="0" animBg="1"/>
      <p:bldP spid="100386" grpId="0" animBg="1"/>
      <p:bldP spid="100387" grpId="0" animBg="1"/>
      <p:bldP spid="100388" grpId="0" animBg="1"/>
      <p:bldP spid="100389" grpId="0" animBg="1"/>
      <p:bldP spid="100390" grpId="0" animBg="1"/>
      <p:bldP spid="100391" grpId="0" animBg="1"/>
      <p:bldP spid="100392" grpId="0" animBg="1"/>
      <p:bldP spid="100393" grpId="0" animBg="1"/>
      <p:bldP spid="100400" grpId="0" animBg="1"/>
      <p:bldP spid="100400" grpId="1" animBg="1"/>
      <p:bldP spid="100401" grpId="0" animBg="1"/>
      <p:bldP spid="100401" grpId="1" animBg="1"/>
      <p:bldP spid="100402" grpId="0" animBg="1"/>
      <p:bldP spid="100402" grpId="1"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15363"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15364"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15365"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5366"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5367"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15368" name="Picture 9" descr="ngon co chien thang"/>
          <p:cNvPicPr>
            <a:picLocks noChangeAspect="1" noChangeArrowheads="1"/>
          </p:cNvPicPr>
          <p:nvPr/>
        </p:nvPicPr>
        <p:blipFill>
          <a:blip r:embed="rId3"/>
          <a:srcRect/>
          <a:stretch>
            <a:fillRect/>
          </a:stretch>
        </p:blipFill>
        <p:spPr bwMode="auto">
          <a:xfrm>
            <a:off x="1447800" y="914400"/>
            <a:ext cx="6781800" cy="4800600"/>
          </a:xfrm>
          <a:prstGeom prst="rect">
            <a:avLst/>
          </a:prstGeom>
          <a:noFill/>
          <a:ln w="9525">
            <a:noFill/>
            <a:miter lim="800000"/>
            <a:headEnd/>
            <a:tailEnd/>
          </a:ln>
        </p:spPr>
      </p:pic>
      <p:sp>
        <p:nvSpPr>
          <p:cNvPr id="15369" name="Text Box 10"/>
          <p:cNvSpPr txBox="1">
            <a:spLocks noChangeArrowheads="1"/>
          </p:cNvSpPr>
          <p:nvPr/>
        </p:nvSpPr>
        <p:spPr bwMode="auto">
          <a:xfrm>
            <a:off x="2133600" y="5715000"/>
            <a:ext cx="5943600" cy="954088"/>
          </a:xfrm>
          <a:prstGeom prst="rect">
            <a:avLst/>
          </a:prstGeom>
          <a:noFill/>
          <a:ln w="9525">
            <a:noFill/>
            <a:miter lim="800000"/>
            <a:headEnd/>
            <a:tailEnd/>
          </a:ln>
        </p:spPr>
        <p:txBody>
          <a:bodyPr>
            <a:spAutoFit/>
          </a:bodyPr>
          <a:lstStyle/>
          <a:p>
            <a:pPr algn="ctr"/>
            <a:r>
              <a:rPr lang="en-US" sz="2800">
                <a:solidFill>
                  <a:srgbClr val="CC3300"/>
                </a:solidFill>
                <a:latin typeface="Arial" charset="0"/>
              </a:rPr>
              <a:t>Cờ chiến thắng tung bay trên nóc </a:t>
            </a:r>
          </a:p>
          <a:p>
            <a:pPr algn="ctr"/>
            <a:r>
              <a:rPr lang="en-US" sz="2800">
                <a:solidFill>
                  <a:srgbClr val="CC3300"/>
                </a:solidFill>
                <a:latin typeface="Arial" charset="0"/>
              </a:rPr>
              <a:t>hầm tướng Đờ Ca- xtơ-ri</a:t>
            </a: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6387"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16388" name="Line 4"/>
          <p:cNvSpPr>
            <a:spLocks noChangeShapeType="1"/>
          </p:cNvSpPr>
          <p:nvPr/>
        </p:nvSpPr>
        <p:spPr bwMode="auto">
          <a:xfrm>
            <a:off x="76200" y="6718300"/>
            <a:ext cx="7543800" cy="0"/>
          </a:xfrm>
          <a:prstGeom prst="line">
            <a:avLst/>
          </a:prstGeom>
          <a:noFill/>
          <a:ln w="57150">
            <a:solidFill>
              <a:srgbClr val="FF00FF"/>
            </a:solidFill>
            <a:round/>
            <a:headEnd/>
            <a:tailEnd/>
          </a:ln>
        </p:spPr>
        <p:txBody>
          <a:bodyPr/>
          <a:lstStyle/>
          <a:p>
            <a:endParaRPr lang="en-US"/>
          </a:p>
        </p:txBody>
      </p:sp>
      <p:sp>
        <p:nvSpPr>
          <p:cNvPr id="16389"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16390"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6391"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16392" name="Picture 9" descr="tu binh Phap"/>
          <p:cNvPicPr>
            <a:picLocks noChangeAspect="1" noChangeArrowheads="1"/>
          </p:cNvPicPr>
          <p:nvPr/>
        </p:nvPicPr>
        <p:blipFill>
          <a:blip r:embed="rId3"/>
          <a:srcRect/>
          <a:stretch>
            <a:fillRect/>
          </a:stretch>
        </p:blipFill>
        <p:spPr bwMode="auto">
          <a:xfrm>
            <a:off x="1371600" y="1066800"/>
            <a:ext cx="7467600" cy="5105400"/>
          </a:xfrm>
          <a:prstGeom prst="rect">
            <a:avLst/>
          </a:prstGeom>
          <a:noFill/>
          <a:ln w="9525">
            <a:noFill/>
            <a:miter lim="800000"/>
            <a:headEnd/>
            <a:tailEnd/>
          </a:ln>
        </p:spPr>
      </p:pic>
      <p:sp>
        <p:nvSpPr>
          <p:cNvPr id="16393" name="Text Box 10"/>
          <p:cNvSpPr txBox="1">
            <a:spLocks noChangeArrowheads="1"/>
          </p:cNvSpPr>
          <p:nvPr/>
        </p:nvSpPr>
        <p:spPr bwMode="auto">
          <a:xfrm>
            <a:off x="762000" y="6126163"/>
            <a:ext cx="8534400" cy="523875"/>
          </a:xfrm>
          <a:prstGeom prst="rect">
            <a:avLst/>
          </a:prstGeom>
          <a:noFill/>
          <a:ln w="9525">
            <a:noFill/>
            <a:miter lim="800000"/>
            <a:headEnd/>
            <a:tailEnd/>
          </a:ln>
        </p:spPr>
        <p:txBody>
          <a:bodyPr>
            <a:spAutoFit/>
          </a:bodyPr>
          <a:lstStyle/>
          <a:p>
            <a:r>
              <a:rPr lang="en-US" sz="2800">
                <a:solidFill>
                  <a:srgbClr val="CC3300"/>
                </a:solidFill>
                <a:latin typeface="Arial" charset="0"/>
              </a:rPr>
              <a:t>Tù binh Pháp đầu hàng trong trận Điện Biên Phủ</a:t>
            </a:r>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7411"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17412" name="Line 4"/>
          <p:cNvSpPr>
            <a:spLocks noChangeShapeType="1"/>
          </p:cNvSpPr>
          <p:nvPr/>
        </p:nvSpPr>
        <p:spPr bwMode="auto">
          <a:xfrm>
            <a:off x="0" y="6667500"/>
            <a:ext cx="7543800" cy="0"/>
          </a:xfrm>
          <a:prstGeom prst="line">
            <a:avLst/>
          </a:prstGeom>
          <a:noFill/>
          <a:ln w="57150">
            <a:solidFill>
              <a:srgbClr val="FF00FF"/>
            </a:solidFill>
            <a:round/>
            <a:headEnd/>
            <a:tailEnd/>
          </a:ln>
        </p:spPr>
        <p:txBody>
          <a:bodyPr/>
          <a:lstStyle/>
          <a:p>
            <a:endParaRPr lang="en-US"/>
          </a:p>
        </p:txBody>
      </p:sp>
      <p:sp>
        <p:nvSpPr>
          <p:cNvPr id="17413"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17414"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7415"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06540" name="Text Box 44"/>
          <p:cNvSpPr txBox="1">
            <a:spLocks noChangeArrowheads="1"/>
          </p:cNvSpPr>
          <p:nvPr/>
        </p:nvSpPr>
        <p:spPr bwMode="auto">
          <a:xfrm>
            <a:off x="762000" y="3276600"/>
            <a:ext cx="7772400" cy="1066800"/>
          </a:xfrm>
          <a:prstGeom prst="rect">
            <a:avLst/>
          </a:prstGeom>
          <a:solidFill>
            <a:srgbClr val="FFFF3B"/>
          </a:solidFill>
          <a:ln w="9525">
            <a:noFill/>
            <a:miter lim="800000"/>
            <a:headEnd/>
            <a:tailEnd/>
          </a:ln>
        </p:spPr>
        <p:txBody>
          <a:bodyPr>
            <a:spAutoFit/>
          </a:bodyPr>
          <a:lstStyle/>
          <a:p>
            <a:pPr algn="ctr"/>
            <a:r>
              <a:rPr lang="en-US" b="1">
                <a:solidFill>
                  <a:srgbClr val="FF3300"/>
                </a:solidFill>
                <a:latin typeface="Arial" charset="0"/>
              </a:rPr>
              <a:t> Ý nghĩa lịch sử của chiến thắng </a:t>
            </a:r>
          </a:p>
          <a:p>
            <a:pPr algn="ctr"/>
            <a:r>
              <a:rPr lang="en-US" b="1">
                <a:solidFill>
                  <a:srgbClr val="FF3300"/>
                </a:solidFill>
                <a:latin typeface="Arial" charset="0"/>
              </a:rPr>
              <a:t>Điện Biên Phủ?</a:t>
            </a:r>
          </a:p>
        </p:txBody>
      </p:sp>
      <p:sp>
        <p:nvSpPr>
          <p:cNvPr id="17417" name="Text Box 45"/>
          <p:cNvSpPr txBox="1">
            <a:spLocks noChangeArrowheads="1"/>
          </p:cNvSpPr>
          <p:nvPr/>
        </p:nvSpPr>
        <p:spPr bwMode="auto">
          <a:xfrm>
            <a:off x="1219200" y="1339850"/>
            <a:ext cx="7010400" cy="946150"/>
          </a:xfrm>
          <a:prstGeom prst="rect">
            <a:avLst/>
          </a:prstGeom>
          <a:solidFill>
            <a:srgbClr val="99FFCC"/>
          </a:solidFill>
          <a:ln w="9525">
            <a:noFill/>
            <a:miter lim="800000"/>
            <a:headEnd/>
            <a:tailEnd/>
          </a:ln>
        </p:spPr>
        <p:txBody>
          <a:bodyPr>
            <a:spAutoFit/>
          </a:bodyPr>
          <a:lstStyle/>
          <a:p>
            <a:r>
              <a:rPr lang="en-US" sz="2800" b="1">
                <a:solidFill>
                  <a:srgbClr val="FF3300"/>
                </a:solidFill>
                <a:latin typeface="Arial" charset="0"/>
              </a:rPr>
              <a:t>Hoạt động 3:  </a:t>
            </a:r>
            <a:r>
              <a:rPr lang="en-US" sz="2800" b="1">
                <a:solidFill>
                  <a:srgbClr val="0000FF"/>
                </a:solidFill>
                <a:latin typeface="Arial" charset="0"/>
              </a:rPr>
              <a:t>Thảo luận theo nhóm </a:t>
            </a:r>
            <a:r>
              <a:rPr lang="en-US" sz="2800" b="1">
                <a:solidFill>
                  <a:srgbClr val="FF3300"/>
                </a:solidFill>
                <a:latin typeface="Arial" charset="0"/>
              </a:rPr>
              <a:t>	</a:t>
            </a:r>
            <a:r>
              <a:rPr lang="en-US" sz="2800" b="1">
                <a:latin typeface="Arial" charset="0"/>
              </a:rPr>
              <a:t>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6540"/>
                                        </p:tgtEl>
                                        <p:attrNameLst>
                                          <p:attrName>style.visibility</p:attrName>
                                        </p:attrNameLst>
                                      </p:cBhvr>
                                      <p:to>
                                        <p:strVal val="visible"/>
                                      </p:to>
                                    </p:set>
                                    <p:anim calcmode="lin" valueType="num">
                                      <p:cBhvr>
                                        <p:cTn id="7" dur="1000" fill="hold"/>
                                        <p:tgtEl>
                                          <p:spTgt spid="106540"/>
                                        </p:tgtEl>
                                        <p:attrNameLst>
                                          <p:attrName>ppt_x</p:attrName>
                                        </p:attrNameLst>
                                      </p:cBhvr>
                                      <p:tavLst>
                                        <p:tav tm="0">
                                          <p:val>
                                            <p:strVal val="#ppt_x-.2"/>
                                          </p:val>
                                        </p:tav>
                                        <p:tav tm="100000">
                                          <p:val>
                                            <p:strVal val="#ppt_x"/>
                                          </p:val>
                                        </p:tav>
                                      </p:tavLst>
                                    </p:anim>
                                    <p:anim calcmode="lin" valueType="num">
                                      <p:cBhvr>
                                        <p:cTn id="8" dur="1000" fill="hold"/>
                                        <p:tgtEl>
                                          <p:spTgt spid="106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6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18435"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18436" name="Line 4"/>
          <p:cNvSpPr>
            <a:spLocks noChangeShapeType="1"/>
          </p:cNvSpPr>
          <p:nvPr/>
        </p:nvSpPr>
        <p:spPr bwMode="auto">
          <a:xfrm>
            <a:off x="0" y="6667500"/>
            <a:ext cx="7543800" cy="0"/>
          </a:xfrm>
          <a:prstGeom prst="line">
            <a:avLst/>
          </a:prstGeom>
          <a:noFill/>
          <a:ln w="57150">
            <a:solidFill>
              <a:srgbClr val="FF00FF"/>
            </a:solidFill>
            <a:round/>
            <a:headEnd/>
            <a:tailEnd/>
          </a:ln>
        </p:spPr>
        <p:txBody>
          <a:bodyPr/>
          <a:lstStyle/>
          <a:p>
            <a:endParaRPr lang="en-US"/>
          </a:p>
        </p:txBody>
      </p:sp>
      <p:sp>
        <p:nvSpPr>
          <p:cNvPr id="18437" name="Line 5"/>
          <p:cNvSpPr>
            <a:spLocks noChangeShapeType="1"/>
          </p:cNvSpPr>
          <p:nvPr/>
        </p:nvSpPr>
        <p:spPr bwMode="auto">
          <a:xfrm>
            <a:off x="8915400" y="12700"/>
            <a:ext cx="0" cy="6324600"/>
          </a:xfrm>
          <a:prstGeom prst="line">
            <a:avLst/>
          </a:prstGeom>
          <a:noFill/>
          <a:ln w="38100">
            <a:solidFill>
              <a:srgbClr val="FF00FF"/>
            </a:solidFill>
            <a:round/>
            <a:headEnd/>
            <a:tailEnd/>
          </a:ln>
        </p:spPr>
        <p:txBody>
          <a:bodyPr/>
          <a:lstStyle/>
          <a:p>
            <a:endParaRPr lang="en-US"/>
          </a:p>
        </p:txBody>
      </p:sp>
      <p:sp>
        <p:nvSpPr>
          <p:cNvPr id="18438" name="WordArt 6"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8439" name="WordArt 7"/>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8440" name="Text Box 8"/>
          <p:cNvSpPr txBox="1">
            <a:spLocks noChangeArrowheads="1"/>
          </p:cNvSpPr>
          <p:nvPr/>
        </p:nvSpPr>
        <p:spPr bwMode="auto">
          <a:xfrm>
            <a:off x="685800" y="1600200"/>
            <a:ext cx="8102600" cy="461963"/>
          </a:xfrm>
          <a:prstGeom prst="rect">
            <a:avLst/>
          </a:prstGeom>
          <a:solidFill>
            <a:srgbClr val="FFFF00"/>
          </a:solidFill>
          <a:ln w="9525">
            <a:noFill/>
            <a:miter lim="800000"/>
            <a:headEnd/>
            <a:tailEnd/>
          </a:ln>
        </p:spPr>
        <p:txBody>
          <a:bodyPr>
            <a:spAutoFit/>
          </a:bodyPr>
          <a:lstStyle/>
          <a:p>
            <a:r>
              <a:rPr lang="en-US" sz="2400" b="1">
                <a:solidFill>
                  <a:schemeClr val="folHlink"/>
                </a:solidFill>
                <a:latin typeface="Arial" charset="0"/>
              </a:rPr>
              <a:t> Ý nghĩa lịch sử của chiến thắng Điện Biên Phủ</a:t>
            </a:r>
          </a:p>
        </p:txBody>
      </p:sp>
      <p:sp>
        <p:nvSpPr>
          <p:cNvPr id="18441" name="Text Box 10"/>
          <p:cNvSpPr txBox="1">
            <a:spLocks noChangeArrowheads="1"/>
          </p:cNvSpPr>
          <p:nvPr/>
        </p:nvSpPr>
        <p:spPr bwMode="auto">
          <a:xfrm>
            <a:off x="673100" y="2849563"/>
            <a:ext cx="8153400" cy="1938337"/>
          </a:xfrm>
          <a:prstGeom prst="rect">
            <a:avLst/>
          </a:prstGeom>
          <a:solidFill>
            <a:srgbClr val="00FFCC"/>
          </a:solidFill>
          <a:ln w="9525">
            <a:noFill/>
            <a:miter lim="800000"/>
            <a:headEnd/>
            <a:tailEnd/>
          </a:ln>
        </p:spPr>
        <p:txBody>
          <a:bodyPr>
            <a:spAutoFit/>
          </a:bodyPr>
          <a:lstStyle/>
          <a:p>
            <a:pPr algn="just"/>
            <a:r>
              <a:rPr lang="en-US" sz="2400" b="1">
                <a:solidFill>
                  <a:srgbClr val="FF0000"/>
                </a:solidFill>
                <a:latin typeface="Arial" charset="0"/>
              </a:rPr>
              <a:t>Chiến thắng Điện Biên Phủ Là mốc son chói lọi, góp  phần kết thúc thắng lợi chín năm kháng chiến chống thực dân Pháp của dân tộc, giáng một đòn nặng nề vào tham vọng xâm lược của chủ nghĩa đế quốc, cổ vũ mạnh mẽ phong trào giải phóng dân tộc trên thế giới.</a:t>
            </a:r>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8"/>
          <p:cNvSpPr>
            <a:spLocks noChangeShapeType="1"/>
          </p:cNvSpPr>
          <p:nvPr/>
        </p:nvSpPr>
        <p:spPr bwMode="auto">
          <a:xfrm>
            <a:off x="304800" y="457200"/>
            <a:ext cx="0" cy="6400800"/>
          </a:xfrm>
          <a:prstGeom prst="line">
            <a:avLst/>
          </a:prstGeom>
          <a:noFill/>
          <a:ln w="38100">
            <a:solidFill>
              <a:srgbClr val="FF00FF"/>
            </a:solidFill>
            <a:round/>
            <a:headEnd/>
            <a:tailEnd/>
          </a:ln>
        </p:spPr>
        <p:txBody>
          <a:bodyPr/>
          <a:lstStyle/>
          <a:p>
            <a:endParaRPr lang="en-US"/>
          </a:p>
        </p:txBody>
      </p:sp>
      <p:sp>
        <p:nvSpPr>
          <p:cNvPr id="19459" name="Line 9"/>
          <p:cNvSpPr>
            <a:spLocks noChangeShapeType="1"/>
          </p:cNvSpPr>
          <p:nvPr/>
        </p:nvSpPr>
        <p:spPr bwMode="auto">
          <a:xfrm>
            <a:off x="1752600" y="152400"/>
            <a:ext cx="7391400" cy="0"/>
          </a:xfrm>
          <a:prstGeom prst="line">
            <a:avLst/>
          </a:prstGeom>
          <a:noFill/>
          <a:ln w="57150">
            <a:solidFill>
              <a:srgbClr val="FF00FF"/>
            </a:solidFill>
            <a:round/>
            <a:headEnd/>
            <a:tailEnd/>
          </a:ln>
        </p:spPr>
        <p:txBody>
          <a:bodyPr/>
          <a:lstStyle/>
          <a:p>
            <a:endParaRPr lang="en-US"/>
          </a:p>
        </p:txBody>
      </p:sp>
      <p:sp>
        <p:nvSpPr>
          <p:cNvPr id="19460" name="Line 10"/>
          <p:cNvSpPr>
            <a:spLocks noChangeShapeType="1"/>
          </p:cNvSpPr>
          <p:nvPr/>
        </p:nvSpPr>
        <p:spPr bwMode="auto">
          <a:xfrm>
            <a:off x="0" y="6629400"/>
            <a:ext cx="7543800" cy="0"/>
          </a:xfrm>
          <a:prstGeom prst="line">
            <a:avLst/>
          </a:prstGeom>
          <a:noFill/>
          <a:ln w="57150">
            <a:solidFill>
              <a:srgbClr val="FF00FF"/>
            </a:solidFill>
            <a:round/>
            <a:headEnd/>
            <a:tailEnd/>
          </a:ln>
        </p:spPr>
        <p:txBody>
          <a:bodyPr/>
          <a:lstStyle/>
          <a:p>
            <a:endParaRPr lang="en-US"/>
          </a:p>
        </p:txBody>
      </p:sp>
      <p:sp>
        <p:nvSpPr>
          <p:cNvPr id="19461" name="Line 11"/>
          <p:cNvSpPr>
            <a:spLocks noChangeShapeType="1"/>
          </p:cNvSpPr>
          <p:nvPr/>
        </p:nvSpPr>
        <p:spPr bwMode="auto">
          <a:xfrm>
            <a:off x="9144000" y="533400"/>
            <a:ext cx="0" cy="1676400"/>
          </a:xfrm>
          <a:prstGeom prst="line">
            <a:avLst/>
          </a:prstGeom>
          <a:noFill/>
          <a:ln w="9525">
            <a:solidFill>
              <a:schemeClr val="tx1"/>
            </a:solidFill>
            <a:round/>
            <a:headEnd/>
            <a:tailEnd/>
          </a:ln>
        </p:spPr>
        <p:txBody>
          <a:bodyPr/>
          <a:lstStyle/>
          <a:p>
            <a:endParaRPr lang="en-US"/>
          </a:p>
        </p:txBody>
      </p:sp>
      <p:sp>
        <p:nvSpPr>
          <p:cNvPr id="19462" name="Line 12"/>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19463" name="WordArt 15"/>
          <p:cNvSpPr>
            <a:spLocks noChangeArrowheads="1" noChangeShapeType="1" noTextEdit="1"/>
          </p:cNvSpPr>
          <p:nvPr/>
        </p:nvSpPr>
        <p:spPr bwMode="auto">
          <a:xfrm>
            <a:off x="3200400" y="1155700"/>
            <a:ext cx="2695575" cy="381000"/>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FFCC"/>
                </a:solidFill>
                <a:latin typeface="Arial"/>
                <a:cs typeface="Arial"/>
              </a:rPr>
              <a:t>Trò chơi ô chữ</a:t>
            </a:r>
            <a:endParaRPr lang="en-US" sz="2800" kern="10">
              <a:ln w="9525">
                <a:solidFill>
                  <a:srgbClr val="000000"/>
                </a:solidFill>
                <a:round/>
                <a:headEnd/>
                <a:tailEnd/>
              </a:ln>
              <a:solidFill>
                <a:srgbClr val="00FFCC"/>
              </a:solidFill>
              <a:latin typeface="Arial"/>
              <a:cs typeface="Arial"/>
            </a:endParaRPr>
          </a:p>
        </p:txBody>
      </p:sp>
      <p:sp>
        <p:nvSpPr>
          <p:cNvPr id="84194" name="Oval 226"/>
          <p:cNvSpPr>
            <a:spLocks noChangeArrowheads="1"/>
          </p:cNvSpPr>
          <p:nvPr/>
        </p:nvSpPr>
        <p:spPr bwMode="auto">
          <a:xfrm>
            <a:off x="1917700" y="21717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1</a:t>
            </a:r>
          </a:p>
        </p:txBody>
      </p:sp>
      <p:sp>
        <p:nvSpPr>
          <p:cNvPr id="84195" name="Oval 227"/>
          <p:cNvSpPr>
            <a:spLocks noChangeArrowheads="1"/>
          </p:cNvSpPr>
          <p:nvPr/>
        </p:nvSpPr>
        <p:spPr bwMode="auto">
          <a:xfrm>
            <a:off x="1917700" y="26289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2</a:t>
            </a:r>
          </a:p>
        </p:txBody>
      </p:sp>
      <p:sp>
        <p:nvSpPr>
          <p:cNvPr id="84196" name="Oval 228"/>
          <p:cNvSpPr>
            <a:spLocks noChangeArrowheads="1"/>
          </p:cNvSpPr>
          <p:nvPr/>
        </p:nvSpPr>
        <p:spPr bwMode="auto">
          <a:xfrm>
            <a:off x="1917700" y="30734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3</a:t>
            </a:r>
          </a:p>
        </p:txBody>
      </p:sp>
      <p:sp>
        <p:nvSpPr>
          <p:cNvPr id="84197" name="Oval 229"/>
          <p:cNvSpPr>
            <a:spLocks noChangeArrowheads="1"/>
          </p:cNvSpPr>
          <p:nvPr/>
        </p:nvSpPr>
        <p:spPr bwMode="auto">
          <a:xfrm>
            <a:off x="1917700" y="35433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4</a:t>
            </a:r>
          </a:p>
        </p:txBody>
      </p:sp>
      <p:sp>
        <p:nvSpPr>
          <p:cNvPr id="84198" name="Oval 230"/>
          <p:cNvSpPr>
            <a:spLocks noChangeArrowheads="1"/>
          </p:cNvSpPr>
          <p:nvPr/>
        </p:nvSpPr>
        <p:spPr bwMode="auto">
          <a:xfrm>
            <a:off x="1905000" y="40132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5</a:t>
            </a:r>
          </a:p>
        </p:txBody>
      </p:sp>
      <p:sp>
        <p:nvSpPr>
          <p:cNvPr id="84199" name="Oval 231"/>
          <p:cNvSpPr>
            <a:spLocks noChangeArrowheads="1"/>
          </p:cNvSpPr>
          <p:nvPr/>
        </p:nvSpPr>
        <p:spPr bwMode="auto">
          <a:xfrm>
            <a:off x="1917700" y="4495800"/>
            <a:ext cx="381000" cy="381000"/>
          </a:xfrm>
          <a:prstGeom prst="ellipse">
            <a:avLst/>
          </a:prstGeom>
          <a:solidFill>
            <a:schemeClr val="accent1"/>
          </a:solidFill>
          <a:ln w="9525">
            <a:noFill/>
            <a:round/>
            <a:headEnd/>
            <a:tailEnd/>
          </a:ln>
        </p:spPr>
        <p:txBody>
          <a:bodyPr wrap="none" anchor="ctr"/>
          <a:lstStyle/>
          <a:p>
            <a:pPr algn="ctr"/>
            <a:r>
              <a:rPr lang="en-US" sz="2800">
                <a:solidFill>
                  <a:srgbClr val="0000FF"/>
                </a:solidFill>
                <a:latin typeface="Arial" charset="0"/>
              </a:rPr>
              <a:t>6</a:t>
            </a:r>
          </a:p>
        </p:txBody>
      </p:sp>
      <p:sp>
        <p:nvSpPr>
          <p:cNvPr id="19470" name="Text Box 232"/>
          <p:cNvSpPr txBox="1">
            <a:spLocks noChangeArrowheads="1"/>
          </p:cNvSpPr>
          <p:nvPr/>
        </p:nvSpPr>
        <p:spPr bwMode="auto">
          <a:xfrm>
            <a:off x="8435975" y="2057400"/>
            <a:ext cx="327025"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7</a:t>
            </a:r>
          </a:p>
        </p:txBody>
      </p:sp>
      <p:sp>
        <p:nvSpPr>
          <p:cNvPr id="19471" name="Text Box 233"/>
          <p:cNvSpPr txBox="1">
            <a:spLocks noChangeArrowheads="1"/>
          </p:cNvSpPr>
          <p:nvPr/>
        </p:nvSpPr>
        <p:spPr bwMode="auto">
          <a:xfrm>
            <a:off x="8324850" y="3389313"/>
            <a:ext cx="469900"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12</a:t>
            </a:r>
          </a:p>
        </p:txBody>
      </p:sp>
      <p:sp>
        <p:nvSpPr>
          <p:cNvPr id="19472" name="Text Box 234"/>
          <p:cNvSpPr txBox="1">
            <a:spLocks noChangeArrowheads="1"/>
          </p:cNvSpPr>
          <p:nvPr/>
        </p:nvSpPr>
        <p:spPr bwMode="auto">
          <a:xfrm>
            <a:off x="8426450" y="3897313"/>
            <a:ext cx="327025"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9</a:t>
            </a:r>
          </a:p>
        </p:txBody>
      </p:sp>
      <p:sp>
        <p:nvSpPr>
          <p:cNvPr id="19473" name="Text Box 235"/>
          <p:cNvSpPr txBox="1">
            <a:spLocks noChangeArrowheads="1"/>
          </p:cNvSpPr>
          <p:nvPr/>
        </p:nvSpPr>
        <p:spPr bwMode="auto">
          <a:xfrm>
            <a:off x="8305800" y="4343400"/>
            <a:ext cx="469900"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10</a:t>
            </a:r>
          </a:p>
        </p:txBody>
      </p:sp>
      <p:sp>
        <p:nvSpPr>
          <p:cNvPr id="19474" name="Text Box 236"/>
          <p:cNvSpPr txBox="1">
            <a:spLocks noChangeArrowheads="1"/>
          </p:cNvSpPr>
          <p:nvPr/>
        </p:nvSpPr>
        <p:spPr bwMode="auto">
          <a:xfrm>
            <a:off x="8302625" y="2500313"/>
            <a:ext cx="469900"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10</a:t>
            </a:r>
          </a:p>
        </p:txBody>
      </p:sp>
      <p:sp>
        <p:nvSpPr>
          <p:cNvPr id="19475" name="Text Box 237"/>
          <p:cNvSpPr txBox="1">
            <a:spLocks noChangeArrowheads="1"/>
          </p:cNvSpPr>
          <p:nvPr/>
        </p:nvSpPr>
        <p:spPr bwMode="auto">
          <a:xfrm>
            <a:off x="8312150" y="2944813"/>
            <a:ext cx="469900" cy="400050"/>
          </a:xfrm>
          <a:prstGeom prst="rect">
            <a:avLst/>
          </a:prstGeom>
          <a:noFill/>
          <a:ln w="9525">
            <a:noFill/>
            <a:miter lim="800000"/>
            <a:headEnd/>
            <a:tailEnd/>
          </a:ln>
        </p:spPr>
        <p:txBody>
          <a:bodyPr wrap="none">
            <a:spAutoFit/>
          </a:bodyPr>
          <a:lstStyle/>
          <a:p>
            <a:r>
              <a:rPr lang="en-US" sz="2000">
                <a:solidFill>
                  <a:srgbClr val="3399FF"/>
                </a:solidFill>
                <a:latin typeface="Arial" charset="0"/>
              </a:rPr>
              <a:t>12</a:t>
            </a:r>
          </a:p>
        </p:txBody>
      </p:sp>
      <p:sp>
        <p:nvSpPr>
          <p:cNvPr id="19476" name="WordArt 239"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4"/>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19477" name="WordArt 240"/>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84209" name="Text Box 241"/>
          <p:cNvSpPr txBox="1">
            <a:spLocks noChangeArrowheads="1"/>
          </p:cNvSpPr>
          <p:nvPr/>
        </p:nvSpPr>
        <p:spPr bwMode="auto">
          <a:xfrm>
            <a:off x="914400" y="560705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Nơi diễn ra cuộc họp của Trung ương Đảng ta thông qua phương án mở chiến dịch Điện Biên Phủ?</a:t>
            </a:r>
          </a:p>
        </p:txBody>
      </p:sp>
      <p:sp>
        <p:nvSpPr>
          <p:cNvPr id="84210" name="Text Box 242"/>
          <p:cNvSpPr txBox="1">
            <a:spLocks noChangeArrowheads="1"/>
          </p:cNvSpPr>
          <p:nvPr/>
        </p:nvSpPr>
        <p:spPr bwMode="auto">
          <a:xfrm>
            <a:off x="838200" y="563880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cánh đồng tại Điện Biên Phủ mà thực dân Pháp chọn để xây dựng sân bay?</a:t>
            </a:r>
          </a:p>
        </p:txBody>
      </p:sp>
      <p:sp>
        <p:nvSpPr>
          <p:cNvPr id="84211" name="Text Box 243"/>
          <p:cNvSpPr txBox="1">
            <a:spLocks noChangeArrowheads="1"/>
          </p:cNvSpPr>
          <p:nvPr/>
        </p:nvSpPr>
        <p:spPr bwMode="auto">
          <a:xfrm>
            <a:off x="914400" y="5638800"/>
            <a:ext cx="7620000" cy="830263"/>
          </a:xfrm>
          <a:prstGeom prst="rect">
            <a:avLst/>
          </a:prstGeom>
          <a:noFill/>
          <a:ln w="9525">
            <a:noFill/>
            <a:miter lim="800000"/>
            <a:headEnd/>
            <a:tailEnd/>
          </a:ln>
        </p:spPr>
        <p:txBody>
          <a:bodyPr>
            <a:spAutoFit/>
          </a:bodyPr>
          <a:lstStyle/>
          <a:p>
            <a:r>
              <a:rPr lang="en-US" sz="2400">
                <a:solidFill>
                  <a:schemeClr val="hlink"/>
                </a:solidFill>
                <a:latin typeface="Arial" charset="0"/>
              </a:rPr>
              <a:t>Vị tổng tư lệnh của quân đội ta trong chiến dịch Điện Biên Phủ là ai?</a:t>
            </a:r>
          </a:p>
        </p:txBody>
      </p:sp>
      <p:sp>
        <p:nvSpPr>
          <p:cNvPr id="84212" name="Text Box 244"/>
          <p:cNvSpPr txBox="1">
            <a:spLocks noChangeArrowheads="1"/>
          </p:cNvSpPr>
          <p:nvPr/>
        </p:nvSpPr>
        <p:spPr bwMode="auto">
          <a:xfrm>
            <a:off x="990600" y="5683250"/>
            <a:ext cx="7543800" cy="830263"/>
          </a:xfrm>
          <a:prstGeom prst="rect">
            <a:avLst/>
          </a:prstGeom>
          <a:noFill/>
          <a:ln w="9525">
            <a:noFill/>
            <a:miter lim="800000"/>
            <a:headEnd/>
            <a:tailEnd/>
          </a:ln>
        </p:spPr>
        <p:txBody>
          <a:bodyPr>
            <a:spAutoFit/>
          </a:bodyPr>
          <a:lstStyle/>
          <a:p>
            <a:r>
              <a:rPr lang="en-US" sz="2400">
                <a:solidFill>
                  <a:srgbClr val="0000FF"/>
                </a:solidFill>
                <a:latin typeface="Arial" charset="0"/>
              </a:rPr>
              <a:t>Người anh hùng lấy thân mình lấp lỗ châu mai để đồng đội xông lên tiêu diệt địch?</a:t>
            </a:r>
          </a:p>
        </p:txBody>
      </p:sp>
      <p:sp>
        <p:nvSpPr>
          <p:cNvPr id="84213" name="Text Box 245"/>
          <p:cNvSpPr txBox="1">
            <a:spLocks noChangeArrowheads="1"/>
          </p:cNvSpPr>
          <p:nvPr/>
        </p:nvSpPr>
        <p:spPr bwMode="auto">
          <a:xfrm>
            <a:off x="838200" y="5683250"/>
            <a:ext cx="7026275" cy="830263"/>
          </a:xfrm>
          <a:prstGeom prst="rect">
            <a:avLst/>
          </a:prstGeom>
          <a:noFill/>
          <a:ln w="9525">
            <a:noFill/>
            <a:miter lim="800000"/>
            <a:headEnd/>
            <a:tailEnd/>
          </a:ln>
        </p:spPr>
        <p:txBody>
          <a:bodyPr>
            <a:spAutoFit/>
          </a:bodyPr>
          <a:lstStyle/>
          <a:p>
            <a:r>
              <a:rPr lang="en-US" sz="2400">
                <a:solidFill>
                  <a:srgbClr val="0000FF"/>
                </a:solidFill>
                <a:latin typeface="Arial" charset="0"/>
              </a:rPr>
              <a:t>Vị tướng của quân đội Pháp đã bị quân ta bắt sống trong chiến dịch Điện Biên Phủ?</a:t>
            </a:r>
          </a:p>
        </p:txBody>
      </p:sp>
      <p:sp>
        <p:nvSpPr>
          <p:cNvPr id="84214" name="Text Box 246"/>
          <p:cNvSpPr txBox="1">
            <a:spLocks noChangeArrowheads="1"/>
          </p:cNvSpPr>
          <p:nvPr/>
        </p:nvSpPr>
        <p:spPr bwMode="auto">
          <a:xfrm>
            <a:off x="838200" y="5638800"/>
            <a:ext cx="8077200" cy="830263"/>
          </a:xfrm>
          <a:prstGeom prst="rect">
            <a:avLst/>
          </a:prstGeom>
          <a:noFill/>
          <a:ln w="9525">
            <a:noFill/>
            <a:miter lim="800000"/>
            <a:headEnd/>
            <a:tailEnd/>
          </a:ln>
        </p:spPr>
        <p:txBody>
          <a:bodyPr>
            <a:spAutoFit/>
          </a:bodyPr>
          <a:lstStyle/>
          <a:p>
            <a:r>
              <a:rPr lang="en-US" sz="2400">
                <a:solidFill>
                  <a:schemeClr val="hlink"/>
                </a:solidFill>
                <a:latin typeface="Arial" charset="0"/>
              </a:rPr>
              <a:t>Sau 56 ngày đêm chiến đấu kiên cường và anh dũng bộ đội ta đã là người đạt được kết quả này ?</a:t>
            </a:r>
          </a:p>
        </p:txBody>
      </p:sp>
      <p:grpSp>
        <p:nvGrpSpPr>
          <p:cNvPr id="19484" name="Group 305"/>
          <p:cNvGrpSpPr>
            <a:grpSpLocks/>
          </p:cNvGrpSpPr>
          <p:nvPr/>
        </p:nvGrpSpPr>
        <p:grpSpPr bwMode="auto">
          <a:xfrm>
            <a:off x="2667000" y="2057400"/>
            <a:ext cx="5486400" cy="2743200"/>
            <a:chOff x="1824" y="1104"/>
            <a:chExt cx="3456" cy="1728"/>
          </a:xfrm>
        </p:grpSpPr>
        <p:sp>
          <p:nvSpPr>
            <p:cNvPr id="19491" name="Rectangle 205"/>
            <p:cNvSpPr>
              <a:spLocks noChangeArrowheads="1"/>
            </p:cNvSpPr>
            <p:nvPr/>
          </p:nvSpPr>
          <p:spPr bwMode="auto">
            <a:xfrm>
              <a:off x="3264"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2" name="Rectangle 207"/>
            <p:cNvSpPr>
              <a:spLocks noChangeArrowheads="1"/>
            </p:cNvSpPr>
            <p:nvPr/>
          </p:nvSpPr>
          <p:spPr bwMode="auto">
            <a:xfrm>
              <a:off x="2976"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3" name="Rectangle 208"/>
            <p:cNvSpPr>
              <a:spLocks noChangeArrowheads="1"/>
            </p:cNvSpPr>
            <p:nvPr/>
          </p:nvSpPr>
          <p:spPr bwMode="auto">
            <a:xfrm>
              <a:off x="2688"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4" name="Rectangle 209"/>
            <p:cNvSpPr>
              <a:spLocks noChangeArrowheads="1"/>
            </p:cNvSpPr>
            <p:nvPr/>
          </p:nvSpPr>
          <p:spPr bwMode="auto">
            <a:xfrm>
              <a:off x="1824"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5" name="Rectangle 210"/>
            <p:cNvSpPr>
              <a:spLocks noChangeArrowheads="1"/>
            </p:cNvSpPr>
            <p:nvPr/>
          </p:nvSpPr>
          <p:spPr bwMode="auto">
            <a:xfrm>
              <a:off x="2400"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6" name="Rectangle 211"/>
            <p:cNvSpPr>
              <a:spLocks noChangeArrowheads="1"/>
            </p:cNvSpPr>
            <p:nvPr/>
          </p:nvSpPr>
          <p:spPr bwMode="auto">
            <a:xfrm>
              <a:off x="2112"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7" name="Rectangle 212"/>
            <p:cNvSpPr>
              <a:spLocks noChangeArrowheads="1"/>
            </p:cNvSpPr>
            <p:nvPr/>
          </p:nvSpPr>
          <p:spPr bwMode="auto">
            <a:xfrm>
              <a:off x="3552" y="110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8" name="Rectangle 247"/>
            <p:cNvSpPr>
              <a:spLocks noChangeArrowheads="1"/>
            </p:cNvSpPr>
            <p:nvPr/>
          </p:nvSpPr>
          <p:spPr bwMode="auto">
            <a:xfrm>
              <a:off x="1824"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499" name="Rectangle 248"/>
            <p:cNvSpPr>
              <a:spLocks noChangeArrowheads="1"/>
            </p:cNvSpPr>
            <p:nvPr/>
          </p:nvSpPr>
          <p:spPr bwMode="auto">
            <a:xfrm>
              <a:off x="2112"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0" name="Rectangle 249"/>
            <p:cNvSpPr>
              <a:spLocks noChangeArrowheads="1"/>
            </p:cNvSpPr>
            <p:nvPr/>
          </p:nvSpPr>
          <p:spPr bwMode="auto">
            <a:xfrm>
              <a:off x="2400"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1" name="Rectangle 250"/>
            <p:cNvSpPr>
              <a:spLocks noChangeArrowheads="1"/>
            </p:cNvSpPr>
            <p:nvPr/>
          </p:nvSpPr>
          <p:spPr bwMode="auto">
            <a:xfrm>
              <a:off x="2688"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2" name="Rectangle 251"/>
            <p:cNvSpPr>
              <a:spLocks noChangeArrowheads="1"/>
            </p:cNvSpPr>
            <p:nvPr/>
          </p:nvSpPr>
          <p:spPr bwMode="auto">
            <a:xfrm>
              <a:off x="2976"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3" name="Rectangle 252"/>
            <p:cNvSpPr>
              <a:spLocks noChangeArrowheads="1"/>
            </p:cNvSpPr>
            <p:nvPr/>
          </p:nvSpPr>
          <p:spPr bwMode="auto">
            <a:xfrm>
              <a:off x="3840"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4" name="Rectangle 253"/>
            <p:cNvSpPr>
              <a:spLocks noChangeArrowheads="1"/>
            </p:cNvSpPr>
            <p:nvPr/>
          </p:nvSpPr>
          <p:spPr bwMode="auto">
            <a:xfrm>
              <a:off x="3552"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5" name="Rectangle 254"/>
            <p:cNvSpPr>
              <a:spLocks noChangeArrowheads="1"/>
            </p:cNvSpPr>
            <p:nvPr/>
          </p:nvSpPr>
          <p:spPr bwMode="auto">
            <a:xfrm>
              <a:off x="3264"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6" name="Rectangle 255"/>
            <p:cNvSpPr>
              <a:spLocks noChangeArrowheads="1"/>
            </p:cNvSpPr>
            <p:nvPr/>
          </p:nvSpPr>
          <p:spPr bwMode="auto">
            <a:xfrm>
              <a:off x="326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7" name="Rectangle 256"/>
            <p:cNvSpPr>
              <a:spLocks noChangeArrowheads="1"/>
            </p:cNvSpPr>
            <p:nvPr/>
          </p:nvSpPr>
          <p:spPr bwMode="auto">
            <a:xfrm>
              <a:off x="211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8" name="Rectangle 257"/>
            <p:cNvSpPr>
              <a:spLocks noChangeArrowheads="1"/>
            </p:cNvSpPr>
            <p:nvPr/>
          </p:nvSpPr>
          <p:spPr bwMode="auto">
            <a:xfrm>
              <a:off x="2400"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09" name="Rectangle 258"/>
            <p:cNvSpPr>
              <a:spLocks noChangeArrowheads="1"/>
            </p:cNvSpPr>
            <p:nvPr/>
          </p:nvSpPr>
          <p:spPr bwMode="auto">
            <a:xfrm>
              <a:off x="2688"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0" name="Rectangle 259"/>
            <p:cNvSpPr>
              <a:spLocks noChangeArrowheads="1"/>
            </p:cNvSpPr>
            <p:nvPr/>
          </p:nvSpPr>
          <p:spPr bwMode="auto">
            <a:xfrm>
              <a:off x="2976"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1" name="Rectangle 260"/>
            <p:cNvSpPr>
              <a:spLocks noChangeArrowheads="1"/>
            </p:cNvSpPr>
            <p:nvPr/>
          </p:nvSpPr>
          <p:spPr bwMode="auto">
            <a:xfrm>
              <a:off x="182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2" name="Rectangle 261"/>
            <p:cNvSpPr>
              <a:spLocks noChangeArrowheads="1"/>
            </p:cNvSpPr>
            <p:nvPr/>
          </p:nvSpPr>
          <p:spPr bwMode="auto">
            <a:xfrm>
              <a:off x="4416"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3" name="Rectangle 262"/>
            <p:cNvSpPr>
              <a:spLocks noChangeArrowheads="1"/>
            </p:cNvSpPr>
            <p:nvPr/>
          </p:nvSpPr>
          <p:spPr bwMode="auto">
            <a:xfrm>
              <a:off x="4128" y="139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4" name="Rectangle 263"/>
            <p:cNvSpPr>
              <a:spLocks noChangeArrowheads="1"/>
            </p:cNvSpPr>
            <p:nvPr/>
          </p:nvSpPr>
          <p:spPr bwMode="auto">
            <a:xfrm>
              <a:off x="4416"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5" name="Rectangle 264"/>
            <p:cNvSpPr>
              <a:spLocks noChangeArrowheads="1"/>
            </p:cNvSpPr>
            <p:nvPr/>
          </p:nvSpPr>
          <p:spPr bwMode="auto">
            <a:xfrm>
              <a:off x="4128"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6" name="Rectangle 265"/>
            <p:cNvSpPr>
              <a:spLocks noChangeArrowheads="1"/>
            </p:cNvSpPr>
            <p:nvPr/>
          </p:nvSpPr>
          <p:spPr bwMode="auto">
            <a:xfrm>
              <a:off x="3840"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7" name="Rectangle 266"/>
            <p:cNvSpPr>
              <a:spLocks noChangeArrowheads="1"/>
            </p:cNvSpPr>
            <p:nvPr/>
          </p:nvSpPr>
          <p:spPr bwMode="auto">
            <a:xfrm>
              <a:off x="355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8" name="Rectangle 267"/>
            <p:cNvSpPr>
              <a:spLocks noChangeArrowheads="1"/>
            </p:cNvSpPr>
            <p:nvPr/>
          </p:nvSpPr>
          <p:spPr bwMode="auto">
            <a:xfrm>
              <a:off x="4992"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19" name="Rectangle 268"/>
            <p:cNvSpPr>
              <a:spLocks noChangeArrowheads="1"/>
            </p:cNvSpPr>
            <p:nvPr/>
          </p:nvSpPr>
          <p:spPr bwMode="auto">
            <a:xfrm>
              <a:off x="4704" y="168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0" name="Rectangle 269"/>
            <p:cNvSpPr>
              <a:spLocks noChangeArrowheads="1"/>
            </p:cNvSpPr>
            <p:nvPr/>
          </p:nvSpPr>
          <p:spPr bwMode="auto">
            <a:xfrm>
              <a:off x="326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1" name="Rectangle 270"/>
            <p:cNvSpPr>
              <a:spLocks noChangeArrowheads="1"/>
            </p:cNvSpPr>
            <p:nvPr/>
          </p:nvSpPr>
          <p:spPr bwMode="auto">
            <a:xfrm>
              <a:off x="211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2" name="Rectangle 271"/>
            <p:cNvSpPr>
              <a:spLocks noChangeArrowheads="1"/>
            </p:cNvSpPr>
            <p:nvPr/>
          </p:nvSpPr>
          <p:spPr bwMode="auto">
            <a:xfrm>
              <a:off x="2400"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3" name="Rectangle 272"/>
            <p:cNvSpPr>
              <a:spLocks noChangeArrowheads="1"/>
            </p:cNvSpPr>
            <p:nvPr/>
          </p:nvSpPr>
          <p:spPr bwMode="auto">
            <a:xfrm>
              <a:off x="2688"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4" name="Rectangle 273"/>
            <p:cNvSpPr>
              <a:spLocks noChangeArrowheads="1"/>
            </p:cNvSpPr>
            <p:nvPr/>
          </p:nvSpPr>
          <p:spPr bwMode="auto">
            <a:xfrm>
              <a:off x="2976"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5" name="Rectangle 274"/>
            <p:cNvSpPr>
              <a:spLocks noChangeArrowheads="1"/>
            </p:cNvSpPr>
            <p:nvPr/>
          </p:nvSpPr>
          <p:spPr bwMode="auto">
            <a:xfrm>
              <a:off x="182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6" name="Rectangle 275"/>
            <p:cNvSpPr>
              <a:spLocks noChangeArrowheads="1"/>
            </p:cNvSpPr>
            <p:nvPr/>
          </p:nvSpPr>
          <p:spPr bwMode="auto">
            <a:xfrm>
              <a:off x="4416"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7" name="Rectangle 276"/>
            <p:cNvSpPr>
              <a:spLocks noChangeArrowheads="1"/>
            </p:cNvSpPr>
            <p:nvPr/>
          </p:nvSpPr>
          <p:spPr bwMode="auto">
            <a:xfrm>
              <a:off x="4128"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8" name="Rectangle 277"/>
            <p:cNvSpPr>
              <a:spLocks noChangeArrowheads="1"/>
            </p:cNvSpPr>
            <p:nvPr/>
          </p:nvSpPr>
          <p:spPr bwMode="auto">
            <a:xfrm>
              <a:off x="3840"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29" name="Rectangle 278"/>
            <p:cNvSpPr>
              <a:spLocks noChangeArrowheads="1"/>
            </p:cNvSpPr>
            <p:nvPr/>
          </p:nvSpPr>
          <p:spPr bwMode="auto">
            <a:xfrm>
              <a:off x="355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0" name="Rectangle 279"/>
            <p:cNvSpPr>
              <a:spLocks noChangeArrowheads="1"/>
            </p:cNvSpPr>
            <p:nvPr/>
          </p:nvSpPr>
          <p:spPr bwMode="auto">
            <a:xfrm>
              <a:off x="4992"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1" name="Rectangle 280"/>
            <p:cNvSpPr>
              <a:spLocks noChangeArrowheads="1"/>
            </p:cNvSpPr>
            <p:nvPr/>
          </p:nvSpPr>
          <p:spPr bwMode="auto">
            <a:xfrm>
              <a:off x="4704" y="19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2" name="Rectangle 281"/>
            <p:cNvSpPr>
              <a:spLocks noChangeArrowheads="1"/>
            </p:cNvSpPr>
            <p:nvPr/>
          </p:nvSpPr>
          <p:spPr bwMode="auto">
            <a:xfrm>
              <a:off x="3264"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3" name="Rectangle 282"/>
            <p:cNvSpPr>
              <a:spLocks noChangeArrowheads="1"/>
            </p:cNvSpPr>
            <p:nvPr/>
          </p:nvSpPr>
          <p:spPr bwMode="auto">
            <a:xfrm>
              <a:off x="2112"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4" name="Rectangle 283"/>
            <p:cNvSpPr>
              <a:spLocks noChangeArrowheads="1"/>
            </p:cNvSpPr>
            <p:nvPr/>
          </p:nvSpPr>
          <p:spPr bwMode="auto">
            <a:xfrm>
              <a:off x="2400"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5" name="Rectangle 284"/>
            <p:cNvSpPr>
              <a:spLocks noChangeArrowheads="1"/>
            </p:cNvSpPr>
            <p:nvPr/>
          </p:nvSpPr>
          <p:spPr bwMode="auto">
            <a:xfrm>
              <a:off x="2688"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6" name="Rectangle 285"/>
            <p:cNvSpPr>
              <a:spLocks noChangeArrowheads="1"/>
            </p:cNvSpPr>
            <p:nvPr/>
          </p:nvSpPr>
          <p:spPr bwMode="auto">
            <a:xfrm>
              <a:off x="2976"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7" name="Rectangle 286"/>
            <p:cNvSpPr>
              <a:spLocks noChangeArrowheads="1"/>
            </p:cNvSpPr>
            <p:nvPr/>
          </p:nvSpPr>
          <p:spPr bwMode="auto">
            <a:xfrm>
              <a:off x="1824"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8" name="Rectangle 288"/>
            <p:cNvSpPr>
              <a:spLocks noChangeArrowheads="1"/>
            </p:cNvSpPr>
            <p:nvPr/>
          </p:nvSpPr>
          <p:spPr bwMode="auto">
            <a:xfrm>
              <a:off x="4128"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39" name="Rectangle 289"/>
            <p:cNvSpPr>
              <a:spLocks noChangeArrowheads="1"/>
            </p:cNvSpPr>
            <p:nvPr/>
          </p:nvSpPr>
          <p:spPr bwMode="auto">
            <a:xfrm>
              <a:off x="3840"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0" name="Rectangle 290"/>
            <p:cNvSpPr>
              <a:spLocks noChangeArrowheads="1"/>
            </p:cNvSpPr>
            <p:nvPr/>
          </p:nvSpPr>
          <p:spPr bwMode="auto">
            <a:xfrm>
              <a:off x="3552" y="22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1" name="Rectangle 293"/>
            <p:cNvSpPr>
              <a:spLocks noChangeArrowheads="1"/>
            </p:cNvSpPr>
            <p:nvPr/>
          </p:nvSpPr>
          <p:spPr bwMode="auto">
            <a:xfrm>
              <a:off x="3264"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2" name="Rectangle 294"/>
            <p:cNvSpPr>
              <a:spLocks noChangeArrowheads="1"/>
            </p:cNvSpPr>
            <p:nvPr/>
          </p:nvSpPr>
          <p:spPr bwMode="auto">
            <a:xfrm>
              <a:off x="2112"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3" name="Rectangle 295"/>
            <p:cNvSpPr>
              <a:spLocks noChangeArrowheads="1"/>
            </p:cNvSpPr>
            <p:nvPr/>
          </p:nvSpPr>
          <p:spPr bwMode="auto">
            <a:xfrm>
              <a:off x="2400"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4" name="Rectangle 296"/>
            <p:cNvSpPr>
              <a:spLocks noChangeArrowheads="1"/>
            </p:cNvSpPr>
            <p:nvPr/>
          </p:nvSpPr>
          <p:spPr bwMode="auto">
            <a:xfrm>
              <a:off x="2688"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5" name="Rectangle 297"/>
            <p:cNvSpPr>
              <a:spLocks noChangeArrowheads="1"/>
            </p:cNvSpPr>
            <p:nvPr/>
          </p:nvSpPr>
          <p:spPr bwMode="auto">
            <a:xfrm>
              <a:off x="2976"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6" name="Rectangle 298"/>
            <p:cNvSpPr>
              <a:spLocks noChangeArrowheads="1"/>
            </p:cNvSpPr>
            <p:nvPr/>
          </p:nvSpPr>
          <p:spPr bwMode="auto">
            <a:xfrm>
              <a:off x="1824"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7" name="Rectangle 299"/>
            <p:cNvSpPr>
              <a:spLocks noChangeArrowheads="1"/>
            </p:cNvSpPr>
            <p:nvPr/>
          </p:nvSpPr>
          <p:spPr bwMode="auto">
            <a:xfrm>
              <a:off x="4416"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8" name="Rectangle 300"/>
            <p:cNvSpPr>
              <a:spLocks noChangeArrowheads="1"/>
            </p:cNvSpPr>
            <p:nvPr/>
          </p:nvSpPr>
          <p:spPr bwMode="auto">
            <a:xfrm>
              <a:off x="4128"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49" name="Rectangle 301"/>
            <p:cNvSpPr>
              <a:spLocks noChangeArrowheads="1"/>
            </p:cNvSpPr>
            <p:nvPr/>
          </p:nvSpPr>
          <p:spPr bwMode="auto">
            <a:xfrm>
              <a:off x="3840"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sp>
          <p:nvSpPr>
            <p:cNvPr id="19550" name="Rectangle 302"/>
            <p:cNvSpPr>
              <a:spLocks noChangeArrowheads="1"/>
            </p:cNvSpPr>
            <p:nvPr/>
          </p:nvSpPr>
          <p:spPr bwMode="auto">
            <a:xfrm>
              <a:off x="3552" y="25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2800" b="1">
                <a:solidFill>
                  <a:srgbClr val="FF0000"/>
                </a:solidFill>
                <a:latin typeface="Arial" charset="0"/>
              </a:endParaRPr>
            </a:p>
          </p:txBody>
        </p:sp>
      </p:grpSp>
      <p:sp>
        <p:nvSpPr>
          <p:cNvPr id="84274" name="Text Box 306"/>
          <p:cNvSpPr txBox="1">
            <a:spLocks noChangeArrowheads="1"/>
          </p:cNvSpPr>
          <p:nvPr/>
        </p:nvSpPr>
        <p:spPr bwMode="auto">
          <a:xfrm>
            <a:off x="2663825" y="2071688"/>
            <a:ext cx="3889375" cy="461962"/>
          </a:xfrm>
          <a:prstGeom prst="rect">
            <a:avLst/>
          </a:prstGeom>
          <a:noFill/>
          <a:ln w="9525">
            <a:noFill/>
            <a:miter lim="800000"/>
            <a:headEnd/>
            <a:tailEnd/>
          </a:ln>
        </p:spPr>
        <p:txBody>
          <a:bodyPr>
            <a:spAutoFit/>
          </a:bodyPr>
          <a:lstStyle/>
          <a:p>
            <a:r>
              <a:rPr lang="en-US" sz="2400" b="1">
                <a:solidFill>
                  <a:srgbClr val="FF0000"/>
                </a:solidFill>
                <a:latin typeface="Arial" charset="0"/>
              </a:rPr>
              <a:t>V    I    Ệ    T    B  Ắ  C</a:t>
            </a:r>
          </a:p>
        </p:txBody>
      </p:sp>
      <p:sp>
        <p:nvSpPr>
          <p:cNvPr id="84275" name="Text Box 307"/>
          <p:cNvSpPr txBox="1">
            <a:spLocks noChangeArrowheads="1"/>
          </p:cNvSpPr>
          <p:nvPr/>
        </p:nvSpPr>
        <p:spPr bwMode="auto">
          <a:xfrm>
            <a:off x="2667000" y="2986088"/>
            <a:ext cx="5715000" cy="461962"/>
          </a:xfrm>
          <a:prstGeom prst="rect">
            <a:avLst/>
          </a:prstGeom>
          <a:noFill/>
          <a:ln w="9525">
            <a:noFill/>
            <a:miter lim="800000"/>
            <a:headEnd/>
            <a:tailEnd/>
          </a:ln>
        </p:spPr>
        <p:txBody>
          <a:bodyPr>
            <a:spAutoFit/>
          </a:bodyPr>
          <a:lstStyle/>
          <a:p>
            <a:r>
              <a:rPr lang="en-US" sz="2400" b="1">
                <a:solidFill>
                  <a:srgbClr val="FF0000"/>
                </a:solidFill>
                <a:latin typeface="Arial" charset="0"/>
              </a:rPr>
              <a:t>V   Õ  N    G  U   Y   Ê    N  G   I     Á  P</a:t>
            </a:r>
          </a:p>
        </p:txBody>
      </p:sp>
      <p:sp>
        <p:nvSpPr>
          <p:cNvPr id="84276" name="Text Box 308"/>
          <p:cNvSpPr txBox="1">
            <a:spLocks noChangeArrowheads="1"/>
          </p:cNvSpPr>
          <p:nvPr/>
        </p:nvSpPr>
        <p:spPr bwMode="auto">
          <a:xfrm>
            <a:off x="2578100" y="2528888"/>
            <a:ext cx="5181600" cy="461962"/>
          </a:xfrm>
          <a:prstGeom prst="rect">
            <a:avLst/>
          </a:prstGeom>
          <a:noFill/>
          <a:ln w="9525">
            <a:noFill/>
            <a:miter lim="800000"/>
            <a:headEnd/>
            <a:tailEnd/>
          </a:ln>
        </p:spPr>
        <p:txBody>
          <a:bodyPr>
            <a:spAutoFit/>
          </a:bodyPr>
          <a:lstStyle/>
          <a:p>
            <a:r>
              <a:rPr lang="en-US" sz="2400" b="1">
                <a:solidFill>
                  <a:srgbClr val="FF0000"/>
                </a:solidFill>
                <a:latin typeface="Arial" charset="0"/>
              </a:rPr>
              <a:t>M    Ư  Ờ  N   G   T   H   A    N  H</a:t>
            </a:r>
          </a:p>
        </p:txBody>
      </p:sp>
      <p:sp>
        <p:nvSpPr>
          <p:cNvPr id="84277" name="Text Box 309"/>
          <p:cNvSpPr txBox="1">
            <a:spLocks noChangeArrowheads="1"/>
          </p:cNvSpPr>
          <p:nvPr/>
        </p:nvSpPr>
        <p:spPr bwMode="auto">
          <a:xfrm>
            <a:off x="2667000" y="3430588"/>
            <a:ext cx="5507038" cy="461962"/>
          </a:xfrm>
          <a:prstGeom prst="rect">
            <a:avLst/>
          </a:prstGeom>
          <a:noFill/>
          <a:ln w="9525">
            <a:noFill/>
            <a:miter lim="800000"/>
            <a:headEnd/>
            <a:tailEnd/>
          </a:ln>
        </p:spPr>
        <p:txBody>
          <a:bodyPr wrap="none">
            <a:spAutoFit/>
          </a:bodyPr>
          <a:lstStyle/>
          <a:p>
            <a:r>
              <a:rPr lang="en-US" sz="2400" b="1">
                <a:solidFill>
                  <a:srgbClr val="FF0000"/>
                </a:solidFill>
                <a:latin typeface="Arial" charset="0"/>
              </a:rPr>
              <a:t>P   H    A   N  Đ    Ì    N   H  G   I    Ó   T</a:t>
            </a:r>
          </a:p>
        </p:txBody>
      </p:sp>
      <p:sp>
        <p:nvSpPr>
          <p:cNvPr id="84278" name="Text Box 310"/>
          <p:cNvSpPr txBox="1">
            <a:spLocks noChangeArrowheads="1"/>
          </p:cNvSpPr>
          <p:nvPr/>
        </p:nvSpPr>
        <p:spPr bwMode="auto">
          <a:xfrm>
            <a:off x="2628900" y="3865563"/>
            <a:ext cx="4572000" cy="461962"/>
          </a:xfrm>
          <a:prstGeom prst="rect">
            <a:avLst/>
          </a:prstGeom>
          <a:noFill/>
          <a:ln w="9525">
            <a:noFill/>
            <a:miter lim="800000"/>
            <a:headEnd/>
            <a:tailEnd/>
          </a:ln>
        </p:spPr>
        <p:txBody>
          <a:bodyPr>
            <a:spAutoFit/>
          </a:bodyPr>
          <a:lstStyle/>
          <a:p>
            <a:r>
              <a:rPr lang="en-US" sz="2400" b="1">
                <a:solidFill>
                  <a:srgbClr val="FF0000"/>
                </a:solidFill>
                <a:latin typeface="Arial" charset="0"/>
              </a:rPr>
              <a:t>Đ   Ờ   C   A   X   T   Ơ   R   I</a:t>
            </a:r>
          </a:p>
        </p:txBody>
      </p:sp>
      <p:sp>
        <p:nvSpPr>
          <p:cNvPr id="84279" name="Text Box 311"/>
          <p:cNvSpPr txBox="1">
            <a:spLocks noChangeArrowheads="1"/>
          </p:cNvSpPr>
          <p:nvPr/>
        </p:nvSpPr>
        <p:spPr bwMode="auto">
          <a:xfrm>
            <a:off x="2616200" y="4333875"/>
            <a:ext cx="4702175" cy="461963"/>
          </a:xfrm>
          <a:prstGeom prst="rect">
            <a:avLst/>
          </a:prstGeom>
          <a:noFill/>
          <a:ln w="9525">
            <a:noFill/>
            <a:miter lim="800000"/>
            <a:headEnd/>
            <a:tailEnd/>
          </a:ln>
        </p:spPr>
        <p:txBody>
          <a:bodyPr wrap="none">
            <a:spAutoFit/>
          </a:bodyPr>
          <a:lstStyle/>
          <a:p>
            <a:r>
              <a:rPr lang="en-US" sz="2400" b="1">
                <a:solidFill>
                  <a:srgbClr val="FF0000"/>
                </a:solidFill>
                <a:latin typeface="Arial" charset="0"/>
              </a:rPr>
              <a:t>C     H   I   Ế   N   T    H  Ắ   N   G</a:t>
            </a:r>
          </a:p>
        </p:txBody>
      </p:sp>
    </p:spTree>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8419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209"/>
                                        </p:tgtEl>
                                        <p:attrNameLst>
                                          <p:attrName>style.visibility</p:attrName>
                                        </p:attrNameLst>
                                      </p:cBhvr>
                                      <p:to>
                                        <p:strVal val="visible"/>
                                      </p:to>
                                    </p:set>
                                    <p:anim calcmode="lin" valueType="num">
                                      <p:cBhvr>
                                        <p:cTn id="7" dur="500" fill="hold"/>
                                        <p:tgtEl>
                                          <p:spTgt spid="84209"/>
                                        </p:tgtEl>
                                        <p:attrNameLst>
                                          <p:attrName>ppt_w</p:attrName>
                                        </p:attrNameLst>
                                      </p:cBhvr>
                                      <p:tavLst>
                                        <p:tav tm="0">
                                          <p:val>
                                            <p:fltVal val="0"/>
                                          </p:val>
                                        </p:tav>
                                        <p:tav tm="100000">
                                          <p:val>
                                            <p:strVal val="#ppt_w"/>
                                          </p:val>
                                        </p:tav>
                                      </p:tavLst>
                                    </p:anim>
                                    <p:anim calcmode="lin" valueType="num">
                                      <p:cBhvr>
                                        <p:cTn id="8" dur="500" fill="hold"/>
                                        <p:tgtEl>
                                          <p:spTgt spid="8420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8" presetClass="exit" presetSubtype="16" fill="hold" grpId="1" nodeType="afterEffect">
                                  <p:stCondLst>
                                    <p:cond delay="4000"/>
                                  </p:stCondLst>
                                  <p:childTnLst>
                                    <p:animEffect transition="out" filter="diamond(in)">
                                      <p:cBhvr>
                                        <p:cTn id="11" dur="2000"/>
                                        <p:tgtEl>
                                          <p:spTgt spid="84209"/>
                                        </p:tgtEl>
                                      </p:cBhvr>
                                    </p:animEffect>
                                    <p:set>
                                      <p:cBhvr>
                                        <p:cTn id="12" dur="1" fill="hold">
                                          <p:stCondLst>
                                            <p:cond delay="1999"/>
                                          </p:stCondLst>
                                        </p:cTn>
                                        <p:tgtEl>
                                          <p:spTgt spid="8420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274"/>
                                        </p:tgtEl>
                                        <p:attrNameLst>
                                          <p:attrName>style.visibility</p:attrName>
                                        </p:attrNameLst>
                                      </p:cBhvr>
                                      <p:to>
                                        <p:strVal val="visible"/>
                                      </p:to>
                                    </p:set>
                                    <p:animEffect transition="in" filter="fade">
                                      <p:cBhvr>
                                        <p:cTn id="17" dur="5000"/>
                                        <p:tgtEl>
                                          <p:spTgt spid="84274"/>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4"/>
                  </p:tgtEl>
                </p:cond>
              </p:nextCondLst>
            </p:seq>
            <p:seq concurrent="1" nextAc="seek">
              <p:cTn id="18" restart="whenNotActive" fill="hold" evtFilter="cancelBubble" nodeType="interactiveSeq">
                <p:stCondLst>
                  <p:cond evt="onClick" delay="0">
                    <p:tgtEl>
                      <p:spTgt spid="84195"/>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4210"/>
                                        </p:tgtEl>
                                        <p:attrNameLst>
                                          <p:attrName>style.visibility</p:attrName>
                                        </p:attrNameLst>
                                      </p:cBhvr>
                                      <p:to>
                                        <p:strVal val="visible"/>
                                      </p:to>
                                    </p:set>
                                    <p:anim calcmode="lin" valueType="num">
                                      <p:cBhvr>
                                        <p:cTn id="23" dur="500" fill="hold"/>
                                        <p:tgtEl>
                                          <p:spTgt spid="84210"/>
                                        </p:tgtEl>
                                        <p:attrNameLst>
                                          <p:attrName>ppt_w</p:attrName>
                                        </p:attrNameLst>
                                      </p:cBhvr>
                                      <p:tavLst>
                                        <p:tav tm="0">
                                          <p:val>
                                            <p:fltVal val="0"/>
                                          </p:val>
                                        </p:tav>
                                        <p:tav tm="100000">
                                          <p:val>
                                            <p:strVal val="#ppt_w"/>
                                          </p:val>
                                        </p:tav>
                                      </p:tavLst>
                                    </p:anim>
                                    <p:anim calcmode="lin" valueType="num">
                                      <p:cBhvr>
                                        <p:cTn id="24" dur="500" fill="hold"/>
                                        <p:tgtEl>
                                          <p:spTgt spid="8421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8" presetClass="exit" presetSubtype="16" fill="hold" grpId="1" nodeType="afterEffect">
                                  <p:stCondLst>
                                    <p:cond delay="4000"/>
                                  </p:stCondLst>
                                  <p:childTnLst>
                                    <p:animEffect transition="out" filter="diamond(in)">
                                      <p:cBhvr>
                                        <p:cTn id="27" dur="500"/>
                                        <p:tgtEl>
                                          <p:spTgt spid="84210"/>
                                        </p:tgtEl>
                                      </p:cBhvr>
                                    </p:animEffect>
                                    <p:set>
                                      <p:cBhvr>
                                        <p:cTn id="28" dur="1" fill="hold">
                                          <p:stCondLst>
                                            <p:cond delay="499"/>
                                          </p:stCondLst>
                                        </p:cTn>
                                        <p:tgtEl>
                                          <p:spTgt spid="842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4276"/>
                                        </p:tgtEl>
                                        <p:attrNameLst>
                                          <p:attrName>style.visibility</p:attrName>
                                        </p:attrNameLst>
                                      </p:cBhvr>
                                      <p:to>
                                        <p:strVal val="visible"/>
                                      </p:to>
                                    </p:set>
                                    <p:animEffect transition="in" filter="fade">
                                      <p:cBhvr>
                                        <p:cTn id="33" dur="5000"/>
                                        <p:tgtEl>
                                          <p:spTgt spid="84276"/>
                                        </p:tgtEl>
                                      </p:cBhvr>
                                    </p:animEffec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5"/>
                  </p:tgtEl>
                </p:cond>
              </p:nextCondLst>
            </p:seq>
            <p:seq concurrent="1" nextAc="seek">
              <p:cTn id="34" restart="whenNotActive" fill="hold" evtFilter="cancelBubble" nodeType="interactiveSeq">
                <p:stCondLst>
                  <p:cond evt="onClick" delay="0">
                    <p:tgtEl>
                      <p:spTgt spid="84196"/>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4211"/>
                                        </p:tgtEl>
                                        <p:attrNameLst>
                                          <p:attrName>style.visibility</p:attrName>
                                        </p:attrNameLst>
                                      </p:cBhvr>
                                      <p:to>
                                        <p:strVal val="visible"/>
                                      </p:to>
                                    </p:set>
                                    <p:anim calcmode="lin" valueType="num">
                                      <p:cBhvr>
                                        <p:cTn id="39" dur="500" fill="hold"/>
                                        <p:tgtEl>
                                          <p:spTgt spid="84211"/>
                                        </p:tgtEl>
                                        <p:attrNameLst>
                                          <p:attrName>ppt_w</p:attrName>
                                        </p:attrNameLst>
                                      </p:cBhvr>
                                      <p:tavLst>
                                        <p:tav tm="0">
                                          <p:val>
                                            <p:fltVal val="0"/>
                                          </p:val>
                                        </p:tav>
                                        <p:tav tm="100000">
                                          <p:val>
                                            <p:strVal val="#ppt_w"/>
                                          </p:val>
                                        </p:tav>
                                      </p:tavLst>
                                    </p:anim>
                                    <p:anim calcmode="lin" valueType="num">
                                      <p:cBhvr>
                                        <p:cTn id="40" dur="500" fill="hold"/>
                                        <p:tgtEl>
                                          <p:spTgt spid="84211"/>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8" presetClass="exit" presetSubtype="16" fill="hold" grpId="1" nodeType="afterEffect">
                                  <p:stCondLst>
                                    <p:cond delay="4000"/>
                                  </p:stCondLst>
                                  <p:childTnLst>
                                    <p:animEffect transition="out" filter="diamond(in)">
                                      <p:cBhvr>
                                        <p:cTn id="43" dur="500"/>
                                        <p:tgtEl>
                                          <p:spTgt spid="84211"/>
                                        </p:tgtEl>
                                      </p:cBhvr>
                                    </p:animEffect>
                                    <p:set>
                                      <p:cBhvr>
                                        <p:cTn id="44" dur="1" fill="hold">
                                          <p:stCondLst>
                                            <p:cond delay="499"/>
                                          </p:stCondLst>
                                        </p:cTn>
                                        <p:tgtEl>
                                          <p:spTgt spid="8421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4275"/>
                                        </p:tgtEl>
                                        <p:attrNameLst>
                                          <p:attrName>style.visibility</p:attrName>
                                        </p:attrNameLst>
                                      </p:cBhvr>
                                      <p:to>
                                        <p:strVal val="visible"/>
                                      </p:to>
                                    </p:set>
                                    <p:animEffect transition="in" filter="fade">
                                      <p:cBhvr>
                                        <p:cTn id="49" dur="2000"/>
                                        <p:tgtEl>
                                          <p:spTgt spid="84275"/>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6"/>
                  </p:tgtEl>
                </p:cond>
              </p:nextCondLst>
            </p:seq>
            <p:seq concurrent="1" nextAc="seek">
              <p:cTn id="50" restart="whenNotActive" fill="hold" evtFilter="cancelBubble" nodeType="interactiveSeq">
                <p:stCondLst>
                  <p:cond evt="onClick" delay="0">
                    <p:tgtEl>
                      <p:spTgt spid="8419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84212"/>
                                        </p:tgtEl>
                                        <p:attrNameLst>
                                          <p:attrName>style.visibility</p:attrName>
                                        </p:attrNameLst>
                                      </p:cBhvr>
                                      <p:to>
                                        <p:strVal val="visible"/>
                                      </p:to>
                                    </p:set>
                                    <p:anim calcmode="lin" valueType="num">
                                      <p:cBhvr>
                                        <p:cTn id="55" dur="500" fill="hold"/>
                                        <p:tgtEl>
                                          <p:spTgt spid="84212"/>
                                        </p:tgtEl>
                                        <p:attrNameLst>
                                          <p:attrName>ppt_w</p:attrName>
                                        </p:attrNameLst>
                                      </p:cBhvr>
                                      <p:tavLst>
                                        <p:tav tm="0">
                                          <p:val>
                                            <p:fltVal val="0"/>
                                          </p:val>
                                        </p:tav>
                                        <p:tav tm="100000">
                                          <p:val>
                                            <p:strVal val="#ppt_w"/>
                                          </p:val>
                                        </p:tav>
                                      </p:tavLst>
                                    </p:anim>
                                    <p:anim calcmode="lin" valueType="num">
                                      <p:cBhvr>
                                        <p:cTn id="56" dur="500" fill="hold"/>
                                        <p:tgtEl>
                                          <p:spTgt spid="8421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00"/>
                            </p:stCondLst>
                            <p:childTnLst>
                              <p:par>
                                <p:cTn id="58" presetID="8" presetClass="exit" presetSubtype="16" fill="hold" grpId="1" nodeType="afterEffect">
                                  <p:stCondLst>
                                    <p:cond delay="4000"/>
                                  </p:stCondLst>
                                  <p:childTnLst>
                                    <p:animEffect transition="out" filter="diamond(in)">
                                      <p:cBhvr>
                                        <p:cTn id="59" dur="500"/>
                                        <p:tgtEl>
                                          <p:spTgt spid="84212"/>
                                        </p:tgtEl>
                                      </p:cBhvr>
                                    </p:animEffect>
                                    <p:set>
                                      <p:cBhvr>
                                        <p:cTn id="60" dur="1" fill="hold">
                                          <p:stCondLst>
                                            <p:cond delay="499"/>
                                          </p:stCondLst>
                                        </p:cTn>
                                        <p:tgtEl>
                                          <p:spTgt spid="84212"/>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277"/>
                                        </p:tgtEl>
                                        <p:attrNameLst>
                                          <p:attrName>style.visibility</p:attrName>
                                        </p:attrNameLst>
                                      </p:cBhvr>
                                      <p:to>
                                        <p:strVal val="visible"/>
                                      </p:to>
                                    </p:set>
                                    <p:animEffect transition="in" filter="fade">
                                      <p:cBhvr>
                                        <p:cTn id="65" dur="2000"/>
                                        <p:tgtEl>
                                          <p:spTgt spid="84277"/>
                                        </p:tgtEl>
                                      </p:cBhvr>
                                    </p:animEffect>
                                  </p:childTnLst>
                                  <p:subTnLst>
                                    <p:audio>
                                      <p:cMediaNode>
                                        <p:cTn display="0" masterRel="sameClick">
                                          <p:stCondLst>
                                            <p:cond evt="begin" delay="0">
                                              <p:tn val="6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7"/>
                  </p:tgtEl>
                </p:cond>
              </p:nextCondLst>
            </p:seq>
            <p:seq concurrent="1" nextAc="seek">
              <p:cTn id="66" restart="whenNotActive" fill="hold" evtFilter="cancelBubble" nodeType="interactiveSeq">
                <p:stCondLst>
                  <p:cond evt="onClick" delay="0">
                    <p:tgtEl>
                      <p:spTgt spid="84198"/>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84213"/>
                                        </p:tgtEl>
                                        <p:attrNameLst>
                                          <p:attrName>style.visibility</p:attrName>
                                        </p:attrNameLst>
                                      </p:cBhvr>
                                      <p:to>
                                        <p:strVal val="visible"/>
                                      </p:to>
                                    </p:set>
                                    <p:anim calcmode="lin" valueType="num">
                                      <p:cBhvr>
                                        <p:cTn id="71" dur="500" fill="hold"/>
                                        <p:tgtEl>
                                          <p:spTgt spid="84213"/>
                                        </p:tgtEl>
                                        <p:attrNameLst>
                                          <p:attrName>ppt_w</p:attrName>
                                        </p:attrNameLst>
                                      </p:cBhvr>
                                      <p:tavLst>
                                        <p:tav tm="0">
                                          <p:val>
                                            <p:fltVal val="0"/>
                                          </p:val>
                                        </p:tav>
                                        <p:tav tm="100000">
                                          <p:val>
                                            <p:strVal val="#ppt_w"/>
                                          </p:val>
                                        </p:tav>
                                      </p:tavLst>
                                    </p:anim>
                                    <p:anim calcmode="lin" valueType="num">
                                      <p:cBhvr>
                                        <p:cTn id="72" dur="500" fill="hold"/>
                                        <p:tgtEl>
                                          <p:spTgt spid="84213"/>
                                        </p:tgtEl>
                                        <p:attrNameLst>
                                          <p:attrName>ppt_h</p:attrName>
                                        </p:attrNameLst>
                                      </p:cBhvr>
                                      <p:tavLst>
                                        <p:tav tm="0">
                                          <p:val>
                                            <p:fltVal val="0"/>
                                          </p:val>
                                        </p:tav>
                                        <p:tav tm="100000">
                                          <p:val>
                                            <p:strVal val="#ppt_h"/>
                                          </p:val>
                                        </p:tav>
                                      </p:tavLst>
                                    </p:anim>
                                  </p:childTnLst>
                                </p:cTn>
                              </p:par>
                            </p:childTnLst>
                          </p:cTn>
                        </p:par>
                        <p:par>
                          <p:cTn id="73" fill="hold" nodeType="afterGroup">
                            <p:stCondLst>
                              <p:cond delay="500"/>
                            </p:stCondLst>
                            <p:childTnLst>
                              <p:par>
                                <p:cTn id="74" presetID="8" presetClass="exit" presetSubtype="16" fill="hold" grpId="1" nodeType="afterEffect">
                                  <p:stCondLst>
                                    <p:cond delay="4000"/>
                                  </p:stCondLst>
                                  <p:childTnLst>
                                    <p:animEffect transition="out" filter="diamond(in)">
                                      <p:cBhvr>
                                        <p:cTn id="75" dur="500"/>
                                        <p:tgtEl>
                                          <p:spTgt spid="84213"/>
                                        </p:tgtEl>
                                      </p:cBhvr>
                                    </p:animEffect>
                                    <p:set>
                                      <p:cBhvr>
                                        <p:cTn id="76" dur="1" fill="hold">
                                          <p:stCondLst>
                                            <p:cond delay="499"/>
                                          </p:stCondLst>
                                        </p:cTn>
                                        <p:tgtEl>
                                          <p:spTgt spid="84213"/>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4278"/>
                                        </p:tgtEl>
                                        <p:attrNameLst>
                                          <p:attrName>style.visibility</p:attrName>
                                        </p:attrNameLst>
                                      </p:cBhvr>
                                      <p:to>
                                        <p:strVal val="visible"/>
                                      </p:to>
                                    </p:set>
                                    <p:animEffect transition="in" filter="fade">
                                      <p:cBhvr>
                                        <p:cTn id="81" dur="2000"/>
                                        <p:tgtEl>
                                          <p:spTgt spid="84278"/>
                                        </p:tgtEl>
                                      </p:cBhvr>
                                    </p:animEffect>
                                  </p:childTnLst>
                                  <p:subTnLst>
                                    <p:audio>
                                      <p:cMediaNode>
                                        <p:cTn display="0" masterRel="sameClick">
                                          <p:stCondLst>
                                            <p:cond evt="begin" delay="0">
                                              <p:tn val="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8"/>
                  </p:tgtEl>
                </p:cond>
              </p:nextCondLst>
            </p:seq>
            <p:seq concurrent="1" nextAc="seek">
              <p:cTn id="82" restart="whenNotActive" fill="hold" evtFilter="cancelBubble" nodeType="interactiveSeq">
                <p:stCondLst>
                  <p:cond evt="onClick" delay="0">
                    <p:tgtEl>
                      <p:spTgt spid="84199"/>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84214"/>
                                        </p:tgtEl>
                                        <p:attrNameLst>
                                          <p:attrName>style.visibility</p:attrName>
                                        </p:attrNameLst>
                                      </p:cBhvr>
                                      <p:to>
                                        <p:strVal val="visible"/>
                                      </p:to>
                                    </p:set>
                                    <p:anim calcmode="lin" valueType="num">
                                      <p:cBhvr>
                                        <p:cTn id="87" dur="500" fill="hold"/>
                                        <p:tgtEl>
                                          <p:spTgt spid="84214"/>
                                        </p:tgtEl>
                                        <p:attrNameLst>
                                          <p:attrName>ppt_w</p:attrName>
                                        </p:attrNameLst>
                                      </p:cBhvr>
                                      <p:tavLst>
                                        <p:tav tm="0">
                                          <p:val>
                                            <p:fltVal val="0"/>
                                          </p:val>
                                        </p:tav>
                                        <p:tav tm="100000">
                                          <p:val>
                                            <p:strVal val="#ppt_w"/>
                                          </p:val>
                                        </p:tav>
                                      </p:tavLst>
                                    </p:anim>
                                    <p:anim calcmode="lin" valueType="num">
                                      <p:cBhvr>
                                        <p:cTn id="88" dur="500" fill="hold"/>
                                        <p:tgtEl>
                                          <p:spTgt spid="84214"/>
                                        </p:tgtEl>
                                        <p:attrNameLst>
                                          <p:attrName>ppt_h</p:attrName>
                                        </p:attrNameLst>
                                      </p:cBhvr>
                                      <p:tavLst>
                                        <p:tav tm="0">
                                          <p:val>
                                            <p:fltVal val="0"/>
                                          </p:val>
                                        </p:tav>
                                        <p:tav tm="100000">
                                          <p:val>
                                            <p:strVal val="#ppt_h"/>
                                          </p:val>
                                        </p:tav>
                                      </p:tavLst>
                                    </p:anim>
                                  </p:childTnLst>
                                </p:cTn>
                              </p:par>
                            </p:childTnLst>
                          </p:cTn>
                        </p:par>
                        <p:par>
                          <p:cTn id="89" fill="hold" nodeType="afterGroup">
                            <p:stCondLst>
                              <p:cond delay="500"/>
                            </p:stCondLst>
                            <p:childTnLst>
                              <p:par>
                                <p:cTn id="90" presetID="8" presetClass="exit" presetSubtype="16" fill="hold" grpId="1" nodeType="afterEffect">
                                  <p:stCondLst>
                                    <p:cond delay="4000"/>
                                  </p:stCondLst>
                                  <p:childTnLst>
                                    <p:animEffect transition="out" filter="diamond(in)">
                                      <p:cBhvr>
                                        <p:cTn id="91" dur="500"/>
                                        <p:tgtEl>
                                          <p:spTgt spid="84214"/>
                                        </p:tgtEl>
                                      </p:cBhvr>
                                    </p:animEffect>
                                    <p:set>
                                      <p:cBhvr>
                                        <p:cTn id="92" dur="1" fill="hold">
                                          <p:stCondLst>
                                            <p:cond delay="499"/>
                                          </p:stCondLst>
                                        </p:cTn>
                                        <p:tgtEl>
                                          <p:spTgt spid="84214"/>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4279"/>
                                        </p:tgtEl>
                                        <p:attrNameLst>
                                          <p:attrName>style.visibility</p:attrName>
                                        </p:attrNameLst>
                                      </p:cBhvr>
                                      <p:to>
                                        <p:strVal val="visible"/>
                                      </p:to>
                                    </p:set>
                                    <p:animEffect transition="in" filter="fade">
                                      <p:cBhvr>
                                        <p:cTn id="97" dur="2000"/>
                                        <p:tgtEl>
                                          <p:spTgt spid="84279"/>
                                        </p:tgtEl>
                                      </p:cBhvr>
                                    </p:animEffect>
                                  </p:childTnLst>
                                  <p:subTnLst>
                                    <p:audio>
                                      <p:cMediaNode>
                                        <p:cTn display="0" masterRel="sameClick">
                                          <p:stCondLst>
                                            <p:cond evt="begin" delay="0">
                                              <p:tn val="9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4199"/>
                  </p:tgtEl>
                </p:cond>
              </p:nextCondLst>
            </p:seq>
          </p:childTnLst>
        </p:cTn>
      </p:par>
    </p:tnLst>
    <p:bldLst>
      <p:bldP spid="84209" grpId="0"/>
      <p:bldP spid="84209" grpId="1"/>
      <p:bldP spid="84210" grpId="0"/>
      <p:bldP spid="84210" grpId="1"/>
      <p:bldP spid="84211" grpId="0"/>
      <p:bldP spid="84211" grpId="1"/>
      <p:bldP spid="84212" grpId="0"/>
      <p:bldP spid="84212" grpId="1"/>
      <p:bldP spid="84213" grpId="0"/>
      <p:bldP spid="84213" grpId="1"/>
      <p:bldP spid="84214" grpId="0"/>
      <p:bldP spid="84214" grpId="1"/>
      <p:bldP spid="84274" grpId="0"/>
      <p:bldP spid="84275" grpId="0"/>
      <p:bldP spid="84276" grpId="0"/>
      <p:bldP spid="84277" grpId="0"/>
      <p:bldP spid="84278" grpId="0"/>
      <p:bldP spid="842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6F0FF64-1503-4B75-843F-AD6601CFC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857252"/>
            <a:ext cx="9189837" cy="5143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691" y="3429000"/>
            <a:ext cx="2107931" cy="2606634"/>
          </a:xfrm>
          <a:prstGeom prst="rect">
            <a:avLst/>
          </a:prstGeom>
        </p:spPr>
      </p:pic>
      <p:pic>
        <p:nvPicPr>
          <p:cNvPr id="11" name="Picture 10">
            <a:extLst>
              <a:ext uri="{FF2B5EF4-FFF2-40B4-BE49-F238E27FC236}">
                <a16:creationId xmlns:a16="http://schemas.microsoft.com/office/drawing/2014/main" id="{13B7763D-0188-4BC7-B719-5CED91778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525" y="4732317"/>
            <a:ext cx="2125004" cy="1200150"/>
          </a:xfrm>
          <a:prstGeom prst="rect">
            <a:avLst/>
          </a:prstGeom>
        </p:spPr>
      </p:pic>
      <p:sp>
        <p:nvSpPr>
          <p:cNvPr id="2" name="TextBox 1">
            <a:extLst>
              <a:ext uri="{FF2B5EF4-FFF2-40B4-BE49-F238E27FC236}">
                <a16:creationId xmlns:a16="http://schemas.microsoft.com/office/drawing/2014/main" id="{4A2F683A-E19A-468B-AD7E-9C89EC8C1AC5}"/>
              </a:ext>
            </a:extLst>
          </p:cNvPr>
          <p:cNvSpPr txBox="1"/>
          <p:nvPr/>
        </p:nvSpPr>
        <p:spPr>
          <a:xfrm>
            <a:off x="2538830" y="2069145"/>
            <a:ext cx="4894118" cy="1615827"/>
          </a:xfrm>
          <a:prstGeom prst="rect">
            <a:avLst/>
          </a:prstGeom>
          <a:noFill/>
        </p:spPr>
        <p:txBody>
          <a:bodyPr wrap="square" rtlCol="0">
            <a:spAutoFit/>
          </a:bodyPr>
          <a:lstStyle/>
          <a:p>
            <a:pPr>
              <a:lnSpc>
                <a:spcPct val="150000"/>
              </a:lnSpc>
            </a:pPr>
            <a:r>
              <a:rPr lang="en-US" sz="6600" b="1" dirty="0" err="1">
                <a:latin typeface="Times New Roman" panose="02020603050405020304" pitchFamily="18" charset="0"/>
                <a:cs typeface="Times New Roman" panose="02020603050405020304" pitchFamily="18" charset="0"/>
              </a:rPr>
              <a:t>Khởi</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động</a:t>
            </a:r>
            <a:endParaRPr lang="en-US" sz="6600" b="1" dirty="0">
              <a:latin typeface="Times New Roman" panose="02020603050405020304" pitchFamily="18" charset="0"/>
              <a:cs typeface="Times New Roman" panose="02020603050405020304" pitchFamily="18" charset="0"/>
            </a:endParaRPr>
          </a:p>
        </p:txBody>
      </p:sp>
      <p:sp>
        <p:nvSpPr>
          <p:cNvPr id="6" name="Oval 5"/>
          <p:cNvSpPr/>
          <p:nvPr/>
        </p:nvSpPr>
        <p:spPr>
          <a:xfrm>
            <a:off x="8608127" y="5453322"/>
            <a:ext cx="473528" cy="460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Box 7"/>
          <p:cNvSpPr txBox="1"/>
          <p:nvPr/>
        </p:nvSpPr>
        <p:spPr>
          <a:xfrm>
            <a:off x="8670471" y="5530486"/>
            <a:ext cx="414746" cy="253916"/>
          </a:xfrm>
          <a:prstGeom prst="rect">
            <a:avLst/>
          </a:prstGeom>
          <a:noFill/>
        </p:spPr>
        <p:txBody>
          <a:bodyPr wrap="square" rtlCol="0">
            <a:spAutoFit/>
          </a:bodyPr>
          <a:lstStyle/>
          <a:p>
            <a:r>
              <a:rPr lang="en-US" sz="1050" dirty="0"/>
              <a:t>2</a:t>
            </a:r>
          </a:p>
        </p:txBody>
      </p:sp>
    </p:spTree>
    <p:extLst>
      <p:ext uri="{BB962C8B-B14F-4D97-AF65-F5344CB8AC3E}">
        <p14:creationId xmlns:p14="http://schemas.microsoft.com/office/powerpoint/2010/main" val="280748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304800" y="457200"/>
            <a:ext cx="0" cy="6400800"/>
          </a:xfrm>
          <a:prstGeom prst="line">
            <a:avLst/>
          </a:prstGeom>
          <a:noFill/>
          <a:ln w="38100">
            <a:solidFill>
              <a:srgbClr val="FF00FF"/>
            </a:solidFill>
            <a:round/>
            <a:headEnd/>
            <a:tailEnd/>
          </a:ln>
        </p:spPr>
        <p:txBody>
          <a:bodyPr/>
          <a:lstStyle/>
          <a:p>
            <a:endParaRPr lang="en-US"/>
          </a:p>
        </p:txBody>
      </p:sp>
      <p:sp>
        <p:nvSpPr>
          <p:cNvPr id="20483" name="Line 3"/>
          <p:cNvSpPr>
            <a:spLocks noChangeShapeType="1"/>
          </p:cNvSpPr>
          <p:nvPr/>
        </p:nvSpPr>
        <p:spPr bwMode="auto">
          <a:xfrm>
            <a:off x="1752600" y="152400"/>
            <a:ext cx="7391400" cy="0"/>
          </a:xfrm>
          <a:prstGeom prst="line">
            <a:avLst/>
          </a:prstGeom>
          <a:noFill/>
          <a:ln w="57150">
            <a:solidFill>
              <a:srgbClr val="FF00FF"/>
            </a:solidFill>
            <a:round/>
            <a:headEnd/>
            <a:tailEnd/>
          </a:ln>
        </p:spPr>
        <p:txBody>
          <a:bodyPr/>
          <a:lstStyle/>
          <a:p>
            <a:endParaRPr lang="en-US"/>
          </a:p>
        </p:txBody>
      </p:sp>
      <p:sp>
        <p:nvSpPr>
          <p:cNvPr id="20484" name="Line 4"/>
          <p:cNvSpPr>
            <a:spLocks noChangeShapeType="1"/>
          </p:cNvSpPr>
          <p:nvPr/>
        </p:nvSpPr>
        <p:spPr bwMode="auto">
          <a:xfrm>
            <a:off x="0" y="6819900"/>
            <a:ext cx="7543800" cy="0"/>
          </a:xfrm>
          <a:prstGeom prst="line">
            <a:avLst/>
          </a:prstGeom>
          <a:noFill/>
          <a:ln w="57150">
            <a:solidFill>
              <a:srgbClr val="FF00FF"/>
            </a:solidFill>
            <a:round/>
            <a:headEnd/>
            <a:tailEnd/>
          </a:ln>
        </p:spPr>
        <p:txBody>
          <a:bodyPr/>
          <a:lstStyle/>
          <a:p>
            <a:endParaRPr lang="en-US"/>
          </a:p>
        </p:txBody>
      </p:sp>
      <p:sp>
        <p:nvSpPr>
          <p:cNvPr id="20485" name="Line 5"/>
          <p:cNvSpPr>
            <a:spLocks noChangeShapeType="1"/>
          </p:cNvSpPr>
          <p:nvPr/>
        </p:nvSpPr>
        <p:spPr bwMode="auto">
          <a:xfrm>
            <a:off x="9144000" y="533400"/>
            <a:ext cx="0" cy="1676400"/>
          </a:xfrm>
          <a:prstGeom prst="line">
            <a:avLst/>
          </a:prstGeom>
          <a:noFill/>
          <a:ln w="9525">
            <a:solidFill>
              <a:schemeClr val="tx1"/>
            </a:solidFill>
            <a:round/>
            <a:headEnd/>
            <a:tailEnd/>
          </a:ln>
        </p:spPr>
        <p:txBody>
          <a:bodyPr/>
          <a:lstStyle/>
          <a:p>
            <a:endParaRPr lang="en-US"/>
          </a:p>
        </p:txBody>
      </p:sp>
      <p:sp>
        <p:nvSpPr>
          <p:cNvPr id="20486" name="Line 6"/>
          <p:cNvSpPr>
            <a:spLocks noChangeShapeType="1"/>
          </p:cNvSpPr>
          <p:nvPr/>
        </p:nvSpPr>
        <p:spPr bwMode="auto">
          <a:xfrm>
            <a:off x="8991600" y="0"/>
            <a:ext cx="0" cy="6324600"/>
          </a:xfrm>
          <a:prstGeom prst="line">
            <a:avLst/>
          </a:prstGeom>
          <a:noFill/>
          <a:ln w="38100">
            <a:solidFill>
              <a:srgbClr val="FF00FF"/>
            </a:solidFill>
            <a:round/>
            <a:headEnd/>
            <a:tailEnd/>
          </a:ln>
        </p:spPr>
        <p:txBody>
          <a:bodyPr/>
          <a:lstStyle/>
          <a:p>
            <a:endParaRPr lang="en-US"/>
          </a:p>
        </p:txBody>
      </p:sp>
      <p:sp>
        <p:nvSpPr>
          <p:cNvPr id="116743" name="WordArt 7"/>
          <p:cNvSpPr>
            <a:spLocks noChangeArrowheads="1" noChangeShapeType="1" noTextEdit="1"/>
          </p:cNvSpPr>
          <p:nvPr/>
        </p:nvSpPr>
        <p:spPr bwMode="auto">
          <a:xfrm>
            <a:off x="533400" y="1752600"/>
            <a:ext cx="1752600" cy="2590800"/>
          </a:xfrm>
          <a:prstGeom prst="rect">
            <a:avLst/>
          </a:prstGeom>
        </p:spPr>
        <p:txBody>
          <a:bodyPr wrap="none" fromWordArt="1">
            <a:prstTxWarp prst="textPlain">
              <a:avLst>
                <a:gd name="adj" fmla="val 50000"/>
              </a:avLst>
            </a:prstTxWarp>
          </a:bodyPr>
          <a:lstStyle/>
          <a:p>
            <a:pPr algn="ctr"/>
            <a:r>
              <a:rPr lang="vi-VN" sz="2800" kern="10">
                <a:ln w="9525">
                  <a:solidFill>
                    <a:srgbClr val="000000"/>
                  </a:solidFill>
                  <a:round/>
                  <a:headEnd/>
                  <a:tailEnd/>
                </a:ln>
                <a:solidFill>
                  <a:srgbClr val="00FFCC"/>
                </a:solidFill>
                <a:latin typeface="Arial"/>
                <a:cs typeface="Arial"/>
              </a:rPr>
              <a:t>Trò </a:t>
            </a:r>
          </a:p>
          <a:p>
            <a:pPr algn="ctr"/>
            <a:r>
              <a:rPr lang="vi-VN" sz="2800" kern="10">
                <a:ln w="9525">
                  <a:solidFill>
                    <a:srgbClr val="000000"/>
                  </a:solidFill>
                  <a:round/>
                  <a:headEnd/>
                  <a:tailEnd/>
                </a:ln>
                <a:solidFill>
                  <a:srgbClr val="00FFCC"/>
                </a:solidFill>
                <a:latin typeface="Arial"/>
                <a:cs typeface="Arial"/>
              </a:rPr>
              <a:t>   chơi </a:t>
            </a:r>
          </a:p>
          <a:p>
            <a:pPr algn="ctr"/>
            <a:r>
              <a:rPr lang="vi-VN" sz="2800" kern="10">
                <a:ln w="9525">
                  <a:solidFill>
                    <a:srgbClr val="000000"/>
                  </a:solidFill>
                  <a:round/>
                  <a:headEnd/>
                  <a:tailEnd/>
                </a:ln>
                <a:solidFill>
                  <a:srgbClr val="00FFCC"/>
                </a:solidFill>
                <a:latin typeface="Arial"/>
                <a:cs typeface="Arial"/>
              </a:rPr>
              <a:t>         ô </a:t>
            </a:r>
          </a:p>
          <a:p>
            <a:pPr algn="ctr"/>
            <a:r>
              <a:rPr lang="vi-VN" sz="2800" kern="10">
                <a:ln w="9525">
                  <a:solidFill>
                    <a:srgbClr val="000000"/>
                  </a:solidFill>
                  <a:round/>
                  <a:headEnd/>
                  <a:tailEnd/>
                </a:ln>
                <a:solidFill>
                  <a:srgbClr val="00FFCC"/>
                </a:solidFill>
                <a:latin typeface="Arial"/>
                <a:cs typeface="Arial"/>
              </a:rPr>
              <a:t>           chữ</a:t>
            </a:r>
            <a:endParaRPr lang="en-US" sz="2800" kern="10">
              <a:ln w="9525">
                <a:solidFill>
                  <a:srgbClr val="000000"/>
                </a:solidFill>
                <a:round/>
                <a:headEnd/>
                <a:tailEnd/>
              </a:ln>
              <a:solidFill>
                <a:srgbClr val="00FFCC"/>
              </a:solidFill>
              <a:latin typeface="Arial"/>
              <a:cs typeface="Arial"/>
            </a:endParaRPr>
          </a:p>
        </p:txBody>
      </p:sp>
      <p:sp>
        <p:nvSpPr>
          <p:cNvPr id="20488" name="WordArt 20"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4"/>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0489" name="WordArt 21"/>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116758" name="Text Box 22"/>
          <p:cNvSpPr txBox="1">
            <a:spLocks noChangeArrowheads="1"/>
          </p:cNvSpPr>
          <p:nvPr/>
        </p:nvSpPr>
        <p:spPr bwMode="auto">
          <a:xfrm>
            <a:off x="1143000" y="590550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Nơi diễn ra cuộc họp của Trung ương Đảng ta thông qua phương án mở chiến dịch Điện Biên Phủ?</a:t>
            </a:r>
          </a:p>
        </p:txBody>
      </p:sp>
      <p:sp>
        <p:nvSpPr>
          <p:cNvPr id="116759" name="Text Box 23"/>
          <p:cNvSpPr txBox="1">
            <a:spLocks noChangeArrowheads="1"/>
          </p:cNvSpPr>
          <p:nvPr/>
        </p:nvSpPr>
        <p:spPr bwMode="auto">
          <a:xfrm>
            <a:off x="1257300" y="5924550"/>
            <a:ext cx="7848600" cy="830263"/>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cánh đồng tại Điện Biên Phủ mà thực dân Pháp chọn để xây dựng sân bay?</a:t>
            </a:r>
          </a:p>
        </p:txBody>
      </p:sp>
      <p:sp>
        <p:nvSpPr>
          <p:cNvPr id="116760" name="Text Box 24"/>
          <p:cNvSpPr txBox="1">
            <a:spLocks noChangeArrowheads="1"/>
          </p:cNvSpPr>
          <p:nvPr/>
        </p:nvSpPr>
        <p:spPr bwMode="auto">
          <a:xfrm>
            <a:off x="1066800" y="5943600"/>
            <a:ext cx="8001000" cy="830263"/>
          </a:xfrm>
          <a:prstGeom prst="rect">
            <a:avLst/>
          </a:prstGeom>
          <a:noFill/>
          <a:ln w="9525">
            <a:noFill/>
            <a:miter lim="800000"/>
            <a:headEnd/>
            <a:tailEnd/>
          </a:ln>
        </p:spPr>
        <p:txBody>
          <a:bodyPr>
            <a:spAutoFit/>
          </a:bodyPr>
          <a:lstStyle/>
          <a:p>
            <a:r>
              <a:rPr lang="en-US" sz="2400">
                <a:solidFill>
                  <a:srgbClr val="0000FF"/>
                </a:solidFill>
                <a:latin typeface="Arial" charset="0"/>
              </a:rPr>
              <a:t>Vị tổng tư lệnh của quân đội ta trong chiến dịch Điện Biên Phủ là ai?</a:t>
            </a:r>
          </a:p>
        </p:txBody>
      </p:sp>
      <p:sp>
        <p:nvSpPr>
          <p:cNvPr id="116761" name="Text Box 25"/>
          <p:cNvSpPr txBox="1">
            <a:spLocks noChangeArrowheads="1"/>
          </p:cNvSpPr>
          <p:nvPr/>
        </p:nvSpPr>
        <p:spPr bwMode="auto">
          <a:xfrm>
            <a:off x="1047750" y="5905500"/>
            <a:ext cx="7543800" cy="830263"/>
          </a:xfrm>
          <a:prstGeom prst="rect">
            <a:avLst/>
          </a:prstGeom>
          <a:noFill/>
          <a:ln w="9525">
            <a:noFill/>
            <a:miter lim="800000"/>
            <a:headEnd/>
            <a:tailEnd/>
          </a:ln>
        </p:spPr>
        <p:txBody>
          <a:bodyPr>
            <a:spAutoFit/>
          </a:bodyPr>
          <a:lstStyle/>
          <a:p>
            <a:r>
              <a:rPr lang="en-US" sz="2400">
                <a:solidFill>
                  <a:srgbClr val="0000FF"/>
                </a:solidFill>
                <a:latin typeface="Arial" charset="0"/>
              </a:rPr>
              <a:t>Người anh hùng lấy thân mình lấp lỗ châu mai để đồng đội xông lên tiêu diệt địch?</a:t>
            </a:r>
          </a:p>
        </p:txBody>
      </p:sp>
      <p:sp>
        <p:nvSpPr>
          <p:cNvPr id="116762" name="Text Box 26"/>
          <p:cNvSpPr txBox="1">
            <a:spLocks noChangeArrowheads="1"/>
          </p:cNvSpPr>
          <p:nvPr/>
        </p:nvSpPr>
        <p:spPr bwMode="auto">
          <a:xfrm>
            <a:off x="1279525" y="5943600"/>
            <a:ext cx="7026275" cy="830263"/>
          </a:xfrm>
          <a:prstGeom prst="rect">
            <a:avLst/>
          </a:prstGeom>
          <a:noFill/>
          <a:ln w="9525">
            <a:noFill/>
            <a:miter lim="800000"/>
            <a:headEnd/>
            <a:tailEnd/>
          </a:ln>
        </p:spPr>
        <p:txBody>
          <a:bodyPr>
            <a:spAutoFit/>
          </a:bodyPr>
          <a:lstStyle/>
          <a:p>
            <a:r>
              <a:rPr lang="en-US" sz="2400">
                <a:solidFill>
                  <a:srgbClr val="0000FF"/>
                </a:solidFill>
                <a:latin typeface="Arial" charset="0"/>
              </a:rPr>
              <a:t>Vị tướng của quân đội Pháp đã bị quân ta bắt sống trong chiến dịch Điện Biên Phủ?</a:t>
            </a:r>
          </a:p>
        </p:txBody>
      </p:sp>
      <p:sp>
        <p:nvSpPr>
          <p:cNvPr id="20495" name="Rectangle 29"/>
          <p:cNvSpPr>
            <a:spLocks noChangeArrowheads="1"/>
          </p:cNvSpPr>
          <p:nvPr/>
        </p:nvSpPr>
        <p:spPr bwMode="auto">
          <a:xfrm>
            <a:off x="50863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496" name="Rectangle 95"/>
          <p:cNvSpPr>
            <a:spLocks noChangeArrowheads="1"/>
          </p:cNvSpPr>
          <p:nvPr/>
        </p:nvSpPr>
        <p:spPr bwMode="auto">
          <a:xfrm>
            <a:off x="5543550" y="24193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latin typeface="Arial" charset="0"/>
            </a:endParaRPr>
          </a:p>
        </p:txBody>
      </p:sp>
      <p:sp>
        <p:nvSpPr>
          <p:cNvPr id="20497" name="Rectangle 96"/>
          <p:cNvSpPr>
            <a:spLocks noChangeArrowheads="1"/>
          </p:cNvSpPr>
          <p:nvPr/>
        </p:nvSpPr>
        <p:spPr bwMode="auto">
          <a:xfrm>
            <a:off x="46291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498" name="Rectangle 97"/>
          <p:cNvSpPr>
            <a:spLocks noChangeArrowheads="1"/>
          </p:cNvSpPr>
          <p:nvPr/>
        </p:nvSpPr>
        <p:spPr bwMode="auto">
          <a:xfrm>
            <a:off x="73723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499" name="Rectangle 98"/>
          <p:cNvSpPr>
            <a:spLocks noChangeArrowheads="1"/>
          </p:cNvSpPr>
          <p:nvPr/>
        </p:nvSpPr>
        <p:spPr bwMode="auto">
          <a:xfrm>
            <a:off x="69151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0" name="Rectangle 99"/>
          <p:cNvSpPr>
            <a:spLocks noChangeArrowheads="1"/>
          </p:cNvSpPr>
          <p:nvPr/>
        </p:nvSpPr>
        <p:spPr bwMode="auto">
          <a:xfrm>
            <a:off x="60007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1" name="Rectangle 100"/>
          <p:cNvSpPr>
            <a:spLocks noChangeArrowheads="1"/>
          </p:cNvSpPr>
          <p:nvPr/>
        </p:nvSpPr>
        <p:spPr bwMode="auto">
          <a:xfrm>
            <a:off x="5543550" y="19621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2" name="Rectangle 101"/>
          <p:cNvSpPr>
            <a:spLocks noChangeArrowheads="1"/>
          </p:cNvSpPr>
          <p:nvPr/>
        </p:nvSpPr>
        <p:spPr bwMode="auto">
          <a:xfrm>
            <a:off x="73723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3" name="Rectangle 102"/>
          <p:cNvSpPr>
            <a:spLocks noChangeArrowheads="1"/>
          </p:cNvSpPr>
          <p:nvPr/>
        </p:nvSpPr>
        <p:spPr bwMode="auto">
          <a:xfrm>
            <a:off x="50863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4" name="Rectangle 103"/>
          <p:cNvSpPr>
            <a:spLocks noChangeArrowheads="1"/>
          </p:cNvSpPr>
          <p:nvPr/>
        </p:nvSpPr>
        <p:spPr bwMode="auto">
          <a:xfrm>
            <a:off x="64579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5" name="Rectangle 104"/>
          <p:cNvSpPr>
            <a:spLocks noChangeArrowheads="1"/>
          </p:cNvSpPr>
          <p:nvPr/>
        </p:nvSpPr>
        <p:spPr bwMode="auto">
          <a:xfrm>
            <a:off x="41719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6" name="Rectangle 105"/>
          <p:cNvSpPr>
            <a:spLocks noChangeArrowheads="1"/>
          </p:cNvSpPr>
          <p:nvPr/>
        </p:nvSpPr>
        <p:spPr bwMode="auto">
          <a:xfrm>
            <a:off x="64579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7" name="Rectangle 106"/>
          <p:cNvSpPr>
            <a:spLocks noChangeArrowheads="1"/>
          </p:cNvSpPr>
          <p:nvPr/>
        </p:nvSpPr>
        <p:spPr bwMode="auto">
          <a:xfrm>
            <a:off x="64579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8" name="Rectangle 107"/>
          <p:cNvSpPr>
            <a:spLocks noChangeArrowheads="1"/>
          </p:cNvSpPr>
          <p:nvPr/>
        </p:nvSpPr>
        <p:spPr bwMode="auto">
          <a:xfrm>
            <a:off x="73723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09" name="Rectangle 108"/>
          <p:cNvSpPr>
            <a:spLocks noChangeArrowheads="1"/>
          </p:cNvSpPr>
          <p:nvPr/>
        </p:nvSpPr>
        <p:spPr bwMode="auto">
          <a:xfrm>
            <a:off x="69151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0" name="Rectangle 109"/>
          <p:cNvSpPr>
            <a:spLocks noChangeArrowheads="1"/>
          </p:cNvSpPr>
          <p:nvPr/>
        </p:nvSpPr>
        <p:spPr bwMode="auto">
          <a:xfrm>
            <a:off x="6000750" y="1962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1" name="Rectangle 110"/>
          <p:cNvSpPr>
            <a:spLocks noChangeArrowheads="1"/>
          </p:cNvSpPr>
          <p:nvPr/>
        </p:nvSpPr>
        <p:spPr bwMode="auto">
          <a:xfrm>
            <a:off x="5543550" y="28765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2" name="Rectangle 111"/>
          <p:cNvSpPr>
            <a:spLocks noChangeArrowheads="1"/>
          </p:cNvSpPr>
          <p:nvPr/>
        </p:nvSpPr>
        <p:spPr bwMode="auto">
          <a:xfrm>
            <a:off x="50863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3" name="Rectangle 112"/>
          <p:cNvSpPr>
            <a:spLocks noChangeArrowheads="1"/>
          </p:cNvSpPr>
          <p:nvPr/>
        </p:nvSpPr>
        <p:spPr bwMode="auto">
          <a:xfrm>
            <a:off x="46291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4" name="Rectangle 113"/>
          <p:cNvSpPr>
            <a:spLocks noChangeArrowheads="1"/>
          </p:cNvSpPr>
          <p:nvPr/>
        </p:nvSpPr>
        <p:spPr bwMode="auto">
          <a:xfrm>
            <a:off x="41719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5" name="Rectangle 114"/>
          <p:cNvSpPr>
            <a:spLocks noChangeArrowheads="1"/>
          </p:cNvSpPr>
          <p:nvPr/>
        </p:nvSpPr>
        <p:spPr bwMode="auto">
          <a:xfrm>
            <a:off x="5543550" y="33337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6" name="Rectangle 115"/>
          <p:cNvSpPr>
            <a:spLocks noChangeArrowheads="1"/>
          </p:cNvSpPr>
          <p:nvPr/>
        </p:nvSpPr>
        <p:spPr bwMode="auto">
          <a:xfrm>
            <a:off x="50863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7" name="Rectangle 116"/>
          <p:cNvSpPr>
            <a:spLocks noChangeArrowheads="1"/>
          </p:cNvSpPr>
          <p:nvPr/>
        </p:nvSpPr>
        <p:spPr bwMode="auto">
          <a:xfrm>
            <a:off x="46291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8" name="Rectangle 117"/>
          <p:cNvSpPr>
            <a:spLocks noChangeArrowheads="1"/>
          </p:cNvSpPr>
          <p:nvPr/>
        </p:nvSpPr>
        <p:spPr bwMode="auto">
          <a:xfrm>
            <a:off x="41719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19" name="Rectangle 118"/>
          <p:cNvSpPr>
            <a:spLocks noChangeArrowheads="1"/>
          </p:cNvSpPr>
          <p:nvPr/>
        </p:nvSpPr>
        <p:spPr bwMode="auto">
          <a:xfrm>
            <a:off x="3714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0" name="Rectangle 119"/>
          <p:cNvSpPr>
            <a:spLocks noChangeArrowheads="1"/>
          </p:cNvSpPr>
          <p:nvPr/>
        </p:nvSpPr>
        <p:spPr bwMode="auto">
          <a:xfrm>
            <a:off x="32575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1" name="Rectangle 120"/>
          <p:cNvSpPr>
            <a:spLocks noChangeArrowheads="1"/>
          </p:cNvSpPr>
          <p:nvPr/>
        </p:nvSpPr>
        <p:spPr bwMode="auto">
          <a:xfrm>
            <a:off x="60007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2" name="Rectangle 121"/>
          <p:cNvSpPr>
            <a:spLocks noChangeArrowheads="1"/>
          </p:cNvSpPr>
          <p:nvPr/>
        </p:nvSpPr>
        <p:spPr bwMode="auto">
          <a:xfrm>
            <a:off x="50863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3" name="Rectangle 122"/>
          <p:cNvSpPr>
            <a:spLocks noChangeArrowheads="1"/>
          </p:cNvSpPr>
          <p:nvPr/>
        </p:nvSpPr>
        <p:spPr bwMode="auto">
          <a:xfrm>
            <a:off x="46291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4" name="Rectangle 123"/>
          <p:cNvSpPr>
            <a:spLocks noChangeArrowheads="1"/>
          </p:cNvSpPr>
          <p:nvPr/>
        </p:nvSpPr>
        <p:spPr bwMode="auto">
          <a:xfrm>
            <a:off x="41719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5" name="Rectangle 124"/>
          <p:cNvSpPr>
            <a:spLocks noChangeArrowheads="1"/>
          </p:cNvSpPr>
          <p:nvPr/>
        </p:nvSpPr>
        <p:spPr bwMode="auto">
          <a:xfrm>
            <a:off x="37147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6" name="Rectangle 125"/>
          <p:cNvSpPr>
            <a:spLocks noChangeArrowheads="1"/>
          </p:cNvSpPr>
          <p:nvPr/>
        </p:nvSpPr>
        <p:spPr bwMode="auto">
          <a:xfrm>
            <a:off x="32575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7" name="Rectangle 126"/>
          <p:cNvSpPr>
            <a:spLocks noChangeArrowheads="1"/>
          </p:cNvSpPr>
          <p:nvPr/>
        </p:nvSpPr>
        <p:spPr bwMode="auto">
          <a:xfrm>
            <a:off x="6000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8" name="Rectangle 127"/>
          <p:cNvSpPr>
            <a:spLocks noChangeArrowheads="1"/>
          </p:cNvSpPr>
          <p:nvPr/>
        </p:nvSpPr>
        <p:spPr bwMode="auto">
          <a:xfrm>
            <a:off x="60007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29" name="Rectangle 128"/>
          <p:cNvSpPr>
            <a:spLocks noChangeArrowheads="1"/>
          </p:cNvSpPr>
          <p:nvPr/>
        </p:nvSpPr>
        <p:spPr bwMode="auto">
          <a:xfrm>
            <a:off x="32575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0" name="Rectangle 129"/>
          <p:cNvSpPr>
            <a:spLocks noChangeArrowheads="1"/>
          </p:cNvSpPr>
          <p:nvPr/>
        </p:nvSpPr>
        <p:spPr bwMode="auto">
          <a:xfrm>
            <a:off x="37147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1" name="Rectangle 130"/>
          <p:cNvSpPr>
            <a:spLocks noChangeArrowheads="1"/>
          </p:cNvSpPr>
          <p:nvPr/>
        </p:nvSpPr>
        <p:spPr bwMode="auto">
          <a:xfrm>
            <a:off x="41719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2" name="Rectangle 131"/>
          <p:cNvSpPr>
            <a:spLocks noChangeArrowheads="1"/>
          </p:cNvSpPr>
          <p:nvPr/>
        </p:nvSpPr>
        <p:spPr bwMode="auto">
          <a:xfrm>
            <a:off x="46291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3" name="Rectangle 132"/>
          <p:cNvSpPr>
            <a:spLocks noChangeArrowheads="1"/>
          </p:cNvSpPr>
          <p:nvPr/>
        </p:nvSpPr>
        <p:spPr bwMode="auto">
          <a:xfrm>
            <a:off x="50863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4" name="Rectangle 133"/>
          <p:cNvSpPr>
            <a:spLocks noChangeArrowheads="1"/>
          </p:cNvSpPr>
          <p:nvPr/>
        </p:nvSpPr>
        <p:spPr bwMode="auto">
          <a:xfrm>
            <a:off x="5543550" y="42481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latin typeface="Arial" charset="0"/>
            </a:endParaRPr>
          </a:p>
        </p:txBody>
      </p:sp>
      <p:sp>
        <p:nvSpPr>
          <p:cNvPr id="20535" name="Rectangle 134"/>
          <p:cNvSpPr>
            <a:spLocks noChangeArrowheads="1"/>
          </p:cNvSpPr>
          <p:nvPr/>
        </p:nvSpPr>
        <p:spPr bwMode="auto">
          <a:xfrm>
            <a:off x="6457950" y="2876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6" name="Rectangle 135"/>
          <p:cNvSpPr>
            <a:spLocks noChangeArrowheads="1"/>
          </p:cNvSpPr>
          <p:nvPr/>
        </p:nvSpPr>
        <p:spPr bwMode="auto">
          <a:xfrm>
            <a:off x="32575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7" name="Rectangle 136"/>
          <p:cNvSpPr>
            <a:spLocks noChangeArrowheads="1"/>
          </p:cNvSpPr>
          <p:nvPr/>
        </p:nvSpPr>
        <p:spPr bwMode="auto">
          <a:xfrm>
            <a:off x="60007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8" name="Rectangle 137"/>
          <p:cNvSpPr>
            <a:spLocks noChangeArrowheads="1"/>
          </p:cNvSpPr>
          <p:nvPr/>
        </p:nvSpPr>
        <p:spPr bwMode="auto">
          <a:xfrm>
            <a:off x="37147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39" name="Rectangle 138"/>
          <p:cNvSpPr>
            <a:spLocks noChangeArrowheads="1"/>
          </p:cNvSpPr>
          <p:nvPr/>
        </p:nvSpPr>
        <p:spPr bwMode="auto">
          <a:xfrm>
            <a:off x="5543550" y="37909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0" name="Rectangle 139"/>
          <p:cNvSpPr>
            <a:spLocks noChangeArrowheads="1"/>
          </p:cNvSpPr>
          <p:nvPr/>
        </p:nvSpPr>
        <p:spPr bwMode="auto">
          <a:xfrm>
            <a:off x="5086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1" name="Rectangle 140"/>
          <p:cNvSpPr>
            <a:spLocks noChangeArrowheads="1"/>
          </p:cNvSpPr>
          <p:nvPr/>
        </p:nvSpPr>
        <p:spPr bwMode="auto">
          <a:xfrm>
            <a:off x="4629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2" name="Rectangle 141"/>
          <p:cNvSpPr>
            <a:spLocks noChangeArrowheads="1"/>
          </p:cNvSpPr>
          <p:nvPr/>
        </p:nvSpPr>
        <p:spPr bwMode="auto">
          <a:xfrm>
            <a:off x="41719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3" name="Rectangle 142"/>
          <p:cNvSpPr>
            <a:spLocks noChangeArrowheads="1"/>
          </p:cNvSpPr>
          <p:nvPr/>
        </p:nvSpPr>
        <p:spPr bwMode="auto">
          <a:xfrm>
            <a:off x="37147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4" name="Rectangle 143"/>
          <p:cNvSpPr>
            <a:spLocks noChangeArrowheads="1"/>
          </p:cNvSpPr>
          <p:nvPr/>
        </p:nvSpPr>
        <p:spPr bwMode="auto">
          <a:xfrm>
            <a:off x="37147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5" name="Rectangle 144"/>
          <p:cNvSpPr>
            <a:spLocks noChangeArrowheads="1"/>
          </p:cNvSpPr>
          <p:nvPr/>
        </p:nvSpPr>
        <p:spPr bwMode="auto">
          <a:xfrm>
            <a:off x="28003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6" name="Rectangle 145"/>
          <p:cNvSpPr>
            <a:spLocks noChangeArrowheads="1"/>
          </p:cNvSpPr>
          <p:nvPr/>
        </p:nvSpPr>
        <p:spPr bwMode="auto">
          <a:xfrm>
            <a:off x="60007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7" name="Rectangle 146"/>
          <p:cNvSpPr>
            <a:spLocks noChangeArrowheads="1"/>
          </p:cNvSpPr>
          <p:nvPr/>
        </p:nvSpPr>
        <p:spPr bwMode="auto">
          <a:xfrm>
            <a:off x="5543550" y="47053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8" name="Rectangle 147"/>
          <p:cNvSpPr>
            <a:spLocks noChangeArrowheads="1"/>
          </p:cNvSpPr>
          <p:nvPr/>
        </p:nvSpPr>
        <p:spPr bwMode="auto">
          <a:xfrm>
            <a:off x="37147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49" name="Rectangle 148"/>
          <p:cNvSpPr>
            <a:spLocks noChangeArrowheads="1"/>
          </p:cNvSpPr>
          <p:nvPr/>
        </p:nvSpPr>
        <p:spPr bwMode="auto">
          <a:xfrm>
            <a:off x="6915150" y="3333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0" name="Rectangle 149"/>
          <p:cNvSpPr>
            <a:spLocks noChangeArrowheads="1"/>
          </p:cNvSpPr>
          <p:nvPr/>
        </p:nvSpPr>
        <p:spPr bwMode="auto">
          <a:xfrm>
            <a:off x="37147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1" name="Rectangle 150"/>
          <p:cNvSpPr>
            <a:spLocks noChangeArrowheads="1"/>
          </p:cNvSpPr>
          <p:nvPr/>
        </p:nvSpPr>
        <p:spPr bwMode="auto">
          <a:xfrm>
            <a:off x="32575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2" name="Rectangle 151"/>
          <p:cNvSpPr>
            <a:spLocks noChangeArrowheads="1"/>
          </p:cNvSpPr>
          <p:nvPr/>
        </p:nvSpPr>
        <p:spPr bwMode="auto">
          <a:xfrm>
            <a:off x="60007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3" name="Rectangle 152"/>
          <p:cNvSpPr>
            <a:spLocks noChangeArrowheads="1"/>
          </p:cNvSpPr>
          <p:nvPr/>
        </p:nvSpPr>
        <p:spPr bwMode="auto">
          <a:xfrm>
            <a:off x="5543550" y="15049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4" name="Rectangle 153"/>
          <p:cNvSpPr>
            <a:spLocks noChangeArrowheads="1"/>
          </p:cNvSpPr>
          <p:nvPr/>
        </p:nvSpPr>
        <p:spPr bwMode="auto">
          <a:xfrm>
            <a:off x="50863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5" name="Rectangle 154"/>
          <p:cNvSpPr>
            <a:spLocks noChangeArrowheads="1"/>
          </p:cNvSpPr>
          <p:nvPr/>
        </p:nvSpPr>
        <p:spPr bwMode="auto">
          <a:xfrm>
            <a:off x="46291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6" name="Rectangle 155"/>
          <p:cNvSpPr>
            <a:spLocks noChangeArrowheads="1"/>
          </p:cNvSpPr>
          <p:nvPr/>
        </p:nvSpPr>
        <p:spPr bwMode="auto">
          <a:xfrm>
            <a:off x="4171950" y="1504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7" name="Rectangle 156"/>
          <p:cNvSpPr>
            <a:spLocks noChangeArrowheads="1"/>
          </p:cNvSpPr>
          <p:nvPr/>
        </p:nvSpPr>
        <p:spPr bwMode="auto">
          <a:xfrm>
            <a:off x="41719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8" name="Rectangle 157"/>
          <p:cNvSpPr>
            <a:spLocks noChangeArrowheads="1"/>
          </p:cNvSpPr>
          <p:nvPr/>
        </p:nvSpPr>
        <p:spPr bwMode="auto">
          <a:xfrm>
            <a:off x="46291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59" name="Rectangle 158"/>
          <p:cNvSpPr>
            <a:spLocks noChangeArrowheads="1"/>
          </p:cNvSpPr>
          <p:nvPr/>
        </p:nvSpPr>
        <p:spPr bwMode="auto">
          <a:xfrm>
            <a:off x="6915150" y="2419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0" name="Rectangle 159"/>
          <p:cNvSpPr>
            <a:spLocks noChangeArrowheads="1"/>
          </p:cNvSpPr>
          <p:nvPr/>
        </p:nvSpPr>
        <p:spPr bwMode="auto">
          <a:xfrm>
            <a:off x="64579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1" name="Rectangle 160"/>
          <p:cNvSpPr>
            <a:spLocks noChangeArrowheads="1"/>
          </p:cNvSpPr>
          <p:nvPr/>
        </p:nvSpPr>
        <p:spPr bwMode="auto">
          <a:xfrm>
            <a:off x="60007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2" name="Rectangle 161"/>
          <p:cNvSpPr>
            <a:spLocks noChangeArrowheads="1"/>
          </p:cNvSpPr>
          <p:nvPr/>
        </p:nvSpPr>
        <p:spPr bwMode="auto">
          <a:xfrm>
            <a:off x="5543550" y="51625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3" name="Rectangle 162"/>
          <p:cNvSpPr>
            <a:spLocks noChangeArrowheads="1"/>
          </p:cNvSpPr>
          <p:nvPr/>
        </p:nvSpPr>
        <p:spPr bwMode="auto">
          <a:xfrm>
            <a:off x="50863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4" name="Rectangle 163"/>
          <p:cNvSpPr>
            <a:spLocks noChangeArrowheads="1"/>
          </p:cNvSpPr>
          <p:nvPr/>
        </p:nvSpPr>
        <p:spPr bwMode="auto">
          <a:xfrm>
            <a:off x="4629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5" name="Rectangle 164"/>
          <p:cNvSpPr>
            <a:spLocks noChangeArrowheads="1"/>
          </p:cNvSpPr>
          <p:nvPr/>
        </p:nvSpPr>
        <p:spPr bwMode="auto">
          <a:xfrm>
            <a:off x="41719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6" name="Rectangle 165"/>
          <p:cNvSpPr>
            <a:spLocks noChangeArrowheads="1"/>
          </p:cNvSpPr>
          <p:nvPr/>
        </p:nvSpPr>
        <p:spPr bwMode="auto">
          <a:xfrm>
            <a:off x="60007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7" name="Rectangle 166"/>
          <p:cNvSpPr>
            <a:spLocks noChangeArrowheads="1"/>
          </p:cNvSpPr>
          <p:nvPr/>
        </p:nvSpPr>
        <p:spPr bwMode="auto">
          <a:xfrm>
            <a:off x="5543550" y="1047750"/>
            <a:ext cx="457200" cy="457200"/>
          </a:xfrm>
          <a:prstGeom prst="rect">
            <a:avLst/>
          </a:prstGeom>
          <a:solidFill>
            <a:srgbClr val="2DF2F7"/>
          </a:soli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8" name="Rectangle 167"/>
          <p:cNvSpPr>
            <a:spLocks noChangeArrowheads="1"/>
          </p:cNvSpPr>
          <p:nvPr/>
        </p:nvSpPr>
        <p:spPr bwMode="auto">
          <a:xfrm>
            <a:off x="5086350" y="10477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69" name="Rectangle 168"/>
          <p:cNvSpPr>
            <a:spLocks noChangeArrowheads="1"/>
          </p:cNvSpPr>
          <p:nvPr/>
        </p:nvSpPr>
        <p:spPr bwMode="auto">
          <a:xfrm>
            <a:off x="6915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0" name="Rectangle 169"/>
          <p:cNvSpPr>
            <a:spLocks noChangeArrowheads="1"/>
          </p:cNvSpPr>
          <p:nvPr/>
        </p:nvSpPr>
        <p:spPr bwMode="auto">
          <a:xfrm>
            <a:off x="69151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1" name="Rectangle 170"/>
          <p:cNvSpPr>
            <a:spLocks noChangeArrowheads="1"/>
          </p:cNvSpPr>
          <p:nvPr/>
        </p:nvSpPr>
        <p:spPr bwMode="auto">
          <a:xfrm>
            <a:off x="6457950" y="37909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2" name="Rectangle 171"/>
          <p:cNvSpPr>
            <a:spLocks noChangeArrowheads="1"/>
          </p:cNvSpPr>
          <p:nvPr/>
        </p:nvSpPr>
        <p:spPr bwMode="auto">
          <a:xfrm>
            <a:off x="2800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3" name="Rectangle 172"/>
          <p:cNvSpPr>
            <a:spLocks noChangeArrowheads="1"/>
          </p:cNvSpPr>
          <p:nvPr/>
        </p:nvSpPr>
        <p:spPr bwMode="auto">
          <a:xfrm>
            <a:off x="73723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4" name="Rectangle 173"/>
          <p:cNvSpPr>
            <a:spLocks noChangeArrowheads="1"/>
          </p:cNvSpPr>
          <p:nvPr/>
        </p:nvSpPr>
        <p:spPr bwMode="auto">
          <a:xfrm>
            <a:off x="64579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5" name="Rectangle 174"/>
          <p:cNvSpPr>
            <a:spLocks noChangeArrowheads="1"/>
          </p:cNvSpPr>
          <p:nvPr/>
        </p:nvSpPr>
        <p:spPr bwMode="auto">
          <a:xfrm>
            <a:off x="28003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6" name="Rectangle 175"/>
          <p:cNvSpPr>
            <a:spLocks noChangeArrowheads="1"/>
          </p:cNvSpPr>
          <p:nvPr/>
        </p:nvSpPr>
        <p:spPr bwMode="auto">
          <a:xfrm>
            <a:off x="2343150" y="47053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7" name="Rectangle 176"/>
          <p:cNvSpPr>
            <a:spLocks noChangeArrowheads="1"/>
          </p:cNvSpPr>
          <p:nvPr/>
        </p:nvSpPr>
        <p:spPr bwMode="auto">
          <a:xfrm>
            <a:off x="64579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8" name="Rectangle 177"/>
          <p:cNvSpPr>
            <a:spLocks noChangeArrowheads="1"/>
          </p:cNvSpPr>
          <p:nvPr/>
        </p:nvSpPr>
        <p:spPr bwMode="auto">
          <a:xfrm>
            <a:off x="1885950" y="514350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79" name="Rectangle 178"/>
          <p:cNvSpPr>
            <a:spLocks noChangeArrowheads="1"/>
          </p:cNvSpPr>
          <p:nvPr/>
        </p:nvSpPr>
        <p:spPr bwMode="auto">
          <a:xfrm>
            <a:off x="3257550" y="42481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80" name="Rectangle 179"/>
          <p:cNvSpPr>
            <a:spLocks noChangeArrowheads="1"/>
          </p:cNvSpPr>
          <p:nvPr/>
        </p:nvSpPr>
        <p:spPr bwMode="auto">
          <a:xfrm>
            <a:off x="2343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20581" name="Rectangle 181"/>
          <p:cNvSpPr>
            <a:spLocks noChangeArrowheads="1"/>
          </p:cNvSpPr>
          <p:nvPr/>
        </p:nvSpPr>
        <p:spPr bwMode="auto">
          <a:xfrm>
            <a:off x="6915150" y="5162550"/>
            <a:ext cx="457200" cy="457200"/>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endParaRPr lang="en-US" sz="1600" b="1">
              <a:solidFill>
                <a:srgbClr val="FF0000"/>
              </a:solidFill>
              <a:latin typeface="Arial" charset="0"/>
            </a:endParaRPr>
          </a:p>
        </p:txBody>
      </p:sp>
      <p:sp>
        <p:nvSpPr>
          <p:cNvPr id="116918" name="Text Box 182"/>
          <p:cNvSpPr txBox="1">
            <a:spLocks noChangeArrowheads="1"/>
          </p:cNvSpPr>
          <p:nvPr/>
        </p:nvSpPr>
        <p:spPr bwMode="auto">
          <a:xfrm>
            <a:off x="3714750" y="1062038"/>
            <a:ext cx="3254375" cy="461962"/>
          </a:xfrm>
          <a:prstGeom prst="rect">
            <a:avLst/>
          </a:prstGeom>
          <a:noFill/>
          <a:ln w="9525">
            <a:noFill/>
            <a:miter lim="800000"/>
            <a:headEnd/>
            <a:tailEnd/>
          </a:ln>
        </p:spPr>
        <p:txBody>
          <a:bodyPr wrap="none">
            <a:spAutoFit/>
          </a:bodyPr>
          <a:lstStyle/>
          <a:p>
            <a:r>
              <a:rPr lang="en-US" sz="2400" b="1">
                <a:solidFill>
                  <a:srgbClr val="FD201B"/>
                </a:solidFill>
                <a:latin typeface="Arial" charset="0"/>
              </a:rPr>
              <a:t>H   Ồ  N   G     C  Ú  M</a:t>
            </a:r>
          </a:p>
        </p:txBody>
      </p:sp>
      <p:sp>
        <p:nvSpPr>
          <p:cNvPr id="116919" name="Text Box 183"/>
          <p:cNvSpPr txBox="1">
            <a:spLocks noChangeArrowheads="1"/>
          </p:cNvSpPr>
          <p:nvPr/>
        </p:nvSpPr>
        <p:spPr bwMode="auto">
          <a:xfrm>
            <a:off x="3673475" y="1481138"/>
            <a:ext cx="2789238"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B   Ộ   C     P  H  Á</a:t>
            </a:r>
          </a:p>
        </p:txBody>
      </p:sp>
      <p:sp>
        <p:nvSpPr>
          <p:cNvPr id="116920" name="Text Box 184"/>
          <p:cNvSpPr txBox="1">
            <a:spLocks noChangeArrowheads="1"/>
          </p:cNvSpPr>
          <p:nvPr/>
        </p:nvSpPr>
        <p:spPr bwMode="auto">
          <a:xfrm>
            <a:off x="5076825" y="1925638"/>
            <a:ext cx="2746375"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H   I   M     L   A  M</a:t>
            </a:r>
          </a:p>
        </p:txBody>
      </p:sp>
      <p:sp>
        <p:nvSpPr>
          <p:cNvPr id="116921" name="Text Box 185"/>
          <p:cNvSpPr txBox="1">
            <a:spLocks noChangeArrowheads="1"/>
          </p:cNvSpPr>
          <p:nvPr/>
        </p:nvSpPr>
        <p:spPr bwMode="auto">
          <a:xfrm>
            <a:off x="4222750" y="2420938"/>
            <a:ext cx="3527425"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C  H   I      Ế  N   H  À  O</a:t>
            </a:r>
          </a:p>
        </p:txBody>
      </p:sp>
      <p:sp>
        <p:nvSpPr>
          <p:cNvPr id="116922" name="Text Box 186"/>
          <p:cNvSpPr txBox="1">
            <a:spLocks noChangeArrowheads="1"/>
          </p:cNvSpPr>
          <p:nvPr/>
        </p:nvSpPr>
        <p:spPr bwMode="auto">
          <a:xfrm>
            <a:off x="4186238" y="2865438"/>
            <a:ext cx="3525837"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Đ   I     Ệ   N  B   I   Ê   N</a:t>
            </a:r>
          </a:p>
        </p:txBody>
      </p:sp>
      <p:sp>
        <p:nvSpPr>
          <p:cNvPr id="116923" name="Text Box 187"/>
          <p:cNvSpPr txBox="1">
            <a:spLocks noChangeArrowheads="1"/>
          </p:cNvSpPr>
          <p:nvPr/>
        </p:nvSpPr>
        <p:spPr bwMode="auto">
          <a:xfrm>
            <a:off x="3273425" y="3333750"/>
            <a:ext cx="4010025" cy="461963"/>
          </a:xfrm>
          <a:prstGeom prst="rect">
            <a:avLst/>
          </a:prstGeom>
          <a:noFill/>
          <a:ln w="9525">
            <a:noFill/>
            <a:miter lim="800000"/>
            <a:headEnd/>
            <a:tailEnd/>
          </a:ln>
        </p:spPr>
        <p:txBody>
          <a:bodyPr wrap="none">
            <a:spAutoFit/>
          </a:bodyPr>
          <a:lstStyle/>
          <a:p>
            <a:r>
              <a:rPr lang="en-US" sz="2400" b="1">
                <a:solidFill>
                  <a:srgbClr val="FF2525"/>
                </a:solidFill>
                <a:latin typeface="Arial" charset="0"/>
              </a:rPr>
              <a:t>Đ  Ờ   C   A  X     T  Ơ   R   I</a:t>
            </a:r>
          </a:p>
        </p:txBody>
      </p:sp>
      <p:sp>
        <p:nvSpPr>
          <p:cNvPr id="116924" name="Text Box 188"/>
          <p:cNvSpPr txBox="1">
            <a:spLocks noChangeArrowheads="1"/>
          </p:cNvSpPr>
          <p:nvPr/>
        </p:nvSpPr>
        <p:spPr bwMode="auto">
          <a:xfrm>
            <a:off x="2768600" y="3792538"/>
            <a:ext cx="4514850"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M    Ư  Ờ  N  G  T      H  A  N  H</a:t>
            </a:r>
          </a:p>
        </p:txBody>
      </p:sp>
      <p:sp>
        <p:nvSpPr>
          <p:cNvPr id="116925" name="Text Box 189"/>
          <p:cNvSpPr txBox="1">
            <a:spLocks noChangeArrowheads="1"/>
          </p:cNvSpPr>
          <p:nvPr/>
        </p:nvSpPr>
        <p:spPr bwMode="auto">
          <a:xfrm>
            <a:off x="3270250" y="4249738"/>
            <a:ext cx="3149600"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V   I     Ệ   T  B   Ắ   C</a:t>
            </a:r>
          </a:p>
        </p:txBody>
      </p:sp>
      <p:sp>
        <p:nvSpPr>
          <p:cNvPr id="116927" name="Text Box 191"/>
          <p:cNvSpPr txBox="1">
            <a:spLocks noChangeArrowheads="1"/>
          </p:cNvSpPr>
          <p:nvPr/>
        </p:nvSpPr>
        <p:spPr bwMode="auto">
          <a:xfrm>
            <a:off x="2306638" y="4706938"/>
            <a:ext cx="5575300" cy="461962"/>
          </a:xfrm>
          <a:prstGeom prst="rect">
            <a:avLst/>
          </a:prstGeom>
          <a:noFill/>
          <a:ln w="9525">
            <a:noFill/>
            <a:miter lim="800000"/>
            <a:headEnd/>
            <a:tailEnd/>
          </a:ln>
        </p:spPr>
        <p:txBody>
          <a:bodyPr wrap="none">
            <a:spAutoFit/>
          </a:bodyPr>
          <a:lstStyle/>
          <a:p>
            <a:r>
              <a:rPr lang="en-US" sz="2400" b="1">
                <a:solidFill>
                  <a:srgbClr val="FF2525"/>
                </a:solidFill>
                <a:latin typeface="Arial" charset="0"/>
              </a:rPr>
              <a:t>V   Õ    N  G  U    Y   Ê   N  G   I     Á   P</a:t>
            </a:r>
          </a:p>
        </p:txBody>
      </p:sp>
      <p:sp>
        <p:nvSpPr>
          <p:cNvPr id="116928" name="Text Box 192"/>
          <p:cNvSpPr txBox="1">
            <a:spLocks noChangeArrowheads="1"/>
          </p:cNvSpPr>
          <p:nvPr/>
        </p:nvSpPr>
        <p:spPr bwMode="auto">
          <a:xfrm>
            <a:off x="1924050" y="5181600"/>
            <a:ext cx="5337175" cy="461963"/>
          </a:xfrm>
          <a:prstGeom prst="rect">
            <a:avLst/>
          </a:prstGeom>
          <a:noFill/>
          <a:ln w="9525">
            <a:noFill/>
            <a:miter lim="800000"/>
            <a:headEnd/>
            <a:tailEnd/>
          </a:ln>
        </p:spPr>
        <p:txBody>
          <a:bodyPr wrap="none">
            <a:spAutoFit/>
          </a:bodyPr>
          <a:lstStyle/>
          <a:p>
            <a:r>
              <a:rPr lang="en-US" sz="2400" b="1">
                <a:solidFill>
                  <a:srgbClr val="FF2525"/>
                </a:solidFill>
                <a:latin typeface="Arial" charset="0"/>
              </a:rPr>
              <a:t>P   H   A  N    Đ   Ì    N  H    G   I   Ó  T</a:t>
            </a:r>
          </a:p>
        </p:txBody>
      </p:sp>
      <p:grpSp>
        <p:nvGrpSpPr>
          <p:cNvPr id="2" name="Group 217"/>
          <p:cNvGrpSpPr>
            <a:grpSpLocks/>
          </p:cNvGrpSpPr>
          <p:nvPr/>
        </p:nvGrpSpPr>
        <p:grpSpPr bwMode="auto">
          <a:xfrm>
            <a:off x="5543550" y="1047750"/>
            <a:ext cx="457200" cy="4572000"/>
            <a:chOff x="1008" y="768"/>
            <a:chExt cx="288" cy="2880"/>
          </a:xfrm>
        </p:grpSpPr>
        <p:sp>
          <p:nvSpPr>
            <p:cNvPr id="20608" name="Rectangle 190"/>
            <p:cNvSpPr>
              <a:spLocks noChangeArrowheads="1"/>
            </p:cNvSpPr>
            <p:nvPr/>
          </p:nvSpPr>
          <p:spPr bwMode="auto">
            <a:xfrm>
              <a:off x="1008" y="163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2525"/>
                  </a:solidFill>
                  <a:latin typeface="Arial" charset="0"/>
                </a:rPr>
                <a:t>Ế</a:t>
              </a:r>
            </a:p>
          </p:txBody>
        </p:sp>
        <p:sp>
          <p:nvSpPr>
            <p:cNvPr id="20609" name="Rectangle 193"/>
            <p:cNvSpPr>
              <a:spLocks noChangeArrowheads="1"/>
            </p:cNvSpPr>
            <p:nvPr/>
          </p:nvSpPr>
          <p:spPr bwMode="auto">
            <a:xfrm>
              <a:off x="1008" y="278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2525"/>
                  </a:solidFill>
                  <a:latin typeface="Arial" charset="0"/>
                </a:rPr>
                <a:t>Ắ</a:t>
              </a:r>
            </a:p>
          </p:txBody>
        </p:sp>
        <p:sp>
          <p:nvSpPr>
            <p:cNvPr id="20610" name="Rectangle 194"/>
            <p:cNvSpPr>
              <a:spLocks noChangeArrowheads="1"/>
            </p:cNvSpPr>
            <p:nvPr/>
          </p:nvSpPr>
          <p:spPr bwMode="auto">
            <a:xfrm>
              <a:off x="1008" y="249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H</a:t>
              </a:r>
            </a:p>
          </p:txBody>
        </p:sp>
        <p:sp>
          <p:nvSpPr>
            <p:cNvPr id="20611" name="Rectangle 195"/>
            <p:cNvSpPr>
              <a:spLocks noChangeArrowheads="1"/>
            </p:cNvSpPr>
            <p:nvPr/>
          </p:nvSpPr>
          <p:spPr bwMode="auto">
            <a:xfrm>
              <a:off x="1008" y="192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N</a:t>
              </a:r>
            </a:p>
          </p:txBody>
        </p:sp>
        <p:sp>
          <p:nvSpPr>
            <p:cNvPr id="20612" name="Rectangle 196"/>
            <p:cNvSpPr>
              <a:spLocks noChangeArrowheads="1"/>
            </p:cNvSpPr>
            <p:nvPr/>
          </p:nvSpPr>
          <p:spPr bwMode="auto">
            <a:xfrm>
              <a:off x="1008" y="76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C</a:t>
              </a:r>
            </a:p>
          </p:txBody>
        </p:sp>
        <p:sp>
          <p:nvSpPr>
            <p:cNvPr id="20613" name="Rectangle 197"/>
            <p:cNvSpPr>
              <a:spLocks noChangeArrowheads="1"/>
            </p:cNvSpPr>
            <p:nvPr/>
          </p:nvSpPr>
          <p:spPr bwMode="auto">
            <a:xfrm>
              <a:off x="1008" y="2208"/>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T</a:t>
              </a:r>
            </a:p>
          </p:txBody>
        </p:sp>
        <p:sp>
          <p:nvSpPr>
            <p:cNvPr id="20614" name="Rectangle 198"/>
            <p:cNvSpPr>
              <a:spLocks noChangeArrowheads="1"/>
            </p:cNvSpPr>
            <p:nvPr/>
          </p:nvSpPr>
          <p:spPr bwMode="auto">
            <a:xfrm>
              <a:off x="1008" y="1056"/>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H</a:t>
              </a:r>
            </a:p>
          </p:txBody>
        </p:sp>
        <p:sp>
          <p:nvSpPr>
            <p:cNvPr id="20615" name="Rectangle 199"/>
            <p:cNvSpPr>
              <a:spLocks noChangeArrowheads="1"/>
            </p:cNvSpPr>
            <p:nvPr/>
          </p:nvSpPr>
          <p:spPr bwMode="auto">
            <a:xfrm>
              <a:off x="1008" y="1344"/>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I</a:t>
              </a:r>
            </a:p>
          </p:txBody>
        </p:sp>
        <p:sp>
          <p:nvSpPr>
            <p:cNvPr id="20616" name="Rectangle 200"/>
            <p:cNvSpPr>
              <a:spLocks noChangeArrowheads="1"/>
            </p:cNvSpPr>
            <p:nvPr/>
          </p:nvSpPr>
          <p:spPr bwMode="auto">
            <a:xfrm>
              <a:off x="1008" y="3360"/>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G</a:t>
              </a:r>
            </a:p>
          </p:txBody>
        </p:sp>
        <p:sp>
          <p:nvSpPr>
            <p:cNvPr id="20617" name="Rectangle 201"/>
            <p:cNvSpPr>
              <a:spLocks noChangeArrowheads="1"/>
            </p:cNvSpPr>
            <p:nvPr/>
          </p:nvSpPr>
          <p:spPr bwMode="auto">
            <a:xfrm>
              <a:off x="1008" y="3072"/>
              <a:ext cx="288" cy="288"/>
            </a:xfrm>
            <a:prstGeom prst="rect">
              <a:avLst/>
            </a:prstGeom>
            <a:gradFill rotWithShape="1">
              <a:gsLst>
                <a:gs pos="0">
                  <a:srgbClr val="F1FEA0"/>
                </a:gs>
                <a:gs pos="100000">
                  <a:srgbClr val="70764A"/>
                </a:gs>
              </a:gsLst>
              <a:path path="shape">
                <a:fillToRect l="50000" t="50000" r="50000" b="50000"/>
              </a:path>
            </a:gradFill>
            <a:ln w="9525">
              <a:solidFill>
                <a:schemeClr val="tx1"/>
              </a:solidFill>
              <a:miter lim="800000"/>
              <a:headEnd/>
              <a:tailEnd/>
            </a:ln>
          </p:spPr>
          <p:txBody>
            <a:bodyPr wrap="none" anchor="ctr"/>
            <a:lstStyle/>
            <a:p>
              <a:pPr algn="ctr"/>
              <a:r>
                <a:rPr lang="en-US" sz="2400" b="1">
                  <a:solidFill>
                    <a:srgbClr val="FF0000"/>
                  </a:solidFill>
                  <a:latin typeface="Arial" charset="0"/>
                </a:rPr>
                <a:t>N</a:t>
              </a:r>
            </a:p>
          </p:txBody>
        </p:sp>
      </p:grpSp>
      <p:sp>
        <p:nvSpPr>
          <p:cNvPr id="116939" name="Oval 203"/>
          <p:cNvSpPr>
            <a:spLocks noChangeArrowheads="1"/>
          </p:cNvSpPr>
          <p:nvPr/>
        </p:nvSpPr>
        <p:spPr bwMode="auto">
          <a:xfrm>
            <a:off x="323850" y="19621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3</a:t>
            </a:r>
          </a:p>
        </p:txBody>
      </p:sp>
      <p:sp>
        <p:nvSpPr>
          <p:cNvPr id="116940" name="Oval 204"/>
          <p:cNvSpPr>
            <a:spLocks noChangeArrowheads="1"/>
          </p:cNvSpPr>
          <p:nvPr/>
        </p:nvSpPr>
        <p:spPr bwMode="auto">
          <a:xfrm>
            <a:off x="323850" y="24193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4</a:t>
            </a:r>
          </a:p>
        </p:txBody>
      </p:sp>
      <p:sp>
        <p:nvSpPr>
          <p:cNvPr id="116941" name="Oval 205"/>
          <p:cNvSpPr>
            <a:spLocks noChangeArrowheads="1"/>
          </p:cNvSpPr>
          <p:nvPr/>
        </p:nvSpPr>
        <p:spPr bwMode="auto">
          <a:xfrm>
            <a:off x="323850" y="28765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5</a:t>
            </a:r>
          </a:p>
        </p:txBody>
      </p:sp>
      <p:sp>
        <p:nvSpPr>
          <p:cNvPr id="116942" name="Oval 206"/>
          <p:cNvSpPr>
            <a:spLocks noChangeArrowheads="1"/>
          </p:cNvSpPr>
          <p:nvPr/>
        </p:nvSpPr>
        <p:spPr bwMode="auto">
          <a:xfrm>
            <a:off x="323850" y="33337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6</a:t>
            </a:r>
          </a:p>
        </p:txBody>
      </p:sp>
      <p:sp>
        <p:nvSpPr>
          <p:cNvPr id="116943" name="Oval 207"/>
          <p:cNvSpPr>
            <a:spLocks noChangeArrowheads="1"/>
          </p:cNvSpPr>
          <p:nvPr/>
        </p:nvSpPr>
        <p:spPr bwMode="auto">
          <a:xfrm>
            <a:off x="323850" y="37909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7</a:t>
            </a:r>
          </a:p>
        </p:txBody>
      </p:sp>
      <p:sp>
        <p:nvSpPr>
          <p:cNvPr id="116944" name="Oval 208"/>
          <p:cNvSpPr>
            <a:spLocks noChangeArrowheads="1"/>
          </p:cNvSpPr>
          <p:nvPr/>
        </p:nvSpPr>
        <p:spPr bwMode="auto">
          <a:xfrm>
            <a:off x="323850" y="42481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8</a:t>
            </a:r>
          </a:p>
        </p:txBody>
      </p:sp>
      <p:sp>
        <p:nvSpPr>
          <p:cNvPr id="116945" name="Oval 209"/>
          <p:cNvSpPr>
            <a:spLocks noChangeArrowheads="1"/>
          </p:cNvSpPr>
          <p:nvPr/>
        </p:nvSpPr>
        <p:spPr bwMode="auto">
          <a:xfrm>
            <a:off x="323850" y="47053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9</a:t>
            </a:r>
          </a:p>
        </p:txBody>
      </p:sp>
      <p:sp>
        <p:nvSpPr>
          <p:cNvPr id="116946" name="Oval 210"/>
          <p:cNvSpPr>
            <a:spLocks noChangeArrowheads="1"/>
          </p:cNvSpPr>
          <p:nvPr/>
        </p:nvSpPr>
        <p:spPr bwMode="auto">
          <a:xfrm>
            <a:off x="323850" y="51625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10</a:t>
            </a:r>
          </a:p>
        </p:txBody>
      </p:sp>
      <p:sp>
        <p:nvSpPr>
          <p:cNvPr id="116947" name="Oval 211"/>
          <p:cNvSpPr>
            <a:spLocks noChangeArrowheads="1"/>
          </p:cNvSpPr>
          <p:nvPr/>
        </p:nvSpPr>
        <p:spPr bwMode="auto">
          <a:xfrm>
            <a:off x="323850" y="15049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2</a:t>
            </a:r>
          </a:p>
        </p:txBody>
      </p:sp>
      <p:sp>
        <p:nvSpPr>
          <p:cNvPr id="116948" name="Oval 212"/>
          <p:cNvSpPr>
            <a:spLocks noChangeArrowheads="1"/>
          </p:cNvSpPr>
          <p:nvPr/>
        </p:nvSpPr>
        <p:spPr bwMode="auto">
          <a:xfrm>
            <a:off x="323850" y="1047750"/>
            <a:ext cx="457200" cy="457200"/>
          </a:xfrm>
          <a:prstGeom prst="ellipse">
            <a:avLst/>
          </a:prstGeom>
          <a:solidFill>
            <a:srgbClr val="CC9900"/>
          </a:solidFill>
          <a:ln w="9525">
            <a:noFill/>
            <a:round/>
            <a:headEnd/>
            <a:tailEnd/>
          </a:ln>
        </p:spPr>
        <p:txBody>
          <a:bodyPr wrap="none" anchor="ctr"/>
          <a:lstStyle/>
          <a:p>
            <a:pPr algn="ctr"/>
            <a:r>
              <a:rPr lang="en-US" sz="2400">
                <a:solidFill>
                  <a:srgbClr val="FD201B"/>
                </a:solidFill>
                <a:latin typeface="Arial" charset="0"/>
              </a:rPr>
              <a:t>1</a:t>
            </a:r>
          </a:p>
        </p:txBody>
      </p:sp>
      <p:sp>
        <p:nvSpPr>
          <p:cNvPr id="116949" name="Text Box 213"/>
          <p:cNvSpPr txBox="1">
            <a:spLocks noChangeArrowheads="1"/>
          </p:cNvSpPr>
          <p:nvPr/>
        </p:nvSpPr>
        <p:spPr bwMode="auto">
          <a:xfrm>
            <a:off x="990600" y="5715000"/>
            <a:ext cx="7620000" cy="830263"/>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bản mà địch đồn trú  ở Điện Biên Phủ  bị bộ đội ta  nhằm vào trong đợt tấn công lần thứ 3?</a:t>
            </a:r>
          </a:p>
        </p:txBody>
      </p:sp>
      <p:sp>
        <p:nvSpPr>
          <p:cNvPr id="116950" name="Text Box 214"/>
          <p:cNvSpPr txBox="1">
            <a:spLocks noChangeArrowheads="1"/>
          </p:cNvSpPr>
          <p:nvPr/>
        </p:nvSpPr>
        <p:spPr bwMode="auto">
          <a:xfrm>
            <a:off x="381000" y="5911850"/>
            <a:ext cx="8456613" cy="830263"/>
          </a:xfrm>
          <a:prstGeom prst="rect">
            <a:avLst/>
          </a:prstGeom>
          <a:noFill/>
          <a:ln w="9525">
            <a:noFill/>
            <a:miter lim="800000"/>
            <a:headEnd/>
            <a:tailEnd/>
          </a:ln>
        </p:spPr>
        <p:txBody>
          <a:bodyPr>
            <a:spAutoFit/>
          </a:bodyPr>
          <a:lstStyle/>
          <a:p>
            <a:r>
              <a:rPr lang="en-US" sz="2400">
                <a:solidFill>
                  <a:srgbClr val="0000FF"/>
                </a:solidFill>
                <a:latin typeface="Arial" charset="0"/>
              </a:rPr>
              <a:t>Thứ vũ khí mà bộ đội ta đã đào hầm ngầm đặt vào trong lòng đồi A1 và được phát nổ trong đợt tấn công lần thứ 3? </a:t>
            </a:r>
          </a:p>
        </p:txBody>
      </p:sp>
      <p:sp>
        <p:nvSpPr>
          <p:cNvPr id="116951" name="Text Box 215"/>
          <p:cNvSpPr txBox="1">
            <a:spLocks noChangeArrowheads="1"/>
          </p:cNvSpPr>
          <p:nvPr/>
        </p:nvSpPr>
        <p:spPr bwMode="auto">
          <a:xfrm>
            <a:off x="476250" y="5562600"/>
            <a:ext cx="8458200" cy="1200150"/>
          </a:xfrm>
          <a:prstGeom prst="rect">
            <a:avLst/>
          </a:prstGeom>
          <a:noFill/>
          <a:ln w="9525">
            <a:noFill/>
            <a:miter lim="800000"/>
            <a:headEnd/>
            <a:tailEnd/>
          </a:ln>
        </p:spPr>
        <p:txBody>
          <a:bodyPr>
            <a:spAutoFit/>
          </a:bodyPr>
          <a:lstStyle/>
          <a:p>
            <a:r>
              <a:rPr lang="en-US" sz="2400">
                <a:solidFill>
                  <a:srgbClr val="0000FF"/>
                </a:solidFill>
                <a:latin typeface="Arial" charset="0"/>
              </a:rPr>
              <a:t>Tên của một ngọn đồi nơi mà địch phòng ngự nằm ở phía Đông Bắc Điện Biên phủ đã bị quân ta tiêu diệt trong trận mở màn?</a:t>
            </a:r>
          </a:p>
        </p:txBody>
      </p:sp>
      <p:sp>
        <p:nvSpPr>
          <p:cNvPr id="116952" name="Text Box 216"/>
          <p:cNvSpPr txBox="1">
            <a:spLocks noChangeArrowheads="1"/>
          </p:cNvSpPr>
          <p:nvPr/>
        </p:nvSpPr>
        <p:spPr bwMode="auto">
          <a:xfrm>
            <a:off x="2133600" y="5943600"/>
            <a:ext cx="5664200" cy="461963"/>
          </a:xfrm>
          <a:prstGeom prst="rect">
            <a:avLst/>
          </a:prstGeom>
          <a:noFill/>
          <a:ln w="9525">
            <a:noFill/>
            <a:miter lim="800000"/>
            <a:headEnd/>
            <a:tailEnd/>
          </a:ln>
        </p:spPr>
        <p:txBody>
          <a:bodyPr wrap="none">
            <a:spAutoFit/>
          </a:bodyPr>
          <a:lstStyle/>
          <a:p>
            <a:r>
              <a:rPr lang="en-US" sz="2400">
                <a:solidFill>
                  <a:srgbClr val="0000FF"/>
                </a:solidFill>
                <a:latin typeface="Arial" charset="0"/>
              </a:rPr>
              <a:t>Điện Biên Phủ  hiện nay thuộc tỉnh này?</a:t>
            </a:r>
          </a:p>
        </p:txBody>
      </p:sp>
      <p:sp>
        <p:nvSpPr>
          <p:cNvPr id="116954" name="Text Box 218"/>
          <p:cNvSpPr txBox="1">
            <a:spLocks noChangeArrowheads="1"/>
          </p:cNvSpPr>
          <p:nvPr/>
        </p:nvSpPr>
        <p:spPr bwMode="auto">
          <a:xfrm>
            <a:off x="746125" y="5924550"/>
            <a:ext cx="8245475" cy="830263"/>
          </a:xfrm>
          <a:prstGeom prst="rect">
            <a:avLst/>
          </a:prstGeom>
          <a:noFill/>
          <a:ln w="9525">
            <a:noFill/>
            <a:miter lim="800000"/>
            <a:headEnd/>
            <a:tailEnd/>
          </a:ln>
        </p:spPr>
        <p:txBody>
          <a:bodyPr>
            <a:spAutoFit/>
          </a:bodyPr>
          <a:lstStyle/>
          <a:p>
            <a:r>
              <a:rPr lang="en-US" sz="2400">
                <a:solidFill>
                  <a:srgbClr val="0000FF"/>
                </a:solidFill>
                <a:latin typeface="Arial" charset="0"/>
              </a:rPr>
              <a:t>Đường ngầm được đào ở chiến trường để tránh bom đạn và để di chuyển trong chiến đấu được gọi là gì?</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5000" fill="hold" grpId="0" nodeType="withEffect">
                                  <p:stCondLst>
                                    <p:cond delay="0"/>
                                  </p:stCondLst>
                                  <p:childTnLst>
                                    <p:animScale>
                                      <p:cBhvr>
                                        <p:cTn id="6" dur="5000" fill="hold"/>
                                        <p:tgtEl>
                                          <p:spTgt spid="116743"/>
                                        </p:tgtEl>
                                      </p:cBhvr>
                                      <p:by x="150000" y="150000"/>
                                    </p:animScale>
                                  </p:childTnLst>
                                </p:cTn>
                              </p:par>
                            </p:childTnLst>
                          </p:cTn>
                        </p:par>
                        <p:par>
                          <p:cTn id="7" fill="hold" nodeType="afterGroup">
                            <p:stCondLst>
                              <p:cond delay="25000"/>
                            </p:stCondLst>
                            <p:childTnLst>
                              <p:par>
                                <p:cTn id="8" presetID="47" presetClass="exit" presetSubtype="0" fill="hold" grpId="1" nodeType="afterEffect">
                                  <p:stCondLst>
                                    <p:cond delay="6500"/>
                                  </p:stCondLst>
                                  <p:childTnLst>
                                    <p:animEffect transition="out" filter="fade">
                                      <p:cBhvr>
                                        <p:cTn id="9" dur="1000"/>
                                        <p:tgtEl>
                                          <p:spTgt spid="116743"/>
                                        </p:tgtEl>
                                      </p:cBhvr>
                                    </p:animEffect>
                                    <p:anim calcmode="lin" valueType="num">
                                      <p:cBhvr>
                                        <p:cTn id="10" dur="1000"/>
                                        <p:tgtEl>
                                          <p:spTgt spid="116743"/>
                                        </p:tgtEl>
                                        <p:attrNameLst>
                                          <p:attrName>ppt_x</p:attrName>
                                        </p:attrNameLst>
                                      </p:cBhvr>
                                      <p:tavLst>
                                        <p:tav tm="0">
                                          <p:val>
                                            <p:strVal val="ppt_x"/>
                                          </p:val>
                                        </p:tav>
                                        <p:tav tm="100000">
                                          <p:val>
                                            <p:strVal val="ppt_x"/>
                                          </p:val>
                                        </p:tav>
                                      </p:tavLst>
                                    </p:anim>
                                    <p:anim calcmode="lin" valueType="num">
                                      <p:cBhvr>
                                        <p:cTn id="11" dur="1000"/>
                                        <p:tgtEl>
                                          <p:spTgt spid="116743"/>
                                        </p:tgtEl>
                                        <p:attrNameLst>
                                          <p:attrName>ppt_y</p:attrName>
                                        </p:attrNameLst>
                                      </p:cBhvr>
                                      <p:tavLst>
                                        <p:tav tm="0">
                                          <p:val>
                                            <p:strVal val="ppt_y"/>
                                          </p:val>
                                        </p:tav>
                                        <p:tav tm="100000">
                                          <p:val>
                                            <p:strVal val="ppt_y-.1"/>
                                          </p:val>
                                        </p:tav>
                                      </p:tavLst>
                                    </p:anim>
                                    <p:set>
                                      <p:cBhvr>
                                        <p:cTn id="12" dur="1" fill="hold">
                                          <p:stCondLst>
                                            <p:cond delay="999"/>
                                          </p:stCondLst>
                                        </p:cTn>
                                        <p:tgtEl>
                                          <p:spTgt spid="116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694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6949"/>
                                        </p:tgtEl>
                                        <p:attrNameLst>
                                          <p:attrName>style.visibility</p:attrName>
                                        </p:attrNameLst>
                                      </p:cBhvr>
                                      <p:to>
                                        <p:strVal val="visible"/>
                                      </p:to>
                                    </p:set>
                                    <p:anim calcmode="lin" valueType="num">
                                      <p:cBhvr>
                                        <p:cTn id="18" dur="500" fill="hold"/>
                                        <p:tgtEl>
                                          <p:spTgt spid="116949"/>
                                        </p:tgtEl>
                                        <p:attrNameLst>
                                          <p:attrName>ppt_w</p:attrName>
                                        </p:attrNameLst>
                                      </p:cBhvr>
                                      <p:tavLst>
                                        <p:tav tm="0">
                                          <p:val>
                                            <p:fltVal val="0"/>
                                          </p:val>
                                        </p:tav>
                                        <p:tav tm="100000">
                                          <p:val>
                                            <p:strVal val="#ppt_w"/>
                                          </p:val>
                                        </p:tav>
                                      </p:tavLst>
                                    </p:anim>
                                    <p:anim calcmode="lin" valueType="num">
                                      <p:cBhvr>
                                        <p:cTn id="19" dur="500" fill="hold"/>
                                        <p:tgtEl>
                                          <p:spTgt spid="116949"/>
                                        </p:tgtEl>
                                        <p:attrNameLst>
                                          <p:attrName>ppt_h</p:attrName>
                                        </p:attrNameLst>
                                      </p:cBhvr>
                                      <p:tavLst>
                                        <p:tav tm="0">
                                          <p:val>
                                            <p:fltVal val="0"/>
                                          </p:val>
                                        </p:tav>
                                        <p:tav tm="100000">
                                          <p:val>
                                            <p:strVal val="#ppt_h"/>
                                          </p:val>
                                        </p:tav>
                                      </p:tavLst>
                                    </p:anim>
                                    <p:animEffect transition="in" filter="fade">
                                      <p:cBhvr>
                                        <p:cTn id="20" dur="500"/>
                                        <p:tgtEl>
                                          <p:spTgt spid="1169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xit" presetSubtype="12" fill="hold" grpId="1" nodeType="clickEffect">
                                  <p:stCondLst>
                                    <p:cond delay="0"/>
                                  </p:stCondLst>
                                  <p:childTnLst>
                                    <p:animEffect transition="out" filter="strips(downLeft)">
                                      <p:cBhvr>
                                        <p:cTn id="24" dur="500"/>
                                        <p:tgtEl>
                                          <p:spTgt spid="116949"/>
                                        </p:tgtEl>
                                      </p:cBhvr>
                                    </p:animEffect>
                                    <p:set>
                                      <p:cBhvr>
                                        <p:cTn id="25" dur="1" fill="hold">
                                          <p:stCondLst>
                                            <p:cond delay="499"/>
                                          </p:stCondLst>
                                        </p:cTn>
                                        <p:tgtEl>
                                          <p:spTgt spid="116949"/>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6" fill="hold" nodeType="afterGroup">
                            <p:stCondLst>
                              <p:cond delay="500"/>
                            </p:stCondLst>
                            <p:childTnLst>
                              <p:par>
                                <p:cTn id="27" presetID="27" presetClass="entr" presetSubtype="0" fill="hold" grpId="0" nodeType="afterEffect">
                                  <p:stCondLst>
                                    <p:cond delay="4000"/>
                                  </p:stCondLst>
                                  <p:iterate type="lt">
                                    <p:tmPct val="50000"/>
                                  </p:iterate>
                                  <p:childTnLst>
                                    <p:set>
                                      <p:cBhvr>
                                        <p:cTn id="28" dur="1" fill="hold">
                                          <p:stCondLst>
                                            <p:cond delay="0"/>
                                          </p:stCondLst>
                                        </p:cTn>
                                        <p:tgtEl>
                                          <p:spTgt spid="116918"/>
                                        </p:tgtEl>
                                        <p:attrNameLst>
                                          <p:attrName>style.visibility</p:attrName>
                                        </p:attrNameLst>
                                      </p:cBhvr>
                                      <p:to>
                                        <p:strVal val="visible"/>
                                      </p:to>
                                    </p:set>
                                    <p:anim calcmode="discrete" valueType="clr">
                                      <p:cBhvr override="childStyle">
                                        <p:cTn id="29" dur="500"/>
                                        <p:tgtEl>
                                          <p:spTgt spid="116918"/>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6918"/>
                                        </p:tgtEl>
                                        <p:attrNameLst>
                                          <p:attrName>fillcolor</p:attrName>
                                        </p:attrNameLst>
                                      </p:cBhvr>
                                      <p:tavLst>
                                        <p:tav tm="0">
                                          <p:val>
                                            <p:clrVal>
                                              <a:schemeClr val="accent2"/>
                                            </p:clrVal>
                                          </p:val>
                                        </p:tav>
                                        <p:tav tm="50000">
                                          <p:val>
                                            <p:clrVal>
                                              <a:schemeClr val="hlink"/>
                                            </p:clrVal>
                                          </p:val>
                                        </p:tav>
                                      </p:tavLst>
                                    </p:anim>
                                    <p:set>
                                      <p:cBhvr>
                                        <p:cTn id="31" dur="500"/>
                                        <p:tgtEl>
                                          <p:spTgt spid="116918"/>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8"/>
                  </p:tgtEl>
                </p:cond>
              </p:nextCondLst>
            </p:seq>
            <p:seq concurrent="1" nextAc="seek">
              <p:cTn id="32" restart="whenNotActive" fill="hold" evtFilter="cancelBubble" nodeType="interactiveSeq">
                <p:stCondLst>
                  <p:cond evt="onClick" delay="0">
                    <p:tgtEl>
                      <p:spTgt spid="11694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6950"/>
                                        </p:tgtEl>
                                        <p:attrNameLst>
                                          <p:attrName>style.visibility</p:attrName>
                                        </p:attrNameLst>
                                      </p:cBhvr>
                                      <p:to>
                                        <p:strVal val="visible"/>
                                      </p:to>
                                    </p:set>
                                    <p:anim calcmode="lin" valueType="num">
                                      <p:cBhvr>
                                        <p:cTn id="37" dur="500" fill="hold"/>
                                        <p:tgtEl>
                                          <p:spTgt spid="116950"/>
                                        </p:tgtEl>
                                        <p:attrNameLst>
                                          <p:attrName>ppt_w</p:attrName>
                                        </p:attrNameLst>
                                      </p:cBhvr>
                                      <p:tavLst>
                                        <p:tav tm="0">
                                          <p:val>
                                            <p:fltVal val="0"/>
                                          </p:val>
                                        </p:tav>
                                        <p:tav tm="100000">
                                          <p:val>
                                            <p:strVal val="#ppt_w"/>
                                          </p:val>
                                        </p:tav>
                                      </p:tavLst>
                                    </p:anim>
                                    <p:anim calcmode="lin" valueType="num">
                                      <p:cBhvr>
                                        <p:cTn id="38" dur="500" fill="hold"/>
                                        <p:tgtEl>
                                          <p:spTgt spid="116950"/>
                                        </p:tgtEl>
                                        <p:attrNameLst>
                                          <p:attrName>ppt_h</p:attrName>
                                        </p:attrNameLst>
                                      </p:cBhvr>
                                      <p:tavLst>
                                        <p:tav tm="0">
                                          <p:val>
                                            <p:fltVal val="0"/>
                                          </p:val>
                                        </p:tav>
                                        <p:tav tm="100000">
                                          <p:val>
                                            <p:strVal val="#ppt_h"/>
                                          </p:val>
                                        </p:tav>
                                      </p:tavLst>
                                    </p:anim>
                                    <p:animEffect transition="in" filter="fade">
                                      <p:cBhvr>
                                        <p:cTn id="39" dur="500"/>
                                        <p:tgtEl>
                                          <p:spTgt spid="1169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xit" presetSubtype="12" fill="hold" grpId="1" nodeType="clickEffect">
                                  <p:stCondLst>
                                    <p:cond delay="0"/>
                                  </p:stCondLst>
                                  <p:childTnLst>
                                    <p:animEffect transition="out" filter="strips(downLeft)">
                                      <p:cBhvr>
                                        <p:cTn id="43" dur="500"/>
                                        <p:tgtEl>
                                          <p:spTgt spid="116950"/>
                                        </p:tgtEl>
                                      </p:cBhvr>
                                    </p:animEffect>
                                    <p:set>
                                      <p:cBhvr>
                                        <p:cTn id="44" dur="1" fill="hold">
                                          <p:stCondLst>
                                            <p:cond delay="499"/>
                                          </p:stCondLst>
                                        </p:cTn>
                                        <p:tgtEl>
                                          <p:spTgt spid="11695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par>
                          <p:cTn id="45" fill="hold" nodeType="afterGroup">
                            <p:stCondLst>
                              <p:cond delay="500"/>
                            </p:stCondLst>
                            <p:childTnLst>
                              <p:par>
                                <p:cTn id="46" presetID="27" presetClass="entr" presetSubtype="0" fill="hold" grpId="0" nodeType="afterEffect">
                                  <p:stCondLst>
                                    <p:cond delay="4000"/>
                                  </p:stCondLst>
                                  <p:iterate type="lt">
                                    <p:tmPct val="50000"/>
                                  </p:iterate>
                                  <p:childTnLst>
                                    <p:set>
                                      <p:cBhvr>
                                        <p:cTn id="47" dur="1" fill="hold">
                                          <p:stCondLst>
                                            <p:cond delay="0"/>
                                          </p:stCondLst>
                                        </p:cTn>
                                        <p:tgtEl>
                                          <p:spTgt spid="116919"/>
                                        </p:tgtEl>
                                        <p:attrNameLst>
                                          <p:attrName>style.visibility</p:attrName>
                                        </p:attrNameLst>
                                      </p:cBhvr>
                                      <p:to>
                                        <p:strVal val="visible"/>
                                      </p:to>
                                    </p:set>
                                    <p:anim calcmode="discrete" valueType="clr">
                                      <p:cBhvr override="childStyle">
                                        <p:cTn id="48" dur="500"/>
                                        <p:tgtEl>
                                          <p:spTgt spid="116919"/>
                                        </p:tgtEl>
                                        <p:attrNameLst>
                                          <p:attrName>style.color</p:attrName>
                                        </p:attrNameLst>
                                      </p:cBhvr>
                                      <p:tavLst>
                                        <p:tav tm="0">
                                          <p:val>
                                            <p:clrVal>
                                              <a:schemeClr val="accent2"/>
                                            </p:clrVal>
                                          </p:val>
                                        </p:tav>
                                        <p:tav tm="50000">
                                          <p:val>
                                            <p:clrVal>
                                              <a:schemeClr val="hlink"/>
                                            </p:clrVal>
                                          </p:val>
                                        </p:tav>
                                      </p:tavLst>
                                    </p:anim>
                                    <p:anim calcmode="discrete" valueType="clr">
                                      <p:cBhvr>
                                        <p:cTn id="49" dur="500"/>
                                        <p:tgtEl>
                                          <p:spTgt spid="116919"/>
                                        </p:tgtEl>
                                        <p:attrNameLst>
                                          <p:attrName>fillcolor</p:attrName>
                                        </p:attrNameLst>
                                      </p:cBhvr>
                                      <p:tavLst>
                                        <p:tav tm="0">
                                          <p:val>
                                            <p:clrVal>
                                              <a:schemeClr val="accent2"/>
                                            </p:clrVal>
                                          </p:val>
                                        </p:tav>
                                        <p:tav tm="50000">
                                          <p:val>
                                            <p:clrVal>
                                              <a:schemeClr val="hlink"/>
                                            </p:clrVal>
                                          </p:val>
                                        </p:tav>
                                      </p:tavLst>
                                    </p:anim>
                                    <p:set>
                                      <p:cBhvr>
                                        <p:cTn id="50" dur="500"/>
                                        <p:tgtEl>
                                          <p:spTgt spid="116919"/>
                                        </p:tgtEl>
                                        <p:attrNameLst>
                                          <p:attrName>fill.type</p:attrName>
                                        </p:attrNameLst>
                                      </p:cBhvr>
                                      <p:to>
                                        <p:strVal val="solid"/>
                                      </p:to>
                                    </p:se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7"/>
                  </p:tgtEl>
                </p:cond>
              </p:nextCondLst>
            </p:seq>
            <p:seq concurrent="1" nextAc="seek">
              <p:cTn id="51" restart="whenNotActive" fill="hold" evtFilter="cancelBubble" nodeType="interactiveSeq">
                <p:stCondLst>
                  <p:cond evt="onClick" delay="0">
                    <p:tgtEl>
                      <p:spTgt spid="11693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6951"/>
                                        </p:tgtEl>
                                        <p:attrNameLst>
                                          <p:attrName>style.visibility</p:attrName>
                                        </p:attrNameLst>
                                      </p:cBhvr>
                                      <p:to>
                                        <p:strVal val="visible"/>
                                      </p:to>
                                    </p:set>
                                    <p:anim calcmode="lin" valueType="num">
                                      <p:cBhvr>
                                        <p:cTn id="56" dur="500" fill="hold"/>
                                        <p:tgtEl>
                                          <p:spTgt spid="116951"/>
                                        </p:tgtEl>
                                        <p:attrNameLst>
                                          <p:attrName>ppt_w</p:attrName>
                                        </p:attrNameLst>
                                      </p:cBhvr>
                                      <p:tavLst>
                                        <p:tav tm="0">
                                          <p:val>
                                            <p:fltVal val="0"/>
                                          </p:val>
                                        </p:tav>
                                        <p:tav tm="100000">
                                          <p:val>
                                            <p:strVal val="#ppt_w"/>
                                          </p:val>
                                        </p:tav>
                                      </p:tavLst>
                                    </p:anim>
                                    <p:anim calcmode="lin" valueType="num">
                                      <p:cBhvr>
                                        <p:cTn id="57" dur="500" fill="hold"/>
                                        <p:tgtEl>
                                          <p:spTgt spid="116951"/>
                                        </p:tgtEl>
                                        <p:attrNameLst>
                                          <p:attrName>ppt_h</p:attrName>
                                        </p:attrNameLst>
                                      </p:cBhvr>
                                      <p:tavLst>
                                        <p:tav tm="0">
                                          <p:val>
                                            <p:fltVal val="0"/>
                                          </p:val>
                                        </p:tav>
                                        <p:tav tm="100000">
                                          <p:val>
                                            <p:strVal val="#ppt_h"/>
                                          </p:val>
                                        </p:tav>
                                      </p:tavLst>
                                    </p:anim>
                                    <p:animEffect transition="in" filter="fade">
                                      <p:cBhvr>
                                        <p:cTn id="58" dur="500"/>
                                        <p:tgtEl>
                                          <p:spTgt spid="11695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xit" presetSubtype="12" fill="hold" grpId="1" nodeType="clickEffect">
                                  <p:stCondLst>
                                    <p:cond delay="0"/>
                                  </p:stCondLst>
                                  <p:childTnLst>
                                    <p:animEffect transition="out" filter="strips(downLeft)">
                                      <p:cBhvr>
                                        <p:cTn id="62" dur="500"/>
                                        <p:tgtEl>
                                          <p:spTgt spid="116951"/>
                                        </p:tgtEl>
                                      </p:cBhvr>
                                    </p:animEffect>
                                    <p:set>
                                      <p:cBhvr>
                                        <p:cTn id="63" dur="1" fill="hold">
                                          <p:stCondLst>
                                            <p:cond delay="499"/>
                                          </p:stCondLst>
                                        </p:cTn>
                                        <p:tgtEl>
                                          <p:spTgt spid="11695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par>
                          <p:cTn id="64" fill="hold" nodeType="afterGroup">
                            <p:stCondLst>
                              <p:cond delay="500"/>
                            </p:stCondLst>
                            <p:childTnLst>
                              <p:par>
                                <p:cTn id="65" presetID="27" presetClass="entr" presetSubtype="0" fill="hold" grpId="0" nodeType="afterEffect">
                                  <p:stCondLst>
                                    <p:cond delay="4000"/>
                                  </p:stCondLst>
                                  <p:iterate type="lt">
                                    <p:tmPct val="50000"/>
                                  </p:iterate>
                                  <p:childTnLst>
                                    <p:set>
                                      <p:cBhvr>
                                        <p:cTn id="66" dur="1" fill="hold">
                                          <p:stCondLst>
                                            <p:cond delay="0"/>
                                          </p:stCondLst>
                                        </p:cTn>
                                        <p:tgtEl>
                                          <p:spTgt spid="116920"/>
                                        </p:tgtEl>
                                        <p:attrNameLst>
                                          <p:attrName>style.visibility</p:attrName>
                                        </p:attrNameLst>
                                      </p:cBhvr>
                                      <p:to>
                                        <p:strVal val="visible"/>
                                      </p:to>
                                    </p:set>
                                    <p:anim calcmode="discrete" valueType="clr">
                                      <p:cBhvr override="childStyle">
                                        <p:cTn id="67" dur="500"/>
                                        <p:tgtEl>
                                          <p:spTgt spid="116920"/>
                                        </p:tgtEl>
                                        <p:attrNameLst>
                                          <p:attrName>style.color</p:attrName>
                                        </p:attrNameLst>
                                      </p:cBhvr>
                                      <p:tavLst>
                                        <p:tav tm="0">
                                          <p:val>
                                            <p:clrVal>
                                              <a:schemeClr val="accent2"/>
                                            </p:clrVal>
                                          </p:val>
                                        </p:tav>
                                        <p:tav tm="50000">
                                          <p:val>
                                            <p:clrVal>
                                              <a:schemeClr val="hlink"/>
                                            </p:clrVal>
                                          </p:val>
                                        </p:tav>
                                      </p:tavLst>
                                    </p:anim>
                                    <p:anim calcmode="discrete" valueType="clr">
                                      <p:cBhvr>
                                        <p:cTn id="68" dur="500"/>
                                        <p:tgtEl>
                                          <p:spTgt spid="116920"/>
                                        </p:tgtEl>
                                        <p:attrNameLst>
                                          <p:attrName>fillcolor</p:attrName>
                                        </p:attrNameLst>
                                      </p:cBhvr>
                                      <p:tavLst>
                                        <p:tav tm="0">
                                          <p:val>
                                            <p:clrVal>
                                              <a:schemeClr val="accent2"/>
                                            </p:clrVal>
                                          </p:val>
                                        </p:tav>
                                        <p:tav tm="50000">
                                          <p:val>
                                            <p:clrVal>
                                              <a:schemeClr val="hlink"/>
                                            </p:clrVal>
                                          </p:val>
                                        </p:tav>
                                      </p:tavLst>
                                    </p:anim>
                                    <p:set>
                                      <p:cBhvr>
                                        <p:cTn id="69" dur="500"/>
                                        <p:tgtEl>
                                          <p:spTgt spid="116920"/>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39"/>
                  </p:tgtEl>
                </p:cond>
              </p:nextCondLst>
            </p:seq>
            <p:seq concurrent="1" nextAc="seek">
              <p:cTn id="70" restart="whenNotActive" fill="hold" evtFilter="cancelBubble" nodeType="interactiveSeq">
                <p:stCondLst>
                  <p:cond evt="onClick" delay="0">
                    <p:tgtEl>
                      <p:spTgt spid="11694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16954"/>
                                        </p:tgtEl>
                                        <p:attrNameLst>
                                          <p:attrName>style.visibility</p:attrName>
                                        </p:attrNameLst>
                                      </p:cBhvr>
                                      <p:to>
                                        <p:strVal val="visible"/>
                                      </p:to>
                                    </p:set>
                                    <p:anim calcmode="lin" valueType="num">
                                      <p:cBhvr>
                                        <p:cTn id="75" dur="500" fill="hold"/>
                                        <p:tgtEl>
                                          <p:spTgt spid="116954"/>
                                        </p:tgtEl>
                                        <p:attrNameLst>
                                          <p:attrName>ppt_w</p:attrName>
                                        </p:attrNameLst>
                                      </p:cBhvr>
                                      <p:tavLst>
                                        <p:tav tm="0">
                                          <p:val>
                                            <p:fltVal val="0"/>
                                          </p:val>
                                        </p:tav>
                                        <p:tav tm="100000">
                                          <p:val>
                                            <p:strVal val="#ppt_w"/>
                                          </p:val>
                                        </p:tav>
                                      </p:tavLst>
                                    </p:anim>
                                    <p:anim calcmode="lin" valueType="num">
                                      <p:cBhvr>
                                        <p:cTn id="76" dur="500" fill="hold"/>
                                        <p:tgtEl>
                                          <p:spTgt spid="116954"/>
                                        </p:tgtEl>
                                        <p:attrNameLst>
                                          <p:attrName>ppt_h</p:attrName>
                                        </p:attrNameLst>
                                      </p:cBhvr>
                                      <p:tavLst>
                                        <p:tav tm="0">
                                          <p:val>
                                            <p:fltVal val="0"/>
                                          </p:val>
                                        </p:tav>
                                        <p:tav tm="100000">
                                          <p:val>
                                            <p:strVal val="#ppt_h"/>
                                          </p:val>
                                        </p:tav>
                                      </p:tavLst>
                                    </p:anim>
                                    <p:animEffect transition="in" filter="fade">
                                      <p:cBhvr>
                                        <p:cTn id="77" dur="500"/>
                                        <p:tgtEl>
                                          <p:spTgt spid="11695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xit" presetSubtype="12" fill="hold" grpId="1" nodeType="clickEffect">
                                  <p:stCondLst>
                                    <p:cond delay="0"/>
                                  </p:stCondLst>
                                  <p:childTnLst>
                                    <p:animEffect transition="out" filter="strips(downLeft)">
                                      <p:cBhvr>
                                        <p:cTn id="81" dur="500"/>
                                        <p:tgtEl>
                                          <p:spTgt spid="116954"/>
                                        </p:tgtEl>
                                      </p:cBhvr>
                                    </p:animEffect>
                                    <p:set>
                                      <p:cBhvr>
                                        <p:cTn id="82" dur="1" fill="hold">
                                          <p:stCondLst>
                                            <p:cond delay="499"/>
                                          </p:stCondLst>
                                        </p:cTn>
                                        <p:tgtEl>
                                          <p:spTgt spid="116954"/>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par>
                          <p:cTn id="83" fill="hold" nodeType="afterGroup">
                            <p:stCondLst>
                              <p:cond delay="500"/>
                            </p:stCondLst>
                            <p:childTnLst>
                              <p:par>
                                <p:cTn id="84" presetID="27" presetClass="entr" presetSubtype="0" fill="hold" grpId="0" nodeType="afterEffect">
                                  <p:stCondLst>
                                    <p:cond delay="4000"/>
                                  </p:stCondLst>
                                  <p:iterate type="lt">
                                    <p:tmPct val="50000"/>
                                  </p:iterate>
                                  <p:childTnLst>
                                    <p:set>
                                      <p:cBhvr>
                                        <p:cTn id="85" dur="1" fill="hold">
                                          <p:stCondLst>
                                            <p:cond delay="0"/>
                                          </p:stCondLst>
                                        </p:cTn>
                                        <p:tgtEl>
                                          <p:spTgt spid="116921"/>
                                        </p:tgtEl>
                                        <p:attrNameLst>
                                          <p:attrName>style.visibility</p:attrName>
                                        </p:attrNameLst>
                                      </p:cBhvr>
                                      <p:to>
                                        <p:strVal val="visible"/>
                                      </p:to>
                                    </p:set>
                                    <p:anim calcmode="discrete" valueType="clr">
                                      <p:cBhvr override="childStyle">
                                        <p:cTn id="86" dur="500"/>
                                        <p:tgtEl>
                                          <p:spTgt spid="116921"/>
                                        </p:tgtEl>
                                        <p:attrNameLst>
                                          <p:attrName>style.color</p:attrName>
                                        </p:attrNameLst>
                                      </p:cBhvr>
                                      <p:tavLst>
                                        <p:tav tm="0">
                                          <p:val>
                                            <p:clrVal>
                                              <a:schemeClr val="accent2"/>
                                            </p:clrVal>
                                          </p:val>
                                        </p:tav>
                                        <p:tav tm="50000">
                                          <p:val>
                                            <p:clrVal>
                                              <a:schemeClr val="hlink"/>
                                            </p:clrVal>
                                          </p:val>
                                        </p:tav>
                                      </p:tavLst>
                                    </p:anim>
                                    <p:anim calcmode="discrete" valueType="clr">
                                      <p:cBhvr>
                                        <p:cTn id="87" dur="500"/>
                                        <p:tgtEl>
                                          <p:spTgt spid="116921"/>
                                        </p:tgtEl>
                                        <p:attrNameLst>
                                          <p:attrName>fillcolor</p:attrName>
                                        </p:attrNameLst>
                                      </p:cBhvr>
                                      <p:tavLst>
                                        <p:tav tm="0">
                                          <p:val>
                                            <p:clrVal>
                                              <a:schemeClr val="accent2"/>
                                            </p:clrVal>
                                          </p:val>
                                        </p:tav>
                                        <p:tav tm="50000">
                                          <p:val>
                                            <p:clrVal>
                                              <a:schemeClr val="hlink"/>
                                            </p:clrVal>
                                          </p:val>
                                        </p:tav>
                                      </p:tavLst>
                                    </p:anim>
                                    <p:set>
                                      <p:cBhvr>
                                        <p:cTn id="88" dur="500"/>
                                        <p:tgtEl>
                                          <p:spTgt spid="116921"/>
                                        </p:tgtEl>
                                        <p:attrNameLst>
                                          <p:attrName>fill.type</p:attrName>
                                        </p:attrNameLst>
                                      </p:cBhvr>
                                      <p:to>
                                        <p:strVal val="solid"/>
                                      </p:to>
                                    </p:set>
                                  </p:childTnLst>
                                  <p:subTnLst>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0"/>
                  </p:tgtEl>
                </p:cond>
              </p:nextCondLst>
            </p:seq>
            <p:seq concurrent="1" nextAc="seek">
              <p:cTn id="89" restart="whenNotActive" fill="hold" evtFilter="cancelBubble" nodeType="interactiveSeq">
                <p:stCondLst>
                  <p:cond evt="onClick" delay="0">
                    <p:tgtEl>
                      <p:spTgt spid="116941"/>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16952"/>
                                        </p:tgtEl>
                                        <p:attrNameLst>
                                          <p:attrName>style.visibility</p:attrName>
                                        </p:attrNameLst>
                                      </p:cBhvr>
                                      <p:to>
                                        <p:strVal val="visible"/>
                                      </p:to>
                                    </p:set>
                                    <p:anim calcmode="lin" valueType="num">
                                      <p:cBhvr>
                                        <p:cTn id="94" dur="500" fill="hold"/>
                                        <p:tgtEl>
                                          <p:spTgt spid="116952"/>
                                        </p:tgtEl>
                                        <p:attrNameLst>
                                          <p:attrName>ppt_w</p:attrName>
                                        </p:attrNameLst>
                                      </p:cBhvr>
                                      <p:tavLst>
                                        <p:tav tm="0">
                                          <p:val>
                                            <p:fltVal val="0"/>
                                          </p:val>
                                        </p:tav>
                                        <p:tav tm="100000">
                                          <p:val>
                                            <p:strVal val="#ppt_w"/>
                                          </p:val>
                                        </p:tav>
                                      </p:tavLst>
                                    </p:anim>
                                    <p:anim calcmode="lin" valueType="num">
                                      <p:cBhvr>
                                        <p:cTn id="95" dur="500" fill="hold"/>
                                        <p:tgtEl>
                                          <p:spTgt spid="116952"/>
                                        </p:tgtEl>
                                        <p:attrNameLst>
                                          <p:attrName>ppt_h</p:attrName>
                                        </p:attrNameLst>
                                      </p:cBhvr>
                                      <p:tavLst>
                                        <p:tav tm="0">
                                          <p:val>
                                            <p:fltVal val="0"/>
                                          </p:val>
                                        </p:tav>
                                        <p:tav tm="100000">
                                          <p:val>
                                            <p:strVal val="#ppt_h"/>
                                          </p:val>
                                        </p:tav>
                                      </p:tavLst>
                                    </p:anim>
                                    <p:animEffect transition="in" filter="fade">
                                      <p:cBhvr>
                                        <p:cTn id="96" dur="500"/>
                                        <p:tgtEl>
                                          <p:spTgt spid="11695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xit" presetSubtype="12" fill="hold" grpId="1" nodeType="clickEffect">
                                  <p:stCondLst>
                                    <p:cond delay="0"/>
                                  </p:stCondLst>
                                  <p:childTnLst>
                                    <p:animEffect transition="out" filter="strips(downLeft)">
                                      <p:cBhvr>
                                        <p:cTn id="100" dur="500"/>
                                        <p:tgtEl>
                                          <p:spTgt spid="116952"/>
                                        </p:tgtEl>
                                      </p:cBhvr>
                                    </p:animEffect>
                                    <p:set>
                                      <p:cBhvr>
                                        <p:cTn id="101" dur="1" fill="hold">
                                          <p:stCondLst>
                                            <p:cond delay="499"/>
                                          </p:stCondLst>
                                        </p:cTn>
                                        <p:tgtEl>
                                          <p:spTgt spid="116952"/>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par>
                          <p:cTn id="102" fill="hold" nodeType="afterGroup">
                            <p:stCondLst>
                              <p:cond delay="500"/>
                            </p:stCondLst>
                            <p:childTnLst>
                              <p:par>
                                <p:cTn id="103" presetID="27" presetClass="entr" presetSubtype="0" fill="hold" grpId="0" nodeType="afterEffect">
                                  <p:stCondLst>
                                    <p:cond delay="4000"/>
                                  </p:stCondLst>
                                  <p:iterate type="lt">
                                    <p:tmPct val="50000"/>
                                  </p:iterate>
                                  <p:childTnLst>
                                    <p:set>
                                      <p:cBhvr>
                                        <p:cTn id="104" dur="1" fill="hold">
                                          <p:stCondLst>
                                            <p:cond delay="0"/>
                                          </p:stCondLst>
                                        </p:cTn>
                                        <p:tgtEl>
                                          <p:spTgt spid="116922"/>
                                        </p:tgtEl>
                                        <p:attrNameLst>
                                          <p:attrName>style.visibility</p:attrName>
                                        </p:attrNameLst>
                                      </p:cBhvr>
                                      <p:to>
                                        <p:strVal val="visible"/>
                                      </p:to>
                                    </p:set>
                                    <p:anim calcmode="discrete" valueType="clr">
                                      <p:cBhvr override="childStyle">
                                        <p:cTn id="105" dur="500"/>
                                        <p:tgtEl>
                                          <p:spTgt spid="116922"/>
                                        </p:tgtEl>
                                        <p:attrNameLst>
                                          <p:attrName>style.color</p:attrName>
                                        </p:attrNameLst>
                                      </p:cBhvr>
                                      <p:tavLst>
                                        <p:tav tm="0">
                                          <p:val>
                                            <p:clrVal>
                                              <a:schemeClr val="accent2"/>
                                            </p:clrVal>
                                          </p:val>
                                        </p:tav>
                                        <p:tav tm="50000">
                                          <p:val>
                                            <p:clrVal>
                                              <a:schemeClr val="hlink"/>
                                            </p:clrVal>
                                          </p:val>
                                        </p:tav>
                                      </p:tavLst>
                                    </p:anim>
                                    <p:anim calcmode="discrete" valueType="clr">
                                      <p:cBhvr>
                                        <p:cTn id="106" dur="500"/>
                                        <p:tgtEl>
                                          <p:spTgt spid="116922"/>
                                        </p:tgtEl>
                                        <p:attrNameLst>
                                          <p:attrName>fillcolor</p:attrName>
                                        </p:attrNameLst>
                                      </p:cBhvr>
                                      <p:tavLst>
                                        <p:tav tm="0">
                                          <p:val>
                                            <p:clrVal>
                                              <a:schemeClr val="accent2"/>
                                            </p:clrVal>
                                          </p:val>
                                        </p:tav>
                                        <p:tav tm="50000">
                                          <p:val>
                                            <p:clrVal>
                                              <a:schemeClr val="hlink"/>
                                            </p:clrVal>
                                          </p:val>
                                        </p:tav>
                                      </p:tavLst>
                                    </p:anim>
                                    <p:set>
                                      <p:cBhvr>
                                        <p:cTn id="107" dur="500"/>
                                        <p:tgtEl>
                                          <p:spTgt spid="116922"/>
                                        </p:tgtEl>
                                        <p:attrNameLst>
                                          <p:attrName>fill.type</p:attrName>
                                        </p:attrNameLst>
                                      </p:cBhvr>
                                      <p:to>
                                        <p:strVal val="solid"/>
                                      </p:to>
                                    </p:set>
                                  </p:childTnLst>
                                  <p:subTnLst>
                                    <p:audio>
                                      <p:cMediaNode>
                                        <p:cTn display="0" masterRel="sameClick">
                                          <p:stCondLst>
                                            <p:cond evt="begin" delay="0">
                                              <p:tn val="10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1"/>
                  </p:tgtEl>
                </p:cond>
              </p:nextCondLst>
            </p:seq>
            <p:seq concurrent="1" nextAc="seek">
              <p:cTn id="108" restart="whenNotActive" fill="hold" evtFilter="cancelBubble" nodeType="interactiveSeq">
                <p:stCondLst>
                  <p:cond evt="onClick" delay="0">
                    <p:tgtEl>
                      <p:spTgt spid="116942"/>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116762"/>
                                        </p:tgtEl>
                                        <p:attrNameLst>
                                          <p:attrName>style.visibility</p:attrName>
                                        </p:attrNameLst>
                                      </p:cBhvr>
                                      <p:to>
                                        <p:strVal val="visible"/>
                                      </p:to>
                                    </p:set>
                                    <p:anim calcmode="lin" valueType="num">
                                      <p:cBhvr>
                                        <p:cTn id="113" dur="500" fill="hold"/>
                                        <p:tgtEl>
                                          <p:spTgt spid="116762"/>
                                        </p:tgtEl>
                                        <p:attrNameLst>
                                          <p:attrName>ppt_w</p:attrName>
                                        </p:attrNameLst>
                                      </p:cBhvr>
                                      <p:tavLst>
                                        <p:tav tm="0">
                                          <p:val>
                                            <p:fltVal val="0"/>
                                          </p:val>
                                        </p:tav>
                                        <p:tav tm="100000">
                                          <p:val>
                                            <p:strVal val="#ppt_w"/>
                                          </p:val>
                                        </p:tav>
                                      </p:tavLst>
                                    </p:anim>
                                    <p:anim calcmode="lin" valueType="num">
                                      <p:cBhvr>
                                        <p:cTn id="114" dur="500" fill="hold"/>
                                        <p:tgtEl>
                                          <p:spTgt spid="116762"/>
                                        </p:tgtEl>
                                        <p:attrNameLst>
                                          <p:attrName>ppt_h</p:attrName>
                                        </p:attrNameLst>
                                      </p:cBhvr>
                                      <p:tavLst>
                                        <p:tav tm="0">
                                          <p:val>
                                            <p:fltVal val="0"/>
                                          </p:val>
                                        </p:tav>
                                        <p:tav tm="100000">
                                          <p:val>
                                            <p:strVal val="#ppt_h"/>
                                          </p:val>
                                        </p:tav>
                                      </p:tavLst>
                                    </p:anim>
                                    <p:animEffect transition="in" filter="fade">
                                      <p:cBhvr>
                                        <p:cTn id="115" dur="500"/>
                                        <p:tgtEl>
                                          <p:spTgt spid="116762"/>
                                        </p:tgtEl>
                                      </p:cBhvr>
                                    </p:animEffect>
                                  </p:childTnLst>
                                  <p:subTnLst>
                                    <p:audio>
                                      <p:cMediaNode>
                                        <p:cTn display="0" masterRel="sameClick">
                                          <p:stCondLst>
                                            <p:cond evt="begin" delay="0">
                                              <p:tn val="111"/>
                                            </p:cond>
                                          </p:stCondLst>
                                          <p:endCondLst>
                                            <p:cond evt="onStopAudio" delay="0">
                                              <p:tgtEl>
                                                <p:sldTgt/>
                                              </p:tgtEl>
                                            </p:cond>
                                          </p:endCondLst>
                                        </p:cTn>
                                        <p:tgtEl>
                                          <p:sndTgt r:embed="rId2" name="chimes.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8" presetClass="exit" presetSubtype="12" fill="hold" grpId="1" nodeType="clickEffect">
                                  <p:stCondLst>
                                    <p:cond delay="0"/>
                                  </p:stCondLst>
                                  <p:childTnLst>
                                    <p:animEffect transition="out" filter="strips(downLeft)">
                                      <p:cBhvr>
                                        <p:cTn id="119" dur="500"/>
                                        <p:tgtEl>
                                          <p:spTgt spid="116762"/>
                                        </p:tgtEl>
                                      </p:cBhvr>
                                    </p:animEffect>
                                    <p:set>
                                      <p:cBhvr>
                                        <p:cTn id="120" dur="1" fill="hold">
                                          <p:stCondLst>
                                            <p:cond delay="499"/>
                                          </p:stCondLst>
                                        </p:cTn>
                                        <p:tgtEl>
                                          <p:spTgt spid="116762"/>
                                        </p:tgtEl>
                                        <p:attrNameLst>
                                          <p:attrName>style.visibility</p:attrName>
                                        </p:attrNameLst>
                                      </p:cBhvr>
                                      <p:to>
                                        <p:strVal val="hidden"/>
                                      </p:to>
                                    </p:set>
                                  </p:childTnLst>
                                </p:cTn>
                              </p:par>
                            </p:childTnLst>
                          </p:cTn>
                        </p:par>
                        <p:par>
                          <p:cTn id="121" fill="hold" nodeType="afterGroup">
                            <p:stCondLst>
                              <p:cond delay="500"/>
                            </p:stCondLst>
                            <p:childTnLst>
                              <p:par>
                                <p:cTn id="122" presetID="27" presetClass="entr" presetSubtype="0" fill="hold" grpId="0" nodeType="afterEffect">
                                  <p:stCondLst>
                                    <p:cond delay="4000"/>
                                  </p:stCondLst>
                                  <p:iterate type="lt">
                                    <p:tmPct val="50000"/>
                                  </p:iterate>
                                  <p:childTnLst>
                                    <p:set>
                                      <p:cBhvr>
                                        <p:cTn id="123" dur="1" fill="hold">
                                          <p:stCondLst>
                                            <p:cond delay="0"/>
                                          </p:stCondLst>
                                        </p:cTn>
                                        <p:tgtEl>
                                          <p:spTgt spid="116923"/>
                                        </p:tgtEl>
                                        <p:attrNameLst>
                                          <p:attrName>style.visibility</p:attrName>
                                        </p:attrNameLst>
                                      </p:cBhvr>
                                      <p:to>
                                        <p:strVal val="visible"/>
                                      </p:to>
                                    </p:set>
                                    <p:anim calcmode="discrete" valueType="clr">
                                      <p:cBhvr override="childStyle">
                                        <p:cTn id="124" dur="500"/>
                                        <p:tgtEl>
                                          <p:spTgt spid="116923"/>
                                        </p:tgtEl>
                                        <p:attrNameLst>
                                          <p:attrName>style.color</p:attrName>
                                        </p:attrNameLst>
                                      </p:cBhvr>
                                      <p:tavLst>
                                        <p:tav tm="0">
                                          <p:val>
                                            <p:clrVal>
                                              <a:schemeClr val="accent2"/>
                                            </p:clrVal>
                                          </p:val>
                                        </p:tav>
                                        <p:tav tm="50000">
                                          <p:val>
                                            <p:clrVal>
                                              <a:schemeClr val="hlink"/>
                                            </p:clrVal>
                                          </p:val>
                                        </p:tav>
                                      </p:tavLst>
                                    </p:anim>
                                    <p:anim calcmode="discrete" valueType="clr">
                                      <p:cBhvr>
                                        <p:cTn id="125" dur="500"/>
                                        <p:tgtEl>
                                          <p:spTgt spid="116923"/>
                                        </p:tgtEl>
                                        <p:attrNameLst>
                                          <p:attrName>fillcolor</p:attrName>
                                        </p:attrNameLst>
                                      </p:cBhvr>
                                      <p:tavLst>
                                        <p:tav tm="0">
                                          <p:val>
                                            <p:clrVal>
                                              <a:schemeClr val="accent2"/>
                                            </p:clrVal>
                                          </p:val>
                                        </p:tav>
                                        <p:tav tm="50000">
                                          <p:val>
                                            <p:clrVal>
                                              <a:schemeClr val="hlink"/>
                                            </p:clrVal>
                                          </p:val>
                                        </p:tav>
                                      </p:tavLst>
                                    </p:anim>
                                    <p:set>
                                      <p:cBhvr>
                                        <p:cTn id="126" dur="500"/>
                                        <p:tgtEl>
                                          <p:spTgt spid="116923"/>
                                        </p:tgtEl>
                                        <p:attrNameLst>
                                          <p:attrName>fill.type</p:attrName>
                                        </p:attrNameLst>
                                      </p:cBhvr>
                                      <p:to>
                                        <p:strVal val="solid"/>
                                      </p:to>
                                    </p:set>
                                  </p:childTnLst>
                                  <p:subTnLst>
                                    <p:audio>
                                      <p:cMediaNode>
                                        <p:cTn display="0" masterRel="sameClick">
                                          <p:stCondLst>
                                            <p:cond evt="begin" delay="0">
                                              <p:tn val="12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2"/>
                  </p:tgtEl>
                </p:cond>
              </p:nextCondLst>
            </p:seq>
            <p:seq concurrent="1" nextAc="seek">
              <p:cTn id="127" restart="whenNotActive" fill="hold" evtFilter="cancelBubble" nodeType="interactiveSeq">
                <p:stCondLst>
                  <p:cond evt="onClick" delay="0">
                    <p:tgtEl>
                      <p:spTgt spid="116943"/>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16759"/>
                                        </p:tgtEl>
                                        <p:attrNameLst>
                                          <p:attrName>style.visibility</p:attrName>
                                        </p:attrNameLst>
                                      </p:cBhvr>
                                      <p:to>
                                        <p:strVal val="visible"/>
                                      </p:to>
                                    </p:set>
                                    <p:anim calcmode="lin" valueType="num">
                                      <p:cBhvr>
                                        <p:cTn id="132" dur="500" fill="hold"/>
                                        <p:tgtEl>
                                          <p:spTgt spid="116759"/>
                                        </p:tgtEl>
                                        <p:attrNameLst>
                                          <p:attrName>ppt_w</p:attrName>
                                        </p:attrNameLst>
                                      </p:cBhvr>
                                      <p:tavLst>
                                        <p:tav tm="0">
                                          <p:val>
                                            <p:fltVal val="0"/>
                                          </p:val>
                                        </p:tav>
                                        <p:tav tm="100000">
                                          <p:val>
                                            <p:strVal val="#ppt_w"/>
                                          </p:val>
                                        </p:tav>
                                      </p:tavLst>
                                    </p:anim>
                                    <p:anim calcmode="lin" valueType="num">
                                      <p:cBhvr>
                                        <p:cTn id="133" dur="500" fill="hold"/>
                                        <p:tgtEl>
                                          <p:spTgt spid="116759"/>
                                        </p:tgtEl>
                                        <p:attrNameLst>
                                          <p:attrName>ppt_h</p:attrName>
                                        </p:attrNameLst>
                                      </p:cBhvr>
                                      <p:tavLst>
                                        <p:tav tm="0">
                                          <p:val>
                                            <p:fltVal val="0"/>
                                          </p:val>
                                        </p:tav>
                                        <p:tav tm="100000">
                                          <p:val>
                                            <p:strVal val="#ppt_h"/>
                                          </p:val>
                                        </p:tav>
                                      </p:tavLst>
                                    </p:anim>
                                    <p:animEffect transition="in" filter="fade">
                                      <p:cBhvr>
                                        <p:cTn id="134" dur="500"/>
                                        <p:tgtEl>
                                          <p:spTgt spid="11675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xit" presetSubtype="12" fill="hold" grpId="1" nodeType="clickEffect">
                                  <p:stCondLst>
                                    <p:cond delay="0"/>
                                  </p:stCondLst>
                                  <p:childTnLst>
                                    <p:animEffect transition="out" filter="strips(downLeft)">
                                      <p:cBhvr>
                                        <p:cTn id="138" dur="500"/>
                                        <p:tgtEl>
                                          <p:spTgt spid="116759"/>
                                        </p:tgtEl>
                                      </p:cBhvr>
                                    </p:animEffect>
                                    <p:set>
                                      <p:cBhvr>
                                        <p:cTn id="139" dur="1" fill="hold">
                                          <p:stCondLst>
                                            <p:cond delay="499"/>
                                          </p:stCondLst>
                                        </p:cTn>
                                        <p:tgtEl>
                                          <p:spTgt spid="116759"/>
                                        </p:tgtEl>
                                        <p:attrNameLst>
                                          <p:attrName>style.visibility</p:attrName>
                                        </p:attrNameLst>
                                      </p:cBhvr>
                                      <p:to>
                                        <p:strVal val="hidden"/>
                                      </p:to>
                                    </p:set>
                                  </p:childTnLst>
                                </p:cTn>
                              </p:par>
                            </p:childTnLst>
                          </p:cTn>
                        </p:par>
                        <p:par>
                          <p:cTn id="140" fill="hold" nodeType="afterGroup">
                            <p:stCondLst>
                              <p:cond delay="500"/>
                            </p:stCondLst>
                            <p:childTnLst>
                              <p:par>
                                <p:cTn id="141" presetID="27" presetClass="entr" presetSubtype="0" fill="hold" grpId="0" nodeType="afterEffect">
                                  <p:stCondLst>
                                    <p:cond delay="4000"/>
                                  </p:stCondLst>
                                  <p:iterate type="lt">
                                    <p:tmPct val="50000"/>
                                  </p:iterate>
                                  <p:childTnLst>
                                    <p:set>
                                      <p:cBhvr>
                                        <p:cTn id="142" dur="1" fill="hold">
                                          <p:stCondLst>
                                            <p:cond delay="0"/>
                                          </p:stCondLst>
                                        </p:cTn>
                                        <p:tgtEl>
                                          <p:spTgt spid="116924"/>
                                        </p:tgtEl>
                                        <p:attrNameLst>
                                          <p:attrName>style.visibility</p:attrName>
                                        </p:attrNameLst>
                                      </p:cBhvr>
                                      <p:to>
                                        <p:strVal val="visible"/>
                                      </p:to>
                                    </p:set>
                                    <p:anim calcmode="discrete" valueType="clr">
                                      <p:cBhvr override="childStyle">
                                        <p:cTn id="143" dur="500"/>
                                        <p:tgtEl>
                                          <p:spTgt spid="116924"/>
                                        </p:tgtEl>
                                        <p:attrNameLst>
                                          <p:attrName>style.color</p:attrName>
                                        </p:attrNameLst>
                                      </p:cBhvr>
                                      <p:tavLst>
                                        <p:tav tm="0">
                                          <p:val>
                                            <p:clrVal>
                                              <a:schemeClr val="accent2"/>
                                            </p:clrVal>
                                          </p:val>
                                        </p:tav>
                                        <p:tav tm="50000">
                                          <p:val>
                                            <p:clrVal>
                                              <a:schemeClr val="hlink"/>
                                            </p:clrVal>
                                          </p:val>
                                        </p:tav>
                                      </p:tavLst>
                                    </p:anim>
                                    <p:anim calcmode="discrete" valueType="clr">
                                      <p:cBhvr>
                                        <p:cTn id="144" dur="500"/>
                                        <p:tgtEl>
                                          <p:spTgt spid="116924"/>
                                        </p:tgtEl>
                                        <p:attrNameLst>
                                          <p:attrName>fillcolor</p:attrName>
                                        </p:attrNameLst>
                                      </p:cBhvr>
                                      <p:tavLst>
                                        <p:tav tm="0">
                                          <p:val>
                                            <p:clrVal>
                                              <a:schemeClr val="accent2"/>
                                            </p:clrVal>
                                          </p:val>
                                        </p:tav>
                                        <p:tav tm="50000">
                                          <p:val>
                                            <p:clrVal>
                                              <a:schemeClr val="hlink"/>
                                            </p:clrVal>
                                          </p:val>
                                        </p:tav>
                                      </p:tavLst>
                                    </p:anim>
                                    <p:set>
                                      <p:cBhvr>
                                        <p:cTn id="145" dur="500"/>
                                        <p:tgtEl>
                                          <p:spTgt spid="116924"/>
                                        </p:tgtEl>
                                        <p:attrNameLst>
                                          <p:attrName>fill.type</p:attrName>
                                        </p:attrNameLst>
                                      </p:cBhvr>
                                      <p:to>
                                        <p:strVal val="solid"/>
                                      </p:to>
                                    </p:set>
                                  </p:childTnLst>
                                  <p:subTnLst>
                                    <p:audio>
                                      <p:cMediaNode>
                                        <p:cTn display="0" masterRel="sameClick">
                                          <p:stCondLst>
                                            <p:cond evt="begin" delay="0">
                                              <p:tn val="14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3"/>
                  </p:tgtEl>
                </p:cond>
              </p:nextCondLst>
            </p:seq>
            <p:seq concurrent="1" nextAc="seek">
              <p:cTn id="146" restart="whenNotActive" fill="hold" evtFilter="cancelBubble" nodeType="interactiveSeq">
                <p:stCondLst>
                  <p:cond evt="onClick" delay="0">
                    <p:tgtEl>
                      <p:spTgt spid="116944"/>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116758"/>
                                        </p:tgtEl>
                                        <p:attrNameLst>
                                          <p:attrName>style.visibility</p:attrName>
                                        </p:attrNameLst>
                                      </p:cBhvr>
                                      <p:to>
                                        <p:strVal val="visible"/>
                                      </p:to>
                                    </p:set>
                                    <p:anim calcmode="lin" valueType="num">
                                      <p:cBhvr>
                                        <p:cTn id="151" dur="500" fill="hold"/>
                                        <p:tgtEl>
                                          <p:spTgt spid="116758"/>
                                        </p:tgtEl>
                                        <p:attrNameLst>
                                          <p:attrName>ppt_w</p:attrName>
                                        </p:attrNameLst>
                                      </p:cBhvr>
                                      <p:tavLst>
                                        <p:tav tm="0">
                                          <p:val>
                                            <p:fltVal val="0"/>
                                          </p:val>
                                        </p:tav>
                                        <p:tav tm="100000">
                                          <p:val>
                                            <p:strVal val="#ppt_w"/>
                                          </p:val>
                                        </p:tav>
                                      </p:tavLst>
                                    </p:anim>
                                    <p:anim calcmode="lin" valueType="num">
                                      <p:cBhvr>
                                        <p:cTn id="152" dur="500" fill="hold"/>
                                        <p:tgtEl>
                                          <p:spTgt spid="116758"/>
                                        </p:tgtEl>
                                        <p:attrNameLst>
                                          <p:attrName>ppt_h</p:attrName>
                                        </p:attrNameLst>
                                      </p:cBhvr>
                                      <p:tavLst>
                                        <p:tav tm="0">
                                          <p:val>
                                            <p:fltVal val="0"/>
                                          </p:val>
                                        </p:tav>
                                        <p:tav tm="100000">
                                          <p:val>
                                            <p:strVal val="#ppt_h"/>
                                          </p:val>
                                        </p:tav>
                                      </p:tavLst>
                                    </p:anim>
                                    <p:animEffect transition="in" filter="fade">
                                      <p:cBhvr>
                                        <p:cTn id="153" dur="500"/>
                                        <p:tgtEl>
                                          <p:spTgt spid="116758"/>
                                        </p:tgtEl>
                                      </p:cBhvr>
                                    </p:animEffect>
                                  </p:childTnLst>
                                  <p:subTnLst>
                                    <p:audio>
                                      <p:cMediaNode>
                                        <p:cTn display="0" masterRel="sameClick">
                                          <p:stCondLst>
                                            <p:cond evt="begin" delay="0">
                                              <p:tn val="149"/>
                                            </p:cond>
                                          </p:stCondLst>
                                          <p:endCondLst>
                                            <p:cond evt="onStopAudio" delay="0">
                                              <p:tgtEl>
                                                <p:sldTgt/>
                                              </p:tgtEl>
                                            </p:cond>
                                          </p:endCondLst>
                                        </p:cTn>
                                        <p:tgtEl>
                                          <p:sndTgt r:embed="rId2" name="chimes.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18" presetClass="exit" presetSubtype="12" fill="hold" grpId="1" nodeType="clickEffect">
                                  <p:stCondLst>
                                    <p:cond delay="0"/>
                                  </p:stCondLst>
                                  <p:childTnLst>
                                    <p:animEffect transition="out" filter="strips(downLeft)">
                                      <p:cBhvr>
                                        <p:cTn id="157" dur="500"/>
                                        <p:tgtEl>
                                          <p:spTgt spid="116758"/>
                                        </p:tgtEl>
                                      </p:cBhvr>
                                    </p:animEffect>
                                    <p:set>
                                      <p:cBhvr>
                                        <p:cTn id="158" dur="1" fill="hold">
                                          <p:stCondLst>
                                            <p:cond delay="499"/>
                                          </p:stCondLst>
                                        </p:cTn>
                                        <p:tgtEl>
                                          <p:spTgt spid="116758"/>
                                        </p:tgtEl>
                                        <p:attrNameLst>
                                          <p:attrName>style.visibility</p:attrName>
                                        </p:attrNameLst>
                                      </p:cBhvr>
                                      <p:to>
                                        <p:strVal val="hidden"/>
                                      </p:to>
                                    </p:set>
                                  </p:childTnLst>
                                </p:cTn>
                              </p:par>
                            </p:childTnLst>
                          </p:cTn>
                        </p:par>
                        <p:par>
                          <p:cTn id="159" fill="hold" nodeType="afterGroup">
                            <p:stCondLst>
                              <p:cond delay="500"/>
                            </p:stCondLst>
                            <p:childTnLst>
                              <p:par>
                                <p:cTn id="160" presetID="27" presetClass="entr" presetSubtype="0" fill="hold" grpId="0" nodeType="afterEffect">
                                  <p:stCondLst>
                                    <p:cond delay="4000"/>
                                  </p:stCondLst>
                                  <p:iterate type="lt">
                                    <p:tmPct val="50000"/>
                                  </p:iterate>
                                  <p:childTnLst>
                                    <p:set>
                                      <p:cBhvr>
                                        <p:cTn id="161" dur="1" fill="hold">
                                          <p:stCondLst>
                                            <p:cond delay="0"/>
                                          </p:stCondLst>
                                        </p:cTn>
                                        <p:tgtEl>
                                          <p:spTgt spid="116925"/>
                                        </p:tgtEl>
                                        <p:attrNameLst>
                                          <p:attrName>style.visibility</p:attrName>
                                        </p:attrNameLst>
                                      </p:cBhvr>
                                      <p:to>
                                        <p:strVal val="visible"/>
                                      </p:to>
                                    </p:set>
                                    <p:anim calcmode="discrete" valueType="clr">
                                      <p:cBhvr override="childStyle">
                                        <p:cTn id="162" dur="500"/>
                                        <p:tgtEl>
                                          <p:spTgt spid="116925"/>
                                        </p:tgtEl>
                                        <p:attrNameLst>
                                          <p:attrName>style.color</p:attrName>
                                        </p:attrNameLst>
                                      </p:cBhvr>
                                      <p:tavLst>
                                        <p:tav tm="0">
                                          <p:val>
                                            <p:clrVal>
                                              <a:schemeClr val="accent2"/>
                                            </p:clrVal>
                                          </p:val>
                                        </p:tav>
                                        <p:tav tm="50000">
                                          <p:val>
                                            <p:clrVal>
                                              <a:schemeClr val="hlink"/>
                                            </p:clrVal>
                                          </p:val>
                                        </p:tav>
                                      </p:tavLst>
                                    </p:anim>
                                    <p:anim calcmode="discrete" valueType="clr">
                                      <p:cBhvr>
                                        <p:cTn id="163" dur="500"/>
                                        <p:tgtEl>
                                          <p:spTgt spid="116925"/>
                                        </p:tgtEl>
                                        <p:attrNameLst>
                                          <p:attrName>fillcolor</p:attrName>
                                        </p:attrNameLst>
                                      </p:cBhvr>
                                      <p:tavLst>
                                        <p:tav tm="0">
                                          <p:val>
                                            <p:clrVal>
                                              <a:schemeClr val="accent2"/>
                                            </p:clrVal>
                                          </p:val>
                                        </p:tav>
                                        <p:tav tm="50000">
                                          <p:val>
                                            <p:clrVal>
                                              <a:schemeClr val="hlink"/>
                                            </p:clrVal>
                                          </p:val>
                                        </p:tav>
                                      </p:tavLst>
                                    </p:anim>
                                    <p:set>
                                      <p:cBhvr>
                                        <p:cTn id="164" dur="500"/>
                                        <p:tgtEl>
                                          <p:spTgt spid="116925"/>
                                        </p:tgtEl>
                                        <p:attrNameLst>
                                          <p:attrName>fill.type</p:attrName>
                                        </p:attrNameLst>
                                      </p:cBhvr>
                                      <p:to>
                                        <p:strVal val="solid"/>
                                      </p:to>
                                    </p:se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4"/>
                  </p:tgtEl>
                </p:cond>
              </p:nextCondLst>
            </p:seq>
            <p:seq concurrent="1" nextAc="seek">
              <p:cTn id="165" restart="whenNotActive" fill="hold" evtFilter="cancelBubble" nodeType="interactiveSeq">
                <p:stCondLst>
                  <p:cond evt="onClick" delay="0">
                    <p:tgtEl>
                      <p:spTgt spid="116945"/>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53" presetClass="entr" presetSubtype="0" fill="hold" grpId="0" nodeType="clickEffect">
                                  <p:stCondLst>
                                    <p:cond delay="0"/>
                                  </p:stCondLst>
                                  <p:childTnLst>
                                    <p:set>
                                      <p:cBhvr>
                                        <p:cTn id="169" dur="1" fill="hold">
                                          <p:stCondLst>
                                            <p:cond delay="0"/>
                                          </p:stCondLst>
                                        </p:cTn>
                                        <p:tgtEl>
                                          <p:spTgt spid="116760"/>
                                        </p:tgtEl>
                                        <p:attrNameLst>
                                          <p:attrName>style.visibility</p:attrName>
                                        </p:attrNameLst>
                                      </p:cBhvr>
                                      <p:to>
                                        <p:strVal val="visible"/>
                                      </p:to>
                                    </p:set>
                                    <p:anim calcmode="lin" valueType="num">
                                      <p:cBhvr>
                                        <p:cTn id="170" dur="500" fill="hold"/>
                                        <p:tgtEl>
                                          <p:spTgt spid="116760"/>
                                        </p:tgtEl>
                                        <p:attrNameLst>
                                          <p:attrName>ppt_w</p:attrName>
                                        </p:attrNameLst>
                                      </p:cBhvr>
                                      <p:tavLst>
                                        <p:tav tm="0">
                                          <p:val>
                                            <p:fltVal val="0"/>
                                          </p:val>
                                        </p:tav>
                                        <p:tav tm="100000">
                                          <p:val>
                                            <p:strVal val="#ppt_w"/>
                                          </p:val>
                                        </p:tav>
                                      </p:tavLst>
                                    </p:anim>
                                    <p:anim calcmode="lin" valueType="num">
                                      <p:cBhvr>
                                        <p:cTn id="171" dur="500" fill="hold"/>
                                        <p:tgtEl>
                                          <p:spTgt spid="116760"/>
                                        </p:tgtEl>
                                        <p:attrNameLst>
                                          <p:attrName>ppt_h</p:attrName>
                                        </p:attrNameLst>
                                      </p:cBhvr>
                                      <p:tavLst>
                                        <p:tav tm="0">
                                          <p:val>
                                            <p:fltVal val="0"/>
                                          </p:val>
                                        </p:tav>
                                        <p:tav tm="100000">
                                          <p:val>
                                            <p:strVal val="#ppt_h"/>
                                          </p:val>
                                        </p:tav>
                                      </p:tavLst>
                                    </p:anim>
                                    <p:animEffect transition="in" filter="fade">
                                      <p:cBhvr>
                                        <p:cTn id="172" dur="500"/>
                                        <p:tgtEl>
                                          <p:spTgt spid="116760"/>
                                        </p:tgtEl>
                                      </p:cBhvr>
                                    </p:animEffect>
                                  </p:childTnLst>
                                  <p:subTnLst>
                                    <p:audio>
                                      <p:cMediaNode>
                                        <p:cTn display="0" masterRel="sameClick">
                                          <p:stCondLst>
                                            <p:cond evt="begin" delay="0">
                                              <p:tn val="168"/>
                                            </p:cond>
                                          </p:stCondLst>
                                          <p:endCondLst>
                                            <p:cond evt="onStopAudio" delay="0">
                                              <p:tgtEl>
                                                <p:sldTgt/>
                                              </p:tgtEl>
                                            </p:cond>
                                          </p:endCondLst>
                                        </p:cTn>
                                        <p:tgtEl>
                                          <p:sndTgt r:embed="rId2" name="chimes.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8" presetClass="exit" presetSubtype="12" fill="hold" grpId="1" nodeType="clickEffect">
                                  <p:stCondLst>
                                    <p:cond delay="0"/>
                                  </p:stCondLst>
                                  <p:childTnLst>
                                    <p:animEffect transition="out" filter="strips(downLeft)">
                                      <p:cBhvr>
                                        <p:cTn id="176" dur="500"/>
                                        <p:tgtEl>
                                          <p:spTgt spid="116760"/>
                                        </p:tgtEl>
                                      </p:cBhvr>
                                    </p:animEffect>
                                    <p:set>
                                      <p:cBhvr>
                                        <p:cTn id="177" dur="1" fill="hold">
                                          <p:stCondLst>
                                            <p:cond delay="499"/>
                                          </p:stCondLst>
                                        </p:cTn>
                                        <p:tgtEl>
                                          <p:spTgt spid="116760"/>
                                        </p:tgtEl>
                                        <p:attrNameLst>
                                          <p:attrName>style.visibility</p:attrName>
                                        </p:attrNameLst>
                                      </p:cBhvr>
                                      <p:to>
                                        <p:strVal val="hidden"/>
                                      </p:to>
                                    </p:set>
                                  </p:childTnLst>
                                </p:cTn>
                              </p:par>
                            </p:childTnLst>
                          </p:cTn>
                        </p:par>
                        <p:par>
                          <p:cTn id="178" fill="hold" nodeType="afterGroup">
                            <p:stCondLst>
                              <p:cond delay="500"/>
                            </p:stCondLst>
                            <p:childTnLst>
                              <p:par>
                                <p:cTn id="179" presetID="27" presetClass="entr" presetSubtype="0" fill="hold" grpId="0" nodeType="afterEffect">
                                  <p:stCondLst>
                                    <p:cond delay="4000"/>
                                  </p:stCondLst>
                                  <p:iterate type="lt">
                                    <p:tmPct val="50000"/>
                                  </p:iterate>
                                  <p:childTnLst>
                                    <p:set>
                                      <p:cBhvr>
                                        <p:cTn id="180" dur="1" fill="hold">
                                          <p:stCondLst>
                                            <p:cond delay="0"/>
                                          </p:stCondLst>
                                        </p:cTn>
                                        <p:tgtEl>
                                          <p:spTgt spid="116927"/>
                                        </p:tgtEl>
                                        <p:attrNameLst>
                                          <p:attrName>style.visibility</p:attrName>
                                        </p:attrNameLst>
                                      </p:cBhvr>
                                      <p:to>
                                        <p:strVal val="visible"/>
                                      </p:to>
                                    </p:set>
                                    <p:anim calcmode="discrete" valueType="clr">
                                      <p:cBhvr override="childStyle">
                                        <p:cTn id="181" dur="500"/>
                                        <p:tgtEl>
                                          <p:spTgt spid="116927"/>
                                        </p:tgtEl>
                                        <p:attrNameLst>
                                          <p:attrName>style.color</p:attrName>
                                        </p:attrNameLst>
                                      </p:cBhvr>
                                      <p:tavLst>
                                        <p:tav tm="0">
                                          <p:val>
                                            <p:clrVal>
                                              <a:schemeClr val="accent2"/>
                                            </p:clrVal>
                                          </p:val>
                                        </p:tav>
                                        <p:tav tm="50000">
                                          <p:val>
                                            <p:clrVal>
                                              <a:schemeClr val="hlink"/>
                                            </p:clrVal>
                                          </p:val>
                                        </p:tav>
                                      </p:tavLst>
                                    </p:anim>
                                    <p:anim calcmode="discrete" valueType="clr">
                                      <p:cBhvr>
                                        <p:cTn id="182" dur="500"/>
                                        <p:tgtEl>
                                          <p:spTgt spid="116927"/>
                                        </p:tgtEl>
                                        <p:attrNameLst>
                                          <p:attrName>fillcolor</p:attrName>
                                        </p:attrNameLst>
                                      </p:cBhvr>
                                      <p:tavLst>
                                        <p:tav tm="0">
                                          <p:val>
                                            <p:clrVal>
                                              <a:schemeClr val="accent2"/>
                                            </p:clrVal>
                                          </p:val>
                                        </p:tav>
                                        <p:tav tm="50000">
                                          <p:val>
                                            <p:clrVal>
                                              <a:schemeClr val="hlink"/>
                                            </p:clrVal>
                                          </p:val>
                                        </p:tav>
                                      </p:tavLst>
                                    </p:anim>
                                    <p:set>
                                      <p:cBhvr>
                                        <p:cTn id="183" dur="500"/>
                                        <p:tgtEl>
                                          <p:spTgt spid="116927"/>
                                        </p:tgtEl>
                                        <p:attrNameLst>
                                          <p:attrName>fill.type</p:attrName>
                                        </p:attrNameLst>
                                      </p:cBhvr>
                                      <p:to>
                                        <p:strVal val="solid"/>
                                      </p:to>
                                    </p:set>
                                  </p:childTnLst>
                                  <p:subTnLst>
                                    <p:audio>
                                      <p:cMediaNode>
                                        <p:cTn display="0" masterRel="sameClick">
                                          <p:stCondLst>
                                            <p:cond evt="begin" delay="0">
                                              <p:tn val="17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5"/>
                  </p:tgtEl>
                </p:cond>
              </p:nextCondLst>
            </p:seq>
            <p:seq concurrent="1" nextAc="seek">
              <p:cTn id="184" restart="whenNotActive" fill="hold" evtFilter="cancelBubble" nodeType="interactiveSeq">
                <p:stCondLst>
                  <p:cond evt="onClick" delay="0">
                    <p:tgtEl>
                      <p:spTgt spid="116946"/>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116761"/>
                                        </p:tgtEl>
                                        <p:attrNameLst>
                                          <p:attrName>style.visibility</p:attrName>
                                        </p:attrNameLst>
                                      </p:cBhvr>
                                      <p:to>
                                        <p:strVal val="visible"/>
                                      </p:to>
                                    </p:set>
                                    <p:anim calcmode="lin" valueType="num">
                                      <p:cBhvr>
                                        <p:cTn id="189" dur="500" fill="hold"/>
                                        <p:tgtEl>
                                          <p:spTgt spid="116761"/>
                                        </p:tgtEl>
                                        <p:attrNameLst>
                                          <p:attrName>ppt_w</p:attrName>
                                        </p:attrNameLst>
                                      </p:cBhvr>
                                      <p:tavLst>
                                        <p:tav tm="0">
                                          <p:val>
                                            <p:fltVal val="0"/>
                                          </p:val>
                                        </p:tav>
                                        <p:tav tm="100000">
                                          <p:val>
                                            <p:strVal val="#ppt_w"/>
                                          </p:val>
                                        </p:tav>
                                      </p:tavLst>
                                    </p:anim>
                                    <p:anim calcmode="lin" valueType="num">
                                      <p:cBhvr>
                                        <p:cTn id="190" dur="500" fill="hold"/>
                                        <p:tgtEl>
                                          <p:spTgt spid="116761"/>
                                        </p:tgtEl>
                                        <p:attrNameLst>
                                          <p:attrName>ppt_h</p:attrName>
                                        </p:attrNameLst>
                                      </p:cBhvr>
                                      <p:tavLst>
                                        <p:tav tm="0">
                                          <p:val>
                                            <p:fltVal val="0"/>
                                          </p:val>
                                        </p:tav>
                                        <p:tav tm="100000">
                                          <p:val>
                                            <p:strVal val="#ppt_h"/>
                                          </p:val>
                                        </p:tav>
                                      </p:tavLst>
                                    </p:anim>
                                    <p:animEffect transition="in" filter="fade">
                                      <p:cBhvr>
                                        <p:cTn id="191" dur="500"/>
                                        <p:tgtEl>
                                          <p:spTgt spid="116761"/>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8" presetClass="exit" presetSubtype="12" fill="hold" grpId="1" nodeType="clickEffect">
                                  <p:stCondLst>
                                    <p:cond delay="0"/>
                                  </p:stCondLst>
                                  <p:childTnLst>
                                    <p:animEffect transition="out" filter="strips(downLeft)">
                                      <p:cBhvr>
                                        <p:cTn id="195" dur="500"/>
                                        <p:tgtEl>
                                          <p:spTgt spid="116761"/>
                                        </p:tgtEl>
                                      </p:cBhvr>
                                    </p:animEffect>
                                    <p:set>
                                      <p:cBhvr>
                                        <p:cTn id="196" dur="1" fill="hold">
                                          <p:stCondLst>
                                            <p:cond delay="499"/>
                                          </p:stCondLst>
                                        </p:cTn>
                                        <p:tgtEl>
                                          <p:spTgt spid="116761"/>
                                        </p:tgtEl>
                                        <p:attrNameLst>
                                          <p:attrName>style.visibility</p:attrName>
                                        </p:attrNameLst>
                                      </p:cBhvr>
                                      <p:to>
                                        <p:strVal val="hidden"/>
                                      </p:to>
                                    </p:set>
                                  </p:childTnLst>
                                  <p:subTnLst>
                                    <p:audio>
                                      <p:cMediaNode>
                                        <p:cTn display="0" masterRel="sameClick">
                                          <p:stCondLst>
                                            <p:cond evt="begin" delay="0">
                                              <p:tn val="194"/>
                                            </p:cond>
                                          </p:stCondLst>
                                          <p:endCondLst>
                                            <p:cond evt="onStopAudio" delay="0">
                                              <p:tgtEl>
                                                <p:sldTgt/>
                                              </p:tgtEl>
                                            </p:cond>
                                          </p:endCondLst>
                                        </p:cTn>
                                        <p:tgtEl>
                                          <p:sndTgt r:embed="rId2" name="chimes.wav"/>
                                        </p:tgtEl>
                                      </p:cMediaNode>
                                    </p:audio>
                                  </p:subTnLst>
                                </p:cTn>
                              </p:par>
                            </p:childTnLst>
                          </p:cTn>
                        </p:par>
                        <p:par>
                          <p:cTn id="197" fill="hold" nodeType="afterGroup">
                            <p:stCondLst>
                              <p:cond delay="500"/>
                            </p:stCondLst>
                            <p:childTnLst>
                              <p:par>
                                <p:cTn id="198" presetID="27" presetClass="entr" presetSubtype="0" fill="hold" grpId="0" nodeType="afterEffect">
                                  <p:stCondLst>
                                    <p:cond delay="4000"/>
                                  </p:stCondLst>
                                  <p:iterate type="lt">
                                    <p:tmPct val="49000"/>
                                  </p:iterate>
                                  <p:childTnLst>
                                    <p:set>
                                      <p:cBhvr>
                                        <p:cTn id="199" dur="1" fill="hold">
                                          <p:stCondLst>
                                            <p:cond delay="0"/>
                                          </p:stCondLst>
                                        </p:cTn>
                                        <p:tgtEl>
                                          <p:spTgt spid="116928"/>
                                        </p:tgtEl>
                                        <p:attrNameLst>
                                          <p:attrName>style.visibility</p:attrName>
                                        </p:attrNameLst>
                                      </p:cBhvr>
                                      <p:to>
                                        <p:strVal val="visible"/>
                                      </p:to>
                                    </p:set>
                                    <p:anim calcmode="discrete" valueType="clr">
                                      <p:cBhvr override="childStyle">
                                        <p:cTn id="200" dur="500"/>
                                        <p:tgtEl>
                                          <p:spTgt spid="116928"/>
                                        </p:tgtEl>
                                        <p:attrNameLst>
                                          <p:attrName>style.color</p:attrName>
                                        </p:attrNameLst>
                                      </p:cBhvr>
                                      <p:tavLst>
                                        <p:tav tm="0">
                                          <p:val>
                                            <p:clrVal>
                                              <a:schemeClr val="accent2"/>
                                            </p:clrVal>
                                          </p:val>
                                        </p:tav>
                                        <p:tav tm="50000">
                                          <p:val>
                                            <p:clrVal>
                                              <a:schemeClr val="hlink"/>
                                            </p:clrVal>
                                          </p:val>
                                        </p:tav>
                                      </p:tavLst>
                                    </p:anim>
                                    <p:anim calcmode="discrete" valueType="clr">
                                      <p:cBhvr>
                                        <p:cTn id="201" dur="500"/>
                                        <p:tgtEl>
                                          <p:spTgt spid="116928"/>
                                        </p:tgtEl>
                                        <p:attrNameLst>
                                          <p:attrName>fillcolor</p:attrName>
                                        </p:attrNameLst>
                                      </p:cBhvr>
                                      <p:tavLst>
                                        <p:tav tm="0">
                                          <p:val>
                                            <p:clrVal>
                                              <a:schemeClr val="accent2"/>
                                            </p:clrVal>
                                          </p:val>
                                        </p:tav>
                                        <p:tav tm="50000">
                                          <p:val>
                                            <p:clrVal>
                                              <a:schemeClr val="hlink"/>
                                            </p:clrVal>
                                          </p:val>
                                        </p:tav>
                                      </p:tavLst>
                                    </p:anim>
                                    <p:set>
                                      <p:cBhvr>
                                        <p:cTn id="202" dur="500"/>
                                        <p:tgtEl>
                                          <p:spTgt spid="116928"/>
                                        </p:tgtEl>
                                        <p:attrNameLst>
                                          <p:attrName>fill.type</p:attrName>
                                        </p:attrNameLst>
                                      </p:cBhvr>
                                      <p:to>
                                        <p:strVal val="solid"/>
                                      </p:to>
                                    </p:set>
                                  </p:childTnLst>
                                  <p:subTnLst>
                                    <p:audio>
                                      <p:cMediaNode vol="93000">
                                        <p:cTn display="0" masterRel="sameClick">
                                          <p:stCondLst>
                                            <p:cond evt="begin" delay="0">
                                              <p:tn val="19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946"/>
                  </p:tgtEl>
                </p:cond>
              </p:nextCondLst>
            </p:seq>
            <p:seq concurrent="1" nextAc="seek">
              <p:cTn id="203" restart="whenNotActive" fill="hold" evtFilter="cancelBubble" nodeType="interactiveSeq">
                <p:stCondLst>
                  <p:cond evt="onClick" delay="0">
                    <p:tgtEl>
                      <p:spTgt spid="116743"/>
                    </p:tgtEl>
                  </p:cond>
                </p:stCondLst>
                <p:endSync evt="end" delay="0">
                  <p:rtn val="all"/>
                </p:endSync>
                <p:childTnLst>
                  <p:par>
                    <p:cTn id="204" fill="hold" nodeType="clickPar">
                      <p:stCondLst>
                        <p:cond delay="indefinite"/>
                      </p:stCondLst>
                      <p:childTnLst>
                        <p:par>
                          <p:cTn id="205" fill="hold" nodeType="withGroup">
                            <p:stCondLst>
                              <p:cond delay="0"/>
                            </p:stCondLst>
                            <p:childTnLst>
                              <p:par>
                                <p:cTn id="206" presetID="18" presetClass="entr" presetSubtype="12"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strips(downLeft)">
                                      <p:cBhvr>
                                        <p:cTn id="208" dur="500"/>
                                        <p:tgtEl>
                                          <p:spTgt spid="2"/>
                                        </p:tgtEl>
                                      </p:cBhvr>
                                    </p:animEffect>
                                  </p:childTnLst>
                                  <p:subTnLst>
                                    <p:audio>
                                      <p:cMediaNode>
                                        <p:cTn display="0" masterRel="sameClick">
                                          <p:stCondLst>
                                            <p:cond evt="begin" delay="0">
                                              <p:tn val="20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743"/>
                  </p:tgtEl>
                </p:cond>
              </p:nextCondLst>
            </p:seq>
          </p:childTnLst>
        </p:cTn>
      </p:par>
    </p:tnLst>
    <p:bldLst>
      <p:bldP spid="116743" grpId="0" animBg="1"/>
      <p:bldP spid="116743" grpId="1" animBg="1"/>
      <p:bldP spid="116758" grpId="0"/>
      <p:bldP spid="116758" grpId="1"/>
      <p:bldP spid="116759" grpId="0"/>
      <p:bldP spid="116759" grpId="1"/>
      <p:bldP spid="116760" grpId="0"/>
      <p:bldP spid="116760" grpId="1"/>
      <p:bldP spid="116761" grpId="0"/>
      <p:bldP spid="116761" grpId="1"/>
      <p:bldP spid="116762" grpId="0"/>
      <p:bldP spid="116762" grpId="1"/>
      <p:bldP spid="116918" grpId="0"/>
      <p:bldP spid="116919" grpId="0"/>
      <p:bldP spid="116920" grpId="0"/>
      <p:bldP spid="116921" grpId="0"/>
      <p:bldP spid="116922" grpId="0"/>
      <p:bldP spid="116923" grpId="0"/>
      <p:bldP spid="116924" grpId="0"/>
      <p:bldP spid="116925" grpId="0"/>
      <p:bldP spid="116927" grpId="0"/>
      <p:bldP spid="116928" grpId="0"/>
      <p:bldP spid="116949" grpId="0"/>
      <p:bldP spid="116949" grpId="1"/>
      <p:bldP spid="116950" grpId="0"/>
      <p:bldP spid="116950" grpId="1"/>
      <p:bldP spid="116951" grpId="0"/>
      <p:bldP spid="116951" grpId="1"/>
      <p:bldP spid="116952" grpId="0"/>
      <p:bldP spid="116952" grpId="1"/>
      <p:bldP spid="116954" grpId="0"/>
      <p:bldP spid="11695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381000" y="457200"/>
            <a:ext cx="0" cy="6400800"/>
          </a:xfrm>
          <a:prstGeom prst="line">
            <a:avLst/>
          </a:prstGeom>
          <a:noFill/>
          <a:ln w="38100">
            <a:solidFill>
              <a:srgbClr val="FF00FF"/>
            </a:solidFill>
            <a:round/>
            <a:headEnd/>
            <a:tailEnd/>
          </a:ln>
        </p:spPr>
        <p:txBody>
          <a:bodyPr/>
          <a:lstStyle/>
          <a:p>
            <a:endParaRPr lang="en-US"/>
          </a:p>
        </p:txBody>
      </p:sp>
      <p:sp>
        <p:nvSpPr>
          <p:cNvPr id="21507" name="Line 3"/>
          <p:cNvSpPr>
            <a:spLocks noChangeShapeType="1"/>
          </p:cNvSpPr>
          <p:nvPr/>
        </p:nvSpPr>
        <p:spPr bwMode="auto">
          <a:xfrm>
            <a:off x="1752600" y="152400"/>
            <a:ext cx="7391400" cy="0"/>
          </a:xfrm>
          <a:prstGeom prst="line">
            <a:avLst/>
          </a:prstGeom>
          <a:noFill/>
          <a:ln w="57150">
            <a:solidFill>
              <a:srgbClr val="FF00FF"/>
            </a:solidFill>
            <a:round/>
            <a:headEnd/>
            <a:tailEnd/>
          </a:ln>
        </p:spPr>
        <p:txBody>
          <a:bodyPr/>
          <a:lstStyle/>
          <a:p>
            <a:endParaRPr lang="en-US"/>
          </a:p>
        </p:txBody>
      </p:sp>
      <p:sp>
        <p:nvSpPr>
          <p:cNvPr id="21508"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21509" name="Line 5"/>
          <p:cNvSpPr>
            <a:spLocks noChangeShapeType="1"/>
          </p:cNvSpPr>
          <p:nvPr/>
        </p:nvSpPr>
        <p:spPr bwMode="auto">
          <a:xfrm>
            <a:off x="9144000" y="533400"/>
            <a:ext cx="0" cy="1676400"/>
          </a:xfrm>
          <a:prstGeom prst="line">
            <a:avLst/>
          </a:prstGeom>
          <a:noFill/>
          <a:ln w="9525">
            <a:solidFill>
              <a:schemeClr val="tx1"/>
            </a:solidFill>
            <a:round/>
            <a:headEnd/>
            <a:tailEnd/>
          </a:ln>
        </p:spPr>
        <p:txBody>
          <a:bodyPr/>
          <a:lstStyle/>
          <a:p>
            <a:endParaRPr lang="en-US"/>
          </a:p>
        </p:txBody>
      </p:sp>
      <p:sp>
        <p:nvSpPr>
          <p:cNvPr id="21510" name="Line 6"/>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21511" name="WordArt 144" descr="Green marble"/>
          <p:cNvSpPr>
            <a:spLocks noChangeArrowheads="1" noChangeShapeType="1" noTextEdit="1"/>
          </p:cNvSpPr>
          <p:nvPr/>
        </p:nvSpPr>
        <p:spPr bwMode="auto">
          <a:xfrm>
            <a:off x="1828800" y="2159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1512" name="WordArt 145"/>
          <p:cNvSpPr>
            <a:spLocks noChangeArrowheads="1" noChangeShapeType="1" noTextEdit="1"/>
          </p:cNvSpPr>
          <p:nvPr/>
        </p:nvSpPr>
        <p:spPr bwMode="auto">
          <a:xfrm>
            <a:off x="609600" y="2286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20489" name="AutoShape 146"/>
          <p:cNvSpPr>
            <a:spLocks noChangeArrowheads="1"/>
          </p:cNvSpPr>
          <p:nvPr/>
        </p:nvSpPr>
        <p:spPr bwMode="auto">
          <a:xfrm>
            <a:off x="2992438" y="912813"/>
            <a:ext cx="2874962" cy="744537"/>
          </a:xfrm>
          <a:prstGeom prst="roundRect">
            <a:avLst>
              <a:gd name="adj" fmla="val 16667"/>
            </a:avLst>
          </a:prstGeom>
          <a:solidFill>
            <a:schemeClr val="accent1"/>
          </a:solidFill>
          <a:ln w="9525">
            <a:noFill/>
            <a:round/>
            <a:headEnd/>
            <a:tailEnd/>
          </a:ln>
          <a:effectLst>
            <a:outerShdw dist="107763" dir="8100000" algn="ctr" rotWithShape="0">
              <a:schemeClr val="bg2">
                <a:alpha val="50000"/>
              </a:schemeClr>
            </a:outerShdw>
          </a:effectLst>
        </p:spPr>
        <p:txBody>
          <a:bodyPr wrap="none" anchor="ctr"/>
          <a:lstStyle/>
          <a:p>
            <a:pPr algn="ctr">
              <a:defRPr/>
            </a:pPr>
            <a:r>
              <a:rPr lang="en-US" sz="2400" b="1">
                <a:solidFill>
                  <a:srgbClr val="FF0000"/>
                </a:solidFill>
                <a:latin typeface="Arial" charset="0"/>
              </a:rPr>
              <a:t>BÀI HỌC</a:t>
            </a:r>
          </a:p>
        </p:txBody>
      </p:sp>
      <p:pic>
        <p:nvPicPr>
          <p:cNvPr id="101525" name="Picture 149" descr="BDRPC187"/>
          <p:cNvPicPr>
            <a:picLocks noChangeAspect="1" noChangeArrowheads="1"/>
          </p:cNvPicPr>
          <p:nvPr/>
        </p:nvPicPr>
        <p:blipFill>
          <a:blip r:embed="rId3"/>
          <a:srcRect/>
          <a:stretch>
            <a:fillRect/>
          </a:stretch>
        </p:blipFill>
        <p:spPr bwMode="auto">
          <a:xfrm>
            <a:off x="422275" y="1919288"/>
            <a:ext cx="8343900" cy="4100512"/>
          </a:xfrm>
          <a:prstGeom prst="rect">
            <a:avLst/>
          </a:prstGeom>
          <a:noFill/>
          <a:ln w="9525">
            <a:noFill/>
            <a:miter lim="800000"/>
            <a:headEnd/>
            <a:tailEnd/>
          </a:ln>
        </p:spPr>
      </p:pic>
      <p:sp>
        <p:nvSpPr>
          <p:cNvPr id="101526" name="Text Box 150"/>
          <p:cNvSpPr txBox="1">
            <a:spLocks noChangeArrowheads="1"/>
          </p:cNvSpPr>
          <p:nvPr/>
        </p:nvSpPr>
        <p:spPr bwMode="auto">
          <a:xfrm>
            <a:off x="723900" y="2832100"/>
            <a:ext cx="7772400" cy="2246313"/>
          </a:xfrm>
          <a:prstGeom prst="rect">
            <a:avLst/>
          </a:prstGeom>
          <a:solidFill>
            <a:srgbClr val="00FFCC"/>
          </a:solidFill>
          <a:ln w="9525">
            <a:noFill/>
            <a:miter lim="800000"/>
            <a:headEnd/>
            <a:tailEnd/>
          </a:ln>
        </p:spPr>
        <p:txBody>
          <a:bodyPr>
            <a:spAutoFit/>
          </a:bodyPr>
          <a:lstStyle/>
          <a:p>
            <a:pPr algn="just"/>
            <a:r>
              <a:rPr lang="en-US" sz="2800" b="1">
                <a:solidFill>
                  <a:srgbClr val="CC00FF"/>
                </a:solidFill>
                <a:latin typeface="Arial" charset="0"/>
              </a:rPr>
              <a:t>Sau 56 ngày đêm chiến đấu kiên cường, gian khổ, bộ đội ta đã đánh sập “pháo đài khổng lồ” của thực dân Pháp ở Điện Biên Phủ, ghi trang vàng chói lọi vào lịch sử chống giặc ngoại xâm của dân tộc ta.</a:t>
            </a:r>
          </a:p>
        </p:txBody>
      </p:sp>
      <p:pic>
        <p:nvPicPr>
          <p:cNvPr id="101528" name="Picture 152" descr="flower1_div_md_wht"/>
          <p:cNvPicPr>
            <a:picLocks noChangeAspect="1" noChangeArrowheads="1" noCrop="1"/>
          </p:cNvPicPr>
          <p:nvPr/>
        </p:nvPicPr>
        <p:blipFill>
          <a:blip r:embed="rId4"/>
          <a:srcRect/>
          <a:stretch>
            <a:fillRect/>
          </a:stretch>
        </p:blipFill>
        <p:spPr bwMode="auto">
          <a:xfrm>
            <a:off x="3105150" y="5638800"/>
            <a:ext cx="2990850" cy="4762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526"/>
                                        </p:tgtEl>
                                        <p:attrNameLst>
                                          <p:attrName>style.visibility</p:attrName>
                                        </p:attrNameLst>
                                      </p:cBhvr>
                                      <p:to>
                                        <p:strVal val="visible"/>
                                      </p:to>
                                    </p:set>
                                    <p:animEffect transition="in" filter="fade">
                                      <p:cBhvr>
                                        <p:cTn id="7" dur="2000"/>
                                        <p:tgtEl>
                                          <p:spTgt spid="101526"/>
                                        </p:tgtEl>
                                      </p:cBhvr>
                                    </p:animEffect>
                                  </p:childTnLst>
                                </p:cTn>
                              </p:par>
                              <p:par>
                                <p:cTn id="8" presetID="10" presetClass="entr" presetSubtype="0" fill="hold" nodeType="withEffect">
                                  <p:stCondLst>
                                    <p:cond delay="0"/>
                                  </p:stCondLst>
                                  <p:childTnLst>
                                    <p:set>
                                      <p:cBhvr>
                                        <p:cTn id="9" dur="1" fill="hold">
                                          <p:stCondLst>
                                            <p:cond delay="0"/>
                                          </p:stCondLst>
                                        </p:cTn>
                                        <p:tgtEl>
                                          <p:spTgt spid="101525"/>
                                        </p:tgtEl>
                                        <p:attrNameLst>
                                          <p:attrName>style.visibility</p:attrName>
                                        </p:attrNameLst>
                                      </p:cBhvr>
                                      <p:to>
                                        <p:strVal val="visible"/>
                                      </p:to>
                                    </p:set>
                                    <p:animEffect transition="in" filter="fade">
                                      <p:cBhvr>
                                        <p:cTn id="10" dur="2000"/>
                                        <p:tgtEl>
                                          <p:spTgt spid="101525"/>
                                        </p:tgtEl>
                                      </p:cBhvr>
                                    </p:animEffect>
                                  </p:childTnLst>
                                </p:cTn>
                              </p:par>
                              <p:par>
                                <p:cTn id="11" presetID="10" presetClass="entr" presetSubtype="0" fill="hold" nodeType="withEffect">
                                  <p:stCondLst>
                                    <p:cond delay="0"/>
                                  </p:stCondLst>
                                  <p:childTnLst>
                                    <p:set>
                                      <p:cBhvr>
                                        <p:cTn id="12" dur="1" fill="hold">
                                          <p:stCondLst>
                                            <p:cond delay="0"/>
                                          </p:stCondLst>
                                        </p:cTn>
                                        <p:tgtEl>
                                          <p:spTgt spid="101528"/>
                                        </p:tgtEl>
                                        <p:attrNameLst>
                                          <p:attrName>style.visibility</p:attrName>
                                        </p:attrNameLst>
                                      </p:cBhvr>
                                      <p:to>
                                        <p:strVal val="visible"/>
                                      </p:to>
                                    </p:set>
                                    <p:animEffect transition="in" filter="fade">
                                      <p:cBhvr>
                                        <p:cTn id="13" dur="2000"/>
                                        <p:tgtEl>
                                          <p:spTgt spid="10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81" name="Picture 13" descr="tong dong"/>
          <p:cNvPicPr>
            <a:picLocks noChangeAspect="1" noChangeArrowheads="1"/>
          </p:cNvPicPr>
          <p:nvPr/>
        </p:nvPicPr>
        <p:blipFill>
          <a:blip r:embed="rId3"/>
          <a:srcRect/>
          <a:stretch>
            <a:fillRect/>
          </a:stretch>
        </p:blipFill>
        <p:spPr bwMode="auto">
          <a:xfrm>
            <a:off x="1671638" y="254000"/>
            <a:ext cx="6051550" cy="6197600"/>
          </a:xfrm>
          <a:prstGeom prst="rect">
            <a:avLst/>
          </a:prstGeom>
          <a:noFill/>
          <a:ln w="9525">
            <a:noFill/>
            <a:miter lim="800000"/>
            <a:headEnd/>
            <a:tailEnd/>
          </a:ln>
        </p:spPr>
      </p:pic>
      <p:pic>
        <p:nvPicPr>
          <p:cNvPr id="2053" name="Picture 2" descr="AG00056_"/>
          <p:cNvPicPr>
            <a:picLocks noChangeAspect="1" noChangeArrowheads="1" noCrop="1"/>
          </p:cNvPicPr>
          <p:nvPr/>
        </p:nvPicPr>
        <p:blipFill>
          <a:blip r:embed="rId4"/>
          <a:srcRect/>
          <a:stretch>
            <a:fillRect/>
          </a:stretch>
        </p:blipFill>
        <p:spPr bwMode="auto">
          <a:xfrm flipV="1">
            <a:off x="1219200" y="146050"/>
            <a:ext cx="7924800" cy="82550"/>
          </a:xfrm>
          <a:prstGeom prst="rect">
            <a:avLst/>
          </a:prstGeom>
          <a:noFill/>
          <a:ln w="9525">
            <a:noFill/>
            <a:miter lim="800000"/>
            <a:headEnd/>
            <a:tailEnd/>
          </a:ln>
        </p:spPr>
      </p:pic>
      <p:pic>
        <p:nvPicPr>
          <p:cNvPr id="2054" name="Picture 3" descr="AG00056_"/>
          <p:cNvPicPr>
            <a:picLocks noChangeAspect="1" noChangeArrowheads="1" noCrop="1"/>
          </p:cNvPicPr>
          <p:nvPr/>
        </p:nvPicPr>
        <p:blipFill>
          <a:blip r:embed="rId4"/>
          <a:srcRect/>
          <a:stretch>
            <a:fillRect/>
          </a:stretch>
        </p:blipFill>
        <p:spPr bwMode="auto">
          <a:xfrm flipH="1">
            <a:off x="76200" y="6477000"/>
            <a:ext cx="7391400" cy="139700"/>
          </a:xfrm>
          <a:prstGeom prst="rect">
            <a:avLst/>
          </a:prstGeom>
          <a:noFill/>
          <a:ln w="9525">
            <a:noFill/>
            <a:miter lim="800000"/>
            <a:headEnd/>
            <a:tailEnd/>
          </a:ln>
        </p:spPr>
      </p:pic>
      <p:pic>
        <p:nvPicPr>
          <p:cNvPr id="2055" name="Picture 4" descr="AG00056_"/>
          <p:cNvPicPr>
            <a:picLocks noChangeAspect="1" noChangeArrowheads="1" noCrop="1"/>
          </p:cNvPicPr>
          <p:nvPr/>
        </p:nvPicPr>
        <p:blipFill>
          <a:blip r:embed="rId4"/>
          <a:srcRect/>
          <a:stretch>
            <a:fillRect/>
          </a:stretch>
        </p:blipFill>
        <p:spPr bwMode="auto">
          <a:xfrm rot="16200000" flipV="1">
            <a:off x="-2802731" y="3490119"/>
            <a:ext cx="6435725" cy="68263"/>
          </a:xfrm>
          <a:prstGeom prst="rect">
            <a:avLst/>
          </a:prstGeom>
          <a:noFill/>
          <a:ln w="9525">
            <a:noFill/>
            <a:miter lim="800000"/>
            <a:headEnd/>
            <a:tailEnd/>
          </a:ln>
        </p:spPr>
      </p:pic>
      <p:pic>
        <p:nvPicPr>
          <p:cNvPr id="2056" name="Picture 5" descr="AG00056_"/>
          <p:cNvPicPr>
            <a:picLocks noChangeAspect="1" noChangeArrowheads="1" noCrop="1"/>
          </p:cNvPicPr>
          <p:nvPr/>
        </p:nvPicPr>
        <p:blipFill>
          <a:blip r:embed="rId4"/>
          <a:srcRect/>
          <a:stretch>
            <a:fillRect/>
          </a:stretch>
        </p:blipFill>
        <p:spPr bwMode="auto">
          <a:xfrm rot="5400000">
            <a:off x="5860257" y="3158331"/>
            <a:ext cx="6165850" cy="65087"/>
          </a:xfrm>
          <a:prstGeom prst="rect">
            <a:avLst/>
          </a:prstGeom>
          <a:noFill/>
          <a:ln w="9525">
            <a:noFill/>
            <a:miter lim="800000"/>
            <a:headEnd/>
            <a:tailEnd/>
          </a:ln>
        </p:spPr>
      </p:pic>
      <p:graphicFrame>
        <p:nvGraphicFramePr>
          <p:cNvPr id="2050" name="Object 6"/>
          <p:cNvGraphicFramePr>
            <a:graphicFrameLocks noChangeAspect="1"/>
          </p:cNvGraphicFramePr>
          <p:nvPr/>
        </p:nvGraphicFramePr>
        <p:xfrm>
          <a:off x="7069138" y="4926013"/>
          <a:ext cx="1998662" cy="1831975"/>
        </p:xfrm>
        <a:graphic>
          <a:graphicData uri="http://schemas.openxmlformats.org/presentationml/2006/ole">
            <mc:AlternateContent xmlns:mc="http://schemas.openxmlformats.org/markup-compatibility/2006">
              <mc:Choice xmlns:v="urn:schemas-microsoft-com:vml" Requires="v">
                <p:oleObj spid="_x0000_s2056" name="Clip" r:id="rId5" imgW="1999793" imgH="1831543" progId="MS_ClipArt_Gallery.2">
                  <p:embed/>
                </p:oleObj>
              </mc:Choice>
              <mc:Fallback>
                <p:oleObj name="Clip" r:id="rId5" imgW="1999793" imgH="1831543"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138" y="4926013"/>
                        <a:ext cx="1998662"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7"/>
          <p:cNvGraphicFramePr>
            <a:graphicFrameLocks noChangeAspect="1"/>
          </p:cNvGraphicFramePr>
          <p:nvPr/>
        </p:nvGraphicFramePr>
        <p:xfrm>
          <a:off x="82550" y="28575"/>
          <a:ext cx="1981200" cy="1976438"/>
        </p:xfrm>
        <a:graphic>
          <a:graphicData uri="http://schemas.openxmlformats.org/presentationml/2006/ole">
            <mc:AlternateContent xmlns:mc="http://schemas.openxmlformats.org/markup-compatibility/2006">
              <mc:Choice xmlns:v="urn:schemas-microsoft-com:vml" Requires="v">
                <p:oleObj spid="_x0000_s2057" name="Clip" r:id="rId7" imgW="1278331" imgH="1273759" progId="MS_ClipArt_Gallery.2">
                  <p:embed/>
                </p:oleObj>
              </mc:Choice>
              <mc:Fallback>
                <p:oleObj name="Clip" r:id="rId7" imgW="1278331" imgH="1273759" progId="MS_ClipArt_Gallery.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50" y="28575"/>
                        <a:ext cx="1981200"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8381"/>
                                        </p:tgtEl>
                                        <p:attrNameLst>
                                          <p:attrName>style.opacity</p:attrName>
                                        </p:attrNameLst>
                                      </p:cBhvr>
                                      <p:to>
                                        <p:strVal val="0.5"/>
                                      </p:to>
                                    </p:set>
                                    <p:animEffect filter="image" prLst="opacity: 0.5">
                                      <p:cBhvr rctx="IE">
                                        <p:cTn id="7" dur="indefinite"/>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304800" y="381000"/>
            <a:ext cx="0" cy="6400800"/>
          </a:xfrm>
          <a:prstGeom prst="line">
            <a:avLst/>
          </a:prstGeom>
          <a:noFill/>
          <a:ln w="38100">
            <a:solidFill>
              <a:srgbClr val="FF00FF"/>
            </a:solidFill>
            <a:round/>
            <a:headEnd/>
            <a:tailEnd/>
          </a:ln>
        </p:spPr>
        <p:txBody>
          <a:bodyPr/>
          <a:lstStyle/>
          <a:p>
            <a:endParaRPr lang="en-US"/>
          </a:p>
        </p:txBody>
      </p:sp>
      <p:sp>
        <p:nvSpPr>
          <p:cNvPr id="22531"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22532"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22533"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2534"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2535"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2536" name="Picture 13" descr="xe dap tai hang"/>
          <p:cNvPicPr>
            <a:picLocks noChangeAspect="1" noChangeArrowheads="1"/>
          </p:cNvPicPr>
          <p:nvPr/>
        </p:nvPicPr>
        <p:blipFill>
          <a:blip r:embed="rId3"/>
          <a:srcRect/>
          <a:stretch>
            <a:fillRect/>
          </a:stretch>
        </p:blipFill>
        <p:spPr bwMode="auto">
          <a:xfrm>
            <a:off x="762000" y="1066800"/>
            <a:ext cx="8077200" cy="4953000"/>
          </a:xfrm>
          <a:prstGeom prst="rect">
            <a:avLst/>
          </a:prstGeom>
          <a:noFill/>
          <a:ln w="9525">
            <a:noFill/>
            <a:miter lim="800000"/>
            <a:headEnd/>
            <a:tailEnd/>
          </a:ln>
        </p:spPr>
      </p:pic>
      <p:sp>
        <p:nvSpPr>
          <p:cNvPr id="22537" name="Text Box 14"/>
          <p:cNvSpPr txBox="1">
            <a:spLocks noChangeArrowheads="1"/>
          </p:cNvSpPr>
          <p:nvPr/>
        </p:nvSpPr>
        <p:spPr bwMode="auto">
          <a:xfrm>
            <a:off x="530225" y="5897563"/>
            <a:ext cx="8636000" cy="584200"/>
          </a:xfrm>
          <a:prstGeom prst="rect">
            <a:avLst/>
          </a:prstGeom>
          <a:noFill/>
          <a:ln w="9525">
            <a:noFill/>
            <a:miter lim="800000"/>
            <a:headEnd/>
            <a:tailEnd/>
          </a:ln>
        </p:spPr>
        <p:txBody>
          <a:bodyPr wrap="none">
            <a:spAutoFit/>
          </a:bodyPr>
          <a:lstStyle/>
          <a:p>
            <a:r>
              <a:rPr lang="en-US">
                <a:solidFill>
                  <a:srgbClr val="CC3300"/>
                </a:solidFill>
                <a:latin typeface="Arial" charset="0"/>
              </a:rPr>
              <a:t>Đoàn xe thồ phục vụ chiến dịch Điện Biên Phủ</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304800" y="381000"/>
            <a:ext cx="0" cy="6400800"/>
          </a:xfrm>
          <a:prstGeom prst="line">
            <a:avLst/>
          </a:prstGeom>
          <a:noFill/>
          <a:ln w="38100">
            <a:solidFill>
              <a:srgbClr val="FF00FF"/>
            </a:solidFill>
            <a:round/>
            <a:headEnd/>
            <a:tailEnd/>
          </a:ln>
        </p:spPr>
        <p:txBody>
          <a:bodyPr/>
          <a:lstStyle/>
          <a:p>
            <a:endParaRPr lang="en-US"/>
          </a:p>
        </p:txBody>
      </p:sp>
      <p:sp>
        <p:nvSpPr>
          <p:cNvPr id="23555" name="Line 3"/>
          <p:cNvSpPr>
            <a:spLocks noChangeShapeType="1"/>
          </p:cNvSpPr>
          <p:nvPr/>
        </p:nvSpPr>
        <p:spPr bwMode="auto">
          <a:xfrm>
            <a:off x="1752600" y="228600"/>
            <a:ext cx="7391400" cy="0"/>
          </a:xfrm>
          <a:prstGeom prst="line">
            <a:avLst/>
          </a:prstGeom>
          <a:noFill/>
          <a:ln w="57150">
            <a:solidFill>
              <a:srgbClr val="FF00FF"/>
            </a:solidFill>
            <a:round/>
            <a:headEnd/>
            <a:tailEnd/>
          </a:ln>
        </p:spPr>
        <p:txBody>
          <a:bodyPr/>
          <a:lstStyle/>
          <a:p>
            <a:endParaRPr lang="en-US"/>
          </a:p>
        </p:txBody>
      </p:sp>
      <p:sp>
        <p:nvSpPr>
          <p:cNvPr id="23556"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23557"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3558"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3559"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23560" name="Text Box 9"/>
          <p:cNvSpPr txBox="1">
            <a:spLocks noChangeArrowheads="1"/>
          </p:cNvSpPr>
          <p:nvPr/>
        </p:nvSpPr>
        <p:spPr bwMode="auto">
          <a:xfrm>
            <a:off x="2133600" y="5897563"/>
            <a:ext cx="5854700" cy="584200"/>
          </a:xfrm>
          <a:prstGeom prst="rect">
            <a:avLst/>
          </a:prstGeom>
          <a:noFill/>
          <a:ln w="9525">
            <a:noFill/>
            <a:miter lim="800000"/>
            <a:headEnd/>
            <a:tailEnd/>
          </a:ln>
        </p:spPr>
        <p:txBody>
          <a:bodyPr wrap="none">
            <a:spAutoFit/>
          </a:bodyPr>
          <a:lstStyle/>
          <a:p>
            <a:r>
              <a:rPr lang="en-US">
                <a:solidFill>
                  <a:srgbClr val="CC3300"/>
                </a:solidFill>
                <a:latin typeface="Arial" charset="0"/>
              </a:rPr>
              <a:t>Bộ đội ta kéo pháo vào trận địa</a:t>
            </a:r>
          </a:p>
        </p:txBody>
      </p:sp>
      <p:pic>
        <p:nvPicPr>
          <p:cNvPr id="23561" name="Picture 10" descr="Keophaotavuotquadeo[1]"/>
          <p:cNvPicPr>
            <a:picLocks noChangeAspect="1" noChangeArrowheads="1"/>
          </p:cNvPicPr>
          <p:nvPr/>
        </p:nvPicPr>
        <p:blipFill>
          <a:blip r:embed="rId3"/>
          <a:srcRect/>
          <a:stretch>
            <a:fillRect/>
          </a:stretch>
        </p:blipFill>
        <p:spPr bwMode="auto">
          <a:xfrm>
            <a:off x="990600" y="10668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24579"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4580" name="Line 4"/>
          <p:cNvSpPr>
            <a:spLocks noChangeShapeType="1"/>
          </p:cNvSpPr>
          <p:nvPr/>
        </p:nvSpPr>
        <p:spPr bwMode="auto">
          <a:xfrm>
            <a:off x="76200" y="6553200"/>
            <a:ext cx="7543800" cy="0"/>
          </a:xfrm>
          <a:prstGeom prst="line">
            <a:avLst/>
          </a:prstGeom>
          <a:noFill/>
          <a:ln w="57150">
            <a:solidFill>
              <a:srgbClr val="FF00FF"/>
            </a:solidFill>
            <a:round/>
            <a:headEnd/>
            <a:tailEnd/>
          </a:ln>
        </p:spPr>
        <p:txBody>
          <a:bodyPr/>
          <a:lstStyle/>
          <a:p>
            <a:endParaRPr lang="en-US"/>
          </a:p>
        </p:txBody>
      </p:sp>
      <p:sp>
        <p:nvSpPr>
          <p:cNvPr id="24581"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4582" name="WordArt 11"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4583" name="WordArt 12"/>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4584" name="Picture 13" descr="dua phao vao tran dia"/>
          <p:cNvPicPr>
            <a:picLocks noChangeAspect="1" noChangeArrowheads="1"/>
          </p:cNvPicPr>
          <p:nvPr/>
        </p:nvPicPr>
        <p:blipFill>
          <a:blip r:embed="rId3"/>
          <a:srcRect/>
          <a:stretch>
            <a:fillRect/>
          </a:stretch>
        </p:blipFill>
        <p:spPr bwMode="auto">
          <a:xfrm>
            <a:off x="1447800" y="1143000"/>
            <a:ext cx="7010400" cy="4648200"/>
          </a:xfrm>
          <a:prstGeom prst="rect">
            <a:avLst/>
          </a:prstGeom>
          <a:noFill/>
          <a:ln w="9525">
            <a:noFill/>
            <a:miter lim="800000"/>
            <a:headEnd/>
            <a:tailEnd/>
          </a:ln>
        </p:spPr>
      </p:pic>
      <p:sp>
        <p:nvSpPr>
          <p:cNvPr id="24585" name="Text Box 14"/>
          <p:cNvSpPr txBox="1">
            <a:spLocks noChangeArrowheads="1"/>
          </p:cNvSpPr>
          <p:nvPr/>
        </p:nvSpPr>
        <p:spPr bwMode="auto">
          <a:xfrm>
            <a:off x="2133600" y="5897563"/>
            <a:ext cx="6218238" cy="584200"/>
          </a:xfrm>
          <a:prstGeom prst="rect">
            <a:avLst/>
          </a:prstGeom>
          <a:noFill/>
          <a:ln w="9525">
            <a:noFill/>
            <a:miter lim="800000"/>
            <a:headEnd/>
            <a:tailEnd/>
          </a:ln>
        </p:spPr>
        <p:txBody>
          <a:bodyPr wrap="none">
            <a:spAutoFit/>
          </a:bodyPr>
          <a:lstStyle/>
          <a:p>
            <a:r>
              <a:rPr lang="en-US">
                <a:solidFill>
                  <a:srgbClr val="CC3300"/>
                </a:solidFill>
                <a:latin typeface="Arial" charset="0"/>
              </a:rPr>
              <a:t>Bộ đội ta mang pháo vào trận địa</a:t>
            </a:r>
          </a:p>
        </p:txBody>
      </p:sp>
      <p:sp>
        <p:nvSpPr>
          <p:cNvPr id="24586" name="AutoShape 16">
            <a:hlinkClick r:id="rId4" action="ppaction://hlinksldjump" highlightClick="1"/>
          </p:cNvPr>
          <p:cNvSpPr>
            <a:spLocks noChangeArrowheads="1"/>
          </p:cNvSpPr>
          <p:nvPr/>
        </p:nvSpPr>
        <p:spPr bwMode="auto">
          <a:xfrm>
            <a:off x="685800" y="5867400"/>
            <a:ext cx="914400" cy="6096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25603"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5604"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25605"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5606"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5607"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5608" name="Picture 9" descr="Phan Dinh Giot"/>
          <p:cNvPicPr>
            <a:picLocks noChangeAspect="1" noChangeArrowheads="1"/>
          </p:cNvPicPr>
          <p:nvPr/>
        </p:nvPicPr>
        <p:blipFill>
          <a:blip r:embed="rId3"/>
          <a:srcRect/>
          <a:stretch>
            <a:fillRect/>
          </a:stretch>
        </p:blipFill>
        <p:spPr bwMode="auto">
          <a:xfrm>
            <a:off x="1600200" y="1143000"/>
            <a:ext cx="7162800" cy="4572000"/>
          </a:xfrm>
          <a:prstGeom prst="rect">
            <a:avLst/>
          </a:prstGeom>
          <a:noFill/>
          <a:ln w="9525">
            <a:noFill/>
            <a:miter lim="800000"/>
            <a:headEnd/>
            <a:tailEnd/>
          </a:ln>
        </p:spPr>
      </p:pic>
      <p:sp>
        <p:nvSpPr>
          <p:cNvPr id="25609" name="Text Box 10"/>
          <p:cNvSpPr txBox="1">
            <a:spLocks noChangeArrowheads="1"/>
          </p:cNvSpPr>
          <p:nvPr/>
        </p:nvSpPr>
        <p:spPr bwMode="auto">
          <a:xfrm>
            <a:off x="1127125" y="5664200"/>
            <a:ext cx="7788275" cy="1570038"/>
          </a:xfrm>
          <a:prstGeom prst="rect">
            <a:avLst/>
          </a:prstGeom>
          <a:noFill/>
          <a:ln w="9525">
            <a:noFill/>
            <a:miter lim="800000"/>
            <a:headEnd/>
            <a:tailEnd/>
          </a:ln>
        </p:spPr>
        <p:txBody>
          <a:bodyPr>
            <a:spAutoFit/>
          </a:bodyPr>
          <a:lstStyle/>
          <a:p>
            <a:pPr algn="ctr"/>
            <a:r>
              <a:rPr lang="en-US">
                <a:solidFill>
                  <a:srgbClr val="CC3300"/>
                </a:solidFill>
                <a:latin typeface="Arial" charset="0"/>
              </a:rPr>
              <a:t>Anh Phan Đình Giót lấy thân mình lấp lỗ châu mai để đồng đội xông lên tiêu diệt địch</a:t>
            </a:r>
          </a:p>
        </p:txBody>
      </p:sp>
      <p:sp>
        <p:nvSpPr>
          <p:cNvPr id="25610" name="AutoShape 12">
            <a:hlinkClick r:id="rId4" action="ppaction://hlinksldjump" highlightClick="1"/>
          </p:cNvPr>
          <p:cNvSpPr>
            <a:spLocks noChangeArrowheads="1"/>
          </p:cNvSpPr>
          <p:nvPr/>
        </p:nvSpPr>
        <p:spPr bwMode="auto">
          <a:xfrm>
            <a:off x="762000" y="6172200"/>
            <a:ext cx="533400" cy="4572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533400" y="381000"/>
            <a:ext cx="0" cy="6400800"/>
          </a:xfrm>
          <a:prstGeom prst="line">
            <a:avLst/>
          </a:prstGeom>
          <a:noFill/>
          <a:ln w="38100">
            <a:solidFill>
              <a:srgbClr val="FF00FF"/>
            </a:solidFill>
            <a:round/>
            <a:headEnd/>
            <a:tailEnd/>
          </a:ln>
        </p:spPr>
        <p:txBody>
          <a:bodyPr/>
          <a:lstStyle/>
          <a:p>
            <a:endParaRPr lang="en-US"/>
          </a:p>
        </p:txBody>
      </p:sp>
      <p:sp>
        <p:nvSpPr>
          <p:cNvPr id="26627"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26628"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26629"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26630"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26631"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pic>
        <p:nvPicPr>
          <p:cNvPr id="26632" name="Picture 10" descr="can cu cua Phap"/>
          <p:cNvPicPr>
            <a:picLocks noChangeAspect="1" noChangeArrowheads="1"/>
          </p:cNvPicPr>
          <p:nvPr/>
        </p:nvPicPr>
        <p:blipFill>
          <a:blip r:embed="rId3"/>
          <a:srcRect/>
          <a:stretch>
            <a:fillRect/>
          </a:stretch>
        </p:blipFill>
        <p:spPr bwMode="auto">
          <a:xfrm>
            <a:off x="1600200" y="990600"/>
            <a:ext cx="7086600" cy="4876800"/>
          </a:xfrm>
          <a:prstGeom prst="rect">
            <a:avLst/>
          </a:prstGeom>
          <a:noFill/>
          <a:ln w="9525">
            <a:noFill/>
            <a:miter lim="800000"/>
            <a:headEnd/>
            <a:tailEnd/>
          </a:ln>
        </p:spPr>
      </p:pic>
      <p:sp>
        <p:nvSpPr>
          <p:cNvPr id="26633" name="Text Box 11"/>
          <p:cNvSpPr txBox="1">
            <a:spLocks noChangeArrowheads="1"/>
          </p:cNvSpPr>
          <p:nvPr/>
        </p:nvSpPr>
        <p:spPr bwMode="auto">
          <a:xfrm>
            <a:off x="1143000" y="5821363"/>
            <a:ext cx="8613775" cy="584200"/>
          </a:xfrm>
          <a:prstGeom prst="rect">
            <a:avLst/>
          </a:prstGeom>
          <a:noFill/>
          <a:ln w="9525">
            <a:noFill/>
            <a:miter lim="800000"/>
            <a:headEnd/>
            <a:tailEnd/>
          </a:ln>
        </p:spPr>
        <p:txBody>
          <a:bodyPr wrap="none">
            <a:spAutoFit/>
          </a:bodyPr>
          <a:lstStyle/>
          <a:p>
            <a:r>
              <a:rPr lang="en-US">
                <a:solidFill>
                  <a:srgbClr val="CC3300"/>
                </a:solidFill>
                <a:latin typeface="Arial" charset="0"/>
              </a:rPr>
              <a:t>Căn cứ của quân đội Pháp trên Điện Biên Phủ</a:t>
            </a:r>
          </a:p>
        </p:txBody>
      </p:sp>
      <p:sp>
        <p:nvSpPr>
          <p:cNvPr id="26634" name="AutoShape 12">
            <a:hlinkClick r:id="rId4" action="ppaction://hlinksldjump" highlightClick="1"/>
          </p:cNvPr>
          <p:cNvSpPr>
            <a:spLocks noChangeArrowheads="1"/>
          </p:cNvSpPr>
          <p:nvPr/>
        </p:nvSpPr>
        <p:spPr bwMode="auto">
          <a:xfrm>
            <a:off x="584200" y="6057900"/>
            <a:ext cx="609600" cy="609600"/>
          </a:xfrm>
          <a:prstGeom prst="actionButtonBackPrevious">
            <a:avLst/>
          </a:prstGeom>
          <a:solidFill>
            <a:schemeClr val="accent1"/>
          </a:solidFill>
          <a:ln w="9525">
            <a:no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19"/>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4099" name="Line 20"/>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4100" name="Line 21"/>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4101" name="Line 22"/>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92183" name="Text Box 23"/>
          <p:cNvSpPr txBox="1">
            <a:spLocks noChangeArrowheads="1"/>
          </p:cNvSpPr>
          <p:nvPr/>
        </p:nvSpPr>
        <p:spPr bwMode="auto">
          <a:xfrm>
            <a:off x="1727200" y="1295400"/>
            <a:ext cx="7162800" cy="830263"/>
          </a:xfrm>
          <a:prstGeom prst="rect">
            <a:avLst/>
          </a:prstGeom>
          <a:noFill/>
          <a:ln w="9525">
            <a:noFill/>
            <a:miter lim="800000"/>
            <a:headEnd/>
            <a:tailEnd/>
          </a:ln>
        </p:spPr>
        <p:txBody>
          <a:bodyPr>
            <a:spAutoFit/>
          </a:bodyPr>
          <a:lstStyle/>
          <a:p>
            <a:r>
              <a:rPr lang="en-US" sz="2400" b="1" i="1" u="sng">
                <a:solidFill>
                  <a:srgbClr val="008000"/>
                </a:solidFill>
                <a:latin typeface="Arial" charset="0"/>
              </a:rPr>
              <a:t>Câu hỏi1</a:t>
            </a:r>
            <a:r>
              <a:rPr lang="en-US" sz="2400">
                <a:solidFill>
                  <a:srgbClr val="008000"/>
                </a:solidFill>
                <a:latin typeface="Arial" charset="0"/>
              </a:rPr>
              <a:t>: Tinh thần thi đua kháng chiến của đồng bào ta được thể hiện qua các mặt nào?</a:t>
            </a:r>
          </a:p>
        </p:txBody>
      </p:sp>
      <p:grpSp>
        <p:nvGrpSpPr>
          <p:cNvPr id="2" name="Group 33"/>
          <p:cNvGrpSpPr>
            <a:grpSpLocks/>
          </p:cNvGrpSpPr>
          <p:nvPr/>
        </p:nvGrpSpPr>
        <p:grpSpPr bwMode="auto">
          <a:xfrm>
            <a:off x="990600" y="3241675"/>
            <a:ext cx="7543800" cy="2362200"/>
            <a:chOff x="624" y="1496"/>
            <a:chExt cx="4752" cy="1488"/>
          </a:xfrm>
        </p:grpSpPr>
        <p:grpSp>
          <p:nvGrpSpPr>
            <p:cNvPr id="4107" name="Group 29"/>
            <p:cNvGrpSpPr>
              <a:grpSpLocks/>
            </p:cNvGrpSpPr>
            <p:nvPr/>
          </p:nvGrpSpPr>
          <p:grpSpPr bwMode="auto">
            <a:xfrm>
              <a:off x="624" y="1496"/>
              <a:ext cx="4632" cy="1488"/>
              <a:chOff x="372" y="2160"/>
              <a:chExt cx="4632" cy="1128"/>
            </a:xfrm>
          </p:grpSpPr>
          <p:sp>
            <p:nvSpPr>
              <p:cNvPr id="4109" name="AutoShape 30"/>
              <p:cNvSpPr>
                <a:spLocks noChangeArrowheads="1"/>
              </p:cNvSpPr>
              <p:nvPr/>
            </p:nvSpPr>
            <p:spPr bwMode="auto">
              <a:xfrm>
                <a:off x="372" y="2424"/>
                <a:ext cx="4632" cy="864"/>
              </a:xfrm>
              <a:prstGeom prst="roundRect">
                <a:avLst>
                  <a:gd name="adj" fmla="val 23611"/>
                </a:avLst>
              </a:prstGeom>
              <a:gradFill rotWithShape="1">
                <a:gsLst>
                  <a:gs pos="0">
                    <a:srgbClr val="0000FF"/>
                  </a:gs>
                  <a:gs pos="100000">
                    <a:srgbClr val="7575FF"/>
                  </a:gs>
                </a:gsLst>
                <a:lin ang="2700000" scaled="1"/>
              </a:gradFill>
              <a:ln w="9525">
                <a:round/>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wrap="none" anchor="ctr">
                <a:flatTx/>
              </a:bodyPr>
              <a:lstStyle/>
              <a:p>
                <a:pPr algn="ctr"/>
                <a:endParaRPr lang="en-US" sz="2000" b="1">
                  <a:solidFill>
                    <a:schemeClr val="bg1"/>
                  </a:solidFill>
                  <a:latin typeface="Arial" charset="0"/>
                </a:endParaRPr>
              </a:p>
            </p:txBody>
          </p:sp>
          <p:sp>
            <p:nvSpPr>
              <p:cNvPr id="4110" name="Text Box 31"/>
              <p:cNvSpPr txBox="1">
                <a:spLocks noChangeArrowheads="1"/>
              </p:cNvSpPr>
              <p:nvPr/>
            </p:nvSpPr>
            <p:spPr bwMode="auto">
              <a:xfrm>
                <a:off x="468" y="2160"/>
                <a:ext cx="4488" cy="191"/>
              </a:xfrm>
              <a:prstGeom prst="rect">
                <a:avLst/>
              </a:prstGeom>
              <a:noFill/>
              <a:ln w="9525">
                <a:noFill/>
                <a:miter lim="800000"/>
                <a:headEnd/>
                <a:tailEnd/>
              </a:ln>
            </p:spPr>
            <p:txBody>
              <a:bodyPr>
                <a:spAutoFit/>
              </a:bodyPr>
              <a:lstStyle/>
              <a:p>
                <a:pPr algn="ctr">
                  <a:spcBef>
                    <a:spcPct val="50000"/>
                  </a:spcBef>
                </a:pPr>
                <a:endParaRPr lang="en-US" sz="2000" b="1">
                  <a:solidFill>
                    <a:srgbClr val="FFFF00"/>
                  </a:solidFill>
                  <a:latin typeface="Arial" charset="0"/>
                </a:endParaRPr>
              </a:p>
            </p:txBody>
          </p:sp>
        </p:grpSp>
        <p:sp>
          <p:nvSpPr>
            <p:cNvPr id="4108" name="Text Box 32"/>
            <p:cNvSpPr txBox="1">
              <a:spLocks noChangeArrowheads="1"/>
            </p:cNvSpPr>
            <p:nvPr/>
          </p:nvSpPr>
          <p:spPr bwMode="auto">
            <a:xfrm>
              <a:off x="624" y="1872"/>
              <a:ext cx="4752" cy="989"/>
            </a:xfrm>
            <a:prstGeom prst="rect">
              <a:avLst/>
            </a:prstGeom>
            <a:noFill/>
            <a:ln w="9525">
              <a:noFill/>
              <a:miter lim="800000"/>
              <a:headEnd/>
              <a:tailEnd/>
            </a:ln>
          </p:spPr>
          <p:txBody>
            <a:bodyPr>
              <a:spAutoFit/>
            </a:bodyPr>
            <a:lstStyle/>
            <a:p>
              <a:r>
                <a:rPr lang="en-US" sz="2400" b="1">
                  <a:solidFill>
                    <a:srgbClr val="FFCC00"/>
                  </a:solidFill>
                  <a:latin typeface="Arial" charset="0"/>
                </a:rPr>
                <a:t>Về kinh tế: thi đua sản xuất lương thực, thực phẩm phục vụ kháng chiến</a:t>
              </a:r>
            </a:p>
            <a:p>
              <a:r>
                <a:rPr lang="en-US" sz="2400" b="1">
                  <a:solidFill>
                    <a:srgbClr val="FFCC00"/>
                  </a:solidFill>
                  <a:latin typeface="Arial" charset="0"/>
                </a:rPr>
                <a:t>Về văn hoá, giáo dục: Thi đua học tập, nghiên cứu khoa học để phục vụ kháng chiến</a:t>
              </a:r>
            </a:p>
          </p:txBody>
        </p:sp>
      </p:grpSp>
      <p:sp>
        <p:nvSpPr>
          <p:cNvPr id="92194" name="Text Box 34"/>
          <p:cNvSpPr txBox="1">
            <a:spLocks noChangeArrowheads="1"/>
          </p:cNvSpPr>
          <p:nvPr/>
        </p:nvSpPr>
        <p:spPr bwMode="auto">
          <a:xfrm>
            <a:off x="4095750" y="2681288"/>
            <a:ext cx="1120775" cy="461962"/>
          </a:xfrm>
          <a:prstGeom prst="rect">
            <a:avLst/>
          </a:prstGeom>
          <a:noFill/>
          <a:ln w="9525">
            <a:noFill/>
            <a:miter lim="800000"/>
            <a:headEnd/>
            <a:tailEnd/>
          </a:ln>
        </p:spPr>
        <p:txBody>
          <a:bodyPr wrap="none">
            <a:spAutoFit/>
          </a:bodyPr>
          <a:lstStyle/>
          <a:p>
            <a:r>
              <a:rPr lang="en-US" sz="2400" b="1">
                <a:solidFill>
                  <a:srgbClr val="FF3300"/>
                </a:solidFill>
                <a:latin typeface="Arial" charset="0"/>
              </a:rPr>
              <a:t>Trả lời</a:t>
            </a:r>
          </a:p>
        </p:txBody>
      </p:sp>
      <p:pic>
        <p:nvPicPr>
          <p:cNvPr id="92195" name="Picture 35" descr="question_pop_up_from_box"/>
          <p:cNvPicPr>
            <a:picLocks noChangeAspect="1" noChangeArrowheads="1" noCrop="1"/>
          </p:cNvPicPr>
          <p:nvPr/>
        </p:nvPicPr>
        <p:blipFill>
          <a:blip r:embed="rId2"/>
          <a:srcRect/>
          <a:stretch>
            <a:fillRect/>
          </a:stretch>
        </p:blipFill>
        <p:spPr bwMode="auto">
          <a:xfrm>
            <a:off x="657225" y="1371600"/>
            <a:ext cx="714375" cy="8382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195"/>
                                        </p:tgtEl>
                                        <p:attrNameLst>
                                          <p:attrName>style.visibility</p:attrName>
                                        </p:attrNameLst>
                                      </p:cBhvr>
                                      <p:to>
                                        <p:strVal val="visible"/>
                                      </p:to>
                                    </p:set>
                                    <p:animEffect transition="in" filter="box(in)">
                                      <p:cBhvr>
                                        <p:cTn id="7" dur="500"/>
                                        <p:tgtEl>
                                          <p:spTgt spid="92195"/>
                                        </p:tgtEl>
                                      </p:cBhvr>
                                    </p:animEffect>
                                  </p:childTnLst>
                                </p:cTn>
                              </p:par>
                              <p:par>
                                <p:cTn id="8" presetID="4" presetClass="entr" presetSubtype="16" fill="hold" nodeType="withEffect">
                                  <p:stCondLst>
                                    <p:cond delay="0"/>
                                  </p:stCondLst>
                                  <p:childTnLst>
                                    <p:set>
                                      <p:cBhvr>
                                        <p:cTn id="9" dur="1" fill="hold">
                                          <p:stCondLst>
                                            <p:cond delay="0"/>
                                          </p:stCondLst>
                                        </p:cTn>
                                        <p:tgtEl>
                                          <p:spTgt spid="92183"/>
                                        </p:tgtEl>
                                        <p:attrNameLst>
                                          <p:attrName>style.visibility</p:attrName>
                                        </p:attrNameLst>
                                      </p:cBhvr>
                                      <p:to>
                                        <p:strVal val="visible"/>
                                      </p:to>
                                    </p:set>
                                    <p:animEffect transition="in" filter="box(in)">
                                      <p:cBhvr>
                                        <p:cTn id="10" dur="500"/>
                                        <p:tgtEl>
                                          <p:spTgt spid="92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2194"/>
                                        </p:tgtEl>
                                        <p:attrNameLst>
                                          <p:attrName>style.visibility</p:attrName>
                                        </p:attrNameLst>
                                      </p:cBhvr>
                                      <p:to>
                                        <p:strVal val="visible"/>
                                      </p:to>
                                    </p:set>
                                    <p:anim calcmode="lin" valueType="num">
                                      <p:cBhvr>
                                        <p:cTn id="15" dur="500" fill="hold"/>
                                        <p:tgtEl>
                                          <p:spTgt spid="92194"/>
                                        </p:tgtEl>
                                        <p:attrNameLst>
                                          <p:attrName>ppt_w</p:attrName>
                                        </p:attrNameLst>
                                      </p:cBhvr>
                                      <p:tavLst>
                                        <p:tav tm="0">
                                          <p:val>
                                            <p:fltVal val="0"/>
                                          </p:val>
                                        </p:tav>
                                        <p:tav tm="100000">
                                          <p:val>
                                            <p:strVal val="#ppt_w"/>
                                          </p:val>
                                        </p:tav>
                                      </p:tavLst>
                                    </p:anim>
                                    <p:anim calcmode="lin" valueType="num">
                                      <p:cBhvr>
                                        <p:cTn id="16" dur="500" fill="hold"/>
                                        <p:tgtEl>
                                          <p:spTgt spid="9219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5123"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5124" name="Line 4"/>
          <p:cNvSpPr>
            <a:spLocks noChangeShapeType="1"/>
          </p:cNvSpPr>
          <p:nvPr/>
        </p:nvSpPr>
        <p:spPr bwMode="auto">
          <a:xfrm>
            <a:off x="76200" y="6477000"/>
            <a:ext cx="7543800" cy="0"/>
          </a:xfrm>
          <a:prstGeom prst="line">
            <a:avLst/>
          </a:prstGeom>
          <a:noFill/>
          <a:ln w="57150">
            <a:solidFill>
              <a:srgbClr val="FF00FF"/>
            </a:solidFill>
            <a:round/>
            <a:headEnd/>
            <a:tailEnd/>
          </a:ln>
        </p:spPr>
        <p:txBody>
          <a:bodyPr/>
          <a:lstStyle/>
          <a:p>
            <a:endParaRPr lang="en-US"/>
          </a:p>
        </p:txBody>
      </p:sp>
      <p:sp>
        <p:nvSpPr>
          <p:cNvPr id="5125"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5126" name="Text Box 6"/>
          <p:cNvSpPr txBox="1">
            <a:spLocks noChangeArrowheads="1"/>
          </p:cNvSpPr>
          <p:nvPr/>
        </p:nvSpPr>
        <p:spPr bwMode="auto">
          <a:xfrm>
            <a:off x="1752600" y="1260475"/>
            <a:ext cx="7086600" cy="946150"/>
          </a:xfrm>
          <a:prstGeom prst="rect">
            <a:avLst/>
          </a:prstGeom>
          <a:noFill/>
          <a:ln w="9525">
            <a:noFill/>
            <a:miter lim="800000"/>
            <a:headEnd/>
            <a:tailEnd/>
          </a:ln>
        </p:spPr>
        <p:txBody>
          <a:bodyPr>
            <a:spAutoFit/>
          </a:bodyPr>
          <a:lstStyle/>
          <a:p>
            <a:r>
              <a:rPr lang="en-US" sz="2800" b="1" i="1" u="sng">
                <a:solidFill>
                  <a:srgbClr val="008000"/>
                </a:solidFill>
                <a:latin typeface="Arial" charset="0"/>
              </a:rPr>
              <a:t>Câu hỏi 2</a:t>
            </a:r>
            <a:r>
              <a:rPr lang="en-US" sz="2800">
                <a:solidFill>
                  <a:srgbClr val="008000"/>
                </a:solidFill>
                <a:latin typeface="Arial" charset="0"/>
              </a:rPr>
              <a:t>:  Bước tiến mới của hậu phương có tác động như thế nào tới tiền tuyến?</a:t>
            </a:r>
          </a:p>
        </p:txBody>
      </p:sp>
      <p:grpSp>
        <p:nvGrpSpPr>
          <p:cNvPr id="2" name="Group 14"/>
          <p:cNvGrpSpPr>
            <a:grpSpLocks/>
          </p:cNvGrpSpPr>
          <p:nvPr/>
        </p:nvGrpSpPr>
        <p:grpSpPr bwMode="auto">
          <a:xfrm>
            <a:off x="1143000" y="3200400"/>
            <a:ext cx="7353300" cy="2514600"/>
            <a:chOff x="372" y="2160"/>
            <a:chExt cx="4632" cy="1128"/>
          </a:xfrm>
        </p:grpSpPr>
        <p:sp>
          <p:nvSpPr>
            <p:cNvPr id="5132" name="AutoShape 15"/>
            <p:cNvSpPr>
              <a:spLocks noChangeArrowheads="1"/>
            </p:cNvSpPr>
            <p:nvPr/>
          </p:nvSpPr>
          <p:spPr bwMode="auto">
            <a:xfrm>
              <a:off x="372" y="2424"/>
              <a:ext cx="4632" cy="864"/>
            </a:xfrm>
            <a:prstGeom prst="roundRect">
              <a:avLst>
                <a:gd name="adj" fmla="val 23611"/>
              </a:avLst>
            </a:prstGeom>
            <a:gradFill rotWithShape="1">
              <a:gsLst>
                <a:gs pos="0">
                  <a:srgbClr val="0000FF"/>
                </a:gs>
                <a:gs pos="100000">
                  <a:srgbClr val="7575FF"/>
                </a:gs>
              </a:gsLst>
              <a:lin ang="2700000" scaled="1"/>
            </a:gradFill>
            <a:ln w="9525">
              <a:round/>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wrap="none" anchor="ctr">
              <a:flatTx/>
            </a:bodyPr>
            <a:lstStyle/>
            <a:p>
              <a:pPr algn="ctr"/>
              <a:endParaRPr lang="en-US" sz="2400" b="1">
                <a:solidFill>
                  <a:schemeClr val="bg1"/>
                </a:solidFill>
                <a:latin typeface="Arial" charset="0"/>
              </a:endParaRPr>
            </a:p>
          </p:txBody>
        </p:sp>
        <p:sp>
          <p:nvSpPr>
            <p:cNvPr id="5133" name="Text Box 16"/>
            <p:cNvSpPr txBox="1">
              <a:spLocks noChangeArrowheads="1"/>
            </p:cNvSpPr>
            <p:nvPr/>
          </p:nvSpPr>
          <p:spPr bwMode="auto">
            <a:xfrm>
              <a:off x="468" y="2160"/>
              <a:ext cx="4488" cy="207"/>
            </a:xfrm>
            <a:prstGeom prst="rect">
              <a:avLst/>
            </a:prstGeom>
            <a:noFill/>
            <a:ln w="9525">
              <a:noFill/>
              <a:miter lim="800000"/>
              <a:headEnd/>
              <a:tailEnd/>
            </a:ln>
          </p:spPr>
          <p:txBody>
            <a:bodyPr>
              <a:spAutoFit/>
            </a:bodyPr>
            <a:lstStyle/>
            <a:p>
              <a:pPr algn="ctr">
                <a:spcBef>
                  <a:spcPct val="50000"/>
                </a:spcBef>
              </a:pPr>
              <a:endParaRPr lang="en-US" sz="2400" b="1">
                <a:solidFill>
                  <a:srgbClr val="FFFF00"/>
                </a:solidFill>
                <a:latin typeface="Arial" charset="0"/>
              </a:endParaRPr>
            </a:p>
          </p:txBody>
        </p:sp>
      </p:grpSp>
      <p:sp>
        <p:nvSpPr>
          <p:cNvPr id="93201" name="Text Box 17"/>
          <p:cNvSpPr txBox="1">
            <a:spLocks noChangeArrowheads="1"/>
          </p:cNvSpPr>
          <p:nvPr/>
        </p:nvSpPr>
        <p:spPr bwMode="auto">
          <a:xfrm>
            <a:off x="4000500" y="2971800"/>
            <a:ext cx="16002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Arial" charset="0"/>
              </a:rPr>
              <a:t>Trả lời</a:t>
            </a:r>
          </a:p>
        </p:txBody>
      </p:sp>
      <p:sp>
        <p:nvSpPr>
          <p:cNvPr id="93202" name="Text Box 18"/>
          <p:cNvSpPr txBox="1">
            <a:spLocks noChangeArrowheads="1"/>
          </p:cNvSpPr>
          <p:nvPr/>
        </p:nvSpPr>
        <p:spPr bwMode="auto">
          <a:xfrm>
            <a:off x="1219200" y="3792538"/>
            <a:ext cx="7315200" cy="2227262"/>
          </a:xfrm>
          <a:prstGeom prst="rect">
            <a:avLst/>
          </a:prstGeom>
          <a:noFill/>
          <a:ln w="9525">
            <a:noFill/>
            <a:miter lim="800000"/>
            <a:headEnd/>
            <a:tailEnd/>
          </a:ln>
        </p:spPr>
        <p:txBody>
          <a:bodyPr>
            <a:spAutoFit/>
          </a:bodyPr>
          <a:lstStyle/>
          <a:p>
            <a:r>
              <a:rPr lang="en-US" sz="2800" b="1">
                <a:solidFill>
                  <a:srgbClr val="FFCC00"/>
                </a:solidFill>
                <a:latin typeface="Arial" charset="0"/>
              </a:rPr>
              <a:t>Đáp ứng nhu cầu về các mặt: Kinh tế, chính trị, quân sự và văn hoá giáo dục để phục vụ cho kháng chiến, làm tăng thêm sức mạnh cho cuộc kháng chiến</a:t>
            </a:r>
            <a:r>
              <a:rPr lang="en-US" sz="2800" b="1" i="1">
                <a:solidFill>
                  <a:srgbClr val="FFCC00"/>
                </a:solidFill>
                <a:latin typeface="Arial" charset="0"/>
              </a:rPr>
              <a:t>.</a:t>
            </a:r>
          </a:p>
          <a:p>
            <a:endParaRPr lang="en-US" sz="2800" b="1">
              <a:latin typeface="Arial" charset="0"/>
            </a:endParaRPr>
          </a:p>
        </p:txBody>
      </p:sp>
      <p:pic>
        <p:nvPicPr>
          <p:cNvPr id="5131" name="Picture 19" descr="question_pop_up_from_box"/>
          <p:cNvPicPr>
            <a:picLocks noChangeAspect="1" noChangeArrowheads="1" noCrop="1"/>
          </p:cNvPicPr>
          <p:nvPr/>
        </p:nvPicPr>
        <p:blipFill>
          <a:blip r:embed="rId2"/>
          <a:srcRect/>
          <a:stretch>
            <a:fillRect/>
          </a:stretch>
        </p:blipFill>
        <p:spPr bwMode="auto">
          <a:xfrm>
            <a:off x="809625" y="1066800"/>
            <a:ext cx="714375" cy="1089025"/>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3202"/>
                                        </p:tgtEl>
                                        <p:attrNameLst>
                                          <p:attrName>style.visibility</p:attrName>
                                        </p:attrNameLst>
                                      </p:cBhvr>
                                      <p:to>
                                        <p:strVal val="visible"/>
                                      </p:to>
                                    </p:set>
                                    <p:anim calcmode="lin" valueType="num">
                                      <p:cBhvr>
                                        <p:cTn id="11" dur="500" fill="hold"/>
                                        <p:tgtEl>
                                          <p:spTgt spid="93202"/>
                                        </p:tgtEl>
                                        <p:attrNameLst>
                                          <p:attrName>ppt_w</p:attrName>
                                        </p:attrNameLst>
                                      </p:cBhvr>
                                      <p:tavLst>
                                        <p:tav tm="0">
                                          <p:val>
                                            <p:fltVal val="0"/>
                                          </p:val>
                                        </p:tav>
                                        <p:tav tm="100000">
                                          <p:val>
                                            <p:strVal val="#ppt_w"/>
                                          </p:val>
                                        </p:tav>
                                      </p:tavLst>
                                    </p:anim>
                                    <p:anim calcmode="lin" valueType="num">
                                      <p:cBhvr>
                                        <p:cTn id="12" dur="500" fill="hold"/>
                                        <p:tgtEl>
                                          <p:spTgt spid="9320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93201"/>
                                        </p:tgtEl>
                                        <p:attrNameLst>
                                          <p:attrName>style.visibility</p:attrName>
                                        </p:attrNameLst>
                                      </p:cBhvr>
                                      <p:to>
                                        <p:strVal val="visible"/>
                                      </p:to>
                                    </p:set>
                                    <p:anim calcmode="lin" valueType="num">
                                      <p:cBhvr>
                                        <p:cTn id="15" dur="500" fill="hold"/>
                                        <p:tgtEl>
                                          <p:spTgt spid="93201"/>
                                        </p:tgtEl>
                                        <p:attrNameLst>
                                          <p:attrName>ppt_w</p:attrName>
                                        </p:attrNameLst>
                                      </p:cBhvr>
                                      <p:tavLst>
                                        <p:tav tm="0">
                                          <p:val>
                                            <p:fltVal val="0"/>
                                          </p:val>
                                        </p:tav>
                                        <p:tav tm="100000">
                                          <p:val>
                                            <p:strVal val="#ppt_w"/>
                                          </p:val>
                                        </p:tav>
                                      </p:tavLst>
                                    </p:anim>
                                    <p:anim calcmode="lin" valueType="num">
                                      <p:cBhvr>
                                        <p:cTn id="16" dur="500" fill="hold"/>
                                        <p:tgtEl>
                                          <p:spTgt spid="932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1" grpId="0"/>
      <p:bldP spid="93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6F0FF64-1503-4B75-843F-AD6601CFC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857252"/>
            <a:ext cx="9189837" cy="5143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691" y="3429000"/>
            <a:ext cx="2107931" cy="2606634"/>
          </a:xfrm>
          <a:prstGeom prst="rect">
            <a:avLst/>
          </a:prstGeom>
        </p:spPr>
      </p:pic>
      <p:pic>
        <p:nvPicPr>
          <p:cNvPr id="11" name="Picture 10">
            <a:extLst>
              <a:ext uri="{FF2B5EF4-FFF2-40B4-BE49-F238E27FC236}">
                <a16:creationId xmlns:a16="http://schemas.microsoft.com/office/drawing/2014/main" id="{13B7763D-0188-4BC7-B719-5CED917783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525" y="4732317"/>
            <a:ext cx="2125004" cy="1200150"/>
          </a:xfrm>
          <a:prstGeom prst="rect">
            <a:avLst/>
          </a:prstGeom>
        </p:spPr>
      </p:pic>
      <p:sp>
        <p:nvSpPr>
          <p:cNvPr id="2" name="TextBox 1">
            <a:extLst>
              <a:ext uri="{FF2B5EF4-FFF2-40B4-BE49-F238E27FC236}">
                <a16:creationId xmlns:a16="http://schemas.microsoft.com/office/drawing/2014/main" id="{4A2F683A-E19A-468B-AD7E-9C89EC8C1AC5}"/>
              </a:ext>
            </a:extLst>
          </p:cNvPr>
          <p:cNvSpPr txBox="1"/>
          <p:nvPr/>
        </p:nvSpPr>
        <p:spPr>
          <a:xfrm>
            <a:off x="2538830" y="2069145"/>
            <a:ext cx="4894118" cy="1615827"/>
          </a:xfrm>
          <a:prstGeom prst="rect">
            <a:avLst/>
          </a:prstGeom>
          <a:noFill/>
        </p:spPr>
        <p:txBody>
          <a:bodyPr wrap="square" rtlCol="0">
            <a:spAutoFit/>
          </a:bodyPr>
          <a:lstStyle/>
          <a:p>
            <a:pPr>
              <a:lnSpc>
                <a:spcPct val="150000"/>
              </a:lnSpc>
            </a:pPr>
            <a:r>
              <a:rPr lang="en-US" sz="6600" b="1" dirty="0" err="1">
                <a:latin typeface="Times New Roman" panose="02020603050405020304" pitchFamily="18" charset="0"/>
                <a:cs typeface="Times New Roman" panose="02020603050405020304" pitchFamily="18" charset="0"/>
              </a:rPr>
              <a:t>Khám</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phá</a:t>
            </a:r>
            <a:endParaRPr lang="en-US" sz="6600" b="1" dirty="0">
              <a:latin typeface="Times New Roman" panose="02020603050405020304" pitchFamily="18" charset="0"/>
              <a:cs typeface="Times New Roman" panose="02020603050405020304" pitchFamily="18" charset="0"/>
            </a:endParaRPr>
          </a:p>
        </p:txBody>
      </p:sp>
      <p:sp>
        <p:nvSpPr>
          <p:cNvPr id="6" name="Oval 5"/>
          <p:cNvSpPr/>
          <p:nvPr/>
        </p:nvSpPr>
        <p:spPr>
          <a:xfrm>
            <a:off x="8608127" y="5453322"/>
            <a:ext cx="473528" cy="4604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Box 7"/>
          <p:cNvSpPr txBox="1"/>
          <p:nvPr/>
        </p:nvSpPr>
        <p:spPr>
          <a:xfrm>
            <a:off x="8670471" y="5530486"/>
            <a:ext cx="414746" cy="253916"/>
          </a:xfrm>
          <a:prstGeom prst="rect">
            <a:avLst/>
          </a:prstGeom>
          <a:noFill/>
        </p:spPr>
        <p:txBody>
          <a:bodyPr wrap="square" rtlCol="0">
            <a:spAutoFit/>
          </a:bodyPr>
          <a:lstStyle/>
          <a:p>
            <a:r>
              <a:rPr lang="en-US" sz="1050" dirty="0"/>
              <a:t>2</a:t>
            </a:r>
          </a:p>
        </p:txBody>
      </p:sp>
    </p:spTree>
    <p:extLst>
      <p:ext uri="{BB962C8B-B14F-4D97-AF65-F5344CB8AC3E}">
        <p14:creationId xmlns:p14="http://schemas.microsoft.com/office/powerpoint/2010/main" val="398097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533400" y="533400"/>
            <a:ext cx="0" cy="6400800"/>
          </a:xfrm>
          <a:prstGeom prst="line">
            <a:avLst/>
          </a:prstGeom>
          <a:noFill/>
          <a:ln w="38100">
            <a:solidFill>
              <a:srgbClr val="FF00FF"/>
            </a:solidFill>
            <a:round/>
            <a:headEnd/>
            <a:tailEnd/>
          </a:ln>
        </p:spPr>
        <p:txBody>
          <a:bodyPr/>
          <a:lstStyle/>
          <a:p>
            <a:endParaRPr lang="en-US"/>
          </a:p>
        </p:txBody>
      </p:sp>
      <p:sp>
        <p:nvSpPr>
          <p:cNvPr id="6147"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6148"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6149"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6150"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6151"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97309" name="Text Box 29"/>
          <p:cNvSpPr txBox="1">
            <a:spLocks noChangeArrowheads="1"/>
          </p:cNvSpPr>
          <p:nvPr/>
        </p:nvSpPr>
        <p:spPr bwMode="auto">
          <a:xfrm>
            <a:off x="788988" y="6172200"/>
            <a:ext cx="8602662" cy="523875"/>
          </a:xfrm>
          <a:prstGeom prst="rect">
            <a:avLst/>
          </a:prstGeom>
          <a:solidFill>
            <a:srgbClr val="3366FF"/>
          </a:solidFill>
          <a:ln w="9525">
            <a:noFill/>
            <a:miter lim="800000"/>
            <a:headEnd/>
            <a:tailEnd/>
          </a:ln>
        </p:spPr>
        <p:txBody>
          <a:bodyPr wrap="none">
            <a:spAutoFit/>
          </a:bodyPr>
          <a:lstStyle/>
          <a:p>
            <a:r>
              <a:rPr lang="en-US" sz="2800">
                <a:solidFill>
                  <a:srgbClr val="FFFF00"/>
                </a:solidFill>
                <a:latin typeface="Arial" charset="0"/>
              </a:rPr>
              <a:t>Bộ Chính trị họp thông qua chiến dịch Điện Biên Phủ</a:t>
            </a:r>
          </a:p>
        </p:txBody>
      </p:sp>
      <p:pic>
        <p:nvPicPr>
          <p:cNvPr id="97310" name="Picture 30" descr="ban bac tien cong DBP"/>
          <p:cNvPicPr>
            <a:picLocks noChangeAspect="1" noChangeArrowheads="1"/>
          </p:cNvPicPr>
          <p:nvPr/>
        </p:nvPicPr>
        <p:blipFill>
          <a:blip r:embed="rId3"/>
          <a:srcRect/>
          <a:stretch>
            <a:fillRect/>
          </a:stretch>
        </p:blipFill>
        <p:spPr bwMode="auto">
          <a:xfrm>
            <a:off x="660400" y="1066800"/>
            <a:ext cx="8229600" cy="5105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7310"/>
                                        </p:tgtEl>
                                        <p:attrNameLst>
                                          <p:attrName>style.visibility</p:attrName>
                                        </p:attrNameLst>
                                      </p:cBhvr>
                                      <p:to>
                                        <p:strVal val="visible"/>
                                      </p:to>
                                    </p:set>
                                    <p:anim calcmode="lin" valueType="num">
                                      <p:cBhvr>
                                        <p:cTn id="7" dur="500" fill="hold"/>
                                        <p:tgtEl>
                                          <p:spTgt spid="97310"/>
                                        </p:tgtEl>
                                        <p:attrNameLst>
                                          <p:attrName>ppt_w</p:attrName>
                                        </p:attrNameLst>
                                      </p:cBhvr>
                                      <p:tavLst>
                                        <p:tav tm="0">
                                          <p:val>
                                            <p:fltVal val="0"/>
                                          </p:val>
                                        </p:tav>
                                        <p:tav tm="100000">
                                          <p:val>
                                            <p:strVal val="#ppt_w"/>
                                          </p:val>
                                        </p:tav>
                                      </p:tavLst>
                                    </p:anim>
                                    <p:anim calcmode="lin" valueType="num">
                                      <p:cBhvr>
                                        <p:cTn id="8" dur="500" fill="hold"/>
                                        <p:tgtEl>
                                          <p:spTgt spid="973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7309"/>
                                        </p:tgtEl>
                                        <p:attrNameLst>
                                          <p:attrName>style.visibility</p:attrName>
                                        </p:attrNameLst>
                                      </p:cBhvr>
                                      <p:to>
                                        <p:strVal val="visible"/>
                                      </p:to>
                                    </p:set>
                                    <p:anim calcmode="lin" valueType="num">
                                      <p:cBhvr>
                                        <p:cTn id="11" dur="500" fill="hold"/>
                                        <p:tgtEl>
                                          <p:spTgt spid="97309"/>
                                        </p:tgtEl>
                                        <p:attrNameLst>
                                          <p:attrName>ppt_w</p:attrName>
                                        </p:attrNameLst>
                                      </p:cBhvr>
                                      <p:tavLst>
                                        <p:tav tm="0">
                                          <p:val>
                                            <p:fltVal val="0"/>
                                          </p:val>
                                        </p:tav>
                                        <p:tav tm="100000">
                                          <p:val>
                                            <p:strVal val="#ppt_w"/>
                                          </p:val>
                                        </p:tav>
                                      </p:tavLst>
                                    </p:anim>
                                    <p:anim calcmode="lin" valueType="num">
                                      <p:cBhvr>
                                        <p:cTn id="12" dur="500" fill="hold"/>
                                        <p:tgtEl>
                                          <p:spTgt spid="973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170"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7171"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7172" name="Line 4"/>
          <p:cNvSpPr>
            <a:spLocks noChangeShapeType="1"/>
          </p:cNvSpPr>
          <p:nvPr/>
        </p:nvSpPr>
        <p:spPr bwMode="auto">
          <a:xfrm>
            <a:off x="76200" y="6705600"/>
            <a:ext cx="7543800" cy="0"/>
          </a:xfrm>
          <a:prstGeom prst="line">
            <a:avLst/>
          </a:prstGeom>
          <a:noFill/>
          <a:ln w="57150">
            <a:solidFill>
              <a:srgbClr val="FF00FF"/>
            </a:solidFill>
            <a:round/>
            <a:headEnd/>
            <a:tailEnd/>
          </a:ln>
        </p:spPr>
        <p:txBody>
          <a:bodyPr/>
          <a:lstStyle/>
          <a:p>
            <a:endParaRPr lang="en-US"/>
          </a:p>
        </p:txBody>
      </p:sp>
      <p:sp>
        <p:nvSpPr>
          <p:cNvPr id="7173"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grpSp>
        <p:nvGrpSpPr>
          <p:cNvPr id="2" name="Group 64"/>
          <p:cNvGrpSpPr>
            <a:grpSpLocks/>
          </p:cNvGrpSpPr>
          <p:nvPr/>
        </p:nvGrpSpPr>
        <p:grpSpPr bwMode="auto">
          <a:xfrm>
            <a:off x="3733800" y="914400"/>
            <a:ext cx="4800600" cy="5715000"/>
            <a:chOff x="2448" y="528"/>
            <a:chExt cx="2790" cy="3360"/>
          </a:xfrm>
        </p:grpSpPr>
        <p:sp>
          <p:nvSpPr>
            <p:cNvPr id="7180" name="AutoShape 65"/>
            <p:cNvSpPr>
              <a:spLocks noChangeArrowheads="1"/>
            </p:cNvSpPr>
            <p:nvPr/>
          </p:nvSpPr>
          <p:spPr bwMode="auto">
            <a:xfrm>
              <a:off x="2448" y="528"/>
              <a:ext cx="2790" cy="3360"/>
            </a:xfrm>
            <a:prstGeom prst="bevel">
              <a:avLst>
                <a:gd name="adj" fmla="val 4162"/>
              </a:avLst>
            </a:prstGeom>
            <a:solidFill>
              <a:srgbClr val="FF99FF"/>
            </a:solidFill>
            <a:ln w="9525">
              <a:solidFill>
                <a:srgbClr val="6600CC"/>
              </a:solidFill>
              <a:miter lim="800000"/>
              <a:headEnd/>
              <a:tailEnd/>
            </a:ln>
          </p:spPr>
          <p:txBody>
            <a:bodyPr wrap="none" anchor="ctr"/>
            <a:lstStyle/>
            <a:p>
              <a:endParaRPr lang="en-US" sz="2800">
                <a:latin typeface="Arial" charset="0"/>
              </a:endParaRPr>
            </a:p>
          </p:txBody>
        </p:sp>
        <p:pic>
          <p:nvPicPr>
            <p:cNvPr id="7181" name="Picture 66" descr="Hanh chinh"/>
            <p:cNvPicPr>
              <a:picLocks noChangeAspect="1" noChangeArrowheads="1"/>
            </p:cNvPicPr>
            <p:nvPr/>
          </p:nvPicPr>
          <p:blipFill>
            <a:blip r:embed="rId2"/>
            <a:srcRect/>
            <a:stretch>
              <a:fillRect/>
            </a:stretch>
          </p:blipFill>
          <p:spPr bwMode="auto">
            <a:xfrm>
              <a:off x="2592" y="672"/>
              <a:ext cx="2496" cy="3072"/>
            </a:xfrm>
            <a:prstGeom prst="rect">
              <a:avLst/>
            </a:prstGeom>
            <a:solidFill>
              <a:srgbClr val="FF3300"/>
            </a:solidFill>
            <a:ln w="38100">
              <a:solidFill>
                <a:srgbClr val="0000FF"/>
              </a:solidFill>
              <a:miter lim="800000"/>
              <a:headEnd/>
              <a:tailEnd/>
            </a:ln>
          </p:spPr>
        </p:pic>
      </p:grpSp>
      <p:sp>
        <p:nvSpPr>
          <p:cNvPr id="94275" name="Freeform 67"/>
          <p:cNvSpPr>
            <a:spLocks/>
          </p:cNvSpPr>
          <p:nvPr/>
        </p:nvSpPr>
        <p:spPr bwMode="auto">
          <a:xfrm>
            <a:off x="4195763" y="1562100"/>
            <a:ext cx="647700" cy="542925"/>
          </a:xfrm>
          <a:custGeom>
            <a:avLst/>
            <a:gdLst>
              <a:gd name="T0" fmla="*/ 0 w 408"/>
              <a:gd name="T1" fmla="*/ 2147483647 h 342"/>
              <a:gd name="T2" fmla="*/ 2147483647 w 408"/>
              <a:gd name="T3" fmla="*/ 2147483647 h 342"/>
              <a:gd name="T4" fmla="*/ 2147483647 w 408"/>
              <a:gd name="T5" fmla="*/ 2147483647 h 342"/>
              <a:gd name="T6" fmla="*/ 2147483647 w 408"/>
              <a:gd name="T7" fmla="*/ 0 h 342"/>
              <a:gd name="T8" fmla="*/ 2147483647 w 408"/>
              <a:gd name="T9" fmla="*/ 2147483647 h 342"/>
              <a:gd name="T10" fmla="*/ 2147483647 w 408"/>
              <a:gd name="T11" fmla="*/ 2147483647 h 342"/>
              <a:gd name="T12" fmla="*/ 2147483647 w 408"/>
              <a:gd name="T13" fmla="*/ 2147483647 h 342"/>
              <a:gd name="T14" fmla="*/ 2147483647 w 408"/>
              <a:gd name="T15" fmla="*/ 2147483647 h 342"/>
              <a:gd name="T16" fmla="*/ 2147483647 w 408"/>
              <a:gd name="T17" fmla="*/ 2147483647 h 342"/>
              <a:gd name="T18" fmla="*/ 2147483647 w 408"/>
              <a:gd name="T19" fmla="*/ 2147483647 h 342"/>
              <a:gd name="T20" fmla="*/ 2147483647 w 408"/>
              <a:gd name="T21" fmla="*/ 2147483647 h 342"/>
              <a:gd name="T22" fmla="*/ 2147483647 w 408"/>
              <a:gd name="T23" fmla="*/ 2147483647 h 342"/>
              <a:gd name="T24" fmla="*/ 2147483647 w 408"/>
              <a:gd name="T25" fmla="*/ 2147483647 h 342"/>
              <a:gd name="T26" fmla="*/ 2147483647 w 408"/>
              <a:gd name="T27" fmla="*/ 2147483647 h 342"/>
              <a:gd name="T28" fmla="*/ 2147483647 w 408"/>
              <a:gd name="T29" fmla="*/ 2147483647 h 342"/>
              <a:gd name="T30" fmla="*/ 2147483647 w 408"/>
              <a:gd name="T31" fmla="*/ 2147483647 h 342"/>
              <a:gd name="T32" fmla="*/ 2147483647 w 408"/>
              <a:gd name="T33" fmla="*/ 2147483647 h 342"/>
              <a:gd name="T34" fmla="*/ 2147483647 w 408"/>
              <a:gd name="T35" fmla="*/ 2147483647 h 342"/>
              <a:gd name="T36" fmla="*/ 2147483647 w 408"/>
              <a:gd name="T37" fmla="*/ 2147483647 h 342"/>
              <a:gd name="T38" fmla="*/ 2147483647 w 408"/>
              <a:gd name="T39" fmla="*/ 2147483647 h 342"/>
              <a:gd name="T40" fmla="*/ 2147483647 w 408"/>
              <a:gd name="T41" fmla="*/ 2147483647 h 342"/>
              <a:gd name="T42" fmla="*/ 2147483647 w 408"/>
              <a:gd name="T43" fmla="*/ 2147483647 h 342"/>
              <a:gd name="T44" fmla="*/ 2147483647 w 408"/>
              <a:gd name="T45" fmla="*/ 2147483647 h 342"/>
              <a:gd name="T46" fmla="*/ 2147483647 w 408"/>
              <a:gd name="T47" fmla="*/ 2147483647 h 342"/>
              <a:gd name="T48" fmla="*/ 2147483647 w 408"/>
              <a:gd name="T49" fmla="*/ 2147483647 h 342"/>
              <a:gd name="T50" fmla="*/ 2147483647 w 408"/>
              <a:gd name="T51" fmla="*/ 2147483647 h 342"/>
              <a:gd name="T52" fmla="*/ 2147483647 w 408"/>
              <a:gd name="T53" fmla="*/ 2147483647 h 342"/>
              <a:gd name="T54" fmla="*/ 2147483647 w 408"/>
              <a:gd name="T55" fmla="*/ 2147483647 h 342"/>
              <a:gd name="T56" fmla="*/ 2147483647 w 408"/>
              <a:gd name="T57" fmla="*/ 2147483647 h 342"/>
              <a:gd name="T58" fmla="*/ 2147483647 w 408"/>
              <a:gd name="T59" fmla="*/ 2147483647 h 342"/>
              <a:gd name="T60" fmla="*/ 2147483647 w 408"/>
              <a:gd name="T61" fmla="*/ 2147483647 h 342"/>
              <a:gd name="T62" fmla="*/ 2147483647 w 408"/>
              <a:gd name="T63" fmla="*/ 2147483647 h 342"/>
              <a:gd name="T64" fmla="*/ 2147483647 w 408"/>
              <a:gd name="T65" fmla="*/ 2147483647 h 342"/>
              <a:gd name="T66" fmla="*/ 2147483647 w 408"/>
              <a:gd name="T67" fmla="*/ 2147483647 h 342"/>
              <a:gd name="T68" fmla="*/ 2147483647 w 408"/>
              <a:gd name="T69" fmla="*/ 2147483647 h 342"/>
              <a:gd name="T70" fmla="*/ 2147483647 w 408"/>
              <a:gd name="T71" fmla="*/ 2147483647 h 342"/>
              <a:gd name="T72" fmla="*/ 2147483647 w 408"/>
              <a:gd name="T73" fmla="*/ 2147483647 h 342"/>
              <a:gd name="T74" fmla="*/ 2147483647 w 408"/>
              <a:gd name="T75" fmla="*/ 2147483647 h 342"/>
              <a:gd name="T76" fmla="*/ 2147483647 w 408"/>
              <a:gd name="T77" fmla="*/ 2147483647 h 342"/>
              <a:gd name="T78" fmla="*/ 2147483647 w 408"/>
              <a:gd name="T79" fmla="*/ 2147483647 h 342"/>
              <a:gd name="T80" fmla="*/ 2147483647 w 408"/>
              <a:gd name="T81" fmla="*/ 2147483647 h 3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342"/>
              <a:gd name="T125" fmla="*/ 408 w 408"/>
              <a:gd name="T126" fmla="*/ 342 h 3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342">
                <a:moveTo>
                  <a:pt x="0" y="27"/>
                </a:moveTo>
                <a:cubicBezTo>
                  <a:pt x="12" y="25"/>
                  <a:pt x="26" y="28"/>
                  <a:pt x="36" y="21"/>
                </a:cubicBezTo>
                <a:cubicBezTo>
                  <a:pt x="39" y="19"/>
                  <a:pt x="39" y="14"/>
                  <a:pt x="42" y="12"/>
                </a:cubicBezTo>
                <a:cubicBezTo>
                  <a:pt x="47" y="7"/>
                  <a:pt x="60" y="0"/>
                  <a:pt x="60" y="0"/>
                </a:cubicBezTo>
                <a:cubicBezTo>
                  <a:pt x="68" y="11"/>
                  <a:pt x="68" y="26"/>
                  <a:pt x="78" y="36"/>
                </a:cubicBezTo>
                <a:cubicBezTo>
                  <a:pt x="85" y="43"/>
                  <a:pt x="105" y="48"/>
                  <a:pt x="105" y="48"/>
                </a:cubicBezTo>
                <a:cubicBezTo>
                  <a:pt x="112" y="68"/>
                  <a:pt x="147" y="72"/>
                  <a:pt x="165" y="78"/>
                </a:cubicBezTo>
                <a:cubicBezTo>
                  <a:pt x="174" y="81"/>
                  <a:pt x="192" y="87"/>
                  <a:pt x="192" y="87"/>
                </a:cubicBezTo>
                <a:cubicBezTo>
                  <a:pt x="203" y="120"/>
                  <a:pt x="211" y="106"/>
                  <a:pt x="258" y="108"/>
                </a:cubicBezTo>
                <a:cubicBezTo>
                  <a:pt x="268" y="107"/>
                  <a:pt x="278" y="107"/>
                  <a:pt x="288" y="105"/>
                </a:cubicBezTo>
                <a:cubicBezTo>
                  <a:pt x="292" y="104"/>
                  <a:pt x="293" y="100"/>
                  <a:pt x="297" y="99"/>
                </a:cubicBezTo>
                <a:cubicBezTo>
                  <a:pt x="310" y="97"/>
                  <a:pt x="323" y="104"/>
                  <a:pt x="336" y="105"/>
                </a:cubicBezTo>
                <a:cubicBezTo>
                  <a:pt x="362" y="100"/>
                  <a:pt x="343" y="97"/>
                  <a:pt x="363" y="90"/>
                </a:cubicBezTo>
                <a:cubicBezTo>
                  <a:pt x="377" y="111"/>
                  <a:pt x="368" y="106"/>
                  <a:pt x="384" y="111"/>
                </a:cubicBezTo>
                <a:cubicBezTo>
                  <a:pt x="388" y="138"/>
                  <a:pt x="394" y="149"/>
                  <a:pt x="408" y="171"/>
                </a:cubicBezTo>
                <a:cubicBezTo>
                  <a:pt x="406" y="191"/>
                  <a:pt x="408" y="208"/>
                  <a:pt x="390" y="219"/>
                </a:cubicBezTo>
                <a:cubicBezTo>
                  <a:pt x="390" y="219"/>
                  <a:pt x="368" y="226"/>
                  <a:pt x="363" y="228"/>
                </a:cubicBezTo>
                <a:cubicBezTo>
                  <a:pt x="360" y="229"/>
                  <a:pt x="354" y="231"/>
                  <a:pt x="354" y="231"/>
                </a:cubicBezTo>
                <a:cubicBezTo>
                  <a:pt x="355" y="240"/>
                  <a:pt x="354" y="249"/>
                  <a:pt x="357" y="258"/>
                </a:cubicBezTo>
                <a:cubicBezTo>
                  <a:pt x="359" y="265"/>
                  <a:pt x="369" y="276"/>
                  <a:pt x="369" y="276"/>
                </a:cubicBezTo>
                <a:cubicBezTo>
                  <a:pt x="361" y="299"/>
                  <a:pt x="368" y="308"/>
                  <a:pt x="342" y="312"/>
                </a:cubicBezTo>
                <a:cubicBezTo>
                  <a:pt x="332" y="319"/>
                  <a:pt x="333" y="330"/>
                  <a:pt x="324" y="336"/>
                </a:cubicBezTo>
                <a:cubicBezTo>
                  <a:pt x="319" y="339"/>
                  <a:pt x="306" y="342"/>
                  <a:pt x="306" y="342"/>
                </a:cubicBezTo>
                <a:cubicBezTo>
                  <a:pt x="295" y="341"/>
                  <a:pt x="284" y="342"/>
                  <a:pt x="273" y="339"/>
                </a:cubicBezTo>
                <a:cubicBezTo>
                  <a:pt x="261" y="335"/>
                  <a:pt x="255" y="314"/>
                  <a:pt x="243" y="306"/>
                </a:cubicBezTo>
                <a:cubicBezTo>
                  <a:pt x="226" y="280"/>
                  <a:pt x="218" y="282"/>
                  <a:pt x="192" y="273"/>
                </a:cubicBezTo>
                <a:cubicBezTo>
                  <a:pt x="196" y="260"/>
                  <a:pt x="203" y="261"/>
                  <a:pt x="216" y="258"/>
                </a:cubicBezTo>
                <a:cubicBezTo>
                  <a:pt x="218" y="252"/>
                  <a:pt x="220" y="246"/>
                  <a:pt x="222" y="240"/>
                </a:cubicBezTo>
                <a:cubicBezTo>
                  <a:pt x="224" y="233"/>
                  <a:pt x="210" y="222"/>
                  <a:pt x="210" y="222"/>
                </a:cubicBezTo>
                <a:cubicBezTo>
                  <a:pt x="228" y="216"/>
                  <a:pt x="239" y="201"/>
                  <a:pt x="249" y="186"/>
                </a:cubicBezTo>
                <a:cubicBezTo>
                  <a:pt x="242" y="159"/>
                  <a:pt x="253" y="184"/>
                  <a:pt x="210" y="171"/>
                </a:cubicBezTo>
                <a:cubicBezTo>
                  <a:pt x="204" y="169"/>
                  <a:pt x="205" y="159"/>
                  <a:pt x="201" y="153"/>
                </a:cubicBezTo>
                <a:cubicBezTo>
                  <a:pt x="186" y="168"/>
                  <a:pt x="183" y="176"/>
                  <a:pt x="162" y="180"/>
                </a:cubicBezTo>
                <a:cubicBezTo>
                  <a:pt x="140" y="176"/>
                  <a:pt x="150" y="181"/>
                  <a:pt x="135" y="159"/>
                </a:cubicBezTo>
                <a:cubicBezTo>
                  <a:pt x="133" y="156"/>
                  <a:pt x="129" y="150"/>
                  <a:pt x="129" y="150"/>
                </a:cubicBezTo>
                <a:cubicBezTo>
                  <a:pt x="128" y="144"/>
                  <a:pt x="129" y="137"/>
                  <a:pt x="126" y="132"/>
                </a:cubicBezTo>
                <a:cubicBezTo>
                  <a:pt x="122" y="126"/>
                  <a:pt x="108" y="120"/>
                  <a:pt x="108" y="120"/>
                </a:cubicBezTo>
                <a:cubicBezTo>
                  <a:pt x="104" y="113"/>
                  <a:pt x="68" y="81"/>
                  <a:pt x="60" y="78"/>
                </a:cubicBezTo>
                <a:cubicBezTo>
                  <a:pt x="45" y="56"/>
                  <a:pt x="24" y="47"/>
                  <a:pt x="3" y="33"/>
                </a:cubicBezTo>
                <a:cubicBezTo>
                  <a:pt x="12" y="30"/>
                  <a:pt x="22" y="29"/>
                  <a:pt x="30" y="24"/>
                </a:cubicBezTo>
                <a:cubicBezTo>
                  <a:pt x="36" y="20"/>
                  <a:pt x="48" y="12"/>
                  <a:pt x="48" y="12"/>
                </a:cubicBezTo>
              </a:path>
            </a:pathLst>
          </a:custGeom>
          <a:solidFill>
            <a:srgbClr val="FF0000"/>
          </a:solidFill>
          <a:ln w="9525">
            <a:solidFill>
              <a:srgbClr val="FFFF00"/>
            </a:solidFill>
            <a:round/>
            <a:headEnd/>
            <a:tailEnd/>
          </a:ln>
        </p:spPr>
        <p:txBody>
          <a:bodyPr/>
          <a:lstStyle/>
          <a:p>
            <a:endParaRPr lang="en-US" sz="2800"/>
          </a:p>
        </p:txBody>
      </p:sp>
      <p:sp>
        <p:nvSpPr>
          <p:cNvPr id="94276" name="Oval 68"/>
          <p:cNvSpPr>
            <a:spLocks noChangeArrowheads="1"/>
          </p:cNvSpPr>
          <p:nvPr/>
        </p:nvSpPr>
        <p:spPr bwMode="auto">
          <a:xfrm>
            <a:off x="4562475" y="1914525"/>
            <a:ext cx="76200" cy="76200"/>
          </a:xfrm>
          <a:prstGeom prst="ellipse">
            <a:avLst/>
          </a:prstGeom>
          <a:solidFill>
            <a:srgbClr val="FFFF00"/>
          </a:solidFill>
          <a:ln w="9525">
            <a:solidFill>
              <a:srgbClr val="FFFF00"/>
            </a:solidFill>
            <a:round/>
            <a:headEnd/>
            <a:tailEnd/>
          </a:ln>
        </p:spPr>
        <p:txBody>
          <a:bodyPr wrap="none" anchor="ctr"/>
          <a:lstStyle/>
          <a:p>
            <a:endParaRPr lang="en-US" sz="2800">
              <a:latin typeface="Arial" charset="0"/>
            </a:endParaRPr>
          </a:p>
        </p:txBody>
      </p:sp>
      <p:sp>
        <p:nvSpPr>
          <p:cNvPr id="94277" name="AutoShape 69"/>
          <p:cNvSpPr>
            <a:spLocks noChangeArrowheads="1"/>
          </p:cNvSpPr>
          <p:nvPr/>
        </p:nvSpPr>
        <p:spPr bwMode="auto">
          <a:xfrm flipH="1" flipV="1">
            <a:off x="1295400" y="2514600"/>
            <a:ext cx="1295400" cy="1981200"/>
          </a:xfrm>
          <a:prstGeom prst="wedgeEllipseCallout">
            <a:avLst>
              <a:gd name="adj1" fmla="val -201227"/>
              <a:gd name="adj2" fmla="val 77403"/>
            </a:avLst>
          </a:prstGeom>
          <a:solidFill>
            <a:srgbClr val="FFFF00"/>
          </a:solidFill>
          <a:ln w="9525">
            <a:solidFill>
              <a:srgbClr val="FFFF00"/>
            </a:solidFill>
            <a:miter lim="800000"/>
            <a:headEnd/>
            <a:tailEnd/>
          </a:ln>
        </p:spPr>
        <p:txBody>
          <a:bodyPr rot="10800000"/>
          <a:lstStyle/>
          <a:p>
            <a:pPr algn="ctr"/>
            <a:r>
              <a:rPr lang="en-US" sz="2400">
                <a:solidFill>
                  <a:srgbClr val="FF0000"/>
                </a:solidFill>
                <a:latin typeface="Arial" charset="0"/>
              </a:rPr>
              <a:t>Điện Biên Phủ</a:t>
            </a:r>
          </a:p>
        </p:txBody>
      </p:sp>
      <p:sp>
        <p:nvSpPr>
          <p:cNvPr id="7178" name="WordArt 70"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b="1" kern="10">
                <a:ln w="19050">
                  <a:solidFill>
                    <a:srgbClr val="99CCFF"/>
                  </a:solidFill>
                  <a:round/>
                  <a:headEnd/>
                  <a:tailEnd/>
                </a:ln>
                <a:blipFill dpi="0" rotWithShape="1">
                  <a:blip r:embed="rId3"/>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7179" name="WordArt 71"/>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repeatCount="4000" fill="hold" grpId="0" nodeType="withEffect">
                                  <p:stCondLst>
                                    <p:cond delay="0"/>
                                  </p:stCondLst>
                                  <p:childTnLst>
                                    <p:set>
                                      <p:cBhvr>
                                        <p:cTn id="6" dur="1" fill="hold">
                                          <p:stCondLst>
                                            <p:cond delay="0"/>
                                          </p:stCondLst>
                                        </p:cTn>
                                        <p:tgtEl>
                                          <p:spTgt spid="94275"/>
                                        </p:tgtEl>
                                        <p:attrNameLst>
                                          <p:attrName>style.visibility</p:attrName>
                                        </p:attrNameLst>
                                      </p:cBhvr>
                                      <p:to>
                                        <p:strVal val="visible"/>
                                      </p:to>
                                    </p:set>
                                    <p:animEffect transition="in" filter="randombar(horizontal)">
                                      <p:cBhvr>
                                        <p:cTn id="7" dur="500"/>
                                        <p:tgtEl>
                                          <p:spTgt spid="9427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mph" presetSubtype="0" repeatCount="indefinite" fill="hold" grpId="0" nodeType="clickEffect">
                                  <p:stCondLst>
                                    <p:cond delay="0"/>
                                  </p:stCondLst>
                                  <p:endCondLst>
                                    <p:cond evt="onNext" delay="0">
                                      <p:tgtEl>
                                        <p:sldTgt/>
                                      </p:tgtEl>
                                    </p:cond>
                                  </p:endCondLst>
                                  <p:childTnLst>
                                    <p:animClr clrSpc="hsl" dir="cw">
                                      <p:cBhvr override="childStyle">
                                        <p:cTn id="14" dur="500" fill="hold"/>
                                        <p:tgtEl>
                                          <p:spTgt spid="94276"/>
                                        </p:tgtEl>
                                        <p:attrNameLst>
                                          <p:attrName>style.color</p:attrName>
                                        </p:attrNameLst>
                                      </p:cBhvr>
                                      <p:by>
                                        <p:hsl h="10842353" s="0" l="0"/>
                                      </p:by>
                                    </p:animClr>
                                    <p:animClr clrSpc="hsl" dir="cw">
                                      <p:cBhvr>
                                        <p:cTn id="15" dur="500" fill="hold"/>
                                        <p:tgtEl>
                                          <p:spTgt spid="94276"/>
                                        </p:tgtEl>
                                        <p:attrNameLst>
                                          <p:attrName>fillcolor</p:attrName>
                                        </p:attrNameLst>
                                      </p:cBhvr>
                                      <p:by>
                                        <p:hsl h="10842353" s="0" l="0"/>
                                      </p:by>
                                    </p:animClr>
                                    <p:animClr clrSpc="hsl" dir="cw">
                                      <p:cBhvr>
                                        <p:cTn id="16" dur="500" fill="hold"/>
                                        <p:tgtEl>
                                          <p:spTgt spid="94276"/>
                                        </p:tgtEl>
                                        <p:attrNameLst>
                                          <p:attrName>stroke.color</p:attrName>
                                        </p:attrNameLst>
                                      </p:cBhvr>
                                      <p:by>
                                        <p:hsl h="10842353" s="0" l="0"/>
                                      </p:by>
                                    </p:animClr>
                                    <p:set>
                                      <p:cBhvr>
                                        <p:cTn id="17" dur="500" fill="hold"/>
                                        <p:tgtEl>
                                          <p:spTgt spid="94276"/>
                                        </p:tgtEl>
                                        <p:attrNameLst>
                                          <p:attrName>fill.type</p:attrName>
                                        </p:attrNameLst>
                                      </p:cBhvr>
                                      <p:to>
                                        <p:strVal val="solid"/>
                                      </p:to>
                                    </p:set>
                                  </p:childTnLst>
                                </p:cTn>
                              </p:par>
                              <p:par>
                                <p:cTn id="18" presetID="10" presetClass="entr" presetSubtype="0" fill="hold" grpId="0" nodeType="withEffect">
                                  <p:stCondLst>
                                    <p:cond delay="0"/>
                                  </p:stCondLst>
                                  <p:childTnLst>
                                    <p:set>
                                      <p:cBhvr>
                                        <p:cTn id="19" dur="1" fill="hold">
                                          <p:stCondLst>
                                            <p:cond delay="0"/>
                                          </p:stCondLst>
                                        </p:cTn>
                                        <p:tgtEl>
                                          <p:spTgt spid="94277"/>
                                        </p:tgtEl>
                                        <p:attrNameLst>
                                          <p:attrName>style.visibility</p:attrName>
                                        </p:attrNameLst>
                                      </p:cBhvr>
                                      <p:to>
                                        <p:strVal val="visible"/>
                                      </p:to>
                                    </p:set>
                                    <p:animEffect transition="in" filter="fade">
                                      <p:cBhvr>
                                        <p:cTn id="20" dur="2000"/>
                                        <p:tgtEl>
                                          <p:spTgt spid="94277"/>
                                        </p:tgtEl>
                                      </p:cBhvr>
                                    </p:animEffect>
                                  </p:childTnLst>
                                </p:cTn>
                              </p:par>
                              <p:par>
                                <p:cTn id="21" presetID="23" presetClass="emph" presetSubtype="0" repeatCount="2000" fill="hold" grpId="1" nodeType="withEffect">
                                  <p:stCondLst>
                                    <p:cond delay="0"/>
                                  </p:stCondLst>
                                  <p:childTnLst>
                                    <p:animClr clrSpc="hsl" dir="cw">
                                      <p:cBhvr override="childStyle">
                                        <p:cTn id="22" dur="500" fill="hold"/>
                                        <p:tgtEl>
                                          <p:spTgt spid="94275"/>
                                        </p:tgtEl>
                                        <p:attrNameLst>
                                          <p:attrName>style.color</p:attrName>
                                        </p:attrNameLst>
                                      </p:cBhvr>
                                      <p:by>
                                        <p:hsl h="10842353" s="0" l="0"/>
                                      </p:by>
                                    </p:animClr>
                                    <p:animClr clrSpc="hsl" dir="cw">
                                      <p:cBhvr>
                                        <p:cTn id="23" dur="500" fill="hold"/>
                                        <p:tgtEl>
                                          <p:spTgt spid="94275"/>
                                        </p:tgtEl>
                                        <p:attrNameLst>
                                          <p:attrName>fillcolor</p:attrName>
                                        </p:attrNameLst>
                                      </p:cBhvr>
                                      <p:by>
                                        <p:hsl h="10842353" s="0" l="0"/>
                                      </p:by>
                                    </p:animClr>
                                    <p:animClr clrSpc="hsl" dir="cw">
                                      <p:cBhvr>
                                        <p:cTn id="24" dur="500" fill="hold"/>
                                        <p:tgtEl>
                                          <p:spTgt spid="94275"/>
                                        </p:tgtEl>
                                        <p:attrNameLst>
                                          <p:attrName>stroke.color</p:attrName>
                                        </p:attrNameLst>
                                      </p:cBhvr>
                                      <p:by>
                                        <p:hsl h="10842353" s="0" l="0"/>
                                      </p:by>
                                    </p:animClr>
                                    <p:set>
                                      <p:cBhvr>
                                        <p:cTn id="25" dur="500" fill="hold"/>
                                        <p:tgtEl>
                                          <p:spTgt spid="942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75" grpId="0" animBg="1"/>
      <p:bldP spid="94275" grpId="1" animBg="1"/>
      <p:bldP spid="94276" grpId="0" animBg="1"/>
      <p:bldP spid="942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194"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8195"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8196" name="Line 4"/>
          <p:cNvSpPr>
            <a:spLocks noChangeShapeType="1"/>
          </p:cNvSpPr>
          <p:nvPr/>
        </p:nvSpPr>
        <p:spPr bwMode="auto">
          <a:xfrm>
            <a:off x="76200" y="6629400"/>
            <a:ext cx="7543800" cy="0"/>
          </a:xfrm>
          <a:prstGeom prst="line">
            <a:avLst/>
          </a:prstGeom>
          <a:noFill/>
          <a:ln w="57150">
            <a:solidFill>
              <a:srgbClr val="FF00FF"/>
            </a:solidFill>
            <a:round/>
            <a:headEnd/>
            <a:tailEnd/>
          </a:ln>
        </p:spPr>
        <p:txBody>
          <a:bodyPr/>
          <a:lstStyle/>
          <a:p>
            <a:endParaRPr lang="en-US"/>
          </a:p>
        </p:txBody>
      </p:sp>
      <p:sp>
        <p:nvSpPr>
          <p:cNvPr id="8197" name="Line 5"/>
          <p:cNvSpPr>
            <a:spLocks noChangeShapeType="1"/>
          </p:cNvSpPr>
          <p:nvPr/>
        </p:nvSpPr>
        <p:spPr bwMode="auto">
          <a:xfrm>
            <a:off x="8915400" y="0"/>
            <a:ext cx="0" cy="6324600"/>
          </a:xfrm>
          <a:prstGeom prst="line">
            <a:avLst/>
          </a:prstGeom>
          <a:noFill/>
          <a:ln w="38100">
            <a:solidFill>
              <a:srgbClr val="FF00FF"/>
            </a:solidFill>
            <a:round/>
            <a:headEnd/>
            <a:tailEnd/>
          </a:ln>
        </p:spPr>
        <p:txBody>
          <a:bodyPr/>
          <a:lstStyle/>
          <a:p>
            <a:endParaRPr lang="en-US"/>
          </a:p>
        </p:txBody>
      </p:sp>
      <p:sp>
        <p:nvSpPr>
          <p:cNvPr id="8198" name="WordArt 6" descr="Green marble"/>
          <p:cNvSpPr>
            <a:spLocks noChangeArrowheads="1" noChangeShapeType="1" noTextEdit="1"/>
          </p:cNvSpPr>
          <p:nvPr/>
        </p:nvSpPr>
        <p:spPr bwMode="auto">
          <a:xfrm>
            <a:off x="1828800" y="3048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8199" name="WordArt 7"/>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8200" name="Freeform 12"/>
          <p:cNvSpPr>
            <a:spLocks/>
          </p:cNvSpPr>
          <p:nvPr/>
        </p:nvSpPr>
        <p:spPr bwMode="auto">
          <a:xfrm>
            <a:off x="1549400" y="2870200"/>
            <a:ext cx="127000" cy="114300"/>
          </a:xfrm>
          <a:custGeom>
            <a:avLst/>
            <a:gdLst>
              <a:gd name="T0" fmla="*/ 0 w 80"/>
              <a:gd name="T1" fmla="*/ 0 h 72"/>
              <a:gd name="T2" fmla="*/ 2147483647 w 80"/>
              <a:gd name="T3" fmla="*/ 2147483647 h 72"/>
              <a:gd name="T4" fmla="*/ 2147483647 w 80"/>
              <a:gd name="T5" fmla="*/ 2147483647 h 72"/>
              <a:gd name="T6" fmla="*/ 0 60000 65536"/>
              <a:gd name="T7" fmla="*/ 0 60000 65536"/>
              <a:gd name="T8" fmla="*/ 0 60000 65536"/>
              <a:gd name="T9" fmla="*/ 0 w 80"/>
              <a:gd name="T10" fmla="*/ 0 h 72"/>
              <a:gd name="T11" fmla="*/ 80 w 80"/>
              <a:gd name="T12" fmla="*/ 72 h 72"/>
            </a:gdLst>
            <a:ahLst/>
            <a:cxnLst>
              <a:cxn ang="T6">
                <a:pos x="T0" y="T1"/>
              </a:cxn>
              <a:cxn ang="T7">
                <a:pos x="T2" y="T3"/>
              </a:cxn>
              <a:cxn ang="T8">
                <a:pos x="T4" y="T5"/>
              </a:cxn>
            </a:cxnLst>
            <a:rect l="T9" t="T10" r="T11" b="T12"/>
            <a:pathLst>
              <a:path w="80" h="72">
                <a:moveTo>
                  <a:pt x="0" y="0"/>
                </a:moveTo>
                <a:cubicBezTo>
                  <a:pt x="50" y="7"/>
                  <a:pt x="52" y="0"/>
                  <a:pt x="80" y="28"/>
                </a:cubicBezTo>
                <a:cubicBezTo>
                  <a:pt x="76" y="69"/>
                  <a:pt x="76" y="55"/>
                  <a:pt x="76" y="72"/>
                </a:cubicBezTo>
              </a:path>
            </a:pathLst>
          </a:custGeom>
          <a:noFill/>
          <a:ln w="9525">
            <a:solidFill>
              <a:srgbClr val="000099"/>
            </a:solidFill>
            <a:round/>
            <a:headEnd/>
            <a:tailEnd/>
          </a:ln>
        </p:spPr>
        <p:txBody>
          <a:bodyPr/>
          <a:lstStyle/>
          <a:p>
            <a:endParaRPr lang="en-US"/>
          </a:p>
        </p:txBody>
      </p:sp>
      <p:sp>
        <p:nvSpPr>
          <p:cNvPr id="8201" name="Freeform 13"/>
          <p:cNvSpPr>
            <a:spLocks/>
          </p:cNvSpPr>
          <p:nvPr/>
        </p:nvSpPr>
        <p:spPr bwMode="auto">
          <a:xfrm>
            <a:off x="6330950" y="2209800"/>
            <a:ext cx="266700" cy="44450"/>
          </a:xfrm>
          <a:custGeom>
            <a:avLst/>
            <a:gdLst>
              <a:gd name="T0" fmla="*/ 2147483647 w 168"/>
              <a:gd name="T1" fmla="*/ 0 h 28"/>
              <a:gd name="T2" fmla="*/ 2147483647 w 168"/>
              <a:gd name="T3" fmla="*/ 2147483647 h 28"/>
              <a:gd name="T4" fmla="*/ 0 w 168"/>
              <a:gd name="T5" fmla="*/ 2147483647 h 28"/>
              <a:gd name="T6" fmla="*/ 0 60000 65536"/>
              <a:gd name="T7" fmla="*/ 0 60000 65536"/>
              <a:gd name="T8" fmla="*/ 0 60000 65536"/>
              <a:gd name="T9" fmla="*/ 0 w 168"/>
              <a:gd name="T10" fmla="*/ 0 h 28"/>
              <a:gd name="T11" fmla="*/ 168 w 168"/>
              <a:gd name="T12" fmla="*/ 28 h 28"/>
            </a:gdLst>
            <a:ahLst/>
            <a:cxnLst>
              <a:cxn ang="T6">
                <a:pos x="T0" y="T1"/>
              </a:cxn>
              <a:cxn ang="T7">
                <a:pos x="T2" y="T3"/>
              </a:cxn>
              <a:cxn ang="T8">
                <a:pos x="T4" y="T5"/>
              </a:cxn>
            </a:cxnLst>
            <a:rect l="T9" t="T10" r="T11" b="T12"/>
            <a:pathLst>
              <a:path w="168" h="28">
                <a:moveTo>
                  <a:pt x="168" y="0"/>
                </a:moveTo>
                <a:cubicBezTo>
                  <a:pt x="123" y="9"/>
                  <a:pt x="88" y="13"/>
                  <a:pt x="40" y="16"/>
                </a:cubicBezTo>
                <a:cubicBezTo>
                  <a:pt x="26" y="19"/>
                  <a:pt x="0" y="28"/>
                  <a:pt x="0" y="28"/>
                </a:cubicBezTo>
              </a:path>
            </a:pathLst>
          </a:custGeom>
          <a:noFill/>
          <a:ln w="9525">
            <a:solidFill>
              <a:srgbClr val="FF0000"/>
            </a:solidFill>
            <a:round/>
            <a:headEnd/>
            <a:tailEnd/>
          </a:ln>
        </p:spPr>
        <p:txBody>
          <a:bodyPr/>
          <a:lstStyle/>
          <a:p>
            <a:endParaRPr lang="en-US"/>
          </a:p>
        </p:txBody>
      </p:sp>
      <p:sp>
        <p:nvSpPr>
          <p:cNvPr id="8202" name="Freeform 16"/>
          <p:cNvSpPr>
            <a:spLocks/>
          </p:cNvSpPr>
          <p:nvPr/>
        </p:nvSpPr>
        <p:spPr bwMode="auto">
          <a:xfrm>
            <a:off x="3136900" y="2230438"/>
            <a:ext cx="260350" cy="55562"/>
          </a:xfrm>
          <a:custGeom>
            <a:avLst/>
            <a:gdLst>
              <a:gd name="T0" fmla="*/ 2147483647 w 164"/>
              <a:gd name="T1" fmla="*/ 2147483647 h 35"/>
              <a:gd name="T2" fmla="*/ 2147483647 w 164"/>
              <a:gd name="T3" fmla="*/ 2147483647 h 35"/>
              <a:gd name="T4" fmla="*/ 0 w 164"/>
              <a:gd name="T5" fmla="*/ 2147483647 h 35"/>
              <a:gd name="T6" fmla="*/ 0 60000 65536"/>
              <a:gd name="T7" fmla="*/ 0 60000 65536"/>
              <a:gd name="T8" fmla="*/ 0 60000 65536"/>
              <a:gd name="T9" fmla="*/ 0 w 164"/>
              <a:gd name="T10" fmla="*/ 0 h 35"/>
              <a:gd name="T11" fmla="*/ 164 w 164"/>
              <a:gd name="T12" fmla="*/ 35 h 35"/>
            </a:gdLst>
            <a:ahLst/>
            <a:cxnLst>
              <a:cxn ang="T6">
                <a:pos x="T0" y="T1"/>
              </a:cxn>
              <a:cxn ang="T7">
                <a:pos x="T2" y="T3"/>
              </a:cxn>
              <a:cxn ang="T8">
                <a:pos x="T4" y="T5"/>
              </a:cxn>
            </a:cxnLst>
            <a:rect l="T9" t="T10" r="T11" b="T12"/>
            <a:pathLst>
              <a:path w="164" h="35">
                <a:moveTo>
                  <a:pt x="164" y="11"/>
                </a:moveTo>
                <a:cubicBezTo>
                  <a:pt x="117" y="27"/>
                  <a:pt x="148" y="19"/>
                  <a:pt x="68" y="15"/>
                </a:cubicBezTo>
                <a:cubicBezTo>
                  <a:pt x="34" y="17"/>
                  <a:pt x="0" y="0"/>
                  <a:pt x="0" y="35"/>
                </a:cubicBezTo>
              </a:path>
            </a:pathLst>
          </a:custGeom>
          <a:noFill/>
          <a:ln w="9525">
            <a:solidFill>
              <a:srgbClr val="FF0000"/>
            </a:solidFill>
            <a:round/>
            <a:headEnd/>
            <a:tailEnd/>
          </a:ln>
        </p:spPr>
        <p:txBody>
          <a:bodyPr/>
          <a:lstStyle/>
          <a:p>
            <a:endParaRPr lang="en-US"/>
          </a:p>
        </p:txBody>
      </p:sp>
      <p:sp>
        <p:nvSpPr>
          <p:cNvPr id="8203" name="Freeform 19"/>
          <p:cNvSpPr>
            <a:spLocks/>
          </p:cNvSpPr>
          <p:nvPr/>
        </p:nvSpPr>
        <p:spPr bwMode="auto">
          <a:xfrm>
            <a:off x="3084513" y="5462588"/>
            <a:ext cx="520700" cy="406400"/>
          </a:xfrm>
          <a:custGeom>
            <a:avLst/>
            <a:gdLst>
              <a:gd name="T0" fmla="*/ 2147483647 w 328"/>
              <a:gd name="T1" fmla="*/ 0 h 256"/>
              <a:gd name="T2" fmla="*/ 2147483647 w 328"/>
              <a:gd name="T3" fmla="*/ 2147483647 h 256"/>
              <a:gd name="T4" fmla="*/ 2147483647 w 328"/>
              <a:gd name="T5" fmla="*/ 2147483647 h 256"/>
              <a:gd name="T6" fmla="*/ 2147483647 w 328"/>
              <a:gd name="T7" fmla="*/ 2147483647 h 256"/>
              <a:gd name="T8" fmla="*/ 2147483647 w 328"/>
              <a:gd name="T9" fmla="*/ 2147483647 h 256"/>
              <a:gd name="T10" fmla="*/ 2147483647 w 328"/>
              <a:gd name="T11" fmla="*/ 2147483647 h 256"/>
              <a:gd name="T12" fmla="*/ 2147483647 w 328"/>
              <a:gd name="T13" fmla="*/ 2147483647 h 256"/>
              <a:gd name="T14" fmla="*/ 2147483647 w 328"/>
              <a:gd name="T15" fmla="*/ 2147483647 h 256"/>
              <a:gd name="T16" fmla="*/ 2147483647 w 328"/>
              <a:gd name="T17" fmla="*/ 2147483647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256"/>
              <a:gd name="T29" fmla="*/ 328 w 32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256">
                <a:moveTo>
                  <a:pt x="13" y="0"/>
                </a:moveTo>
                <a:cubicBezTo>
                  <a:pt x="0" y="19"/>
                  <a:pt x="2" y="49"/>
                  <a:pt x="25" y="57"/>
                </a:cubicBezTo>
                <a:cubicBezTo>
                  <a:pt x="38" y="70"/>
                  <a:pt x="51" y="64"/>
                  <a:pt x="67" y="72"/>
                </a:cubicBezTo>
                <a:cubicBezTo>
                  <a:pt x="93" y="85"/>
                  <a:pt x="90" y="93"/>
                  <a:pt x="124" y="99"/>
                </a:cubicBezTo>
                <a:cubicBezTo>
                  <a:pt x="144" y="129"/>
                  <a:pt x="128" y="153"/>
                  <a:pt x="100" y="162"/>
                </a:cubicBezTo>
                <a:cubicBezTo>
                  <a:pt x="86" y="183"/>
                  <a:pt x="90" y="173"/>
                  <a:pt x="85" y="189"/>
                </a:cubicBezTo>
                <a:cubicBezTo>
                  <a:pt x="93" y="256"/>
                  <a:pt x="138" y="241"/>
                  <a:pt x="205" y="243"/>
                </a:cubicBezTo>
                <a:cubicBezTo>
                  <a:pt x="260" y="239"/>
                  <a:pt x="251" y="234"/>
                  <a:pt x="295" y="219"/>
                </a:cubicBezTo>
                <a:cubicBezTo>
                  <a:pt x="305" y="216"/>
                  <a:pt x="320" y="215"/>
                  <a:pt x="328" y="207"/>
                </a:cubicBezTo>
              </a:path>
            </a:pathLst>
          </a:custGeom>
          <a:noFill/>
          <a:ln w="9525">
            <a:solidFill>
              <a:srgbClr val="CC3300"/>
            </a:solidFill>
            <a:round/>
            <a:headEnd/>
            <a:tailEnd/>
          </a:ln>
        </p:spPr>
        <p:txBody>
          <a:bodyPr/>
          <a:lstStyle/>
          <a:p>
            <a:endParaRPr lang="en-US"/>
          </a:p>
        </p:txBody>
      </p:sp>
      <p:sp>
        <p:nvSpPr>
          <p:cNvPr id="8204" name="Freeform 25"/>
          <p:cNvSpPr>
            <a:spLocks/>
          </p:cNvSpPr>
          <p:nvPr/>
        </p:nvSpPr>
        <p:spPr bwMode="auto">
          <a:xfrm>
            <a:off x="1790700" y="3008313"/>
            <a:ext cx="219075" cy="125412"/>
          </a:xfrm>
          <a:custGeom>
            <a:avLst/>
            <a:gdLst>
              <a:gd name="T0" fmla="*/ 0 w 138"/>
              <a:gd name="T1" fmla="*/ 2147483647 h 79"/>
              <a:gd name="T2" fmla="*/ 2147483647 w 138"/>
              <a:gd name="T3" fmla="*/ 2147483647 h 79"/>
              <a:gd name="T4" fmla="*/ 2147483647 w 138"/>
              <a:gd name="T5" fmla="*/ 2147483647 h 79"/>
              <a:gd name="T6" fmla="*/ 2147483647 w 138"/>
              <a:gd name="T7" fmla="*/ 2147483647 h 79"/>
              <a:gd name="T8" fmla="*/ 2147483647 w 138"/>
              <a:gd name="T9" fmla="*/ 2147483647 h 79"/>
              <a:gd name="T10" fmla="*/ 2147483647 w 138"/>
              <a:gd name="T11" fmla="*/ 2147483647 h 79"/>
              <a:gd name="T12" fmla="*/ 0 60000 65536"/>
              <a:gd name="T13" fmla="*/ 0 60000 65536"/>
              <a:gd name="T14" fmla="*/ 0 60000 65536"/>
              <a:gd name="T15" fmla="*/ 0 60000 65536"/>
              <a:gd name="T16" fmla="*/ 0 60000 65536"/>
              <a:gd name="T17" fmla="*/ 0 60000 65536"/>
              <a:gd name="T18" fmla="*/ 0 w 138"/>
              <a:gd name="T19" fmla="*/ 0 h 79"/>
              <a:gd name="T20" fmla="*/ 138 w 1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38" h="79">
                <a:moveTo>
                  <a:pt x="0" y="1"/>
                </a:moveTo>
                <a:cubicBezTo>
                  <a:pt x="19" y="2"/>
                  <a:pt x="38" y="0"/>
                  <a:pt x="57" y="4"/>
                </a:cubicBezTo>
                <a:cubicBezTo>
                  <a:pt x="64" y="5"/>
                  <a:pt x="68" y="15"/>
                  <a:pt x="75" y="16"/>
                </a:cubicBezTo>
                <a:cubicBezTo>
                  <a:pt x="81" y="17"/>
                  <a:pt x="87" y="18"/>
                  <a:pt x="93" y="19"/>
                </a:cubicBezTo>
                <a:cubicBezTo>
                  <a:pt x="108" y="34"/>
                  <a:pt x="115" y="31"/>
                  <a:pt x="138" y="34"/>
                </a:cubicBezTo>
                <a:cubicBezTo>
                  <a:pt x="137" y="49"/>
                  <a:pt x="135" y="79"/>
                  <a:pt x="135" y="79"/>
                </a:cubicBezTo>
              </a:path>
            </a:pathLst>
          </a:custGeom>
          <a:noFill/>
          <a:ln w="9525">
            <a:solidFill>
              <a:schemeClr val="accent2"/>
            </a:solidFill>
            <a:round/>
            <a:headEnd/>
            <a:tailEnd/>
          </a:ln>
        </p:spPr>
        <p:txBody>
          <a:bodyPr/>
          <a:lstStyle/>
          <a:p>
            <a:endParaRPr lang="en-US"/>
          </a:p>
        </p:txBody>
      </p:sp>
      <p:grpSp>
        <p:nvGrpSpPr>
          <p:cNvPr id="8205" name="Group 29"/>
          <p:cNvGrpSpPr>
            <a:grpSpLocks/>
          </p:cNvGrpSpPr>
          <p:nvPr/>
        </p:nvGrpSpPr>
        <p:grpSpPr bwMode="auto">
          <a:xfrm>
            <a:off x="1066800" y="1003300"/>
            <a:ext cx="7772400" cy="5511800"/>
            <a:chOff x="672" y="720"/>
            <a:chExt cx="4896" cy="3472"/>
          </a:xfrm>
        </p:grpSpPr>
        <p:grpSp>
          <p:nvGrpSpPr>
            <p:cNvPr id="8206" name="Group 27"/>
            <p:cNvGrpSpPr>
              <a:grpSpLocks/>
            </p:cNvGrpSpPr>
            <p:nvPr/>
          </p:nvGrpSpPr>
          <p:grpSpPr bwMode="auto">
            <a:xfrm>
              <a:off x="672" y="720"/>
              <a:ext cx="4896" cy="3472"/>
              <a:chOff x="672" y="720"/>
              <a:chExt cx="4896" cy="3472"/>
            </a:xfrm>
          </p:grpSpPr>
          <p:grpSp>
            <p:nvGrpSpPr>
              <p:cNvPr id="8208" name="Group 22"/>
              <p:cNvGrpSpPr>
                <a:grpSpLocks/>
              </p:cNvGrpSpPr>
              <p:nvPr/>
            </p:nvGrpSpPr>
            <p:grpSpPr bwMode="auto">
              <a:xfrm>
                <a:off x="672" y="720"/>
                <a:ext cx="4896" cy="3472"/>
                <a:chOff x="672" y="720"/>
                <a:chExt cx="4896" cy="3472"/>
              </a:xfrm>
            </p:grpSpPr>
            <p:grpSp>
              <p:nvGrpSpPr>
                <p:cNvPr id="8212" name="Group 20"/>
                <p:cNvGrpSpPr>
                  <a:grpSpLocks/>
                </p:cNvGrpSpPr>
                <p:nvPr/>
              </p:nvGrpSpPr>
              <p:grpSpPr bwMode="auto">
                <a:xfrm>
                  <a:off x="672" y="720"/>
                  <a:ext cx="4896" cy="3472"/>
                  <a:chOff x="432" y="576"/>
                  <a:chExt cx="5136" cy="3616"/>
                </a:xfrm>
              </p:grpSpPr>
              <p:pic>
                <p:nvPicPr>
                  <p:cNvPr id="8214" name="Picture 8" descr="ban do bien phu 2"/>
                  <p:cNvPicPr>
                    <a:picLocks noChangeAspect="1" noChangeArrowheads="1"/>
                  </p:cNvPicPr>
                  <p:nvPr/>
                </p:nvPicPr>
                <p:blipFill>
                  <a:blip r:embed="rId3"/>
                  <a:srcRect/>
                  <a:stretch>
                    <a:fillRect/>
                  </a:stretch>
                </p:blipFill>
                <p:spPr bwMode="auto">
                  <a:xfrm>
                    <a:off x="432" y="576"/>
                    <a:ext cx="5136" cy="3616"/>
                  </a:xfrm>
                  <a:prstGeom prst="rect">
                    <a:avLst/>
                  </a:prstGeom>
                  <a:noFill/>
                  <a:ln w="9525">
                    <a:solidFill>
                      <a:srgbClr val="0000CC"/>
                    </a:solidFill>
                    <a:miter lim="800000"/>
                    <a:headEnd/>
                    <a:tailEnd/>
                  </a:ln>
                </p:spPr>
              </p:pic>
              <p:sp>
                <p:nvSpPr>
                  <p:cNvPr id="8215" name="Freeform 9"/>
                  <p:cNvSpPr>
                    <a:spLocks/>
                  </p:cNvSpPr>
                  <p:nvPr/>
                </p:nvSpPr>
                <p:spPr bwMode="auto">
                  <a:xfrm>
                    <a:off x="3628" y="2016"/>
                    <a:ext cx="188" cy="88"/>
                  </a:xfrm>
                  <a:custGeom>
                    <a:avLst/>
                    <a:gdLst>
                      <a:gd name="T0" fmla="*/ 188 w 188"/>
                      <a:gd name="T1" fmla="*/ 0 h 88"/>
                      <a:gd name="T2" fmla="*/ 164 w 188"/>
                      <a:gd name="T3" fmla="*/ 16 h 88"/>
                      <a:gd name="T4" fmla="*/ 156 w 188"/>
                      <a:gd name="T5" fmla="*/ 28 h 88"/>
                      <a:gd name="T6" fmla="*/ 152 w 188"/>
                      <a:gd name="T7" fmla="*/ 40 h 88"/>
                      <a:gd name="T8" fmla="*/ 116 w 188"/>
                      <a:gd name="T9" fmla="*/ 52 h 88"/>
                      <a:gd name="T10" fmla="*/ 92 w 188"/>
                      <a:gd name="T11" fmla="*/ 68 h 88"/>
                      <a:gd name="T12" fmla="*/ 0 w 188"/>
                      <a:gd name="T13" fmla="*/ 88 h 88"/>
                      <a:gd name="T14" fmla="*/ 0 60000 65536"/>
                      <a:gd name="T15" fmla="*/ 0 60000 65536"/>
                      <a:gd name="T16" fmla="*/ 0 60000 65536"/>
                      <a:gd name="T17" fmla="*/ 0 60000 65536"/>
                      <a:gd name="T18" fmla="*/ 0 60000 65536"/>
                      <a:gd name="T19" fmla="*/ 0 60000 65536"/>
                      <a:gd name="T20" fmla="*/ 0 60000 65536"/>
                      <a:gd name="T21" fmla="*/ 0 w 188"/>
                      <a:gd name="T22" fmla="*/ 0 h 88"/>
                      <a:gd name="T23" fmla="*/ 188 w 188"/>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 h="88">
                        <a:moveTo>
                          <a:pt x="188" y="0"/>
                        </a:moveTo>
                        <a:cubicBezTo>
                          <a:pt x="180" y="5"/>
                          <a:pt x="172" y="11"/>
                          <a:pt x="164" y="16"/>
                        </a:cubicBezTo>
                        <a:cubicBezTo>
                          <a:pt x="160" y="19"/>
                          <a:pt x="158" y="24"/>
                          <a:pt x="156" y="28"/>
                        </a:cubicBezTo>
                        <a:cubicBezTo>
                          <a:pt x="154" y="32"/>
                          <a:pt x="155" y="38"/>
                          <a:pt x="152" y="40"/>
                        </a:cubicBezTo>
                        <a:cubicBezTo>
                          <a:pt x="142" y="47"/>
                          <a:pt x="128" y="48"/>
                          <a:pt x="116" y="52"/>
                        </a:cubicBezTo>
                        <a:cubicBezTo>
                          <a:pt x="107" y="55"/>
                          <a:pt x="100" y="63"/>
                          <a:pt x="92" y="68"/>
                        </a:cubicBezTo>
                        <a:cubicBezTo>
                          <a:pt x="67" y="84"/>
                          <a:pt x="28" y="88"/>
                          <a:pt x="0" y="88"/>
                        </a:cubicBezTo>
                      </a:path>
                    </a:pathLst>
                  </a:custGeom>
                  <a:noFill/>
                  <a:ln w="9525">
                    <a:solidFill>
                      <a:schemeClr val="accent2"/>
                    </a:solidFill>
                    <a:round/>
                    <a:headEnd/>
                    <a:tailEnd/>
                  </a:ln>
                </p:spPr>
                <p:txBody>
                  <a:bodyPr/>
                  <a:lstStyle/>
                  <a:p>
                    <a:endParaRPr lang="en-US"/>
                  </a:p>
                </p:txBody>
              </p:sp>
              <p:sp>
                <p:nvSpPr>
                  <p:cNvPr id="8216" name="Freeform 10"/>
                  <p:cNvSpPr>
                    <a:spLocks/>
                  </p:cNvSpPr>
                  <p:nvPr/>
                </p:nvSpPr>
                <p:spPr bwMode="auto">
                  <a:xfrm>
                    <a:off x="2068" y="2112"/>
                    <a:ext cx="100" cy="68"/>
                  </a:xfrm>
                  <a:custGeom>
                    <a:avLst/>
                    <a:gdLst>
                      <a:gd name="T0" fmla="*/ 0 w 100"/>
                      <a:gd name="T1" fmla="*/ 0 h 68"/>
                      <a:gd name="T2" fmla="*/ 52 w 100"/>
                      <a:gd name="T3" fmla="*/ 20 h 68"/>
                      <a:gd name="T4" fmla="*/ 80 w 100"/>
                      <a:gd name="T5" fmla="*/ 44 h 68"/>
                      <a:gd name="T6" fmla="*/ 100 w 100"/>
                      <a:gd name="T7" fmla="*/ 68 h 68"/>
                      <a:gd name="T8" fmla="*/ 0 60000 65536"/>
                      <a:gd name="T9" fmla="*/ 0 60000 65536"/>
                      <a:gd name="T10" fmla="*/ 0 60000 65536"/>
                      <a:gd name="T11" fmla="*/ 0 60000 65536"/>
                      <a:gd name="T12" fmla="*/ 0 w 100"/>
                      <a:gd name="T13" fmla="*/ 0 h 68"/>
                      <a:gd name="T14" fmla="*/ 100 w 100"/>
                      <a:gd name="T15" fmla="*/ 68 h 68"/>
                    </a:gdLst>
                    <a:ahLst/>
                    <a:cxnLst>
                      <a:cxn ang="T8">
                        <a:pos x="T0" y="T1"/>
                      </a:cxn>
                      <a:cxn ang="T9">
                        <a:pos x="T2" y="T3"/>
                      </a:cxn>
                      <a:cxn ang="T10">
                        <a:pos x="T4" y="T5"/>
                      </a:cxn>
                      <a:cxn ang="T11">
                        <a:pos x="T6" y="T7"/>
                      </a:cxn>
                    </a:cxnLst>
                    <a:rect l="T12" t="T13" r="T14" b="T15"/>
                    <a:pathLst>
                      <a:path w="100" h="68">
                        <a:moveTo>
                          <a:pt x="0" y="0"/>
                        </a:moveTo>
                        <a:cubicBezTo>
                          <a:pt x="19" y="5"/>
                          <a:pt x="36" y="9"/>
                          <a:pt x="52" y="20"/>
                        </a:cubicBezTo>
                        <a:cubicBezTo>
                          <a:pt x="57" y="36"/>
                          <a:pt x="66" y="35"/>
                          <a:pt x="80" y="44"/>
                        </a:cubicBezTo>
                        <a:cubicBezTo>
                          <a:pt x="86" y="53"/>
                          <a:pt x="100" y="68"/>
                          <a:pt x="100" y="68"/>
                        </a:cubicBezTo>
                      </a:path>
                    </a:pathLst>
                  </a:custGeom>
                  <a:noFill/>
                  <a:ln w="9525">
                    <a:solidFill>
                      <a:schemeClr val="accent2"/>
                    </a:solidFill>
                    <a:round/>
                    <a:headEnd/>
                    <a:tailEnd/>
                  </a:ln>
                </p:spPr>
                <p:txBody>
                  <a:bodyPr/>
                  <a:lstStyle/>
                  <a:p>
                    <a:endParaRPr lang="en-US"/>
                  </a:p>
                </p:txBody>
              </p:sp>
              <p:sp>
                <p:nvSpPr>
                  <p:cNvPr id="8217" name="Freeform 11"/>
                  <p:cNvSpPr>
                    <a:spLocks/>
                  </p:cNvSpPr>
                  <p:nvPr/>
                </p:nvSpPr>
                <p:spPr bwMode="auto">
                  <a:xfrm>
                    <a:off x="2244" y="2055"/>
                    <a:ext cx="228" cy="19"/>
                  </a:xfrm>
                  <a:custGeom>
                    <a:avLst/>
                    <a:gdLst>
                      <a:gd name="T0" fmla="*/ 0 w 228"/>
                      <a:gd name="T1" fmla="*/ 1 h 19"/>
                      <a:gd name="T2" fmla="*/ 212 w 228"/>
                      <a:gd name="T3" fmla="*/ 5 h 19"/>
                      <a:gd name="T4" fmla="*/ 220 w 228"/>
                      <a:gd name="T5" fmla="*/ 17 h 19"/>
                      <a:gd name="T6" fmla="*/ 228 w 228"/>
                      <a:gd name="T7" fmla="*/ 17 h 19"/>
                      <a:gd name="T8" fmla="*/ 0 60000 65536"/>
                      <a:gd name="T9" fmla="*/ 0 60000 65536"/>
                      <a:gd name="T10" fmla="*/ 0 60000 65536"/>
                      <a:gd name="T11" fmla="*/ 0 60000 65536"/>
                      <a:gd name="T12" fmla="*/ 0 w 228"/>
                      <a:gd name="T13" fmla="*/ 0 h 19"/>
                      <a:gd name="T14" fmla="*/ 228 w 228"/>
                      <a:gd name="T15" fmla="*/ 19 h 19"/>
                    </a:gdLst>
                    <a:ahLst/>
                    <a:cxnLst>
                      <a:cxn ang="T8">
                        <a:pos x="T0" y="T1"/>
                      </a:cxn>
                      <a:cxn ang="T9">
                        <a:pos x="T2" y="T3"/>
                      </a:cxn>
                      <a:cxn ang="T10">
                        <a:pos x="T4" y="T5"/>
                      </a:cxn>
                      <a:cxn ang="T11">
                        <a:pos x="T6" y="T7"/>
                      </a:cxn>
                    </a:cxnLst>
                    <a:rect l="T12" t="T13" r="T14" b="T15"/>
                    <a:pathLst>
                      <a:path w="228" h="19">
                        <a:moveTo>
                          <a:pt x="0" y="1"/>
                        </a:moveTo>
                        <a:cubicBezTo>
                          <a:pt x="71" y="2"/>
                          <a:pt x="142" y="0"/>
                          <a:pt x="212" y="5"/>
                        </a:cubicBezTo>
                        <a:cubicBezTo>
                          <a:pt x="217" y="5"/>
                          <a:pt x="216" y="14"/>
                          <a:pt x="220" y="17"/>
                        </a:cubicBezTo>
                        <a:cubicBezTo>
                          <a:pt x="222" y="19"/>
                          <a:pt x="225" y="17"/>
                          <a:pt x="228" y="17"/>
                        </a:cubicBezTo>
                      </a:path>
                    </a:pathLst>
                  </a:custGeom>
                  <a:noFill/>
                  <a:ln w="9525">
                    <a:solidFill>
                      <a:schemeClr val="accent2"/>
                    </a:solidFill>
                    <a:round/>
                    <a:headEnd/>
                    <a:tailEnd/>
                  </a:ln>
                </p:spPr>
                <p:txBody>
                  <a:bodyPr/>
                  <a:lstStyle/>
                  <a:p>
                    <a:endParaRPr lang="en-US"/>
                  </a:p>
                </p:txBody>
              </p:sp>
              <p:sp>
                <p:nvSpPr>
                  <p:cNvPr id="8218" name="Freeform 14"/>
                  <p:cNvSpPr>
                    <a:spLocks/>
                  </p:cNvSpPr>
                  <p:nvPr/>
                </p:nvSpPr>
                <p:spPr bwMode="auto">
                  <a:xfrm>
                    <a:off x="3520" y="1256"/>
                    <a:ext cx="456" cy="64"/>
                  </a:xfrm>
                  <a:custGeom>
                    <a:avLst/>
                    <a:gdLst>
                      <a:gd name="T0" fmla="*/ 456 w 456"/>
                      <a:gd name="T1" fmla="*/ 0 h 64"/>
                      <a:gd name="T2" fmla="*/ 356 w 456"/>
                      <a:gd name="T3" fmla="*/ 8 h 64"/>
                      <a:gd name="T4" fmla="*/ 320 w 456"/>
                      <a:gd name="T5" fmla="*/ 28 h 64"/>
                      <a:gd name="T6" fmla="*/ 244 w 456"/>
                      <a:gd name="T7" fmla="*/ 44 h 64"/>
                      <a:gd name="T8" fmla="*/ 208 w 456"/>
                      <a:gd name="T9" fmla="*/ 64 h 64"/>
                      <a:gd name="T10" fmla="*/ 0 w 456"/>
                      <a:gd name="T11" fmla="*/ 56 h 64"/>
                      <a:gd name="T12" fmla="*/ 0 60000 65536"/>
                      <a:gd name="T13" fmla="*/ 0 60000 65536"/>
                      <a:gd name="T14" fmla="*/ 0 60000 65536"/>
                      <a:gd name="T15" fmla="*/ 0 60000 65536"/>
                      <a:gd name="T16" fmla="*/ 0 60000 65536"/>
                      <a:gd name="T17" fmla="*/ 0 60000 65536"/>
                      <a:gd name="T18" fmla="*/ 0 w 456"/>
                      <a:gd name="T19" fmla="*/ 0 h 64"/>
                      <a:gd name="T20" fmla="*/ 456 w 45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56" h="64">
                        <a:moveTo>
                          <a:pt x="456" y="0"/>
                        </a:moveTo>
                        <a:cubicBezTo>
                          <a:pt x="438" y="1"/>
                          <a:pt x="379" y="4"/>
                          <a:pt x="356" y="8"/>
                        </a:cubicBezTo>
                        <a:cubicBezTo>
                          <a:pt x="342" y="10"/>
                          <a:pt x="331" y="21"/>
                          <a:pt x="320" y="28"/>
                        </a:cubicBezTo>
                        <a:cubicBezTo>
                          <a:pt x="302" y="40"/>
                          <a:pt x="262" y="42"/>
                          <a:pt x="244" y="44"/>
                        </a:cubicBezTo>
                        <a:cubicBezTo>
                          <a:pt x="231" y="48"/>
                          <a:pt x="208" y="64"/>
                          <a:pt x="208" y="64"/>
                        </a:cubicBezTo>
                        <a:cubicBezTo>
                          <a:pt x="141" y="62"/>
                          <a:pt x="68" y="56"/>
                          <a:pt x="0" y="56"/>
                        </a:cubicBezTo>
                      </a:path>
                    </a:pathLst>
                  </a:custGeom>
                  <a:noFill/>
                  <a:ln w="9525">
                    <a:solidFill>
                      <a:schemeClr val="accent2"/>
                    </a:solidFill>
                    <a:round/>
                    <a:headEnd/>
                    <a:tailEnd/>
                  </a:ln>
                </p:spPr>
                <p:txBody>
                  <a:bodyPr/>
                  <a:lstStyle/>
                  <a:p>
                    <a:endParaRPr lang="en-US"/>
                  </a:p>
                </p:txBody>
              </p:sp>
              <p:sp>
                <p:nvSpPr>
                  <p:cNvPr id="8219" name="Freeform 15"/>
                  <p:cNvSpPr>
                    <a:spLocks/>
                  </p:cNvSpPr>
                  <p:nvPr/>
                </p:nvSpPr>
                <p:spPr bwMode="auto">
                  <a:xfrm>
                    <a:off x="2700" y="1528"/>
                    <a:ext cx="176" cy="24"/>
                  </a:xfrm>
                  <a:custGeom>
                    <a:avLst/>
                    <a:gdLst>
                      <a:gd name="T0" fmla="*/ 0 w 176"/>
                      <a:gd name="T1" fmla="*/ 0 h 24"/>
                      <a:gd name="T2" fmla="*/ 176 w 176"/>
                      <a:gd name="T3" fmla="*/ 8 h 24"/>
                      <a:gd name="T4" fmla="*/ 0 60000 65536"/>
                      <a:gd name="T5" fmla="*/ 0 60000 65536"/>
                      <a:gd name="T6" fmla="*/ 0 w 176"/>
                      <a:gd name="T7" fmla="*/ 0 h 24"/>
                      <a:gd name="T8" fmla="*/ 176 w 176"/>
                      <a:gd name="T9" fmla="*/ 24 h 24"/>
                    </a:gdLst>
                    <a:ahLst/>
                    <a:cxnLst>
                      <a:cxn ang="T4">
                        <a:pos x="T0" y="T1"/>
                      </a:cxn>
                      <a:cxn ang="T5">
                        <a:pos x="T2" y="T3"/>
                      </a:cxn>
                    </a:cxnLst>
                    <a:rect l="T6" t="T7" r="T8" b="T9"/>
                    <a:pathLst>
                      <a:path w="176" h="24">
                        <a:moveTo>
                          <a:pt x="0" y="0"/>
                        </a:moveTo>
                        <a:cubicBezTo>
                          <a:pt x="72" y="24"/>
                          <a:pt x="16" y="8"/>
                          <a:pt x="176" y="8"/>
                        </a:cubicBezTo>
                      </a:path>
                    </a:pathLst>
                  </a:custGeom>
                  <a:noFill/>
                  <a:ln w="9525">
                    <a:solidFill>
                      <a:schemeClr val="accent2"/>
                    </a:solidFill>
                    <a:round/>
                    <a:headEnd/>
                    <a:tailEnd/>
                  </a:ln>
                </p:spPr>
                <p:txBody>
                  <a:bodyPr/>
                  <a:lstStyle/>
                  <a:p>
                    <a:endParaRPr lang="en-US"/>
                  </a:p>
                </p:txBody>
              </p:sp>
              <p:sp>
                <p:nvSpPr>
                  <p:cNvPr id="8220" name="Freeform 17"/>
                  <p:cNvSpPr>
                    <a:spLocks/>
                  </p:cNvSpPr>
                  <p:nvPr/>
                </p:nvSpPr>
                <p:spPr bwMode="auto">
                  <a:xfrm>
                    <a:off x="2688" y="776"/>
                    <a:ext cx="80" cy="64"/>
                  </a:xfrm>
                  <a:custGeom>
                    <a:avLst/>
                    <a:gdLst>
                      <a:gd name="T0" fmla="*/ 0 w 80"/>
                      <a:gd name="T1" fmla="*/ 0 h 64"/>
                      <a:gd name="T2" fmla="*/ 72 w 80"/>
                      <a:gd name="T3" fmla="*/ 40 h 64"/>
                      <a:gd name="T4" fmla="*/ 80 w 80"/>
                      <a:gd name="T5" fmla="*/ 64 h 64"/>
                      <a:gd name="T6" fmla="*/ 0 60000 65536"/>
                      <a:gd name="T7" fmla="*/ 0 60000 65536"/>
                      <a:gd name="T8" fmla="*/ 0 60000 65536"/>
                      <a:gd name="T9" fmla="*/ 0 w 80"/>
                      <a:gd name="T10" fmla="*/ 0 h 64"/>
                      <a:gd name="T11" fmla="*/ 80 w 80"/>
                      <a:gd name="T12" fmla="*/ 64 h 64"/>
                    </a:gdLst>
                    <a:ahLst/>
                    <a:cxnLst>
                      <a:cxn ang="T6">
                        <a:pos x="T0" y="T1"/>
                      </a:cxn>
                      <a:cxn ang="T7">
                        <a:pos x="T2" y="T3"/>
                      </a:cxn>
                      <a:cxn ang="T8">
                        <a:pos x="T4" y="T5"/>
                      </a:cxn>
                    </a:cxnLst>
                    <a:rect l="T9" t="T10" r="T11" b="T12"/>
                    <a:pathLst>
                      <a:path w="80" h="64">
                        <a:moveTo>
                          <a:pt x="0" y="0"/>
                        </a:moveTo>
                        <a:cubicBezTo>
                          <a:pt x="59" y="20"/>
                          <a:pt x="36" y="4"/>
                          <a:pt x="72" y="40"/>
                        </a:cubicBezTo>
                        <a:cubicBezTo>
                          <a:pt x="75" y="48"/>
                          <a:pt x="80" y="64"/>
                          <a:pt x="80" y="64"/>
                        </a:cubicBezTo>
                      </a:path>
                    </a:pathLst>
                  </a:custGeom>
                  <a:noFill/>
                  <a:ln w="9525">
                    <a:solidFill>
                      <a:schemeClr val="accent2"/>
                    </a:solidFill>
                    <a:round/>
                    <a:headEnd/>
                    <a:tailEnd/>
                  </a:ln>
                </p:spPr>
                <p:txBody>
                  <a:bodyPr/>
                  <a:lstStyle/>
                  <a:p>
                    <a:endParaRPr lang="en-US"/>
                  </a:p>
                </p:txBody>
              </p:sp>
              <p:sp>
                <p:nvSpPr>
                  <p:cNvPr id="8221" name="Freeform 18"/>
                  <p:cNvSpPr>
                    <a:spLocks/>
                  </p:cNvSpPr>
                  <p:nvPr/>
                </p:nvSpPr>
                <p:spPr bwMode="auto">
                  <a:xfrm>
                    <a:off x="2886" y="1068"/>
                    <a:ext cx="75" cy="57"/>
                  </a:xfrm>
                  <a:custGeom>
                    <a:avLst/>
                    <a:gdLst>
                      <a:gd name="T0" fmla="*/ 75 w 75"/>
                      <a:gd name="T1" fmla="*/ 0 h 57"/>
                      <a:gd name="T2" fmla="*/ 24 w 75"/>
                      <a:gd name="T3" fmla="*/ 45 h 57"/>
                      <a:gd name="T4" fmla="*/ 0 w 75"/>
                      <a:gd name="T5" fmla="*/ 57 h 57"/>
                      <a:gd name="T6" fmla="*/ 0 60000 65536"/>
                      <a:gd name="T7" fmla="*/ 0 60000 65536"/>
                      <a:gd name="T8" fmla="*/ 0 60000 65536"/>
                      <a:gd name="T9" fmla="*/ 0 w 75"/>
                      <a:gd name="T10" fmla="*/ 0 h 57"/>
                      <a:gd name="T11" fmla="*/ 75 w 75"/>
                      <a:gd name="T12" fmla="*/ 57 h 57"/>
                    </a:gdLst>
                    <a:ahLst/>
                    <a:cxnLst>
                      <a:cxn ang="T6">
                        <a:pos x="T0" y="T1"/>
                      </a:cxn>
                      <a:cxn ang="T7">
                        <a:pos x="T2" y="T3"/>
                      </a:cxn>
                      <a:cxn ang="T8">
                        <a:pos x="T4" y="T5"/>
                      </a:cxn>
                    </a:cxnLst>
                    <a:rect l="T9" t="T10" r="T11" b="T12"/>
                    <a:pathLst>
                      <a:path w="75" h="57">
                        <a:moveTo>
                          <a:pt x="75" y="0"/>
                        </a:moveTo>
                        <a:cubicBezTo>
                          <a:pt x="65" y="30"/>
                          <a:pt x="56" y="40"/>
                          <a:pt x="24" y="45"/>
                        </a:cubicBezTo>
                        <a:cubicBezTo>
                          <a:pt x="15" y="48"/>
                          <a:pt x="8" y="53"/>
                          <a:pt x="0" y="57"/>
                        </a:cubicBezTo>
                      </a:path>
                    </a:pathLst>
                  </a:custGeom>
                  <a:noFill/>
                  <a:ln w="9525">
                    <a:solidFill>
                      <a:schemeClr val="accent2"/>
                    </a:solidFill>
                    <a:round/>
                    <a:headEnd/>
                    <a:tailEnd/>
                  </a:ln>
                </p:spPr>
                <p:txBody>
                  <a:bodyPr/>
                  <a:lstStyle/>
                  <a:p>
                    <a:endParaRPr lang="en-US"/>
                  </a:p>
                </p:txBody>
              </p:sp>
            </p:grpSp>
            <p:sp>
              <p:nvSpPr>
                <p:cNvPr id="8213" name="Rectangle 21"/>
                <p:cNvSpPr>
                  <a:spLocks noChangeArrowheads="1"/>
                </p:cNvSpPr>
                <p:nvPr/>
              </p:nvSpPr>
              <p:spPr bwMode="auto">
                <a:xfrm>
                  <a:off x="3664" y="2736"/>
                  <a:ext cx="1792" cy="1200"/>
                </a:xfrm>
                <a:prstGeom prst="rect">
                  <a:avLst/>
                </a:prstGeom>
                <a:solidFill>
                  <a:srgbClr val="FFFFE1"/>
                </a:solidFill>
                <a:ln w="9525">
                  <a:solidFill>
                    <a:srgbClr val="FFFFE5"/>
                  </a:solidFill>
                  <a:miter lim="800000"/>
                  <a:headEnd/>
                  <a:tailEnd/>
                </a:ln>
              </p:spPr>
              <p:txBody>
                <a:bodyPr wrap="none" anchor="ctr"/>
                <a:lstStyle/>
                <a:p>
                  <a:endParaRPr lang="en-US">
                    <a:latin typeface="Arial" charset="0"/>
                  </a:endParaRPr>
                </a:p>
              </p:txBody>
            </p:sp>
          </p:grpSp>
          <p:sp>
            <p:nvSpPr>
              <p:cNvPr id="8209" name="Freeform 23"/>
              <p:cNvSpPr>
                <a:spLocks/>
              </p:cNvSpPr>
              <p:nvPr/>
            </p:nvSpPr>
            <p:spPr bwMode="auto">
              <a:xfrm>
                <a:off x="4050" y="1494"/>
                <a:ext cx="201" cy="39"/>
              </a:xfrm>
              <a:custGeom>
                <a:avLst/>
                <a:gdLst>
                  <a:gd name="T0" fmla="*/ 201 w 201"/>
                  <a:gd name="T1" fmla="*/ 0 h 39"/>
                  <a:gd name="T2" fmla="*/ 66 w 201"/>
                  <a:gd name="T3" fmla="*/ 24 h 39"/>
                  <a:gd name="T4" fmla="*/ 0 w 201"/>
                  <a:gd name="T5" fmla="*/ 39 h 39"/>
                  <a:gd name="T6" fmla="*/ 0 60000 65536"/>
                  <a:gd name="T7" fmla="*/ 0 60000 65536"/>
                  <a:gd name="T8" fmla="*/ 0 60000 65536"/>
                  <a:gd name="T9" fmla="*/ 0 w 201"/>
                  <a:gd name="T10" fmla="*/ 0 h 39"/>
                  <a:gd name="T11" fmla="*/ 201 w 201"/>
                  <a:gd name="T12" fmla="*/ 39 h 39"/>
                </a:gdLst>
                <a:ahLst/>
                <a:cxnLst>
                  <a:cxn ang="T6">
                    <a:pos x="T0" y="T1"/>
                  </a:cxn>
                  <a:cxn ang="T7">
                    <a:pos x="T2" y="T3"/>
                  </a:cxn>
                  <a:cxn ang="T8">
                    <a:pos x="T4" y="T5"/>
                  </a:cxn>
                </a:cxnLst>
                <a:rect l="T9" t="T10" r="T11" b="T12"/>
                <a:pathLst>
                  <a:path w="201" h="39">
                    <a:moveTo>
                      <a:pt x="201" y="0"/>
                    </a:moveTo>
                    <a:cubicBezTo>
                      <a:pt x="154" y="5"/>
                      <a:pt x="114" y="21"/>
                      <a:pt x="66" y="24"/>
                    </a:cubicBezTo>
                    <a:cubicBezTo>
                      <a:pt x="46" y="31"/>
                      <a:pt x="22" y="39"/>
                      <a:pt x="0" y="39"/>
                    </a:cubicBezTo>
                  </a:path>
                </a:pathLst>
              </a:custGeom>
              <a:solidFill>
                <a:srgbClr val="CC3300"/>
              </a:solidFill>
              <a:ln w="9525">
                <a:solidFill>
                  <a:srgbClr val="CC3300"/>
                </a:solidFill>
                <a:round/>
                <a:headEnd/>
                <a:tailEnd/>
              </a:ln>
            </p:spPr>
            <p:txBody>
              <a:bodyPr/>
              <a:lstStyle/>
              <a:p>
                <a:endParaRPr lang="en-US"/>
              </a:p>
            </p:txBody>
          </p:sp>
          <p:sp>
            <p:nvSpPr>
              <p:cNvPr id="8210" name="Freeform 24"/>
              <p:cNvSpPr>
                <a:spLocks/>
              </p:cNvSpPr>
              <p:nvPr/>
            </p:nvSpPr>
            <p:spPr bwMode="auto">
              <a:xfrm>
                <a:off x="2139" y="1527"/>
                <a:ext cx="141" cy="18"/>
              </a:xfrm>
              <a:custGeom>
                <a:avLst/>
                <a:gdLst>
                  <a:gd name="T0" fmla="*/ 141 w 141"/>
                  <a:gd name="T1" fmla="*/ 9 h 18"/>
                  <a:gd name="T2" fmla="*/ 75 w 141"/>
                  <a:gd name="T3" fmla="*/ 6 h 18"/>
                  <a:gd name="T4" fmla="*/ 57 w 141"/>
                  <a:gd name="T5" fmla="*/ 0 h 18"/>
                  <a:gd name="T6" fmla="*/ 0 w 141"/>
                  <a:gd name="T7" fmla="*/ 18 h 18"/>
                  <a:gd name="T8" fmla="*/ 0 60000 65536"/>
                  <a:gd name="T9" fmla="*/ 0 60000 65536"/>
                  <a:gd name="T10" fmla="*/ 0 60000 65536"/>
                  <a:gd name="T11" fmla="*/ 0 60000 65536"/>
                  <a:gd name="T12" fmla="*/ 0 w 141"/>
                  <a:gd name="T13" fmla="*/ 0 h 18"/>
                  <a:gd name="T14" fmla="*/ 141 w 141"/>
                  <a:gd name="T15" fmla="*/ 18 h 18"/>
                </a:gdLst>
                <a:ahLst/>
                <a:cxnLst>
                  <a:cxn ang="T8">
                    <a:pos x="T0" y="T1"/>
                  </a:cxn>
                  <a:cxn ang="T9">
                    <a:pos x="T2" y="T3"/>
                  </a:cxn>
                  <a:cxn ang="T10">
                    <a:pos x="T4" y="T5"/>
                  </a:cxn>
                  <a:cxn ang="T11">
                    <a:pos x="T6" y="T7"/>
                  </a:cxn>
                </a:cxnLst>
                <a:rect l="T12" t="T13" r="T14" b="T15"/>
                <a:pathLst>
                  <a:path w="141" h="18">
                    <a:moveTo>
                      <a:pt x="141" y="9"/>
                    </a:moveTo>
                    <a:cubicBezTo>
                      <a:pt x="119" y="8"/>
                      <a:pt x="97" y="8"/>
                      <a:pt x="75" y="6"/>
                    </a:cubicBezTo>
                    <a:cubicBezTo>
                      <a:pt x="69" y="5"/>
                      <a:pt x="57" y="0"/>
                      <a:pt x="57" y="0"/>
                    </a:cubicBezTo>
                    <a:cubicBezTo>
                      <a:pt x="31" y="2"/>
                      <a:pt x="18" y="0"/>
                      <a:pt x="0" y="18"/>
                    </a:cubicBezTo>
                  </a:path>
                </a:pathLst>
              </a:custGeom>
              <a:solidFill>
                <a:srgbClr val="CC3300"/>
              </a:solidFill>
              <a:ln w="9525">
                <a:solidFill>
                  <a:srgbClr val="CC3300"/>
                </a:solidFill>
                <a:round/>
                <a:headEnd/>
                <a:tailEnd/>
              </a:ln>
            </p:spPr>
            <p:txBody>
              <a:bodyPr/>
              <a:lstStyle/>
              <a:p>
                <a:endParaRPr lang="en-US"/>
              </a:p>
            </p:txBody>
          </p:sp>
          <p:sp>
            <p:nvSpPr>
              <p:cNvPr id="8211" name="Freeform 26"/>
              <p:cNvSpPr>
                <a:spLocks/>
              </p:cNvSpPr>
              <p:nvPr/>
            </p:nvSpPr>
            <p:spPr bwMode="auto">
              <a:xfrm>
                <a:off x="2094" y="3459"/>
                <a:ext cx="324" cy="246"/>
              </a:xfrm>
              <a:custGeom>
                <a:avLst/>
                <a:gdLst>
                  <a:gd name="T0" fmla="*/ 66 w 324"/>
                  <a:gd name="T1" fmla="*/ 0 h 246"/>
                  <a:gd name="T2" fmla="*/ 48 w 324"/>
                  <a:gd name="T3" fmla="*/ 6 h 246"/>
                  <a:gd name="T4" fmla="*/ 33 w 324"/>
                  <a:gd name="T5" fmla="*/ 9 h 246"/>
                  <a:gd name="T6" fmla="*/ 15 w 324"/>
                  <a:gd name="T7" fmla="*/ 15 h 246"/>
                  <a:gd name="T8" fmla="*/ 33 w 324"/>
                  <a:gd name="T9" fmla="*/ 54 h 246"/>
                  <a:gd name="T10" fmla="*/ 60 w 324"/>
                  <a:gd name="T11" fmla="*/ 78 h 246"/>
                  <a:gd name="T12" fmla="*/ 114 w 324"/>
                  <a:gd name="T13" fmla="*/ 93 h 246"/>
                  <a:gd name="T14" fmla="*/ 135 w 324"/>
                  <a:gd name="T15" fmla="*/ 117 h 246"/>
                  <a:gd name="T16" fmla="*/ 138 w 324"/>
                  <a:gd name="T17" fmla="*/ 147 h 246"/>
                  <a:gd name="T18" fmla="*/ 120 w 324"/>
                  <a:gd name="T19" fmla="*/ 153 h 246"/>
                  <a:gd name="T20" fmla="*/ 105 w 324"/>
                  <a:gd name="T21" fmla="*/ 183 h 246"/>
                  <a:gd name="T22" fmla="*/ 99 w 324"/>
                  <a:gd name="T23" fmla="*/ 201 h 246"/>
                  <a:gd name="T24" fmla="*/ 102 w 324"/>
                  <a:gd name="T25" fmla="*/ 228 h 246"/>
                  <a:gd name="T26" fmla="*/ 180 w 324"/>
                  <a:gd name="T27" fmla="*/ 246 h 246"/>
                  <a:gd name="T28" fmla="*/ 234 w 324"/>
                  <a:gd name="T29" fmla="*/ 243 h 246"/>
                  <a:gd name="T30" fmla="*/ 255 w 324"/>
                  <a:gd name="T31" fmla="*/ 231 h 246"/>
                  <a:gd name="T32" fmla="*/ 297 w 324"/>
                  <a:gd name="T33" fmla="*/ 222 h 246"/>
                  <a:gd name="T34" fmla="*/ 324 w 324"/>
                  <a:gd name="T35" fmla="*/ 21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246"/>
                  <a:gd name="T56" fmla="*/ 324 w 324"/>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246">
                    <a:moveTo>
                      <a:pt x="66" y="0"/>
                    </a:moveTo>
                    <a:cubicBezTo>
                      <a:pt x="60" y="2"/>
                      <a:pt x="54" y="5"/>
                      <a:pt x="48" y="6"/>
                    </a:cubicBezTo>
                    <a:cubicBezTo>
                      <a:pt x="43" y="7"/>
                      <a:pt x="38" y="8"/>
                      <a:pt x="33" y="9"/>
                    </a:cubicBezTo>
                    <a:cubicBezTo>
                      <a:pt x="27" y="11"/>
                      <a:pt x="15" y="15"/>
                      <a:pt x="15" y="15"/>
                    </a:cubicBezTo>
                    <a:cubicBezTo>
                      <a:pt x="0" y="37"/>
                      <a:pt x="12" y="40"/>
                      <a:pt x="33" y="54"/>
                    </a:cubicBezTo>
                    <a:cubicBezTo>
                      <a:pt x="43" y="61"/>
                      <a:pt x="49" y="73"/>
                      <a:pt x="60" y="78"/>
                    </a:cubicBezTo>
                    <a:cubicBezTo>
                      <a:pt x="78" y="86"/>
                      <a:pt x="96" y="87"/>
                      <a:pt x="114" y="93"/>
                    </a:cubicBezTo>
                    <a:cubicBezTo>
                      <a:pt x="128" y="114"/>
                      <a:pt x="120" y="107"/>
                      <a:pt x="135" y="117"/>
                    </a:cubicBezTo>
                    <a:cubicBezTo>
                      <a:pt x="141" y="126"/>
                      <a:pt x="149" y="133"/>
                      <a:pt x="138" y="147"/>
                    </a:cubicBezTo>
                    <a:cubicBezTo>
                      <a:pt x="134" y="152"/>
                      <a:pt x="120" y="153"/>
                      <a:pt x="120" y="153"/>
                    </a:cubicBezTo>
                    <a:cubicBezTo>
                      <a:pt x="103" y="179"/>
                      <a:pt x="111" y="161"/>
                      <a:pt x="105" y="183"/>
                    </a:cubicBezTo>
                    <a:cubicBezTo>
                      <a:pt x="103" y="189"/>
                      <a:pt x="99" y="201"/>
                      <a:pt x="99" y="201"/>
                    </a:cubicBezTo>
                    <a:cubicBezTo>
                      <a:pt x="100" y="210"/>
                      <a:pt x="99" y="220"/>
                      <a:pt x="102" y="228"/>
                    </a:cubicBezTo>
                    <a:cubicBezTo>
                      <a:pt x="107" y="240"/>
                      <a:pt x="175" y="246"/>
                      <a:pt x="180" y="246"/>
                    </a:cubicBezTo>
                    <a:cubicBezTo>
                      <a:pt x="198" y="245"/>
                      <a:pt x="216" y="246"/>
                      <a:pt x="234" y="243"/>
                    </a:cubicBezTo>
                    <a:cubicBezTo>
                      <a:pt x="242" y="242"/>
                      <a:pt x="248" y="234"/>
                      <a:pt x="255" y="231"/>
                    </a:cubicBezTo>
                    <a:cubicBezTo>
                      <a:pt x="274" y="223"/>
                      <a:pt x="275" y="225"/>
                      <a:pt x="297" y="222"/>
                    </a:cubicBezTo>
                    <a:cubicBezTo>
                      <a:pt x="318" y="215"/>
                      <a:pt x="309" y="216"/>
                      <a:pt x="324" y="216"/>
                    </a:cubicBezTo>
                  </a:path>
                </a:pathLst>
              </a:custGeom>
              <a:noFill/>
              <a:ln w="9525">
                <a:solidFill>
                  <a:srgbClr val="CC3300"/>
                </a:solidFill>
                <a:round/>
                <a:headEnd/>
                <a:tailEnd/>
              </a:ln>
            </p:spPr>
            <p:txBody>
              <a:bodyPr/>
              <a:lstStyle/>
              <a:p>
                <a:endParaRPr lang="en-US"/>
              </a:p>
            </p:txBody>
          </p:sp>
        </p:grpSp>
        <p:sp>
          <p:nvSpPr>
            <p:cNvPr id="8207" name="Rectangle 28"/>
            <p:cNvSpPr>
              <a:spLocks noChangeArrowheads="1"/>
            </p:cNvSpPr>
            <p:nvPr/>
          </p:nvSpPr>
          <p:spPr bwMode="auto">
            <a:xfrm>
              <a:off x="688" y="3984"/>
              <a:ext cx="864" cy="192"/>
            </a:xfrm>
            <a:prstGeom prst="rect">
              <a:avLst/>
            </a:prstGeom>
            <a:solidFill>
              <a:schemeClr val="accent1"/>
            </a:solidFill>
            <a:ln w="9525">
              <a:noFill/>
              <a:miter lim="800000"/>
              <a:headEnd/>
              <a:tailEnd/>
            </a:ln>
          </p:spPr>
          <p:txBody>
            <a:bodyPr wrap="none" anchor="ctr"/>
            <a:lstStyle/>
            <a:p>
              <a:endParaRPr lang="en-US">
                <a:latin typeface="Arial" charset="0"/>
              </a:endParaRPr>
            </a:p>
          </p:txBody>
        </p:sp>
      </p:gr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533400" y="457200"/>
            <a:ext cx="0" cy="6400800"/>
          </a:xfrm>
          <a:prstGeom prst="line">
            <a:avLst/>
          </a:prstGeom>
          <a:noFill/>
          <a:ln w="38100">
            <a:solidFill>
              <a:srgbClr val="FF00FF"/>
            </a:solidFill>
            <a:round/>
            <a:headEnd/>
            <a:tailEnd/>
          </a:ln>
        </p:spPr>
        <p:txBody>
          <a:bodyPr/>
          <a:lstStyle/>
          <a:p>
            <a:endParaRPr lang="en-US"/>
          </a:p>
        </p:txBody>
      </p:sp>
      <p:sp>
        <p:nvSpPr>
          <p:cNvPr id="9219" name="Line 3"/>
          <p:cNvSpPr>
            <a:spLocks noChangeShapeType="1"/>
          </p:cNvSpPr>
          <p:nvPr/>
        </p:nvSpPr>
        <p:spPr bwMode="auto">
          <a:xfrm>
            <a:off x="1752600" y="304800"/>
            <a:ext cx="7391400" cy="0"/>
          </a:xfrm>
          <a:prstGeom prst="line">
            <a:avLst/>
          </a:prstGeom>
          <a:noFill/>
          <a:ln w="57150">
            <a:solidFill>
              <a:srgbClr val="FF00FF"/>
            </a:solidFill>
            <a:round/>
            <a:headEnd/>
            <a:tailEnd/>
          </a:ln>
        </p:spPr>
        <p:txBody>
          <a:bodyPr/>
          <a:lstStyle/>
          <a:p>
            <a:endParaRPr lang="en-US"/>
          </a:p>
        </p:txBody>
      </p:sp>
      <p:sp>
        <p:nvSpPr>
          <p:cNvPr id="9220" name="Line 4"/>
          <p:cNvSpPr>
            <a:spLocks noChangeShapeType="1"/>
          </p:cNvSpPr>
          <p:nvPr/>
        </p:nvSpPr>
        <p:spPr bwMode="auto">
          <a:xfrm>
            <a:off x="0" y="6477000"/>
            <a:ext cx="7543800" cy="0"/>
          </a:xfrm>
          <a:prstGeom prst="line">
            <a:avLst/>
          </a:prstGeom>
          <a:noFill/>
          <a:ln w="57150">
            <a:solidFill>
              <a:srgbClr val="FF00FF"/>
            </a:solidFill>
            <a:round/>
            <a:headEnd/>
            <a:tailEnd/>
          </a:ln>
        </p:spPr>
        <p:txBody>
          <a:bodyPr/>
          <a:lstStyle/>
          <a:p>
            <a:endParaRPr lang="en-US"/>
          </a:p>
        </p:txBody>
      </p:sp>
      <p:sp>
        <p:nvSpPr>
          <p:cNvPr id="9221" name="Line 5"/>
          <p:cNvSpPr>
            <a:spLocks noChangeShapeType="1"/>
          </p:cNvSpPr>
          <p:nvPr/>
        </p:nvSpPr>
        <p:spPr bwMode="auto">
          <a:xfrm>
            <a:off x="8915400" y="76200"/>
            <a:ext cx="0" cy="6324600"/>
          </a:xfrm>
          <a:prstGeom prst="line">
            <a:avLst/>
          </a:prstGeom>
          <a:noFill/>
          <a:ln w="38100">
            <a:solidFill>
              <a:srgbClr val="FF00FF"/>
            </a:solidFill>
            <a:round/>
            <a:headEnd/>
            <a:tailEnd/>
          </a:ln>
        </p:spPr>
        <p:txBody>
          <a:bodyPr/>
          <a:lstStyle/>
          <a:p>
            <a:endParaRPr lang="en-US"/>
          </a:p>
        </p:txBody>
      </p:sp>
      <p:sp>
        <p:nvSpPr>
          <p:cNvPr id="9222" name="WordArt 12" descr="Green marble"/>
          <p:cNvSpPr>
            <a:spLocks noChangeArrowheads="1" noChangeShapeType="1" noTextEdit="1"/>
          </p:cNvSpPr>
          <p:nvPr/>
        </p:nvSpPr>
        <p:spPr bwMode="auto">
          <a:xfrm>
            <a:off x="1828800" y="279400"/>
            <a:ext cx="6219825" cy="5238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blipFill dpi="0" rotWithShape="1">
                  <a:blip r:embed="rId2"/>
                  <a:srcRect/>
                  <a:tile tx="0" ty="0" sx="100000" sy="100000" flip="none" algn="tl"/>
                </a:blipFill>
                <a:effectLst>
                  <a:outerShdw dist="35921" dir="2700000" algn="ctr" rotWithShape="0">
                    <a:srgbClr val="990000"/>
                  </a:outerShdw>
                </a:effectLst>
                <a:latin typeface="Arial"/>
                <a:cs typeface="Arial"/>
              </a:rPr>
              <a:t>Chiến thắng lịch sử Điện Biên Phủ</a:t>
            </a:r>
          </a:p>
        </p:txBody>
      </p:sp>
      <p:sp>
        <p:nvSpPr>
          <p:cNvPr id="9223" name="WordArt 13"/>
          <p:cNvSpPr>
            <a:spLocks noChangeArrowheads="1" noChangeShapeType="1" noTextEdit="1"/>
          </p:cNvSpPr>
          <p:nvPr/>
        </p:nvSpPr>
        <p:spPr bwMode="auto">
          <a:xfrm>
            <a:off x="609600" y="304800"/>
            <a:ext cx="1152525" cy="428625"/>
          </a:xfrm>
          <a:prstGeom prst="rect">
            <a:avLst/>
          </a:prstGeom>
        </p:spPr>
        <p:txBody>
          <a:bodyPr wrap="none" fromWordArt="1">
            <a:prstTxWarp prst="textPlain">
              <a:avLst>
                <a:gd name="adj" fmla="val 50000"/>
              </a:avLst>
            </a:prstTxWarp>
          </a:bodyPr>
          <a:lstStyle/>
          <a:p>
            <a:pPr algn="ctr"/>
            <a:r>
              <a:rPr lang="en-US" sz="2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a:t>
            </a:r>
          </a:p>
        </p:txBody>
      </p:sp>
      <p:sp>
        <p:nvSpPr>
          <p:cNvPr id="95246" name="Text Box 14"/>
          <p:cNvSpPr txBox="1">
            <a:spLocks noChangeArrowheads="1"/>
          </p:cNvSpPr>
          <p:nvPr/>
        </p:nvSpPr>
        <p:spPr bwMode="auto">
          <a:xfrm>
            <a:off x="762000" y="1644650"/>
            <a:ext cx="7912100" cy="954107"/>
          </a:xfrm>
          <a:prstGeom prst="rect">
            <a:avLst/>
          </a:prstGeom>
          <a:solidFill>
            <a:schemeClr val="accent1"/>
          </a:solidFill>
          <a:ln w="9525">
            <a:noFill/>
            <a:miter lim="800000"/>
            <a:headEnd/>
            <a:tailEnd/>
          </a:ln>
        </p:spPr>
        <p:txBody>
          <a:bodyPr>
            <a:spAutoFit/>
          </a:bodyPr>
          <a:lstStyle/>
          <a:p>
            <a:pPr algn="just"/>
            <a:r>
              <a:rPr lang="en-US" sz="2800" dirty="0">
                <a:solidFill>
                  <a:srgbClr val="0000CC"/>
                </a:solidFill>
                <a:latin typeface="Arial" charset="0"/>
              </a:rPr>
              <a:t>1. </a:t>
            </a:r>
            <a:r>
              <a:rPr lang="en-US" sz="2800" dirty="0" err="1" smtClean="0">
                <a:solidFill>
                  <a:srgbClr val="0000CC"/>
                </a:solidFill>
                <a:latin typeface="Arial" charset="0"/>
              </a:rPr>
              <a:t>Nguyên</a:t>
            </a:r>
            <a:r>
              <a:rPr lang="en-US" sz="2800" dirty="0" smtClean="0">
                <a:solidFill>
                  <a:srgbClr val="0000CC"/>
                </a:solidFill>
                <a:latin typeface="Arial" charset="0"/>
              </a:rPr>
              <a:t> </a:t>
            </a:r>
            <a:r>
              <a:rPr lang="en-US" sz="2800" dirty="0" err="1" smtClean="0">
                <a:solidFill>
                  <a:srgbClr val="0000CC"/>
                </a:solidFill>
                <a:latin typeface="Arial" charset="0"/>
              </a:rPr>
              <a:t>nhân</a:t>
            </a:r>
            <a:r>
              <a:rPr lang="en-US" sz="2800" dirty="0" smtClean="0">
                <a:solidFill>
                  <a:srgbClr val="0000CC"/>
                </a:solidFill>
                <a:latin typeface="Arial" charset="0"/>
              </a:rPr>
              <a:t> ta </a:t>
            </a:r>
            <a:r>
              <a:rPr lang="en-US" sz="2800" dirty="0" err="1">
                <a:solidFill>
                  <a:srgbClr val="0000CC"/>
                </a:solidFill>
                <a:latin typeface="Arial" charset="0"/>
              </a:rPr>
              <a:t>phải</a:t>
            </a:r>
            <a:r>
              <a:rPr lang="en-US" sz="2800" dirty="0">
                <a:solidFill>
                  <a:srgbClr val="0000CC"/>
                </a:solidFill>
                <a:latin typeface="Arial" charset="0"/>
              </a:rPr>
              <a:t> </a:t>
            </a:r>
            <a:r>
              <a:rPr lang="en-US" sz="2800" dirty="0" err="1">
                <a:solidFill>
                  <a:srgbClr val="0000CC"/>
                </a:solidFill>
                <a:latin typeface="Arial" charset="0"/>
              </a:rPr>
              <a:t>mở</a:t>
            </a:r>
            <a:r>
              <a:rPr lang="en-US" sz="2800" dirty="0">
                <a:solidFill>
                  <a:srgbClr val="0000CC"/>
                </a:solidFill>
                <a:latin typeface="Arial" charset="0"/>
              </a:rPr>
              <a:t> </a:t>
            </a:r>
            <a:r>
              <a:rPr lang="en-US" sz="2800" dirty="0" err="1">
                <a:solidFill>
                  <a:srgbClr val="0000CC"/>
                </a:solidFill>
                <a:latin typeface="Arial" charset="0"/>
              </a:rPr>
              <a:t>chiến</a:t>
            </a:r>
            <a:r>
              <a:rPr lang="en-US" sz="2800" dirty="0">
                <a:solidFill>
                  <a:srgbClr val="0000CC"/>
                </a:solidFill>
                <a:latin typeface="Arial" charset="0"/>
              </a:rPr>
              <a:t> </a:t>
            </a:r>
            <a:r>
              <a:rPr lang="en-US" sz="2800" dirty="0" err="1">
                <a:solidFill>
                  <a:srgbClr val="0000CC"/>
                </a:solidFill>
                <a:latin typeface="Arial" charset="0"/>
              </a:rPr>
              <a:t>dịch</a:t>
            </a:r>
            <a:r>
              <a:rPr lang="en-US" sz="2800" dirty="0">
                <a:solidFill>
                  <a:srgbClr val="0000CC"/>
                </a:solidFill>
                <a:latin typeface="Arial" charset="0"/>
              </a:rPr>
              <a:t> </a:t>
            </a:r>
            <a:r>
              <a:rPr lang="en-US" sz="2800" dirty="0" err="1">
                <a:solidFill>
                  <a:srgbClr val="0000CC"/>
                </a:solidFill>
                <a:latin typeface="Arial" charset="0"/>
              </a:rPr>
              <a:t>Điện</a:t>
            </a:r>
            <a:r>
              <a:rPr lang="en-US" sz="2800" dirty="0">
                <a:solidFill>
                  <a:srgbClr val="0000CC"/>
                </a:solidFill>
                <a:latin typeface="Arial" charset="0"/>
              </a:rPr>
              <a:t> </a:t>
            </a:r>
            <a:r>
              <a:rPr lang="en-US" sz="2800" dirty="0" err="1">
                <a:solidFill>
                  <a:srgbClr val="0000CC"/>
                </a:solidFill>
                <a:latin typeface="Arial" charset="0"/>
              </a:rPr>
              <a:t>Biên</a:t>
            </a:r>
            <a:r>
              <a:rPr lang="en-US" sz="2800" dirty="0">
                <a:solidFill>
                  <a:srgbClr val="0000CC"/>
                </a:solidFill>
                <a:latin typeface="Arial" charset="0"/>
              </a:rPr>
              <a:t> </a:t>
            </a:r>
            <a:r>
              <a:rPr lang="en-US" sz="2800" dirty="0" err="1">
                <a:solidFill>
                  <a:srgbClr val="0000CC"/>
                </a:solidFill>
                <a:latin typeface="Arial" charset="0"/>
              </a:rPr>
              <a:t>Phủ</a:t>
            </a:r>
            <a:r>
              <a:rPr lang="en-US" sz="2800" dirty="0">
                <a:solidFill>
                  <a:srgbClr val="0000CC"/>
                </a:solidFill>
                <a:latin typeface="Arial" charset="0"/>
              </a:rPr>
              <a:t>?  </a:t>
            </a:r>
          </a:p>
        </p:txBody>
      </p:sp>
      <p:sp>
        <p:nvSpPr>
          <p:cNvPr id="9225" name="Text Box 19"/>
          <p:cNvSpPr txBox="1">
            <a:spLocks noChangeArrowheads="1"/>
          </p:cNvSpPr>
          <p:nvPr/>
        </p:nvSpPr>
        <p:spPr bwMode="auto">
          <a:xfrm>
            <a:off x="2362200" y="981075"/>
            <a:ext cx="5380038" cy="523875"/>
          </a:xfrm>
          <a:prstGeom prst="rect">
            <a:avLst/>
          </a:prstGeom>
          <a:solidFill>
            <a:srgbClr val="99FFCC"/>
          </a:solidFill>
          <a:ln w="9525">
            <a:noFill/>
            <a:miter lim="800000"/>
            <a:headEnd/>
            <a:tailEnd/>
          </a:ln>
        </p:spPr>
        <p:txBody>
          <a:bodyPr wrap="none">
            <a:spAutoFit/>
          </a:bodyPr>
          <a:lstStyle/>
          <a:p>
            <a:r>
              <a:rPr lang="en-US" sz="2800" b="1">
                <a:solidFill>
                  <a:srgbClr val="FF0000"/>
                </a:solidFill>
                <a:latin typeface="Arial" charset="0"/>
              </a:rPr>
              <a:t>Hoạt động1:</a:t>
            </a:r>
            <a:r>
              <a:rPr lang="en-US" sz="2800" b="1">
                <a:solidFill>
                  <a:srgbClr val="D60093"/>
                </a:solidFill>
                <a:latin typeface="Arial" charset="0"/>
              </a:rPr>
              <a:t> Làm việc cá nhân</a:t>
            </a:r>
          </a:p>
        </p:txBody>
      </p:sp>
      <p:sp>
        <p:nvSpPr>
          <p:cNvPr id="95254" name="Text Box 22"/>
          <p:cNvSpPr txBox="1">
            <a:spLocks noChangeArrowheads="1"/>
          </p:cNvSpPr>
          <p:nvPr/>
        </p:nvSpPr>
        <p:spPr bwMode="auto">
          <a:xfrm>
            <a:off x="838200" y="3733800"/>
            <a:ext cx="7620000" cy="1373187"/>
          </a:xfrm>
          <a:prstGeom prst="rect">
            <a:avLst/>
          </a:prstGeom>
          <a:solidFill>
            <a:srgbClr val="CCECFF"/>
          </a:solidFill>
          <a:ln w="9525">
            <a:noFill/>
            <a:miter lim="800000"/>
            <a:headEnd/>
            <a:tailEnd/>
          </a:ln>
        </p:spPr>
        <p:txBody>
          <a:bodyPr>
            <a:spAutoFit/>
          </a:bodyPr>
          <a:lstStyle/>
          <a:p>
            <a:pPr algn="just"/>
            <a:r>
              <a:rPr lang="en-US" sz="2800" dirty="0">
                <a:solidFill>
                  <a:srgbClr val="FF0000"/>
                </a:solidFill>
                <a:latin typeface="Arial" charset="0"/>
              </a:rPr>
              <a:t>Ta </a:t>
            </a:r>
            <a:r>
              <a:rPr lang="en-US" sz="2800" dirty="0" err="1">
                <a:solidFill>
                  <a:srgbClr val="FF0000"/>
                </a:solidFill>
                <a:latin typeface="Arial" charset="0"/>
              </a:rPr>
              <a:t>mở</a:t>
            </a:r>
            <a:r>
              <a:rPr lang="en-US" sz="2800" dirty="0">
                <a:solidFill>
                  <a:srgbClr val="FF0000"/>
                </a:solidFill>
                <a:latin typeface="Arial" charset="0"/>
              </a:rPr>
              <a:t> </a:t>
            </a:r>
            <a:r>
              <a:rPr lang="en-US" sz="2800" dirty="0" err="1">
                <a:solidFill>
                  <a:srgbClr val="FF0000"/>
                </a:solidFill>
                <a:latin typeface="Arial" charset="0"/>
              </a:rPr>
              <a:t>chiến</a:t>
            </a:r>
            <a:r>
              <a:rPr lang="en-US" sz="2800" dirty="0">
                <a:solidFill>
                  <a:srgbClr val="FF0000"/>
                </a:solidFill>
                <a:latin typeface="Arial" charset="0"/>
              </a:rPr>
              <a:t> </a:t>
            </a:r>
            <a:r>
              <a:rPr lang="en-US" sz="2800" dirty="0" err="1">
                <a:solidFill>
                  <a:srgbClr val="FF0000"/>
                </a:solidFill>
                <a:latin typeface="Arial" charset="0"/>
              </a:rPr>
              <a:t>dịch</a:t>
            </a:r>
            <a:r>
              <a:rPr lang="en-US" sz="2800" dirty="0">
                <a:solidFill>
                  <a:srgbClr val="FF0000"/>
                </a:solidFill>
                <a:latin typeface="Arial" charset="0"/>
              </a:rPr>
              <a:t> </a:t>
            </a:r>
            <a:r>
              <a:rPr lang="en-US" sz="2800" dirty="0" err="1">
                <a:solidFill>
                  <a:srgbClr val="FF0000"/>
                </a:solidFill>
                <a:latin typeface="Arial" charset="0"/>
              </a:rPr>
              <a:t>này</a:t>
            </a:r>
            <a:r>
              <a:rPr lang="en-US" sz="2800" dirty="0">
                <a:solidFill>
                  <a:srgbClr val="FF0000"/>
                </a:solidFill>
                <a:latin typeface="Arial" charset="0"/>
              </a:rPr>
              <a:t> </a:t>
            </a:r>
            <a:r>
              <a:rPr lang="en-US" sz="2800" dirty="0" err="1">
                <a:solidFill>
                  <a:srgbClr val="FF0000"/>
                </a:solidFill>
                <a:latin typeface="Arial" charset="0"/>
              </a:rPr>
              <a:t>nhằm</a:t>
            </a:r>
            <a:r>
              <a:rPr lang="en-US" sz="2800" dirty="0">
                <a:solidFill>
                  <a:srgbClr val="FF0000"/>
                </a:solidFill>
                <a:latin typeface="Arial" charset="0"/>
              </a:rPr>
              <a:t> </a:t>
            </a:r>
            <a:r>
              <a:rPr lang="en-US" sz="2800" dirty="0" err="1">
                <a:solidFill>
                  <a:srgbClr val="FF0000"/>
                </a:solidFill>
                <a:latin typeface="Arial" charset="0"/>
              </a:rPr>
              <a:t>tiêu</a:t>
            </a:r>
            <a:r>
              <a:rPr lang="en-US" sz="2800" dirty="0">
                <a:solidFill>
                  <a:srgbClr val="FF0000"/>
                </a:solidFill>
                <a:latin typeface="Arial" charset="0"/>
              </a:rPr>
              <a:t> </a:t>
            </a:r>
            <a:r>
              <a:rPr lang="en-US" sz="2800" dirty="0" err="1">
                <a:solidFill>
                  <a:srgbClr val="FF0000"/>
                </a:solidFill>
                <a:latin typeface="Arial" charset="0"/>
              </a:rPr>
              <a:t>diệt</a:t>
            </a:r>
            <a:r>
              <a:rPr lang="en-US" sz="2800" dirty="0">
                <a:solidFill>
                  <a:srgbClr val="FF0000"/>
                </a:solidFill>
                <a:latin typeface="Arial" charset="0"/>
              </a:rPr>
              <a:t> </a:t>
            </a:r>
            <a:r>
              <a:rPr lang="en-US" sz="2800" dirty="0" err="1">
                <a:solidFill>
                  <a:srgbClr val="FF0000"/>
                </a:solidFill>
                <a:latin typeface="Arial" charset="0"/>
              </a:rPr>
              <a:t>lực</a:t>
            </a:r>
            <a:r>
              <a:rPr lang="en-US" sz="2800" dirty="0">
                <a:solidFill>
                  <a:srgbClr val="FF0000"/>
                </a:solidFill>
                <a:latin typeface="Arial" charset="0"/>
              </a:rPr>
              <a:t> </a:t>
            </a:r>
            <a:r>
              <a:rPr lang="en-US" sz="2800" dirty="0" err="1">
                <a:solidFill>
                  <a:srgbClr val="FF0000"/>
                </a:solidFill>
                <a:latin typeface="Arial" charset="0"/>
              </a:rPr>
              <a:t>lượng</a:t>
            </a:r>
            <a:r>
              <a:rPr lang="en-US" sz="2800" dirty="0">
                <a:solidFill>
                  <a:srgbClr val="FF0000"/>
                </a:solidFill>
                <a:latin typeface="Arial" charset="0"/>
              </a:rPr>
              <a:t> </a:t>
            </a:r>
            <a:r>
              <a:rPr lang="en-US" sz="2800" dirty="0" err="1">
                <a:solidFill>
                  <a:srgbClr val="FF0000"/>
                </a:solidFill>
                <a:latin typeface="Arial" charset="0"/>
              </a:rPr>
              <a:t>địch</a:t>
            </a:r>
            <a:r>
              <a:rPr lang="en-US" sz="2800" dirty="0">
                <a:solidFill>
                  <a:srgbClr val="FF0000"/>
                </a:solidFill>
                <a:latin typeface="Arial" charset="0"/>
              </a:rPr>
              <a:t>, </a:t>
            </a:r>
            <a:r>
              <a:rPr lang="en-US" sz="2800" dirty="0" err="1">
                <a:solidFill>
                  <a:srgbClr val="FF0000"/>
                </a:solidFill>
                <a:latin typeface="Arial" charset="0"/>
              </a:rPr>
              <a:t>giải</a:t>
            </a:r>
            <a:r>
              <a:rPr lang="en-US" sz="2800" dirty="0">
                <a:solidFill>
                  <a:srgbClr val="FF0000"/>
                </a:solidFill>
                <a:latin typeface="Arial" charset="0"/>
              </a:rPr>
              <a:t> </a:t>
            </a:r>
            <a:r>
              <a:rPr lang="en-US" sz="2800" dirty="0" err="1">
                <a:solidFill>
                  <a:srgbClr val="FF0000"/>
                </a:solidFill>
                <a:latin typeface="Arial" charset="0"/>
              </a:rPr>
              <a:t>phóng</a:t>
            </a:r>
            <a:r>
              <a:rPr lang="en-US" sz="2800" dirty="0">
                <a:solidFill>
                  <a:srgbClr val="FF0000"/>
                </a:solidFill>
                <a:latin typeface="Arial" charset="0"/>
              </a:rPr>
              <a:t> </a:t>
            </a:r>
            <a:r>
              <a:rPr lang="en-US" sz="2800" dirty="0" err="1">
                <a:solidFill>
                  <a:srgbClr val="FF0000"/>
                </a:solidFill>
                <a:latin typeface="Arial" charset="0"/>
              </a:rPr>
              <a:t>vùng</a:t>
            </a:r>
            <a:r>
              <a:rPr lang="en-US" sz="2800" dirty="0">
                <a:solidFill>
                  <a:srgbClr val="FF0000"/>
                </a:solidFill>
                <a:latin typeface="Arial" charset="0"/>
              </a:rPr>
              <a:t> </a:t>
            </a:r>
            <a:r>
              <a:rPr lang="en-US" sz="2800" dirty="0" err="1">
                <a:solidFill>
                  <a:srgbClr val="FF0000"/>
                </a:solidFill>
                <a:latin typeface="Arial" charset="0"/>
              </a:rPr>
              <a:t>Tây</a:t>
            </a:r>
            <a:r>
              <a:rPr lang="en-US" sz="2800" dirty="0">
                <a:solidFill>
                  <a:srgbClr val="FF0000"/>
                </a:solidFill>
                <a:latin typeface="Arial" charset="0"/>
              </a:rPr>
              <a:t> </a:t>
            </a:r>
            <a:r>
              <a:rPr lang="en-US" sz="2800" dirty="0" err="1">
                <a:solidFill>
                  <a:srgbClr val="FF0000"/>
                </a:solidFill>
                <a:latin typeface="Arial" charset="0"/>
              </a:rPr>
              <a:t>Bắc</a:t>
            </a:r>
            <a:r>
              <a:rPr lang="en-US" sz="2800" dirty="0">
                <a:solidFill>
                  <a:srgbClr val="FF0000"/>
                </a:solidFill>
                <a:latin typeface="Arial" charset="0"/>
              </a:rPr>
              <a:t>, </a:t>
            </a:r>
            <a:r>
              <a:rPr lang="en-US" sz="2800" dirty="0" err="1">
                <a:solidFill>
                  <a:srgbClr val="FF0000"/>
                </a:solidFill>
                <a:latin typeface="Arial" charset="0"/>
              </a:rPr>
              <a:t>tạo</a:t>
            </a:r>
            <a:r>
              <a:rPr lang="en-US" sz="2800" dirty="0">
                <a:solidFill>
                  <a:srgbClr val="FF0000"/>
                </a:solidFill>
                <a:latin typeface="Arial" charset="0"/>
              </a:rPr>
              <a:t> </a:t>
            </a:r>
            <a:r>
              <a:rPr lang="en-US" sz="2800" dirty="0" err="1">
                <a:solidFill>
                  <a:srgbClr val="FF0000"/>
                </a:solidFill>
                <a:latin typeface="Arial" charset="0"/>
              </a:rPr>
              <a:t>điều</a:t>
            </a:r>
            <a:r>
              <a:rPr lang="en-US" sz="2800" dirty="0">
                <a:solidFill>
                  <a:srgbClr val="FF0000"/>
                </a:solidFill>
                <a:latin typeface="Arial" charset="0"/>
              </a:rPr>
              <a:t> </a:t>
            </a:r>
            <a:r>
              <a:rPr lang="en-US" sz="2800" dirty="0" err="1">
                <a:solidFill>
                  <a:srgbClr val="FF0000"/>
                </a:solidFill>
                <a:latin typeface="Arial" charset="0"/>
              </a:rPr>
              <a:t>kiện</a:t>
            </a:r>
            <a:r>
              <a:rPr lang="en-US" sz="2800" dirty="0">
                <a:solidFill>
                  <a:srgbClr val="FF0000"/>
                </a:solidFill>
                <a:latin typeface="Arial" charset="0"/>
              </a:rPr>
              <a:t> </a:t>
            </a:r>
            <a:r>
              <a:rPr lang="en-US" sz="2800" dirty="0" err="1">
                <a:solidFill>
                  <a:srgbClr val="FF0000"/>
                </a:solidFill>
                <a:latin typeface="Arial" charset="0"/>
              </a:rPr>
              <a:t>giải</a:t>
            </a:r>
            <a:r>
              <a:rPr lang="en-US" sz="2800" dirty="0">
                <a:solidFill>
                  <a:srgbClr val="FF0000"/>
                </a:solidFill>
                <a:latin typeface="Arial" charset="0"/>
              </a:rPr>
              <a:t> </a:t>
            </a:r>
            <a:r>
              <a:rPr lang="en-US" sz="2800" dirty="0" err="1">
                <a:solidFill>
                  <a:srgbClr val="FF0000"/>
                </a:solidFill>
                <a:latin typeface="Arial" charset="0"/>
              </a:rPr>
              <a:t>phóng</a:t>
            </a:r>
            <a:r>
              <a:rPr lang="en-US" sz="2800" dirty="0">
                <a:solidFill>
                  <a:srgbClr val="FF0000"/>
                </a:solidFill>
                <a:latin typeface="Arial" charset="0"/>
              </a:rPr>
              <a:t> </a:t>
            </a:r>
            <a:r>
              <a:rPr lang="en-US" sz="2800" dirty="0" err="1">
                <a:solidFill>
                  <a:srgbClr val="FF0000"/>
                </a:solidFill>
                <a:latin typeface="Arial" charset="0"/>
              </a:rPr>
              <a:t>Bắc</a:t>
            </a:r>
            <a:r>
              <a:rPr lang="en-US" sz="2800" dirty="0">
                <a:solidFill>
                  <a:srgbClr val="FF0000"/>
                </a:solidFill>
                <a:latin typeface="Arial" charset="0"/>
              </a:rPr>
              <a:t> </a:t>
            </a:r>
            <a:r>
              <a:rPr lang="en-US" sz="2800" dirty="0" err="1">
                <a:solidFill>
                  <a:srgbClr val="FF0000"/>
                </a:solidFill>
                <a:latin typeface="Arial" charset="0"/>
              </a:rPr>
              <a:t>Lào</a:t>
            </a:r>
            <a:r>
              <a:rPr lang="en-US" sz="2800" dirty="0">
                <a:solidFill>
                  <a:srgbClr val="FF0000"/>
                </a:solidFill>
                <a:latin typeface="Arial" charset="0"/>
              </a:rPr>
              <a:t>.</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46"/>
                                        </p:tgtEl>
                                        <p:attrNameLst>
                                          <p:attrName>style.visibility</p:attrName>
                                        </p:attrNameLst>
                                      </p:cBhvr>
                                      <p:to>
                                        <p:strVal val="visible"/>
                                      </p:to>
                                    </p:set>
                                    <p:anim calcmode="lin" valueType="num">
                                      <p:cBhvr>
                                        <p:cTn id="7" dur="1000" fill="hold"/>
                                        <p:tgtEl>
                                          <p:spTgt spid="95246"/>
                                        </p:tgtEl>
                                        <p:attrNameLst>
                                          <p:attrName>ppt_w</p:attrName>
                                        </p:attrNameLst>
                                      </p:cBhvr>
                                      <p:tavLst>
                                        <p:tav tm="0">
                                          <p:val>
                                            <p:strVal val="#ppt_w*0.70"/>
                                          </p:val>
                                        </p:tav>
                                        <p:tav tm="100000">
                                          <p:val>
                                            <p:strVal val="#ppt_w"/>
                                          </p:val>
                                        </p:tav>
                                      </p:tavLst>
                                    </p:anim>
                                    <p:anim calcmode="lin" valueType="num">
                                      <p:cBhvr>
                                        <p:cTn id="8" dur="1000" fill="hold"/>
                                        <p:tgtEl>
                                          <p:spTgt spid="95246"/>
                                        </p:tgtEl>
                                        <p:attrNameLst>
                                          <p:attrName>ppt_h</p:attrName>
                                        </p:attrNameLst>
                                      </p:cBhvr>
                                      <p:tavLst>
                                        <p:tav tm="0">
                                          <p:val>
                                            <p:strVal val="#ppt_h"/>
                                          </p:val>
                                        </p:tav>
                                        <p:tav tm="100000">
                                          <p:val>
                                            <p:strVal val="#ppt_h"/>
                                          </p:val>
                                        </p:tav>
                                      </p:tavLst>
                                    </p:anim>
                                    <p:animEffect transition="in" filter="fade">
                                      <p:cBhvr>
                                        <p:cTn id="9" dur="1000"/>
                                        <p:tgtEl>
                                          <p:spTgt spid="952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5254"/>
                                        </p:tgtEl>
                                        <p:attrNameLst>
                                          <p:attrName>style.visibility</p:attrName>
                                        </p:attrNameLst>
                                      </p:cBhvr>
                                      <p:to>
                                        <p:strVal val="visible"/>
                                      </p:to>
                                    </p:set>
                                    <p:animEffect transition="in" filter="fade">
                                      <p:cBhvr>
                                        <p:cTn id="14" dur="1000"/>
                                        <p:tgtEl>
                                          <p:spTgt spid="95254"/>
                                        </p:tgtEl>
                                      </p:cBhvr>
                                    </p:animEffect>
                                    <p:anim calcmode="lin" valueType="num">
                                      <p:cBhvr>
                                        <p:cTn id="15" dur="1000" fill="hold"/>
                                        <p:tgtEl>
                                          <p:spTgt spid="95254"/>
                                        </p:tgtEl>
                                        <p:attrNameLst>
                                          <p:attrName>ppt_x</p:attrName>
                                        </p:attrNameLst>
                                      </p:cBhvr>
                                      <p:tavLst>
                                        <p:tav tm="0">
                                          <p:val>
                                            <p:strVal val="#ppt_x"/>
                                          </p:val>
                                        </p:tav>
                                        <p:tav tm="100000">
                                          <p:val>
                                            <p:strVal val="#ppt_x"/>
                                          </p:val>
                                        </p:tav>
                                      </p:tavLst>
                                    </p:anim>
                                    <p:anim calcmode="lin" valueType="num">
                                      <p:cBhvr>
                                        <p:cTn id="16" dur="1000" fill="hold"/>
                                        <p:tgtEl>
                                          <p:spTgt spid="95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6" grpId="0" animBg="1"/>
      <p:bldP spid="95254" grpId="0" animBg="1"/>
    </p:bld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2670</TotalTime>
  <Words>1446</Words>
  <Application>Microsoft Office PowerPoint</Application>
  <PresentationFormat>On-screen Show (4:3)</PresentationFormat>
  <Paragraphs>163</Paragraphs>
  <Slides>27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Arial Black</vt:lpstr>
      <vt:lpstr>Times New Roman</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Admin</cp:lastModifiedBy>
  <cp:revision>244</cp:revision>
  <dcterms:created xsi:type="dcterms:W3CDTF">2008-03-26T01:51:40Z</dcterms:created>
  <dcterms:modified xsi:type="dcterms:W3CDTF">2025-02-11T07:58:27Z</dcterms:modified>
</cp:coreProperties>
</file>