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320" r:id="rId2"/>
    <p:sldId id="332" r:id="rId3"/>
    <p:sldId id="355" r:id="rId4"/>
    <p:sldId id="363" r:id="rId5"/>
    <p:sldId id="365" r:id="rId6"/>
    <p:sldId id="364" r:id="rId7"/>
    <p:sldId id="379" r:id="rId8"/>
    <p:sldId id="257" r:id="rId9"/>
    <p:sldId id="357" r:id="rId10"/>
    <p:sldId id="351" r:id="rId11"/>
    <p:sldId id="359" r:id="rId12"/>
    <p:sldId id="360" r:id="rId13"/>
    <p:sldId id="361" r:id="rId14"/>
    <p:sldId id="362" r:id="rId15"/>
    <p:sldId id="380" r:id="rId16"/>
    <p:sldId id="34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250" autoAdjust="0"/>
    <p:restoredTop sz="94660"/>
  </p:normalViewPr>
  <p:slideViewPr>
    <p:cSldViewPr snapToGrid="0">
      <p:cViewPr>
        <p:scale>
          <a:sx n="53" d="100"/>
          <a:sy n="53" d="100"/>
        </p:scale>
        <p:origin x="1164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915AA-8530-4DF8-8A91-F0686F7245F4}" type="datetimeFigureOut">
              <a:rPr lang="en-US" smtClean="0"/>
              <a:t>20/12/2024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16610B-1637-49C3-BAF7-6F1927766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127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CA3864-D368-4202-A9AE-602D5EBF21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875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CA3864-D368-4202-A9AE-602D5EBF21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9523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CA3864-D368-4202-A9AE-602D5EBF21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0852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841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EEC785-8258-4085-BCB6-9C307FB26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203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2C1C9C-54C0-4EFA-9D2D-FA29CE904BC8}" type="datetimeFigureOut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>
                <a:defRPr/>
              </a:pPr>
              <a:t>20/12/2024</a:t>
            </a:fld>
            <a:endParaRPr lang="en-US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endParaRPr lang="en-US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400F36CE-022B-4193-B53C-B2546A543441}" type="slidenum">
              <a:rPr lang="en-US" altLang="vi-VN" sz="1200" smtClean="0">
                <a:solidFill>
                  <a:srgbClr val="898989"/>
                </a:solidFill>
                <a:cs typeface="Arial" panose="020B060402020202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 sz="120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125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2715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audio" Target="NUL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0.png"/><Relationship Id="rId18" Type="http://schemas.openxmlformats.org/officeDocument/2006/relationships/image" Target="../media/image15.svg"/><Relationship Id="rId3" Type="http://schemas.microsoft.com/office/2007/relationships/media" Target="../media/media2.mp3"/><Relationship Id="rId21" Type="http://schemas.openxmlformats.org/officeDocument/2006/relationships/image" Target="../media/image18.png"/><Relationship Id="rId7" Type="http://schemas.microsoft.com/office/2007/relationships/media" Target="../media/media4.mp3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audio" Target="../media/media1.mp3"/><Relationship Id="rId16" Type="http://schemas.openxmlformats.org/officeDocument/2006/relationships/image" Target="../media/image13.svg"/><Relationship Id="rId20" Type="http://schemas.openxmlformats.org/officeDocument/2006/relationships/image" Target="../media/image17.svg"/><Relationship Id="rId1" Type="http://schemas.microsoft.com/office/2007/relationships/media" Target="../media/media1.mp3"/><Relationship Id="rId6" Type="http://schemas.microsoft.com/office/2007/relationships/media" Target="../media/media3.mp3"/><Relationship Id="rId11" Type="http://schemas.openxmlformats.org/officeDocument/2006/relationships/image" Target="../media/image6.jpeg"/><Relationship Id="rId5" Type="http://schemas.openxmlformats.org/officeDocument/2006/relationships/audio" Target="NULL" TargetMode="External"/><Relationship Id="rId15" Type="http://schemas.openxmlformats.org/officeDocument/2006/relationships/image" Target="../media/image12.png"/><Relationship Id="rId23" Type="http://schemas.openxmlformats.org/officeDocument/2006/relationships/image" Target="../media/image19.png"/><Relationship Id="rId10" Type="http://schemas.openxmlformats.org/officeDocument/2006/relationships/notesSlide" Target="../notesSlides/notesSlide1.xml"/><Relationship Id="rId19" Type="http://schemas.openxmlformats.org/officeDocument/2006/relationships/image" Target="../media/image16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3.xml"/><Relationship Id="rId14" Type="http://schemas.openxmlformats.org/officeDocument/2006/relationships/image" Target="../media/image11.svg"/><Relationship Id="rId22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0.png"/><Relationship Id="rId18" Type="http://schemas.openxmlformats.org/officeDocument/2006/relationships/image" Target="../media/image15.svg"/><Relationship Id="rId3" Type="http://schemas.microsoft.com/office/2007/relationships/media" Target="../media/media2.mp3"/><Relationship Id="rId21" Type="http://schemas.openxmlformats.org/officeDocument/2006/relationships/image" Target="../media/image18.png"/><Relationship Id="rId7" Type="http://schemas.microsoft.com/office/2007/relationships/media" Target="../media/media4.mp3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audio" Target="../media/media1.mp3"/><Relationship Id="rId16" Type="http://schemas.openxmlformats.org/officeDocument/2006/relationships/image" Target="../media/image13.svg"/><Relationship Id="rId20" Type="http://schemas.openxmlformats.org/officeDocument/2006/relationships/image" Target="../media/image17.svg"/><Relationship Id="rId1" Type="http://schemas.microsoft.com/office/2007/relationships/media" Target="../media/media1.mp3"/><Relationship Id="rId6" Type="http://schemas.microsoft.com/office/2007/relationships/media" Target="../media/media3.mp3"/><Relationship Id="rId11" Type="http://schemas.openxmlformats.org/officeDocument/2006/relationships/image" Target="../media/image6.jpeg"/><Relationship Id="rId24" Type="http://schemas.openxmlformats.org/officeDocument/2006/relationships/image" Target="../media/image21.png"/><Relationship Id="rId5" Type="http://schemas.openxmlformats.org/officeDocument/2006/relationships/audio" Target="NULL" TargetMode="External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10" Type="http://schemas.openxmlformats.org/officeDocument/2006/relationships/notesSlide" Target="../notesSlides/notesSlide2.xml"/><Relationship Id="rId19" Type="http://schemas.openxmlformats.org/officeDocument/2006/relationships/image" Target="../media/image16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3.xml"/><Relationship Id="rId14" Type="http://schemas.openxmlformats.org/officeDocument/2006/relationships/image" Target="../media/image11.svg"/><Relationship Id="rId22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0.png"/><Relationship Id="rId18" Type="http://schemas.openxmlformats.org/officeDocument/2006/relationships/image" Target="../media/image15.svg"/><Relationship Id="rId3" Type="http://schemas.microsoft.com/office/2007/relationships/media" Target="../media/media2.mp3"/><Relationship Id="rId21" Type="http://schemas.openxmlformats.org/officeDocument/2006/relationships/image" Target="../media/image18.png"/><Relationship Id="rId7" Type="http://schemas.microsoft.com/office/2007/relationships/media" Target="../media/media4.mp3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audio" Target="../media/media1.mp3"/><Relationship Id="rId16" Type="http://schemas.openxmlformats.org/officeDocument/2006/relationships/image" Target="../media/image13.svg"/><Relationship Id="rId20" Type="http://schemas.openxmlformats.org/officeDocument/2006/relationships/image" Target="../media/image17.svg"/><Relationship Id="rId1" Type="http://schemas.microsoft.com/office/2007/relationships/media" Target="../media/media1.mp3"/><Relationship Id="rId6" Type="http://schemas.microsoft.com/office/2007/relationships/media" Target="../media/media3.mp3"/><Relationship Id="rId11" Type="http://schemas.openxmlformats.org/officeDocument/2006/relationships/image" Target="../media/image6.jpeg"/><Relationship Id="rId5" Type="http://schemas.openxmlformats.org/officeDocument/2006/relationships/audio" Target="NULL" TargetMode="External"/><Relationship Id="rId15" Type="http://schemas.openxmlformats.org/officeDocument/2006/relationships/image" Target="../media/image12.png"/><Relationship Id="rId23" Type="http://schemas.openxmlformats.org/officeDocument/2006/relationships/image" Target="../media/image22.png"/><Relationship Id="rId10" Type="http://schemas.openxmlformats.org/officeDocument/2006/relationships/notesSlide" Target="../notesSlides/notesSlide3.xml"/><Relationship Id="rId19" Type="http://schemas.openxmlformats.org/officeDocument/2006/relationships/image" Target="../media/image16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3.xml"/><Relationship Id="rId14" Type="http://schemas.openxmlformats.org/officeDocument/2006/relationships/image" Target="../media/image11.svg"/><Relationship Id="rId22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4.png"/><Relationship Id="rId12" Type="http://schemas.openxmlformats.org/officeDocument/2006/relationships/image" Target="../media/image27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9.png"/><Relationship Id="rId11" Type="http://schemas.openxmlformats.org/officeDocument/2006/relationships/image" Target="../media/image9.png"/><Relationship Id="rId5" Type="http://schemas.openxmlformats.org/officeDocument/2006/relationships/image" Target="../media/image23.png"/><Relationship Id="rId10" Type="http://schemas.openxmlformats.org/officeDocument/2006/relationships/image" Target="../media/image26.svg"/><Relationship Id="rId4" Type="http://schemas.openxmlformats.org/officeDocument/2006/relationships/audio" Target="../media/audio2.wav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89888" y="950976"/>
            <a:ext cx="9198864" cy="47706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FBC7A98-5758-57AA-0356-416A9F60BBB7}"/>
              </a:ext>
            </a:extLst>
          </p:cNvPr>
          <p:cNvSpPr txBox="1"/>
          <p:nvPr/>
        </p:nvSpPr>
        <p:spPr>
          <a:xfrm>
            <a:off x="2854232" y="1540738"/>
            <a:ext cx="6306011" cy="2444534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982642"/>
              </a:avLst>
            </a:prstTxWarp>
            <a:spAutoFit/>
          </a:bodyPr>
          <a:lstStyle/>
          <a:p>
            <a:pPr algn="ctr" defTabSz="685800">
              <a:defRPr/>
            </a:pPr>
            <a:r>
              <a:rPr lang="en-US" sz="3300" b="1" dirty="0">
                <a:ln w="10160">
                  <a:noFill/>
                  <a:prstDash val="solid"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TRƯỜNG TIỂU HỌC VẠN ĐIỂM</a:t>
            </a:r>
          </a:p>
        </p:txBody>
      </p:sp>
      <p:sp>
        <p:nvSpPr>
          <p:cNvPr id="4" name="WordArt 13">
            <a:extLst>
              <a:ext uri="{FF2B5EF4-FFF2-40B4-BE49-F238E27FC236}">
                <a16:creationId xmlns:a16="http://schemas.microsoft.com/office/drawing/2014/main" id="{54481C89-7DBF-65E6-B9B5-6BE5A0B27DE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35478" y="2477781"/>
            <a:ext cx="8389622" cy="150749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>
                <a:ln w="12700" cap="sq">
                  <a:solidFill>
                    <a:srgbClr val="FF3300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</a:rPr>
              <a:t>NHIỆT LIỆT CHÀO MỪNG QUÝ THẦY CÔ GIÁO </a:t>
            </a:r>
          </a:p>
          <a:p>
            <a:pPr algn="ctr"/>
            <a:r>
              <a:rPr lang="en-US" sz="2400" b="1" kern="10" dirty="0">
                <a:ln w="12700" cap="sq">
                  <a:solidFill>
                    <a:srgbClr val="FF3300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</a:rPr>
              <a:t>VỀ DỰ GIỜ VÀ THĂM LỚP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047DBC-C784-7851-8384-E55AD4513E99}"/>
              </a:ext>
            </a:extLst>
          </p:cNvPr>
          <p:cNvSpPr/>
          <p:nvPr/>
        </p:nvSpPr>
        <p:spPr>
          <a:xfrm>
            <a:off x="4037767" y="4380219"/>
            <a:ext cx="4404475" cy="5770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685800">
              <a:defRPr/>
            </a:pPr>
            <a:r>
              <a:rPr lang="en-US" sz="3300" b="1" i="1" dirty="0">
                <a:ln/>
                <a:solidFill>
                  <a:srgbClr val="002060"/>
                </a:solidFill>
                <a:latin typeface="Calibri"/>
              </a:rPr>
              <a:t>GV: ĐỒNG THANH LOAN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9B7DDF-92B1-481C-AE15-2BAB9C4DE3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622" y="630655"/>
            <a:ext cx="3138374" cy="19972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49B7DDF-92B1-481C-AE15-2BAB9C4DE3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6998" y="1136404"/>
            <a:ext cx="2678003" cy="170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66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0" y="146304"/>
            <a:ext cx="12192000" cy="6711696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9BA45EC-E955-E01C-3430-99A862215EC4}"/>
              </a:ext>
            </a:extLst>
          </p:cNvPr>
          <p:cNvGrpSpPr/>
          <p:nvPr/>
        </p:nvGrpSpPr>
        <p:grpSpPr>
          <a:xfrm>
            <a:off x="642809" y="61163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47C5ABA4-B948-D11C-34E6-D532A1FF31C0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693047B-8900-0BBA-196D-D2E93F8E1429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981BBC9-E9BC-5FC6-CDD7-5F8F7C344573}"/>
              </a:ext>
            </a:extLst>
          </p:cNvPr>
          <p:cNvSpPr txBox="1"/>
          <p:nvPr/>
        </p:nvSpPr>
        <p:spPr>
          <a:xfrm>
            <a:off x="1264904" y="674820"/>
            <a:ext cx="58782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400" b="1" dirty="0">
                <a:latin typeface="Cambria" panose="02040503050406030204" pitchFamily="18" charset="0"/>
                <a:ea typeface="Cambria" panose="02040503050406030204" pitchFamily="18" charset="0"/>
              </a:rPr>
              <a:t> Đặt tính rồi tính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2AC32B-58C9-8988-6D15-703038D60F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933" y="1666240"/>
            <a:ext cx="11255227" cy="8304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AD4A119-74BF-A08A-3471-F007AE4F7CE9}"/>
              </a:ext>
            </a:extLst>
          </p:cNvPr>
          <p:cNvSpPr txBox="1"/>
          <p:nvPr/>
        </p:nvSpPr>
        <p:spPr>
          <a:xfrm>
            <a:off x="782320" y="2722880"/>
            <a:ext cx="1788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76,8</a:t>
            </a:r>
          </a:p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1,9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EB3FF6-1405-BD92-7057-5BD2F70FF6DF}"/>
              </a:ext>
            </a:extLst>
          </p:cNvPr>
          <p:cNvSpPr txBox="1"/>
          <p:nvPr/>
        </p:nvSpPr>
        <p:spPr>
          <a:xfrm>
            <a:off x="538480" y="2976880"/>
            <a:ext cx="741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-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CC61FBE-43F8-E194-8383-8396E4128D07}"/>
              </a:ext>
            </a:extLst>
          </p:cNvPr>
          <p:cNvCxnSpPr>
            <a:cxnSpLocks/>
          </p:cNvCxnSpPr>
          <p:nvPr/>
        </p:nvCxnSpPr>
        <p:spPr>
          <a:xfrm>
            <a:off x="782320" y="4246880"/>
            <a:ext cx="1422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49AF7AB-FC30-7F12-6DD2-048D9A8382E9}"/>
              </a:ext>
            </a:extLst>
          </p:cNvPr>
          <p:cNvSpPr txBox="1"/>
          <p:nvPr/>
        </p:nvSpPr>
        <p:spPr>
          <a:xfrm>
            <a:off x="3332480" y="2733040"/>
            <a:ext cx="1788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9,63</a:t>
            </a:r>
          </a:p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5,275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FC9C10-3EBD-68F6-8B2C-8E1690011CF2}"/>
              </a:ext>
            </a:extLst>
          </p:cNvPr>
          <p:cNvSpPr txBox="1"/>
          <p:nvPr/>
        </p:nvSpPr>
        <p:spPr>
          <a:xfrm>
            <a:off x="2966720" y="3007360"/>
            <a:ext cx="741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-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11EE55B-9B34-7CB2-A0F7-3CD7CF5CA3DC}"/>
              </a:ext>
            </a:extLst>
          </p:cNvPr>
          <p:cNvCxnSpPr>
            <a:cxnSpLocks/>
          </p:cNvCxnSpPr>
          <p:nvPr/>
        </p:nvCxnSpPr>
        <p:spPr>
          <a:xfrm>
            <a:off x="3332480" y="4257040"/>
            <a:ext cx="17983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7E0C996-9809-2886-E89B-6D9FC9A27ED9}"/>
              </a:ext>
            </a:extLst>
          </p:cNvPr>
          <p:cNvSpPr txBox="1"/>
          <p:nvPr/>
        </p:nvSpPr>
        <p:spPr>
          <a:xfrm>
            <a:off x="6827520" y="2753360"/>
            <a:ext cx="2103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19,3</a:t>
            </a:r>
          </a:p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11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ACD6B1-A68F-3F4E-9BFF-9756CFA25357}"/>
              </a:ext>
            </a:extLst>
          </p:cNvPr>
          <p:cNvSpPr txBox="1"/>
          <p:nvPr/>
        </p:nvSpPr>
        <p:spPr>
          <a:xfrm>
            <a:off x="6776720" y="3200400"/>
            <a:ext cx="741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-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D0A832D-CCE5-0FCC-BEC1-36B0AF6DE591}"/>
              </a:ext>
            </a:extLst>
          </p:cNvPr>
          <p:cNvCxnSpPr>
            <a:cxnSpLocks/>
          </p:cNvCxnSpPr>
          <p:nvPr/>
        </p:nvCxnSpPr>
        <p:spPr>
          <a:xfrm>
            <a:off x="7112000" y="4206240"/>
            <a:ext cx="1727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7E2A2690-BC09-0E59-8A39-8C7B235A30D0}"/>
              </a:ext>
            </a:extLst>
          </p:cNvPr>
          <p:cNvSpPr txBox="1"/>
          <p:nvPr/>
        </p:nvSpPr>
        <p:spPr>
          <a:xfrm>
            <a:off x="9845040" y="2692400"/>
            <a:ext cx="1788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27</a:t>
            </a:r>
          </a:p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1,2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BC2A380-03DF-4119-6933-8F46804B4865}"/>
              </a:ext>
            </a:extLst>
          </p:cNvPr>
          <p:cNvSpPr txBox="1"/>
          <p:nvPr/>
        </p:nvSpPr>
        <p:spPr>
          <a:xfrm>
            <a:off x="9296400" y="2966720"/>
            <a:ext cx="741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-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3AE90C4-CD03-03AD-DF55-907A1484C719}"/>
              </a:ext>
            </a:extLst>
          </p:cNvPr>
          <p:cNvCxnSpPr>
            <a:cxnSpLocks/>
          </p:cNvCxnSpPr>
          <p:nvPr/>
        </p:nvCxnSpPr>
        <p:spPr>
          <a:xfrm>
            <a:off x="9479280" y="4216400"/>
            <a:ext cx="176784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64F8A26C-43A7-66D5-B79D-AAA16FD5A233}"/>
              </a:ext>
            </a:extLst>
          </p:cNvPr>
          <p:cNvSpPr txBox="1"/>
          <p:nvPr/>
        </p:nvSpPr>
        <p:spPr>
          <a:xfrm>
            <a:off x="843280" y="4226560"/>
            <a:ext cx="1788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74,9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8C4B91F-AEBE-DDF3-069F-3A51FFE47A36}"/>
              </a:ext>
            </a:extLst>
          </p:cNvPr>
          <p:cNvSpPr txBox="1"/>
          <p:nvPr/>
        </p:nvSpPr>
        <p:spPr>
          <a:xfrm>
            <a:off x="3302000" y="4185920"/>
            <a:ext cx="1788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4,355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EA87D87-E20B-58F1-C158-205EB8C03464}"/>
              </a:ext>
            </a:extLst>
          </p:cNvPr>
          <p:cNvSpPr txBox="1"/>
          <p:nvPr/>
        </p:nvSpPr>
        <p:spPr>
          <a:xfrm>
            <a:off x="7487920" y="4185920"/>
            <a:ext cx="1452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8,3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2DE83AF-4CA7-4820-E844-9C6B713D6219}"/>
              </a:ext>
            </a:extLst>
          </p:cNvPr>
          <p:cNvSpPr txBox="1"/>
          <p:nvPr/>
        </p:nvSpPr>
        <p:spPr>
          <a:xfrm>
            <a:off x="9763760" y="4165600"/>
            <a:ext cx="1686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25,8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34943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2" grpId="0"/>
      <p:bldP spid="13" grpId="0"/>
      <p:bldP spid="15" grpId="0"/>
      <p:bldP spid="18" grpId="0"/>
      <p:bldP spid="24" grpId="0"/>
      <p:bldP spid="25" grpId="0"/>
      <p:bldP spid="27" grpId="0"/>
      <p:bldP spid="28" grpId="0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20547" y="333376"/>
            <a:ext cx="11350906" cy="6238874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9BA45EC-E955-E01C-3430-99A862215EC4}"/>
              </a:ext>
            </a:extLst>
          </p:cNvPr>
          <p:cNvGrpSpPr/>
          <p:nvPr/>
        </p:nvGrpSpPr>
        <p:grpSpPr>
          <a:xfrm>
            <a:off x="642809" y="61163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47C5ABA4-B948-D11C-34E6-D532A1FF31C0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693047B-8900-0BBA-196D-D2E93F8E1429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2</a:t>
              </a:r>
              <a:endPara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981BBC9-E9BC-5FC6-CDD7-5F8F7C344573}"/>
              </a:ext>
            </a:extLst>
          </p:cNvPr>
          <p:cNvSpPr txBox="1"/>
          <p:nvPr/>
        </p:nvSpPr>
        <p:spPr>
          <a:xfrm>
            <a:off x="1264904" y="674820"/>
            <a:ext cx="58782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VN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Số?</a:t>
            </a:r>
            <a:endParaRPr kumimoji="0" lang="en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29BD7E-C1D4-8246-4463-323B4C5494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" y="1918258"/>
            <a:ext cx="10927397" cy="242641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3746C70-0554-7F6A-10AF-57031F3952B2}"/>
              </a:ext>
            </a:extLst>
          </p:cNvPr>
          <p:cNvSpPr/>
          <p:nvPr/>
        </p:nvSpPr>
        <p:spPr>
          <a:xfrm>
            <a:off x="3525520" y="2103120"/>
            <a:ext cx="833120" cy="82296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7,2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FABA9D-D936-B65D-80D9-7C2E9154AE69}"/>
              </a:ext>
            </a:extLst>
          </p:cNvPr>
          <p:cNvSpPr/>
          <p:nvPr/>
        </p:nvSpPr>
        <p:spPr>
          <a:xfrm>
            <a:off x="5811520" y="2092960"/>
            <a:ext cx="1046480" cy="82296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7,19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A1BAA94-342F-5A3C-7ADB-BD98EEE7685A}"/>
              </a:ext>
            </a:extLst>
          </p:cNvPr>
          <p:cNvSpPr/>
          <p:nvPr/>
        </p:nvSpPr>
        <p:spPr>
          <a:xfrm>
            <a:off x="3556000" y="3383280"/>
            <a:ext cx="904240" cy="82296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11,9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C6146E9-AC8E-2DE5-5536-3D133D9CB76A}"/>
              </a:ext>
            </a:extLst>
          </p:cNvPr>
          <p:cNvSpPr/>
          <p:nvPr/>
        </p:nvSpPr>
        <p:spPr>
          <a:xfrm>
            <a:off x="5842000" y="3383280"/>
            <a:ext cx="904240" cy="82296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11,7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41AFE18-8321-2DF7-4DED-923E86CA1D66}"/>
              </a:ext>
            </a:extLst>
          </p:cNvPr>
          <p:cNvSpPr/>
          <p:nvPr/>
        </p:nvSpPr>
        <p:spPr>
          <a:xfrm>
            <a:off x="10556240" y="2123440"/>
            <a:ext cx="1046480" cy="82296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7,19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0FB7F9B-BC6C-5382-5B63-892A1B120517}"/>
              </a:ext>
            </a:extLst>
          </p:cNvPr>
          <p:cNvSpPr/>
          <p:nvPr/>
        </p:nvSpPr>
        <p:spPr>
          <a:xfrm>
            <a:off x="10546080" y="3383280"/>
            <a:ext cx="904240" cy="82296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11,7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90450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 animBg="1"/>
      <p:bldP spid="17" grpId="0" animBg="1"/>
      <p:bldP spid="19" grpId="0" animBg="1"/>
      <p:bldP spid="21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355600" y="333376"/>
            <a:ext cx="11350906" cy="6524624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9BA45EC-E955-E01C-3430-99A862215EC4}"/>
              </a:ext>
            </a:extLst>
          </p:cNvPr>
          <p:cNvGrpSpPr/>
          <p:nvPr/>
        </p:nvGrpSpPr>
        <p:grpSpPr>
          <a:xfrm>
            <a:off x="706168" y="144195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47C5ABA4-B948-D11C-34E6-D532A1FF31C0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693047B-8900-0BBA-196D-D2E93F8E1429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3</a:t>
              </a:r>
              <a:endPara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981BBC9-E9BC-5FC6-CDD7-5F8F7C344573}"/>
              </a:ext>
            </a:extLst>
          </p:cNvPr>
          <p:cNvSpPr txBox="1"/>
          <p:nvPr/>
        </p:nvSpPr>
        <p:spPr>
          <a:xfrm>
            <a:off x="1470897" y="190357"/>
            <a:ext cx="9768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Hưởng ứng phong trào kế hoạch nhỏ, các bạn ủng hộ lượng giấy vụn như sau:</a:t>
            </a:r>
            <a:endParaRPr kumimoji="0" lang="en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643CDD2-FDC1-6223-CB85-9EF5F3C309FE}"/>
              </a:ext>
            </a:extLst>
          </p:cNvPr>
          <p:cNvSpPr/>
          <p:nvPr/>
        </p:nvSpPr>
        <p:spPr>
          <a:xfrm>
            <a:off x="911380" y="1737192"/>
            <a:ext cx="2875280" cy="78232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Mai: 2,5 kg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B0C5D53-02F8-4811-E3B4-10A6410B49BA}"/>
              </a:ext>
            </a:extLst>
          </p:cNvPr>
          <p:cNvSpPr/>
          <p:nvPr/>
        </p:nvSpPr>
        <p:spPr>
          <a:xfrm>
            <a:off x="4534930" y="1737192"/>
            <a:ext cx="2875280" cy="78232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Nam: 3,25 kg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60E0F6B-984C-E0E5-EB8D-2BF909C2BF2E}"/>
              </a:ext>
            </a:extLst>
          </p:cNvPr>
          <p:cNvSpPr/>
          <p:nvPr/>
        </p:nvSpPr>
        <p:spPr>
          <a:xfrm>
            <a:off x="8158480" y="1760603"/>
            <a:ext cx="2875280" cy="78232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2,4 kg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418357-D285-5312-440B-680D990D2ED6}"/>
              </a:ext>
            </a:extLst>
          </p:cNvPr>
          <p:cNvSpPr txBox="1"/>
          <p:nvPr/>
        </p:nvSpPr>
        <p:spPr>
          <a:xfrm>
            <a:off x="420547" y="2589601"/>
            <a:ext cx="11350906" cy="2340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vi-VN" sz="3200" b="1" i="0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Bạn nào ủng hộ nhiều giấy vụn nhất?</a:t>
            </a:r>
          </a:p>
          <a:p>
            <a:pPr algn="just">
              <a:lnSpc>
                <a:spcPct val="250000"/>
              </a:lnSpc>
            </a:pPr>
            <a:r>
              <a:rPr lang="vi-VN" sz="3200" b="1" i="0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Nam ủng hộ nhiều hơn Mai bao nhiêu ki-lô-gam giấy vụn?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57AF23-9122-0C63-6A16-A4964425F89E}"/>
              </a:ext>
            </a:extLst>
          </p:cNvPr>
          <p:cNvSpPr txBox="1"/>
          <p:nvPr/>
        </p:nvSpPr>
        <p:spPr>
          <a:xfrm>
            <a:off x="911380" y="3639941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Nam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ủng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hộ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giấy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vụn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70EA54-60E1-15D2-4A3E-C80C4F092A13}"/>
              </a:ext>
            </a:extLst>
          </p:cNvPr>
          <p:cNvSpPr txBox="1"/>
          <p:nvPr/>
        </p:nvSpPr>
        <p:spPr>
          <a:xfrm>
            <a:off x="623016" y="4946803"/>
            <a:ext cx="1094596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Nam ủng hộ nhiều hơn Mai số ki-lô-gam giấy vụn là:</a:t>
            </a:r>
          </a:p>
          <a:p>
            <a:pPr algn="ctr"/>
            <a:r>
              <a:rPr lang="vi-VN" sz="3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3,25 – 2,5 = 0,75 (kg)</a:t>
            </a:r>
            <a:endParaRPr lang="en-US" sz="3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3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</a:t>
            </a:r>
            <a:r>
              <a:rPr lang="en-US" sz="3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0,75 kg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84507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20547" y="0"/>
            <a:ext cx="11273920" cy="6858000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3A8FB14-E022-01E7-9DD9-C697E0124A56}"/>
              </a:ext>
            </a:extLst>
          </p:cNvPr>
          <p:cNvGrpSpPr/>
          <p:nvPr/>
        </p:nvGrpSpPr>
        <p:grpSpPr>
          <a:xfrm>
            <a:off x="524391" y="82179"/>
            <a:ext cx="605826" cy="830997"/>
            <a:chOff x="3174278" y="237323"/>
            <a:chExt cx="605826" cy="830997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BCBBD54-C723-F295-5208-692917112C37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2F525A0-EAFF-8AFD-A1FA-D1628EC15D10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4</a:t>
              </a:r>
              <a:endPara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3CDF2DD-9194-A038-B015-74AF17134AAB}"/>
              </a:ext>
            </a:extLst>
          </p:cNvPr>
          <p:cNvSpPr txBox="1"/>
          <p:nvPr/>
        </p:nvSpPr>
        <p:spPr>
          <a:xfrm>
            <a:off x="1217310" y="112956"/>
            <a:ext cx="58782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VN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Số?</a:t>
            </a:r>
            <a:endParaRPr kumimoji="0" lang="en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F032D4F-C6BB-6556-4857-181E75682A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267" y="913176"/>
            <a:ext cx="10827658" cy="426783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ECBB451-F032-4F55-0EA8-0BFB6EC55D17}"/>
              </a:ext>
            </a:extLst>
          </p:cNvPr>
          <p:cNvSpPr txBox="1"/>
          <p:nvPr/>
        </p:nvSpPr>
        <p:spPr>
          <a:xfrm>
            <a:off x="352494" y="5344659"/>
            <a:ext cx="3542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200g = 0,2 kg</a:t>
            </a:r>
            <a:endParaRPr lang="en-US" sz="2400" b="1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Cáo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5 – 0,2 = 4,8 (kg)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6A951E5-42FA-F82D-736D-7770E1E33F9E}"/>
              </a:ext>
            </a:extLst>
          </p:cNvPr>
          <p:cNvSpPr/>
          <p:nvPr/>
        </p:nvSpPr>
        <p:spPr>
          <a:xfrm>
            <a:off x="3895344" y="4358790"/>
            <a:ext cx="833120" cy="82296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4,8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4B42FBD-E529-5AD3-598B-4BBBF6693DA1}"/>
              </a:ext>
            </a:extLst>
          </p:cNvPr>
          <p:cNvSpPr txBox="1"/>
          <p:nvPr/>
        </p:nvSpPr>
        <p:spPr>
          <a:xfrm>
            <a:off x="7863840" y="5344659"/>
            <a:ext cx="3898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500g = 0,5 kg</a:t>
            </a:r>
          </a:p>
          <a:p>
            <a:pPr algn="ctr"/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Thỏ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4,8 – (2 + 0,5) = 2,3 (kg)</a:t>
            </a:r>
            <a:endParaRPr lang="en-US" sz="2400" b="1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FD8E7AA-A5DB-AF23-B77B-5111B17F2B1E}"/>
              </a:ext>
            </a:extLst>
          </p:cNvPr>
          <p:cNvSpPr/>
          <p:nvPr/>
        </p:nvSpPr>
        <p:spPr>
          <a:xfrm>
            <a:off x="7586760" y="4387932"/>
            <a:ext cx="833120" cy="793818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2,3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75582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9" grpId="0" animBg="1"/>
      <p:bldP spid="20" grpId="0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20547" y="333376"/>
            <a:ext cx="11350906" cy="6238874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2060"/>
                </a:solidFill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9BA45EC-E955-E01C-3430-99A862215EC4}"/>
              </a:ext>
            </a:extLst>
          </p:cNvPr>
          <p:cNvGrpSpPr/>
          <p:nvPr/>
        </p:nvGrpSpPr>
        <p:grpSpPr>
          <a:xfrm>
            <a:off x="642809" y="61163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47C5ABA4-B948-D11C-34E6-D532A1FF31C0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693047B-8900-0BBA-196D-D2E93F8E1429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5</a:t>
              </a:r>
              <a:endPara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981BBC9-E9BC-5FC6-CDD7-5F8F7C344573}"/>
              </a:ext>
            </a:extLst>
          </p:cNvPr>
          <p:cNvSpPr txBox="1"/>
          <p:nvPr/>
        </p:nvSpPr>
        <p:spPr>
          <a:xfrm>
            <a:off x="1264904" y="674820"/>
            <a:ext cx="82550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VN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VN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 dụng các tấm thẻ sau:</a:t>
            </a:r>
            <a:endParaRPr kumimoji="0" lang="en-V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EF78930-B1DC-13F4-9A12-ED499944C55A}"/>
              </a:ext>
            </a:extLst>
          </p:cNvPr>
          <p:cNvSpPr/>
          <p:nvPr/>
        </p:nvSpPr>
        <p:spPr>
          <a:xfrm>
            <a:off x="1391920" y="1747520"/>
            <a:ext cx="1076960" cy="122936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002060"/>
                </a:solidFill>
              </a:rPr>
              <a:t>,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55136AF-85A6-8412-35E6-FC05F2CC78EC}"/>
              </a:ext>
            </a:extLst>
          </p:cNvPr>
          <p:cNvSpPr/>
          <p:nvPr/>
        </p:nvSpPr>
        <p:spPr>
          <a:xfrm>
            <a:off x="3129280" y="1757680"/>
            <a:ext cx="1076960" cy="122936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D5E4BC2-8DB7-D2EF-AC73-2C8DF735466B}"/>
              </a:ext>
            </a:extLst>
          </p:cNvPr>
          <p:cNvSpPr/>
          <p:nvPr/>
        </p:nvSpPr>
        <p:spPr>
          <a:xfrm>
            <a:off x="4815840" y="1778000"/>
            <a:ext cx="1076960" cy="122936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11D511D-FF83-43EA-211E-AB8F027A69EC}"/>
              </a:ext>
            </a:extLst>
          </p:cNvPr>
          <p:cNvSpPr/>
          <p:nvPr/>
        </p:nvSpPr>
        <p:spPr>
          <a:xfrm>
            <a:off x="6360160" y="1788160"/>
            <a:ext cx="1076960" cy="122936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C272CF-05BC-49D6-D1CF-3BD1B13030AA}"/>
              </a:ext>
            </a:extLst>
          </p:cNvPr>
          <p:cNvSpPr txBox="1"/>
          <p:nvPr/>
        </p:nvSpPr>
        <p:spPr>
          <a:xfrm>
            <a:off x="487680" y="3535680"/>
            <a:ext cx="9733280" cy="2217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b="1" i="0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Hãy lập số thập phân lớn nhất</a:t>
            </a:r>
            <a:r>
              <a:rPr lang="vi-VN" sz="3200" b="0" i="0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vi-VN" sz="3200" b="1" i="0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Hãy lập số thập phân bé nhất.</a:t>
            </a:r>
            <a:r>
              <a:rPr lang="en-US" sz="3200" b="1" i="0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endParaRPr lang="vi-VN" sz="3200" b="1" i="0" dirty="0">
              <a:solidFill>
                <a:srgbClr val="00B05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3200" b="1" i="0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c) Tìm hiệu số giữa hai số thập phân vừa lập được.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ADBC242-CC23-4D6F-4ECA-B948EB0BBCF8}"/>
              </a:ext>
            </a:extLst>
          </p:cNvPr>
          <p:cNvSpPr/>
          <p:nvPr/>
        </p:nvSpPr>
        <p:spPr>
          <a:xfrm>
            <a:off x="6898640" y="3698748"/>
            <a:ext cx="1615440" cy="54660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2060"/>
                </a:solidFill>
              </a:rPr>
              <a:t>65,3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B9944C8-2BF9-B48C-E76D-D89F7502EE4E}"/>
              </a:ext>
            </a:extLst>
          </p:cNvPr>
          <p:cNvSpPr/>
          <p:nvPr/>
        </p:nvSpPr>
        <p:spPr>
          <a:xfrm>
            <a:off x="6898640" y="4452418"/>
            <a:ext cx="1615440" cy="54660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2060"/>
                </a:solidFill>
              </a:rPr>
              <a:t>3,56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239CF46-EA6B-5821-361B-229E60923F4C}"/>
              </a:ext>
            </a:extLst>
          </p:cNvPr>
          <p:cNvSpPr/>
          <p:nvPr/>
        </p:nvSpPr>
        <p:spPr>
          <a:xfrm>
            <a:off x="3657600" y="5842000"/>
            <a:ext cx="5596128" cy="46949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2060"/>
                </a:solidFill>
              </a:rPr>
              <a:t>65,3 – 3,56 = 61,74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72947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F021AA-8F55-D938-03AB-4B914E7977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51E62E-B86A-450C-ECF2-F7EE5AE9BE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89888" y="1773936"/>
            <a:ext cx="9198864" cy="2999232"/>
          </a:xfrm>
          <a:prstGeom prst="rect">
            <a:avLst/>
          </a:prstGeom>
        </p:spPr>
      </p:pic>
      <p:sp>
        <p:nvSpPr>
          <p:cNvPr id="4" name="WordArt 13">
            <a:extLst>
              <a:ext uri="{FF2B5EF4-FFF2-40B4-BE49-F238E27FC236}">
                <a16:creationId xmlns:a16="http://schemas.microsoft.com/office/drawing/2014/main" id="{8629F20F-96C2-60C8-51BA-919D1553D2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66544" y="2237267"/>
            <a:ext cx="8258556" cy="151177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 err="1">
                <a:ln w="12700" cap="sq">
                  <a:solidFill>
                    <a:srgbClr val="FF3300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</a:rPr>
              <a:t>Chúc</a:t>
            </a:r>
            <a:r>
              <a:rPr lang="en-US" sz="2700" b="1" kern="10" dirty="0">
                <a:ln w="12700" cap="sq">
                  <a:solidFill>
                    <a:srgbClr val="FF3300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</a:rPr>
              <a:t> </a:t>
            </a:r>
            <a:r>
              <a:rPr lang="en-US" sz="2700" b="1" kern="10" dirty="0" err="1">
                <a:ln w="12700" cap="sq">
                  <a:solidFill>
                    <a:srgbClr val="FF3300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</a:rPr>
              <a:t>quý</a:t>
            </a:r>
            <a:r>
              <a:rPr lang="en-US" sz="2700" b="1" kern="10" dirty="0">
                <a:ln w="12700" cap="sq">
                  <a:solidFill>
                    <a:srgbClr val="FF3300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</a:rPr>
              <a:t> </a:t>
            </a:r>
            <a:r>
              <a:rPr lang="en-US" sz="2700" b="1" kern="10" dirty="0" err="1">
                <a:ln w="12700" cap="sq">
                  <a:solidFill>
                    <a:srgbClr val="FF3300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</a:rPr>
              <a:t>thầy</a:t>
            </a:r>
            <a:r>
              <a:rPr lang="en-US" sz="2700" b="1" kern="10" dirty="0">
                <a:ln w="12700" cap="sq">
                  <a:solidFill>
                    <a:srgbClr val="FF3300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</a:rPr>
              <a:t> </a:t>
            </a:r>
            <a:r>
              <a:rPr lang="en-US" sz="2700" b="1" kern="10" dirty="0" err="1">
                <a:ln w="12700" cap="sq">
                  <a:solidFill>
                    <a:srgbClr val="FF3300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</a:rPr>
              <a:t>cô</a:t>
            </a:r>
            <a:r>
              <a:rPr lang="en-US" sz="2700" b="1" kern="10" dirty="0">
                <a:ln w="12700" cap="sq">
                  <a:solidFill>
                    <a:srgbClr val="FF3300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</a:rPr>
              <a:t> </a:t>
            </a:r>
            <a:r>
              <a:rPr lang="en-US" sz="2700" b="1" kern="10" dirty="0" err="1">
                <a:ln w="12700" cap="sq">
                  <a:solidFill>
                    <a:srgbClr val="FF3300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</a:rPr>
              <a:t>sức</a:t>
            </a:r>
            <a:r>
              <a:rPr lang="en-US" sz="2700" b="1" kern="10" dirty="0">
                <a:ln w="12700" cap="sq">
                  <a:solidFill>
                    <a:srgbClr val="FF3300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</a:rPr>
              <a:t> </a:t>
            </a:r>
            <a:r>
              <a:rPr lang="en-US" sz="2700" b="1" kern="10" dirty="0" err="1">
                <a:ln w="12700" cap="sq">
                  <a:solidFill>
                    <a:srgbClr val="FF3300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</a:rPr>
              <a:t>khoẻ</a:t>
            </a:r>
            <a:r>
              <a:rPr lang="en-US" sz="2700" b="1" kern="10" dirty="0">
                <a:ln w="12700" cap="sq">
                  <a:solidFill>
                    <a:srgbClr val="FF3300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</a:rPr>
              <a:t>, </a:t>
            </a:r>
            <a:r>
              <a:rPr lang="en-US" sz="2700" b="1" kern="10" dirty="0" err="1">
                <a:ln w="12700" cap="sq">
                  <a:solidFill>
                    <a:srgbClr val="FF3300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</a:rPr>
              <a:t>thành</a:t>
            </a:r>
            <a:r>
              <a:rPr lang="en-US" sz="2700" b="1" kern="10" dirty="0">
                <a:ln w="12700" cap="sq">
                  <a:solidFill>
                    <a:srgbClr val="FF3300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</a:rPr>
              <a:t> </a:t>
            </a:r>
            <a:r>
              <a:rPr lang="en-US" sz="2700" b="1" kern="10" dirty="0" err="1">
                <a:ln w="12700" cap="sq">
                  <a:solidFill>
                    <a:srgbClr val="FF3300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</a:rPr>
              <a:t>công</a:t>
            </a:r>
            <a:r>
              <a:rPr lang="en-US" sz="2700" b="1" kern="10" dirty="0">
                <a:ln w="12700" cap="sq">
                  <a:solidFill>
                    <a:srgbClr val="FF3300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</a:rPr>
              <a:t>.</a:t>
            </a:r>
          </a:p>
          <a:p>
            <a:pPr algn="ctr"/>
            <a:r>
              <a:rPr lang="en-US" sz="2700" b="1" kern="10" dirty="0" err="1">
                <a:ln w="12700" cap="sq">
                  <a:solidFill>
                    <a:srgbClr val="FF3300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</a:rPr>
              <a:t>Chúc</a:t>
            </a:r>
            <a:r>
              <a:rPr lang="en-US" sz="2700" b="1" kern="10" dirty="0">
                <a:ln w="12700" cap="sq">
                  <a:solidFill>
                    <a:srgbClr val="FF3300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</a:rPr>
              <a:t> </a:t>
            </a:r>
            <a:r>
              <a:rPr lang="en-US" sz="2700" b="1" kern="10" dirty="0" err="1">
                <a:ln w="12700" cap="sq">
                  <a:solidFill>
                    <a:srgbClr val="FF3300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</a:rPr>
              <a:t>các</a:t>
            </a:r>
            <a:r>
              <a:rPr lang="en-US" sz="2700" b="1" kern="10" dirty="0">
                <a:ln w="12700" cap="sq">
                  <a:solidFill>
                    <a:srgbClr val="FF3300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</a:rPr>
              <a:t> </a:t>
            </a:r>
            <a:r>
              <a:rPr lang="en-US" sz="2700" b="1" kern="10" dirty="0" err="1">
                <a:ln w="12700" cap="sq">
                  <a:solidFill>
                    <a:srgbClr val="FF3300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</a:rPr>
              <a:t>em</a:t>
            </a:r>
            <a:r>
              <a:rPr lang="en-US" sz="2700" b="1" kern="10" dirty="0">
                <a:ln w="12700" cap="sq">
                  <a:solidFill>
                    <a:srgbClr val="FF3300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</a:rPr>
              <a:t> </a:t>
            </a:r>
            <a:r>
              <a:rPr lang="en-US" sz="2700" b="1" kern="10" dirty="0" err="1">
                <a:ln w="12700" cap="sq">
                  <a:solidFill>
                    <a:srgbClr val="FF3300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</a:rPr>
              <a:t>học</a:t>
            </a:r>
            <a:r>
              <a:rPr lang="en-US" sz="2700" b="1" kern="10" dirty="0">
                <a:ln w="12700" cap="sq">
                  <a:solidFill>
                    <a:srgbClr val="FF3300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</a:rPr>
              <a:t> </a:t>
            </a:r>
            <a:r>
              <a:rPr lang="en-US" sz="2700" b="1" kern="10" dirty="0" err="1">
                <a:ln w="12700" cap="sq">
                  <a:solidFill>
                    <a:srgbClr val="FF3300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</a:rPr>
              <a:t>sinh</a:t>
            </a:r>
            <a:r>
              <a:rPr lang="en-US" sz="2700" b="1" kern="10" dirty="0">
                <a:ln w="12700" cap="sq">
                  <a:solidFill>
                    <a:srgbClr val="FF3300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</a:rPr>
              <a:t> </a:t>
            </a:r>
            <a:r>
              <a:rPr lang="en-US" sz="2700" b="1" kern="10" dirty="0" err="1">
                <a:ln w="12700" cap="sq">
                  <a:solidFill>
                    <a:srgbClr val="FF3300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</a:rPr>
              <a:t>chăm</a:t>
            </a:r>
            <a:r>
              <a:rPr lang="en-US" sz="2700" b="1" kern="10" dirty="0">
                <a:ln w="12700" cap="sq">
                  <a:solidFill>
                    <a:srgbClr val="FF3300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</a:rPr>
              <a:t> </a:t>
            </a:r>
            <a:r>
              <a:rPr lang="en-US" sz="2700" b="1" kern="10" dirty="0" err="1">
                <a:ln w="12700" cap="sq">
                  <a:solidFill>
                    <a:srgbClr val="FF3300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</a:rPr>
              <a:t>ngoan</a:t>
            </a:r>
            <a:r>
              <a:rPr lang="en-US" sz="2700" b="1" kern="10" dirty="0">
                <a:ln w="12700" cap="sq">
                  <a:solidFill>
                    <a:srgbClr val="FF3300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</a:rPr>
              <a:t> </a:t>
            </a:r>
            <a:r>
              <a:rPr lang="en-US" sz="2700" b="1" kern="10" dirty="0" err="1">
                <a:ln w="12700" cap="sq">
                  <a:solidFill>
                    <a:srgbClr val="FF3300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</a:rPr>
              <a:t>học</a:t>
            </a:r>
            <a:r>
              <a:rPr lang="en-US" sz="2700" b="1" kern="10" dirty="0">
                <a:ln w="12700" cap="sq">
                  <a:solidFill>
                    <a:srgbClr val="FF3300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</a:rPr>
              <a:t> </a:t>
            </a:r>
            <a:r>
              <a:rPr lang="en-US" sz="2700" b="1" kern="10" dirty="0" err="1">
                <a:ln w="12700" cap="sq">
                  <a:solidFill>
                    <a:srgbClr val="FF3300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</a:rPr>
              <a:t>giỏi</a:t>
            </a:r>
            <a:r>
              <a:rPr lang="en-US" sz="2700" b="1" kern="10" dirty="0">
                <a:ln w="12700" cap="sq">
                  <a:solidFill>
                    <a:srgbClr val="FF3300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</a:rPr>
              <a:t> </a:t>
            </a:r>
            <a:endParaRPr lang="en-US" sz="2400" b="1" kern="10" dirty="0">
              <a:ln w="12700" cap="sq">
                <a:solidFill>
                  <a:srgbClr val="FF3300"/>
                </a:solidFill>
                <a:round/>
                <a:headEnd type="none" w="sm" len="sm"/>
                <a:tailEnd type="none" w="sm" len="sm"/>
              </a:ln>
              <a:gradFill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1"/>
              </a:gra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3DBEAF-5B0F-F564-698F-FA4DA2A07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622" y="630655"/>
            <a:ext cx="3138374" cy="19972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B549E0-84D9-4F84-4EC5-A921F5F016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6998" y="1136404"/>
            <a:ext cx="2678003" cy="170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721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3">
            <a:extLst>
              <a:ext uri="{FF2B5EF4-FFF2-40B4-BE49-F238E27FC236}">
                <a16:creationId xmlns:a16="http://schemas.microsoft.com/office/drawing/2014/main" id="{A818849F-0FBF-EC4E-A567-5B213AF4261F}"/>
              </a:ext>
            </a:extLst>
          </p:cNvPr>
          <p:cNvGrpSpPr/>
          <p:nvPr/>
        </p:nvGrpSpPr>
        <p:grpSpPr>
          <a:xfrm rot="21448616">
            <a:off x="2031044" y="1757563"/>
            <a:ext cx="8106685" cy="3898987"/>
            <a:chOff x="0" y="0"/>
            <a:chExt cx="2381467" cy="667536"/>
          </a:xfrm>
          <a:solidFill>
            <a:srgbClr val="97C1FB"/>
          </a:solidFill>
        </p:grpSpPr>
        <p:sp>
          <p:nvSpPr>
            <p:cNvPr id="11" name="Freeform 4">
              <a:extLst>
                <a:ext uri="{FF2B5EF4-FFF2-40B4-BE49-F238E27FC236}">
                  <a16:creationId xmlns:a16="http://schemas.microsoft.com/office/drawing/2014/main" id="{5D58A484-EC19-DF4E-9CC8-3557CE2FA64C}"/>
                </a:ext>
              </a:extLst>
            </p:cNvPr>
            <p:cNvSpPr/>
            <p:nvPr/>
          </p:nvSpPr>
          <p:spPr>
            <a:xfrm>
              <a:off x="43542" y="20331"/>
              <a:ext cx="2337925" cy="647205"/>
            </a:xfrm>
            <a:custGeom>
              <a:avLst/>
              <a:gdLst/>
              <a:ahLst/>
              <a:cxnLst/>
              <a:rect l="l" t="t" r="r" b="b"/>
              <a:pathLst>
                <a:path w="2337925" h="647205">
                  <a:moveTo>
                    <a:pt x="0" y="0"/>
                  </a:moveTo>
                  <a:lnTo>
                    <a:pt x="2337925" y="0"/>
                  </a:lnTo>
                  <a:lnTo>
                    <a:pt x="2337925" y="647205"/>
                  </a:lnTo>
                  <a:lnTo>
                    <a:pt x="0" y="647205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FC1F62B0-5F23-2447-87D5-7B079C1F0E79}"/>
                </a:ext>
              </a:extLst>
            </p:cNvPr>
            <p:cNvSpPr/>
            <p:nvPr/>
          </p:nvSpPr>
          <p:spPr>
            <a:xfrm>
              <a:off x="6350" y="6350"/>
              <a:ext cx="2337925" cy="647205"/>
            </a:xfrm>
            <a:custGeom>
              <a:avLst/>
              <a:gdLst/>
              <a:ahLst/>
              <a:cxnLst/>
              <a:rect l="l" t="t" r="r" b="b"/>
              <a:pathLst>
                <a:path w="2337925" h="647205">
                  <a:moveTo>
                    <a:pt x="0" y="0"/>
                  </a:moveTo>
                  <a:lnTo>
                    <a:pt x="2337925" y="0"/>
                  </a:lnTo>
                  <a:lnTo>
                    <a:pt x="2337925" y="647205"/>
                  </a:lnTo>
                  <a:lnTo>
                    <a:pt x="0" y="647205"/>
                  </a:lnTo>
                  <a:close/>
                </a:path>
              </a:pathLst>
            </a:custGeom>
            <a:solidFill>
              <a:srgbClr val="C7D8F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733FEA2A-DB37-D54A-961C-42457D362EE0}"/>
                </a:ext>
              </a:extLst>
            </p:cNvPr>
            <p:cNvSpPr/>
            <p:nvPr/>
          </p:nvSpPr>
          <p:spPr>
            <a:xfrm>
              <a:off x="0" y="0"/>
              <a:ext cx="2350625" cy="659905"/>
            </a:xfrm>
            <a:custGeom>
              <a:avLst/>
              <a:gdLst/>
              <a:ahLst/>
              <a:cxnLst/>
              <a:rect l="l" t="t" r="r" b="b"/>
              <a:pathLst>
                <a:path w="2350625" h="659905">
                  <a:moveTo>
                    <a:pt x="2350625" y="659905"/>
                  </a:moveTo>
                  <a:lnTo>
                    <a:pt x="0" y="659905"/>
                  </a:lnTo>
                  <a:lnTo>
                    <a:pt x="0" y="0"/>
                  </a:lnTo>
                  <a:lnTo>
                    <a:pt x="2350625" y="0"/>
                  </a:lnTo>
                  <a:lnTo>
                    <a:pt x="2350625" y="659905"/>
                  </a:lnTo>
                  <a:close/>
                  <a:moveTo>
                    <a:pt x="12700" y="647205"/>
                  </a:moveTo>
                  <a:lnTo>
                    <a:pt x="2337925" y="647205"/>
                  </a:lnTo>
                  <a:lnTo>
                    <a:pt x="2337925" y="12700"/>
                  </a:lnTo>
                  <a:lnTo>
                    <a:pt x="12700" y="12700"/>
                  </a:lnTo>
                  <a:lnTo>
                    <a:pt x="12700" y="647205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AutoShape 2" descr="Phim Hoạt Hình Dễ Thương Học Sinh Trung Học Cơ Sở Học Sinh Trung Học Bằng  Tay Các Yếu Tố Nhân Vật | Công cụ đồ họa PSD Tải xuống miễn phí -">
            <a:extLst>
              <a:ext uri="{FF2B5EF4-FFF2-40B4-BE49-F238E27FC236}">
                <a16:creationId xmlns:a16="http://schemas.microsoft.com/office/drawing/2014/main" id="{9F5F1769-3586-7A43-B274-8A6492EFDF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F8029A-EDE6-8741-BDFF-7BBE88A35E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3967" y="2540114"/>
            <a:ext cx="4387477" cy="4387477"/>
          </a:xfrm>
          <a:prstGeom prst="rect">
            <a:avLst/>
          </a:prstGeom>
        </p:spPr>
      </p:pic>
      <p:sp>
        <p:nvSpPr>
          <p:cNvPr id="29" name="Freeform 4">
            <a:extLst>
              <a:ext uri="{FF2B5EF4-FFF2-40B4-BE49-F238E27FC236}">
                <a16:creationId xmlns:a16="http://schemas.microsoft.com/office/drawing/2014/main" id="{53F3306F-40F3-2E4A-8F2C-B2914B5D0E5C}"/>
              </a:ext>
            </a:extLst>
          </p:cNvPr>
          <p:cNvSpPr/>
          <p:nvPr/>
        </p:nvSpPr>
        <p:spPr>
          <a:xfrm>
            <a:off x="9495783" y="3809178"/>
            <a:ext cx="2696217" cy="3008332"/>
          </a:xfrm>
          <a:custGeom>
            <a:avLst/>
            <a:gdLst/>
            <a:ahLst/>
            <a:cxnLst/>
            <a:rect l="l" t="t" r="r" b="b"/>
            <a:pathLst>
              <a:path w="2696217" h="3008332">
                <a:moveTo>
                  <a:pt x="0" y="0"/>
                </a:moveTo>
                <a:lnTo>
                  <a:pt x="2696217" y="0"/>
                </a:lnTo>
                <a:lnTo>
                  <a:pt x="2696217" y="3008332"/>
                </a:lnTo>
                <a:lnTo>
                  <a:pt x="0" y="30083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19BF68-DEE1-E24C-B7F6-CA6545C7E9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8200" y="2671102"/>
            <a:ext cx="79756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00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93D4C3-2C27-514A-89E8-2045D2BF56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725" y="1447967"/>
            <a:ext cx="5410033" cy="54100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79E84D-7265-6149-B5CE-5A8662D4F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00" y="1447967"/>
            <a:ext cx="5727700" cy="466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97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C38E5B-9756-8C22-6F2E-48F8232E3A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" r="1991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5590D80-DBA6-872F-4403-01CF616EC4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6249" y="1964346"/>
            <a:ext cx="3081752" cy="3933290"/>
          </a:xfrm>
          <a:prstGeom prst="rect">
            <a:avLst/>
          </a:prstGeom>
        </p:spPr>
      </p:pic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7F42C594-58D0-20FD-BD5D-60B71DCFE9DC}"/>
              </a:ext>
            </a:extLst>
          </p:cNvPr>
          <p:cNvSpPr/>
          <p:nvPr/>
        </p:nvSpPr>
        <p:spPr>
          <a:xfrm>
            <a:off x="5990042" y="2165473"/>
            <a:ext cx="3611264" cy="1765518"/>
          </a:xfrm>
          <a:prstGeom prst="wedgeRoundRectCallout">
            <a:avLst>
              <a:gd name="adj1" fmla="val -56849"/>
              <a:gd name="adj2" fmla="val -23151"/>
              <a:gd name="adj3" fmla="val 16667"/>
            </a:avLst>
          </a:prstGeom>
          <a:solidFill>
            <a:srgbClr val="E9F7FD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85800">
              <a:defRPr/>
            </a:pPr>
            <a:r>
              <a:rPr lang="en-US" sz="2700" b="1">
                <a:solidFill>
                  <a:prstClr val="black"/>
                </a:solidFill>
                <a:latin typeface="Calibri" panose="020F0502020204030204"/>
              </a:rPr>
              <a:t>Các bạn hãy giúp mình chuẩn bị một số đồ dùng cần thiết trước khi cơn mưa đến nhé!</a:t>
            </a:r>
            <a:endParaRPr lang="vi-VN" sz="2700" b="1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B2C6EE-AD79-91D6-26E6-10E83D5126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1062866"/>
            <a:ext cx="9144000" cy="99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97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7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7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7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 vol="76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ind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 vol="76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wind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ACAB14-EC7D-21E5-C9E2-18A72596BE6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" r="1991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4163A70C-DB01-F607-4FC1-C58887BC72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840122" y="1874863"/>
            <a:ext cx="365522" cy="365522"/>
          </a:xfrm>
          <a:prstGeom prst="rect">
            <a:avLst/>
          </a:prstGeom>
        </p:spPr>
      </p:pic>
      <p:pic>
        <p:nvPicPr>
          <p:cNvPr id="8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41B5E192-8878-79AD-AA7C-0DB6FFE0506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840122" y="1874863"/>
            <a:ext cx="365522" cy="365522"/>
          </a:xfrm>
          <a:prstGeom prst="rect">
            <a:avLst/>
          </a:prstGeom>
        </p:spPr>
      </p:pic>
      <p:pic>
        <p:nvPicPr>
          <p:cNvPr id="9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4B0138DD-0368-070C-08C8-8E86EA262E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840122" y="1874863"/>
            <a:ext cx="365522" cy="365522"/>
          </a:xfrm>
          <a:prstGeom prst="rect">
            <a:avLst/>
          </a:prstGeom>
        </p:spPr>
      </p:pic>
      <p:pic>
        <p:nvPicPr>
          <p:cNvPr id="10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ABF6ECE7-CB0E-3FF7-B6BE-CF3DC95D67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840122" y="1874863"/>
            <a:ext cx="365522" cy="365522"/>
          </a:xfrm>
          <a:prstGeom prst="rect">
            <a:avLst/>
          </a:prstGeom>
        </p:spPr>
      </p:pic>
      <p:sp>
        <p:nvSpPr>
          <p:cNvPr id="15" name="Plaque 14">
            <a:extLst>
              <a:ext uri="{FF2B5EF4-FFF2-40B4-BE49-F238E27FC236}">
                <a16:creationId xmlns:a16="http://schemas.microsoft.com/office/drawing/2014/main" id="{FD62DB9F-5EEB-6A95-E6D4-B6F564FF1F5F}"/>
              </a:ext>
            </a:extLst>
          </p:cNvPr>
          <p:cNvSpPr/>
          <p:nvPr/>
        </p:nvSpPr>
        <p:spPr>
          <a:xfrm>
            <a:off x="2095500" y="1219200"/>
            <a:ext cx="7962900" cy="1333500"/>
          </a:xfrm>
          <a:prstGeom prst="plaque">
            <a:avLst/>
          </a:prstGeom>
          <a:solidFill>
            <a:srgbClr val="FFEFFF"/>
          </a:solidFill>
          <a:ln w="76200"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35">
              <a:defRPr/>
            </a:pPr>
            <a:r>
              <a:rPr lang="en-US" sz="3600" b="1" dirty="0">
                <a:solidFill>
                  <a:srgbClr val="00B050"/>
                </a:solidFill>
                <a:latin typeface="Calibri" panose="020F0502020204030204"/>
              </a:rPr>
              <a:t>1. </a:t>
            </a:r>
            <a:r>
              <a:rPr lang="en-US" sz="3600" b="1" dirty="0" err="1">
                <a:solidFill>
                  <a:srgbClr val="00B050"/>
                </a:solidFill>
                <a:latin typeface="Calibri" panose="020F0502020204030204"/>
              </a:rPr>
              <a:t>Số</a:t>
            </a:r>
            <a:r>
              <a:rPr lang="en-US" sz="3600" b="1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Calibri" panose="020F0502020204030204"/>
              </a:rPr>
              <a:t>thập</a:t>
            </a:r>
            <a:r>
              <a:rPr lang="en-US" sz="3600" b="1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Calibri" panose="020F0502020204030204"/>
              </a:rPr>
              <a:t>phân</a:t>
            </a:r>
            <a:r>
              <a:rPr lang="en-US" sz="3600" b="1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Calibri" panose="020F0502020204030204"/>
              </a:rPr>
              <a:t>có</a:t>
            </a:r>
            <a:r>
              <a:rPr lang="en-US" sz="3600" b="1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Calibri" panose="020F0502020204030204"/>
              </a:rPr>
              <a:t>giá</a:t>
            </a:r>
            <a:r>
              <a:rPr lang="en-US" sz="3600" b="1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Calibri" panose="020F0502020204030204"/>
              </a:rPr>
              <a:t>trị</a:t>
            </a:r>
            <a:r>
              <a:rPr lang="en-US" sz="3600" b="1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Calibri" panose="020F0502020204030204"/>
              </a:rPr>
              <a:t>lớn</a:t>
            </a:r>
            <a:r>
              <a:rPr lang="en-US" sz="3600" b="1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Calibri" panose="020F0502020204030204"/>
              </a:rPr>
              <a:t>nhất</a:t>
            </a:r>
            <a:r>
              <a:rPr lang="en-US" sz="3600" b="1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Calibri" panose="020F0502020204030204"/>
              </a:rPr>
              <a:t>là</a:t>
            </a:r>
            <a:r>
              <a:rPr lang="en-US" sz="3600" b="1" dirty="0">
                <a:solidFill>
                  <a:srgbClr val="00B050"/>
                </a:solidFill>
                <a:latin typeface="Calibri" panose="020F0502020204030204"/>
              </a:rPr>
              <a:t>: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8336612-F495-ED65-75A8-0F467FCAC213}"/>
              </a:ext>
            </a:extLst>
          </p:cNvPr>
          <p:cNvGrpSpPr/>
          <p:nvPr/>
        </p:nvGrpSpPr>
        <p:grpSpPr>
          <a:xfrm>
            <a:off x="1649981" y="2998708"/>
            <a:ext cx="4194300" cy="1169884"/>
            <a:chOff x="-6599" y="4298451"/>
            <a:chExt cx="8388599" cy="2339767"/>
          </a:xfrm>
        </p:grpSpPr>
        <p:sp>
          <p:nvSpPr>
            <p:cNvPr id="3" name="a">
              <a:extLst>
                <a:ext uri="{FF2B5EF4-FFF2-40B4-BE49-F238E27FC236}">
                  <a16:creationId xmlns:a16="http://schemas.microsoft.com/office/drawing/2014/main" id="{EF361B2F-4AD3-0677-319F-3460F1CEBEA6}"/>
                </a:ext>
              </a:extLst>
            </p:cNvPr>
            <p:cNvSpPr/>
            <p:nvPr/>
          </p:nvSpPr>
          <p:spPr>
            <a:xfrm>
              <a:off x="1078816" y="445770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35">
                <a:defRPr/>
              </a:pPr>
              <a:r>
                <a:rPr lang="en-US" sz="5400" b="1" dirty="0">
                  <a:solidFill>
                    <a:srgbClr val="009999"/>
                  </a:solidFill>
                  <a:latin typeface="Calibri" panose="020F0502020204030204"/>
                </a:rPr>
                <a:t>40,19</a:t>
              </a:r>
              <a:endParaRPr lang="en-US" sz="5400" b="1" dirty="0">
                <a:solidFill>
                  <a:srgbClr val="ED7D31">
                    <a:lumMod val="50000"/>
                  </a:srgbClr>
                </a:solidFill>
                <a:latin typeface="Calibri" panose="020F0502020204030204"/>
              </a:endParaRPr>
            </a:p>
          </p:txBody>
        </p:sp>
        <p:pic>
          <p:nvPicPr>
            <p:cNvPr id="17" name="Picture 4">
              <a:extLst>
                <a:ext uri="{FF2B5EF4-FFF2-40B4-BE49-F238E27FC236}">
                  <a16:creationId xmlns:a16="http://schemas.microsoft.com/office/drawing/2014/main" id="{3A52F71A-6E1C-29E3-B23E-6E0A0B770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-6599" y="4298451"/>
              <a:ext cx="2111640" cy="2339767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8A89EED-70B6-F120-465E-37E1ACC821B7}"/>
              </a:ext>
            </a:extLst>
          </p:cNvPr>
          <p:cNvGrpSpPr/>
          <p:nvPr/>
        </p:nvGrpSpPr>
        <p:grpSpPr>
          <a:xfrm>
            <a:off x="6241369" y="3057996"/>
            <a:ext cx="4137578" cy="1094904"/>
            <a:chOff x="9105900" y="4442090"/>
            <a:chExt cx="8275156" cy="2189808"/>
          </a:xfrm>
        </p:grpSpPr>
        <p:sp>
          <p:nvSpPr>
            <p:cNvPr id="4" name="b">
              <a:extLst>
                <a:ext uri="{FF2B5EF4-FFF2-40B4-BE49-F238E27FC236}">
                  <a16:creationId xmlns:a16="http://schemas.microsoft.com/office/drawing/2014/main" id="{58B2C650-1CC2-929E-B9A9-18C31B8740E5}"/>
                </a:ext>
              </a:extLst>
            </p:cNvPr>
            <p:cNvSpPr/>
            <p:nvPr/>
          </p:nvSpPr>
          <p:spPr>
            <a:xfrm>
              <a:off x="9765046" y="4457701"/>
              <a:ext cx="7616010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35">
                <a:defRPr/>
              </a:pPr>
              <a:r>
                <a:rPr lang="en-US" sz="5400" b="1" dirty="0">
                  <a:solidFill>
                    <a:srgbClr val="009999"/>
                  </a:solidFill>
                  <a:latin typeface="Calibri" panose="020F0502020204030204"/>
                </a:rPr>
                <a:t>40,91</a:t>
              </a:r>
              <a:endParaRPr lang="en-US" sz="5400" b="1" dirty="0">
                <a:solidFill>
                  <a:srgbClr val="ED7D31">
                    <a:lumMod val="50000"/>
                  </a:srgbClr>
                </a:solidFill>
                <a:latin typeface="Calibri" panose="020F0502020204030204"/>
              </a:endParaRPr>
            </a:p>
          </p:txBody>
        </p:sp>
        <p:pic>
          <p:nvPicPr>
            <p:cNvPr id="18" name="Picture 11">
              <a:extLst>
                <a:ext uri="{FF2B5EF4-FFF2-40B4-BE49-F238E27FC236}">
                  <a16:creationId xmlns:a16="http://schemas.microsoft.com/office/drawing/2014/main" id="{AA202D36-FE70-E9C4-14E5-EEC7E58AB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9105900" y="4442090"/>
              <a:ext cx="1968090" cy="2189808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F3B9162-783E-4BCC-1BC5-A7955DD08F99}"/>
              </a:ext>
            </a:extLst>
          </p:cNvPr>
          <p:cNvGrpSpPr/>
          <p:nvPr/>
        </p:nvGrpSpPr>
        <p:grpSpPr>
          <a:xfrm>
            <a:off x="1793701" y="4526280"/>
            <a:ext cx="4035782" cy="1161606"/>
            <a:chOff x="310435" y="7338060"/>
            <a:chExt cx="8071565" cy="2323212"/>
          </a:xfrm>
        </p:grpSpPr>
        <p:sp>
          <p:nvSpPr>
            <p:cNvPr id="11" name="c">
              <a:extLst>
                <a:ext uri="{FF2B5EF4-FFF2-40B4-BE49-F238E27FC236}">
                  <a16:creationId xmlns:a16="http://schemas.microsoft.com/office/drawing/2014/main" id="{7BBF831F-5501-9367-806D-24D63CE6BB82}"/>
                </a:ext>
              </a:extLst>
            </p:cNvPr>
            <p:cNvSpPr/>
            <p:nvPr/>
          </p:nvSpPr>
          <p:spPr>
            <a:xfrm>
              <a:off x="1078816" y="742956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35">
                <a:defRPr/>
              </a:pPr>
              <a:r>
                <a:rPr lang="en-US" sz="5400" b="1" dirty="0">
                  <a:solidFill>
                    <a:srgbClr val="009999"/>
                  </a:solidFill>
                  <a:latin typeface="Calibri" panose="020F0502020204030204"/>
                </a:rPr>
                <a:t>41,19</a:t>
              </a:r>
              <a:endParaRPr lang="en-US" sz="5400" b="1" dirty="0">
                <a:solidFill>
                  <a:srgbClr val="ED7D31">
                    <a:lumMod val="50000"/>
                  </a:srgbClr>
                </a:solidFill>
                <a:latin typeface="Calibri" panose="020F0502020204030204"/>
              </a:endParaRPr>
            </a:p>
          </p:txBody>
        </p:sp>
        <p:pic>
          <p:nvPicPr>
            <p:cNvPr id="21" name="Picture 12">
              <a:extLst>
                <a:ext uri="{FF2B5EF4-FFF2-40B4-BE49-F238E27FC236}">
                  <a16:creationId xmlns:a16="http://schemas.microsoft.com/office/drawing/2014/main" id="{2EB48C9B-85B6-9CAF-2C1E-56AEF946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310435" y="7338060"/>
              <a:ext cx="2128643" cy="2323212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29C2B4B-B39F-A5A3-576D-3D1C1D40D3C2}"/>
              </a:ext>
            </a:extLst>
          </p:cNvPr>
          <p:cNvGrpSpPr/>
          <p:nvPr/>
        </p:nvGrpSpPr>
        <p:grpSpPr>
          <a:xfrm>
            <a:off x="6241370" y="4533900"/>
            <a:ext cx="4178779" cy="1104900"/>
            <a:chOff x="9023498" y="7402261"/>
            <a:chExt cx="8357557" cy="2209800"/>
          </a:xfrm>
        </p:grpSpPr>
        <p:sp>
          <p:nvSpPr>
            <p:cNvPr id="12" name="d">
              <a:extLst>
                <a:ext uri="{FF2B5EF4-FFF2-40B4-BE49-F238E27FC236}">
                  <a16:creationId xmlns:a16="http://schemas.microsoft.com/office/drawing/2014/main" id="{FFC752B8-A2D1-61FB-BBA2-3041CE152CFD}"/>
                </a:ext>
              </a:extLst>
            </p:cNvPr>
            <p:cNvSpPr/>
            <p:nvPr/>
          </p:nvSpPr>
          <p:spPr>
            <a:xfrm>
              <a:off x="9765045" y="7429560"/>
              <a:ext cx="7616010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35">
                <a:defRPr/>
              </a:pPr>
              <a:r>
                <a:rPr lang="en-US" sz="5400" b="1" dirty="0">
                  <a:solidFill>
                    <a:srgbClr val="009999"/>
                  </a:solidFill>
                  <a:latin typeface="Calibri" panose="020F0502020204030204"/>
                </a:rPr>
                <a:t>41,09</a:t>
              </a:r>
              <a:endParaRPr lang="en-US" sz="5400" b="1" dirty="0">
                <a:solidFill>
                  <a:srgbClr val="ED7D31">
                    <a:lumMod val="50000"/>
                  </a:srgbClr>
                </a:solidFill>
                <a:latin typeface="Calibri" panose="020F0502020204030204"/>
              </a:endParaRPr>
            </a:p>
          </p:txBody>
        </p:sp>
        <p:pic>
          <p:nvPicPr>
            <p:cNvPr id="22" name="Picture 13">
              <a:extLst>
                <a:ext uri="{FF2B5EF4-FFF2-40B4-BE49-F238E27FC236}">
                  <a16:creationId xmlns:a16="http://schemas.microsoft.com/office/drawing/2014/main" id="{115DBC70-2450-9BC7-4B24-8339B72C4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>
              <a:off x="9023498" y="7402261"/>
              <a:ext cx="2010918" cy="2209800"/>
            </a:xfrm>
            <a:prstGeom prst="rect">
              <a:avLst/>
            </a:prstGeom>
          </p:spPr>
        </p:pic>
      </p:grpSp>
      <p:pic>
        <p:nvPicPr>
          <p:cNvPr id="6" name="Đúng">
            <a:extLst>
              <a:ext uri="{FF2B5EF4-FFF2-40B4-BE49-F238E27FC236}">
                <a16:creationId xmlns:a16="http://schemas.microsoft.com/office/drawing/2014/main" id="{D3DA7254-BAEF-E06A-35BB-E86419E540B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25000"/>
                    </a14:imgEffect>
                    <a14:imgEffect>
                      <a14:brightnessContrast bright="-3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246" y="4688937"/>
            <a:ext cx="1114727" cy="891781"/>
          </a:xfrm>
          <a:prstGeom prst="rect">
            <a:avLst/>
          </a:prstGeom>
        </p:spPr>
      </p:pic>
      <p:pic>
        <p:nvPicPr>
          <p:cNvPr id="5" name="Tieng-sam-set-www_tiengdong_com">
            <a:hlinkClick r:id="" action="ppaction://media"/>
            <a:extLst>
              <a:ext uri="{FF2B5EF4-FFF2-40B4-BE49-F238E27FC236}">
                <a16:creationId xmlns:a16="http://schemas.microsoft.com/office/drawing/2014/main" id="{E14A7833-DA2C-99A6-E6A4-9D944B27FEE4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end="54376.7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125119" y="276568"/>
            <a:ext cx="580682" cy="58068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2CAA5B5-C3EF-1693-9278-1106D1956451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2374786" y="2997520"/>
            <a:ext cx="3434749" cy="2690367"/>
          </a:xfrm>
          <a:prstGeom prst="rect">
            <a:avLst/>
          </a:prstGeom>
        </p:spPr>
      </p:pic>
      <p:pic>
        <p:nvPicPr>
          <p:cNvPr id="27" name="Tieng-yeah-tre-con-www_tiengdong_com (1)">
            <a:hlinkClick r:id="" action="ppaction://media"/>
            <a:extLst>
              <a:ext uri="{FF2B5EF4-FFF2-40B4-BE49-F238E27FC236}">
                <a16:creationId xmlns:a16="http://schemas.microsoft.com/office/drawing/2014/main" id="{EC8225AF-BBDD-D0DC-6A43-07ED306BA6B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840122" y="1874863"/>
            <a:ext cx="365522" cy="36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39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6893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2" presetClass="entr" presetSubtype="4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4" fill="hold" nodeType="withEffect" p14:presetBounceEnd="72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3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4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nodeType="withEffect" p14:presetBounceEnd="7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 p14:presetBounceEnd="72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1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2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2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2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seq concurrent="1" nextAc="seek">
                  <p:cTn id="27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8" fill="hold">
                          <p:stCondLst>
                            <p:cond delay="0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1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2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3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4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35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6" fill="hold">
                          <p:stCondLst>
                            <p:cond delay="0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9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0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1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8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6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9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5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1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35" presetClass="path" presetSubtype="0" accel="50000" fill="hold" nodeType="withEffect" p14:presetBounceEnd="75000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2.5E-6 3.7037E-6 L -0.45781 0.0287 " pathEditMode="relative" rAng="0" ptsTypes="AA" p14:bounceEnd="75000">
                                          <p:cBhvr>
                                            <p:cTn id="74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891" y="143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3448"/>
                                </p:stCondLst>
                                <p:childTnLst>
                                  <p:par>
                                    <p:cTn id="76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7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8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3" dur="4414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84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5" fill="hold">
                          <p:stCondLst>
                            <p:cond delay="0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8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89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0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1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92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3" fill="hold">
                          <p:stCondLst>
                            <p:cond delay="0"/>
                          </p:stCondLst>
                          <p:childTnLst>
                            <p:par>
                              <p:cTn id="9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5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6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7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9" dur="512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audio>
                  <p:cMediaNode vol="80000">
                    <p:cTn id="10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  <p:audio>
                  <p:cMediaNode vol="80000">
                    <p:cTn id="10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7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repeatCount="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6893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" presetID="1" presetClass="exit" presetSubtype="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2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3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6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8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9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40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1" fill="hold">
                          <p:stCondLst>
                            <p:cond delay="0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4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5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3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0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1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4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0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3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6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8" presetID="35" presetClass="path" presetSubtype="0" accel="5000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2.5E-6 3.7037E-6 L -0.45781 0.0287 " pathEditMode="relative" rAng="0" ptsTypes="AA">
                                          <p:cBhvr>
                                            <p:cTn id="79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891" y="143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3448"/>
                                </p:stCondLst>
                                <p:childTnLst>
                                  <p:par>
                                    <p:cTn id="81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8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8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8" dur="4414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89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0" fill="hold">
                          <p:stCondLst>
                            <p:cond delay="0"/>
                          </p:stCondLst>
                          <p:childTnLst>
                            <p:par>
                              <p:cTn id="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3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4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5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6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9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8" fill="hold">
                          <p:stCondLst>
                            <p:cond delay="0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2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4" dur="512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audio>
                  <p:cMediaNode vol="80000">
                    <p:cTn id="10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  <p:audio>
                  <p:cMediaNode vol="80000">
                    <p:cTn id="10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7"/>
                    </p:tgtEl>
                  </p:cMediaNode>
                </p:audio>
              </p:childTnLst>
            </p:cTn>
          </p:par>
        </p:tnLst>
        <p:bldLst>
          <p:bldP spid="13" grpId="0" animBg="1"/>
          <p:bldP spid="13" grpId="1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ACAB14-EC7D-21E5-C9E2-18A72596BE6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" r="1991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4163A70C-DB01-F607-4FC1-C58887BC72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840122" y="1874863"/>
            <a:ext cx="365522" cy="365522"/>
          </a:xfrm>
          <a:prstGeom prst="rect">
            <a:avLst/>
          </a:prstGeom>
        </p:spPr>
      </p:pic>
      <p:pic>
        <p:nvPicPr>
          <p:cNvPr id="8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41B5E192-8878-79AD-AA7C-0DB6FFE0506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840122" y="1874863"/>
            <a:ext cx="365522" cy="365522"/>
          </a:xfrm>
          <a:prstGeom prst="rect">
            <a:avLst/>
          </a:prstGeom>
        </p:spPr>
      </p:pic>
      <p:pic>
        <p:nvPicPr>
          <p:cNvPr id="9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4B0138DD-0368-070C-08C8-8E86EA262E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840122" y="1874863"/>
            <a:ext cx="365522" cy="365522"/>
          </a:xfrm>
          <a:prstGeom prst="rect">
            <a:avLst/>
          </a:prstGeom>
        </p:spPr>
      </p:pic>
      <p:pic>
        <p:nvPicPr>
          <p:cNvPr id="10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ABF6ECE7-CB0E-3FF7-B6BE-CF3DC95D67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840122" y="1874863"/>
            <a:ext cx="365522" cy="365522"/>
          </a:xfrm>
          <a:prstGeom prst="rect">
            <a:avLst/>
          </a:prstGeom>
        </p:spPr>
      </p:pic>
      <p:sp>
        <p:nvSpPr>
          <p:cNvPr id="15" name="Plaque 14">
            <a:extLst>
              <a:ext uri="{FF2B5EF4-FFF2-40B4-BE49-F238E27FC236}">
                <a16:creationId xmlns:a16="http://schemas.microsoft.com/office/drawing/2014/main" id="{FD62DB9F-5EEB-6A95-E6D4-B6F564FF1F5F}"/>
              </a:ext>
            </a:extLst>
          </p:cNvPr>
          <p:cNvSpPr/>
          <p:nvPr/>
        </p:nvSpPr>
        <p:spPr>
          <a:xfrm>
            <a:off x="2095500" y="1219200"/>
            <a:ext cx="7962900" cy="1333500"/>
          </a:xfrm>
          <a:prstGeom prst="plaque">
            <a:avLst/>
          </a:prstGeom>
          <a:solidFill>
            <a:srgbClr val="FFEFFF"/>
          </a:solidFill>
          <a:ln w="76200"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35">
              <a:defRPr/>
            </a:pPr>
            <a:r>
              <a:rPr lang="en-US" sz="4050" b="1" dirty="0">
                <a:solidFill>
                  <a:srgbClr val="00B050"/>
                </a:solidFill>
                <a:latin typeface="Calibri" panose="020F0502020204030204"/>
              </a:rPr>
              <a:t>2. </a:t>
            </a:r>
            <a:r>
              <a:rPr lang="vi-VN" sz="4050" b="1" dirty="0">
                <a:solidFill>
                  <a:srgbClr val="00B050"/>
                </a:solidFill>
                <a:latin typeface="Calibri" panose="020F0502020204030204"/>
              </a:rPr>
              <a:t>Làm tròn số thập phân 0,939 đến hàng phần trăm, ta được số:</a:t>
            </a:r>
            <a:endParaRPr lang="en-US" sz="4050" b="1" dirty="0">
              <a:solidFill>
                <a:srgbClr val="00B050"/>
              </a:solidFill>
              <a:latin typeface="Calibri" panose="020F0502020204030204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8336612-F495-ED65-75A8-0F467FCAC213}"/>
              </a:ext>
            </a:extLst>
          </p:cNvPr>
          <p:cNvGrpSpPr/>
          <p:nvPr/>
        </p:nvGrpSpPr>
        <p:grpSpPr>
          <a:xfrm>
            <a:off x="1688509" y="3078334"/>
            <a:ext cx="4155773" cy="1035699"/>
            <a:chOff x="70456" y="4457700"/>
            <a:chExt cx="8311544" cy="2071397"/>
          </a:xfrm>
        </p:grpSpPr>
        <p:sp>
          <p:nvSpPr>
            <p:cNvPr id="3" name="a">
              <a:extLst>
                <a:ext uri="{FF2B5EF4-FFF2-40B4-BE49-F238E27FC236}">
                  <a16:creationId xmlns:a16="http://schemas.microsoft.com/office/drawing/2014/main" id="{EF361B2F-4AD3-0677-319F-3460F1CEBEA6}"/>
                </a:ext>
              </a:extLst>
            </p:cNvPr>
            <p:cNvSpPr/>
            <p:nvPr/>
          </p:nvSpPr>
          <p:spPr>
            <a:xfrm>
              <a:off x="1078816" y="445770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35">
                <a:defRPr/>
              </a:pPr>
              <a:r>
                <a:rPr lang="en-US" sz="4050" b="1" dirty="0">
                  <a:solidFill>
                    <a:srgbClr val="009999"/>
                  </a:solidFill>
                  <a:latin typeface="Calibri" panose="020F0502020204030204"/>
                </a:rPr>
                <a:t>0,9</a:t>
              </a:r>
              <a:endParaRPr lang="en-US" sz="4050" b="1" dirty="0">
                <a:solidFill>
                  <a:srgbClr val="ED7D31">
                    <a:lumMod val="50000"/>
                  </a:srgbClr>
                </a:solidFill>
                <a:latin typeface="Calibri" panose="020F0502020204030204"/>
              </a:endParaRPr>
            </a:p>
          </p:txBody>
        </p:sp>
        <p:pic>
          <p:nvPicPr>
            <p:cNvPr id="17" name="Picture 4">
              <a:extLst>
                <a:ext uri="{FF2B5EF4-FFF2-40B4-BE49-F238E27FC236}">
                  <a16:creationId xmlns:a16="http://schemas.microsoft.com/office/drawing/2014/main" id="{3A52F71A-6E1C-29E3-B23E-6E0A0B770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70456" y="4646120"/>
              <a:ext cx="1609665" cy="1783563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8A89EED-70B6-F120-465E-37E1ACC821B7}"/>
              </a:ext>
            </a:extLst>
          </p:cNvPr>
          <p:cNvGrpSpPr/>
          <p:nvPr/>
        </p:nvGrpSpPr>
        <p:grpSpPr>
          <a:xfrm>
            <a:off x="6090045" y="3065804"/>
            <a:ext cx="4288902" cy="1035699"/>
            <a:chOff x="8803253" y="4457701"/>
            <a:chExt cx="8577803" cy="2071397"/>
          </a:xfrm>
        </p:grpSpPr>
        <p:sp>
          <p:nvSpPr>
            <p:cNvPr id="4" name="b">
              <a:extLst>
                <a:ext uri="{FF2B5EF4-FFF2-40B4-BE49-F238E27FC236}">
                  <a16:creationId xmlns:a16="http://schemas.microsoft.com/office/drawing/2014/main" id="{58B2C650-1CC2-929E-B9A9-18C31B8740E5}"/>
                </a:ext>
              </a:extLst>
            </p:cNvPr>
            <p:cNvSpPr/>
            <p:nvPr/>
          </p:nvSpPr>
          <p:spPr>
            <a:xfrm>
              <a:off x="9765046" y="4457701"/>
              <a:ext cx="7616010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35">
                <a:defRPr/>
              </a:pPr>
              <a:r>
                <a:rPr lang="en-US" sz="3600" b="1" dirty="0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</a:rPr>
                <a:t>0,95</a:t>
              </a:r>
            </a:p>
          </p:txBody>
        </p:sp>
        <p:pic>
          <p:nvPicPr>
            <p:cNvPr id="18" name="Picture 11">
              <a:extLst>
                <a:ext uri="{FF2B5EF4-FFF2-40B4-BE49-F238E27FC236}">
                  <a16:creationId xmlns:a16="http://schemas.microsoft.com/office/drawing/2014/main" id="{AA202D36-FE70-E9C4-14E5-EEC7E58AB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8803253" y="4780432"/>
              <a:ext cx="1437333" cy="1599259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F3B9162-783E-4BCC-1BC5-A7955DD08F99}"/>
              </a:ext>
            </a:extLst>
          </p:cNvPr>
          <p:cNvGrpSpPr/>
          <p:nvPr/>
        </p:nvGrpSpPr>
        <p:grpSpPr>
          <a:xfrm>
            <a:off x="1649981" y="4572029"/>
            <a:ext cx="4179502" cy="1035698"/>
            <a:chOff x="22996" y="7429560"/>
            <a:chExt cx="8359004" cy="2071397"/>
          </a:xfrm>
        </p:grpSpPr>
        <p:sp>
          <p:nvSpPr>
            <p:cNvPr id="11" name="c">
              <a:extLst>
                <a:ext uri="{FF2B5EF4-FFF2-40B4-BE49-F238E27FC236}">
                  <a16:creationId xmlns:a16="http://schemas.microsoft.com/office/drawing/2014/main" id="{7BBF831F-5501-9367-806D-24D63CE6BB82}"/>
                </a:ext>
              </a:extLst>
            </p:cNvPr>
            <p:cNvSpPr/>
            <p:nvPr/>
          </p:nvSpPr>
          <p:spPr>
            <a:xfrm>
              <a:off x="1078816" y="742956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35">
                <a:defRPr/>
              </a:pPr>
              <a:r>
                <a:rPr lang="en-US" sz="4050" b="1" dirty="0">
                  <a:solidFill>
                    <a:srgbClr val="009999"/>
                  </a:solidFill>
                  <a:latin typeface="Calibri" panose="020F0502020204030204"/>
                </a:rPr>
                <a:t>0,93</a:t>
              </a:r>
              <a:endParaRPr lang="en-US" sz="4050" b="1" dirty="0">
                <a:solidFill>
                  <a:srgbClr val="ED7D31">
                    <a:lumMod val="50000"/>
                  </a:srgbClr>
                </a:solidFill>
                <a:latin typeface="Calibri" panose="020F0502020204030204"/>
              </a:endParaRPr>
            </a:p>
          </p:txBody>
        </p:sp>
        <p:pic>
          <p:nvPicPr>
            <p:cNvPr id="21" name="Picture 12">
              <a:extLst>
                <a:ext uri="{FF2B5EF4-FFF2-40B4-BE49-F238E27FC236}">
                  <a16:creationId xmlns:a16="http://schemas.microsoft.com/office/drawing/2014/main" id="{2EB48C9B-85B6-9CAF-2C1E-56AEF946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22996" y="7553057"/>
              <a:ext cx="1732208" cy="189054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29C2B4B-B39F-A5A3-576D-3D1C1D40D3C2}"/>
              </a:ext>
            </a:extLst>
          </p:cNvPr>
          <p:cNvGrpSpPr/>
          <p:nvPr/>
        </p:nvGrpSpPr>
        <p:grpSpPr>
          <a:xfrm>
            <a:off x="6252810" y="4547553"/>
            <a:ext cx="4167338" cy="1035699"/>
            <a:chOff x="9046379" y="7429560"/>
            <a:chExt cx="8334676" cy="2071397"/>
          </a:xfrm>
        </p:grpSpPr>
        <p:sp>
          <p:nvSpPr>
            <p:cNvPr id="12" name="d">
              <a:extLst>
                <a:ext uri="{FF2B5EF4-FFF2-40B4-BE49-F238E27FC236}">
                  <a16:creationId xmlns:a16="http://schemas.microsoft.com/office/drawing/2014/main" id="{FFC752B8-A2D1-61FB-BBA2-3041CE152CFD}"/>
                </a:ext>
              </a:extLst>
            </p:cNvPr>
            <p:cNvSpPr/>
            <p:nvPr/>
          </p:nvSpPr>
          <p:spPr>
            <a:xfrm>
              <a:off x="9765045" y="7429560"/>
              <a:ext cx="7616010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35">
                <a:defRPr/>
              </a:pPr>
              <a:r>
                <a:rPr lang="en-US" sz="3600" b="1" dirty="0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</a:rPr>
                <a:t>0,94</a:t>
              </a:r>
            </a:p>
          </p:txBody>
        </p:sp>
        <p:pic>
          <p:nvPicPr>
            <p:cNvPr id="22" name="Picture 13">
              <a:extLst>
                <a:ext uri="{FF2B5EF4-FFF2-40B4-BE49-F238E27FC236}">
                  <a16:creationId xmlns:a16="http://schemas.microsoft.com/office/drawing/2014/main" id="{115DBC70-2450-9BC7-4B24-8339B72C4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>
              <a:off x="9046379" y="7698826"/>
              <a:ext cx="1437333" cy="1579488"/>
            </a:xfrm>
            <a:prstGeom prst="rect">
              <a:avLst/>
            </a:prstGeom>
          </p:spPr>
        </p:pic>
      </p:grpSp>
      <p:pic>
        <p:nvPicPr>
          <p:cNvPr id="6" name="Đúng">
            <a:extLst>
              <a:ext uri="{FF2B5EF4-FFF2-40B4-BE49-F238E27FC236}">
                <a16:creationId xmlns:a16="http://schemas.microsoft.com/office/drawing/2014/main" id="{D3DA7254-BAEF-E06A-35BB-E86419E540B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25000"/>
                    </a14:imgEffect>
                    <a14:imgEffect>
                      <a14:brightnessContrast bright="-3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047" y="4660522"/>
            <a:ext cx="1114727" cy="891781"/>
          </a:xfrm>
          <a:prstGeom prst="rect">
            <a:avLst/>
          </a:prstGeom>
        </p:spPr>
      </p:pic>
      <p:pic>
        <p:nvPicPr>
          <p:cNvPr id="5" name="Tieng-sam-set-www_tiengdong_com">
            <a:hlinkClick r:id="" action="ppaction://media"/>
            <a:extLst>
              <a:ext uri="{FF2B5EF4-FFF2-40B4-BE49-F238E27FC236}">
                <a16:creationId xmlns:a16="http://schemas.microsoft.com/office/drawing/2014/main" id="{E14A7833-DA2C-99A6-E6A4-9D944B27FEE4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end="54376.7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125119" y="276568"/>
            <a:ext cx="580682" cy="580682"/>
          </a:xfrm>
          <a:prstGeom prst="rect">
            <a:avLst/>
          </a:prstGeom>
        </p:spPr>
      </p:pic>
      <p:pic>
        <p:nvPicPr>
          <p:cNvPr id="27" name="Tieng-yeah-tre-con-www_tiengdong_com (1)">
            <a:hlinkClick r:id="" action="ppaction://media"/>
            <a:extLst>
              <a:ext uri="{FF2B5EF4-FFF2-40B4-BE49-F238E27FC236}">
                <a16:creationId xmlns:a16="http://schemas.microsoft.com/office/drawing/2014/main" id="{EC8225AF-BBDD-D0DC-6A43-07ED306BA6B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840122" y="1874863"/>
            <a:ext cx="365522" cy="36552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D4F6AE6-3472-36A9-DDE1-F7696B185669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407262" y="2352963"/>
            <a:ext cx="3377477" cy="215207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7C6E2EC-A378-C386-4358-75AD479FC473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-2273661" y="3419785"/>
            <a:ext cx="1841152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77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6893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2" presetClass="entr" presetSubtype="4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4" fill="hold" nodeType="withEffect" p14:presetBounceEnd="72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3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4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nodeType="withEffect" p14:presetBounceEnd="7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 p14:presetBounceEnd="72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1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3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3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seq concurrent="1" nextAc="seek">
                  <p:cTn id="33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4" fill="hold">
                          <p:stCondLst>
                            <p:cond delay="0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7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8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0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5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6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7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8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3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4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2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63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9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0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3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9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1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2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5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8" dur="4414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89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0" fill="hold">
                          <p:stCondLst>
                            <p:cond delay="0"/>
                          </p:stCondLst>
                          <p:childTnLst>
                            <p:par>
                              <p:cTn id="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2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3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4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6" dur="512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audio>
                  <p:cMediaNode vol="80000">
                    <p:cTn id="9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  <p:audio>
                  <p:cMediaNode vol="80000">
                    <p:cTn id="9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7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repeatCount="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6893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" presetID="1" presetClass="exit" presetSubtype="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3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3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3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3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seq concurrent="1" nextAc="seek">
                  <p:cTn id="38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9" fill="hold">
                          <p:stCondLst>
                            <p:cond delay="0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2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3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5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46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7" fill="hold">
                          <p:stCondLst>
                            <p:cond delay="0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0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1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2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3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54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5" fill="hold">
                          <p:stCondLst>
                            <p:cond delay="0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8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9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0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7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68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4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0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1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4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6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7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90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3" dur="4414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94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5" fill="hold">
                          <p:stCondLst>
                            <p:cond delay="0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8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9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1" dur="512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audio>
                  <p:cMediaNode vol="80000">
                    <p:cTn id="10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  <p:audio>
                  <p:cMediaNode vol="80000">
                    <p:cTn id="10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7"/>
                    </p:tgtEl>
                  </p:cMediaNode>
                </p:audio>
              </p:childTnLst>
            </p:cTn>
          </p:par>
        </p:tnLst>
        <p:bldLst>
          <p:bldP spid="13" grpId="0" animBg="1"/>
          <p:bldP spid="13" grpId="1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ACAB14-EC7D-21E5-C9E2-18A72596BE6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" r="19917"/>
          <a:stretch/>
        </p:blipFill>
        <p:spPr>
          <a:xfrm>
            <a:off x="0" y="10716"/>
            <a:ext cx="12192000" cy="6858000"/>
          </a:xfrm>
          <a:prstGeom prst="rect">
            <a:avLst/>
          </a:prstGeom>
        </p:spPr>
      </p:pic>
      <p:pic>
        <p:nvPicPr>
          <p:cNvPr id="7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4163A70C-DB01-F607-4FC1-C58887BC72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840122" y="1874863"/>
            <a:ext cx="365522" cy="365522"/>
          </a:xfrm>
          <a:prstGeom prst="rect">
            <a:avLst/>
          </a:prstGeom>
        </p:spPr>
      </p:pic>
      <p:pic>
        <p:nvPicPr>
          <p:cNvPr id="8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41B5E192-8878-79AD-AA7C-0DB6FFE0506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840122" y="1874863"/>
            <a:ext cx="365522" cy="365522"/>
          </a:xfrm>
          <a:prstGeom prst="rect">
            <a:avLst/>
          </a:prstGeom>
        </p:spPr>
      </p:pic>
      <p:pic>
        <p:nvPicPr>
          <p:cNvPr id="9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4B0138DD-0368-070C-08C8-8E86EA262E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840122" y="1874863"/>
            <a:ext cx="365522" cy="365522"/>
          </a:xfrm>
          <a:prstGeom prst="rect">
            <a:avLst/>
          </a:prstGeom>
        </p:spPr>
      </p:pic>
      <p:pic>
        <p:nvPicPr>
          <p:cNvPr id="10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ABF6ECE7-CB0E-3FF7-B6BE-CF3DC95D67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840122" y="1874863"/>
            <a:ext cx="365522" cy="365522"/>
          </a:xfrm>
          <a:prstGeom prst="rect">
            <a:avLst/>
          </a:prstGeom>
        </p:spPr>
      </p:pic>
      <p:sp>
        <p:nvSpPr>
          <p:cNvPr id="15" name="Plaque 14">
            <a:extLst>
              <a:ext uri="{FF2B5EF4-FFF2-40B4-BE49-F238E27FC236}">
                <a16:creationId xmlns:a16="http://schemas.microsoft.com/office/drawing/2014/main" id="{FD62DB9F-5EEB-6A95-E6D4-B6F564FF1F5F}"/>
              </a:ext>
            </a:extLst>
          </p:cNvPr>
          <p:cNvSpPr/>
          <p:nvPr/>
        </p:nvSpPr>
        <p:spPr>
          <a:xfrm>
            <a:off x="2095500" y="1219200"/>
            <a:ext cx="7962900" cy="1333500"/>
          </a:xfrm>
          <a:prstGeom prst="plaque">
            <a:avLst/>
          </a:prstGeom>
          <a:solidFill>
            <a:srgbClr val="FFEFFF"/>
          </a:solidFill>
          <a:ln w="76200"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35">
              <a:defRPr/>
            </a:pPr>
            <a:r>
              <a:rPr lang="en-US" sz="3600" b="1" dirty="0">
                <a:solidFill>
                  <a:srgbClr val="00B050"/>
                </a:solidFill>
                <a:latin typeface="Calibri" panose="020F0502020204030204"/>
              </a:rPr>
              <a:t>3. </a:t>
            </a:r>
            <a:r>
              <a:rPr lang="en-US" sz="3600" b="1" dirty="0" err="1">
                <a:solidFill>
                  <a:srgbClr val="00B050"/>
                </a:solidFill>
                <a:latin typeface="Calibri" panose="020F0502020204030204"/>
              </a:rPr>
              <a:t>Kết</a:t>
            </a:r>
            <a:r>
              <a:rPr lang="en-US" sz="3600" b="1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Calibri" panose="020F0502020204030204"/>
              </a:rPr>
              <a:t>quả</a:t>
            </a:r>
            <a:r>
              <a:rPr lang="en-US" sz="3600" b="1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Calibri" panose="020F0502020204030204"/>
              </a:rPr>
              <a:t>phép</a:t>
            </a:r>
            <a:r>
              <a:rPr lang="en-US" sz="3600" b="1" dirty="0">
                <a:solidFill>
                  <a:srgbClr val="00B050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Calibri" panose="020F0502020204030204"/>
              </a:rPr>
              <a:t>tính</a:t>
            </a:r>
            <a:r>
              <a:rPr lang="en-US" sz="3600" b="1" dirty="0">
                <a:solidFill>
                  <a:srgbClr val="00B050"/>
                </a:solidFill>
                <a:latin typeface="Calibri" panose="020F0502020204030204"/>
              </a:rPr>
              <a:t> 11,6 + 8 </a:t>
            </a:r>
            <a:r>
              <a:rPr lang="en-US" sz="3600" b="1" dirty="0" err="1">
                <a:solidFill>
                  <a:srgbClr val="00B050"/>
                </a:solidFill>
                <a:latin typeface="Calibri" panose="020F0502020204030204"/>
              </a:rPr>
              <a:t>là</a:t>
            </a:r>
            <a:r>
              <a:rPr lang="en-US" sz="3600" b="1" dirty="0">
                <a:solidFill>
                  <a:srgbClr val="00B050"/>
                </a:solidFill>
                <a:latin typeface="Calibri" panose="020F0502020204030204"/>
              </a:rPr>
              <a:t> :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8336612-F495-ED65-75A8-0F467FCAC213}"/>
              </a:ext>
            </a:extLst>
          </p:cNvPr>
          <p:cNvGrpSpPr/>
          <p:nvPr/>
        </p:nvGrpSpPr>
        <p:grpSpPr>
          <a:xfrm>
            <a:off x="1688509" y="3078334"/>
            <a:ext cx="4155773" cy="1035699"/>
            <a:chOff x="70456" y="4457700"/>
            <a:chExt cx="8311544" cy="2071397"/>
          </a:xfrm>
        </p:grpSpPr>
        <p:sp>
          <p:nvSpPr>
            <p:cNvPr id="3" name="a">
              <a:extLst>
                <a:ext uri="{FF2B5EF4-FFF2-40B4-BE49-F238E27FC236}">
                  <a16:creationId xmlns:a16="http://schemas.microsoft.com/office/drawing/2014/main" id="{EF361B2F-4AD3-0677-319F-3460F1CEBEA6}"/>
                </a:ext>
              </a:extLst>
            </p:cNvPr>
            <p:cNvSpPr/>
            <p:nvPr/>
          </p:nvSpPr>
          <p:spPr>
            <a:xfrm>
              <a:off x="1078816" y="445770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35">
                <a:defRPr/>
              </a:pPr>
              <a:r>
                <a:rPr lang="en-US" sz="4500" b="1" dirty="0">
                  <a:solidFill>
                    <a:srgbClr val="009999"/>
                  </a:solidFill>
                  <a:latin typeface="Calibri" panose="020F0502020204030204"/>
                </a:rPr>
                <a:t>19,6</a:t>
              </a:r>
              <a:endParaRPr lang="en-US" sz="4500" b="1" dirty="0">
                <a:solidFill>
                  <a:srgbClr val="ED7D31">
                    <a:lumMod val="50000"/>
                  </a:srgbClr>
                </a:solidFill>
                <a:latin typeface="Calibri" panose="020F0502020204030204"/>
              </a:endParaRPr>
            </a:p>
          </p:txBody>
        </p:sp>
        <p:pic>
          <p:nvPicPr>
            <p:cNvPr id="17" name="Picture 4">
              <a:extLst>
                <a:ext uri="{FF2B5EF4-FFF2-40B4-BE49-F238E27FC236}">
                  <a16:creationId xmlns:a16="http://schemas.microsoft.com/office/drawing/2014/main" id="{3A52F71A-6E1C-29E3-B23E-6E0A0B770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70456" y="4646120"/>
              <a:ext cx="1609665" cy="1783563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8A89EED-70B6-F120-465E-37E1ACC821B7}"/>
              </a:ext>
            </a:extLst>
          </p:cNvPr>
          <p:cNvGrpSpPr/>
          <p:nvPr/>
        </p:nvGrpSpPr>
        <p:grpSpPr>
          <a:xfrm>
            <a:off x="6090045" y="3065804"/>
            <a:ext cx="4288902" cy="1035699"/>
            <a:chOff x="8803253" y="4457701"/>
            <a:chExt cx="8577803" cy="2071397"/>
          </a:xfrm>
        </p:grpSpPr>
        <p:sp>
          <p:nvSpPr>
            <p:cNvPr id="4" name="b">
              <a:extLst>
                <a:ext uri="{FF2B5EF4-FFF2-40B4-BE49-F238E27FC236}">
                  <a16:creationId xmlns:a16="http://schemas.microsoft.com/office/drawing/2014/main" id="{58B2C650-1CC2-929E-B9A9-18C31B8740E5}"/>
                </a:ext>
              </a:extLst>
            </p:cNvPr>
            <p:cNvSpPr/>
            <p:nvPr/>
          </p:nvSpPr>
          <p:spPr>
            <a:xfrm>
              <a:off x="9765046" y="4457701"/>
              <a:ext cx="7616010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35">
                <a:defRPr/>
              </a:pPr>
              <a:r>
                <a:rPr lang="en-US" sz="3600" b="1" dirty="0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</a:rPr>
                <a:t>11,14</a:t>
              </a:r>
            </a:p>
          </p:txBody>
        </p:sp>
        <p:pic>
          <p:nvPicPr>
            <p:cNvPr id="18" name="Picture 11">
              <a:extLst>
                <a:ext uri="{FF2B5EF4-FFF2-40B4-BE49-F238E27FC236}">
                  <a16:creationId xmlns:a16="http://schemas.microsoft.com/office/drawing/2014/main" id="{AA202D36-FE70-E9C4-14E5-EEC7E58AB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8803253" y="4780432"/>
              <a:ext cx="1437333" cy="1599259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F3B9162-783E-4BCC-1BC5-A7955DD08F99}"/>
              </a:ext>
            </a:extLst>
          </p:cNvPr>
          <p:cNvGrpSpPr/>
          <p:nvPr/>
        </p:nvGrpSpPr>
        <p:grpSpPr>
          <a:xfrm>
            <a:off x="1649981" y="4572029"/>
            <a:ext cx="4179502" cy="1035698"/>
            <a:chOff x="22996" y="7429560"/>
            <a:chExt cx="8359004" cy="2071397"/>
          </a:xfrm>
        </p:grpSpPr>
        <p:sp>
          <p:nvSpPr>
            <p:cNvPr id="11" name="c">
              <a:extLst>
                <a:ext uri="{FF2B5EF4-FFF2-40B4-BE49-F238E27FC236}">
                  <a16:creationId xmlns:a16="http://schemas.microsoft.com/office/drawing/2014/main" id="{7BBF831F-5501-9367-806D-24D63CE6BB82}"/>
                </a:ext>
              </a:extLst>
            </p:cNvPr>
            <p:cNvSpPr/>
            <p:nvPr/>
          </p:nvSpPr>
          <p:spPr>
            <a:xfrm>
              <a:off x="1078816" y="7429560"/>
              <a:ext cx="7303184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35">
                <a:defRPr/>
              </a:pPr>
              <a:r>
                <a:rPr lang="en-US" sz="4800" b="1" dirty="0">
                  <a:solidFill>
                    <a:srgbClr val="009999"/>
                  </a:solidFill>
                  <a:latin typeface="Calibri" panose="020F0502020204030204"/>
                </a:rPr>
                <a:t>81,6</a:t>
              </a:r>
              <a:endParaRPr lang="en-US" sz="4800" b="1" dirty="0">
                <a:solidFill>
                  <a:srgbClr val="ED7D31">
                    <a:lumMod val="50000"/>
                  </a:srgbClr>
                </a:solidFill>
                <a:latin typeface="Calibri" panose="020F0502020204030204"/>
              </a:endParaRPr>
            </a:p>
          </p:txBody>
        </p:sp>
        <p:pic>
          <p:nvPicPr>
            <p:cNvPr id="21" name="Picture 12">
              <a:extLst>
                <a:ext uri="{FF2B5EF4-FFF2-40B4-BE49-F238E27FC236}">
                  <a16:creationId xmlns:a16="http://schemas.microsoft.com/office/drawing/2014/main" id="{2EB48C9B-85B6-9CAF-2C1E-56AEF946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22996" y="7553057"/>
              <a:ext cx="1732208" cy="189054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29C2B4B-B39F-A5A3-576D-3D1C1D40D3C2}"/>
              </a:ext>
            </a:extLst>
          </p:cNvPr>
          <p:cNvGrpSpPr/>
          <p:nvPr/>
        </p:nvGrpSpPr>
        <p:grpSpPr>
          <a:xfrm>
            <a:off x="6252810" y="4547553"/>
            <a:ext cx="4167338" cy="1035699"/>
            <a:chOff x="9046379" y="7429560"/>
            <a:chExt cx="8334676" cy="2071397"/>
          </a:xfrm>
        </p:grpSpPr>
        <p:sp>
          <p:nvSpPr>
            <p:cNvPr id="12" name="d">
              <a:extLst>
                <a:ext uri="{FF2B5EF4-FFF2-40B4-BE49-F238E27FC236}">
                  <a16:creationId xmlns:a16="http://schemas.microsoft.com/office/drawing/2014/main" id="{FFC752B8-A2D1-61FB-BBA2-3041CE152CFD}"/>
                </a:ext>
              </a:extLst>
            </p:cNvPr>
            <p:cNvSpPr/>
            <p:nvPr/>
          </p:nvSpPr>
          <p:spPr>
            <a:xfrm>
              <a:off x="9765045" y="7429560"/>
              <a:ext cx="7616010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35">
                <a:defRPr/>
              </a:pPr>
              <a:r>
                <a:rPr lang="en-US" sz="3600" b="1" dirty="0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</a:rPr>
                <a:t>12,4</a:t>
              </a:r>
            </a:p>
          </p:txBody>
        </p:sp>
        <p:pic>
          <p:nvPicPr>
            <p:cNvPr id="22" name="Picture 13">
              <a:extLst>
                <a:ext uri="{FF2B5EF4-FFF2-40B4-BE49-F238E27FC236}">
                  <a16:creationId xmlns:a16="http://schemas.microsoft.com/office/drawing/2014/main" id="{115DBC70-2450-9BC7-4B24-8339B72C4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>
              <a:off x="9046379" y="7698826"/>
              <a:ext cx="1437333" cy="1579488"/>
            </a:xfrm>
            <a:prstGeom prst="rect">
              <a:avLst/>
            </a:prstGeom>
          </p:spPr>
        </p:pic>
      </p:grpSp>
      <p:pic>
        <p:nvPicPr>
          <p:cNvPr id="6" name="Đúng">
            <a:extLst>
              <a:ext uri="{FF2B5EF4-FFF2-40B4-BE49-F238E27FC236}">
                <a16:creationId xmlns:a16="http://schemas.microsoft.com/office/drawing/2014/main" id="{D3DA7254-BAEF-E06A-35BB-E86419E540B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25000"/>
                    </a14:imgEffect>
                    <a14:imgEffect>
                      <a14:brightnessContrast bright="-3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793" y="3126931"/>
            <a:ext cx="1114727" cy="891781"/>
          </a:xfrm>
          <a:prstGeom prst="rect">
            <a:avLst/>
          </a:prstGeom>
        </p:spPr>
      </p:pic>
      <p:pic>
        <p:nvPicPr>
          <p:cNvPr id="5" name="Tieng-sam-set-www_tiengdong_com">
            <a:hlinkClick r:id="" action="ppaction://media"/>
            <a:extLst>
              <a:ext uri="{FF2B5EF4-FFF2-40B4-BE49-F238E27FC236}">
                <a16:creationId xmlns:a16="http://schemas.microsoft.com/office/drawing/2014/main" id="{E14A7833-DA2C-99A6-E6A4-9D944B27FEE4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end="54376.7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125119" y="276568"/>
            <a:ext cx="580682" cy="580682"/>
          </a:xfrm>
          <a:prstGeom prst="rect">
            <a:avLst/>
          </a:prstGeom>
        </p:spPr>
      </p:pic>
      <p:pic>
        <p:nvPicPr>
          <p:cNvPr id="27" name="Tieng-yeah-tre-con-www_tiengdong_com (1)">
            <a:hlinkClick r:id="" action="ppaction://media"/>
            <a:extLst>
              <a:ext uri="{FF2B5EF4-FFF2-40B4-BE49-F238E27FC236}">
                <a16:creationId xmlns:a16="http://schemas.microsoft.com/office/drawing/2014/main" id="{EC8225AF-BBDD-D0DC-6A43-07ED306BA6B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840122" y="1874863"/>
            <a:ext cx="365522" cy="365522"/>
          </a:xfrm>
          <a:prstGeom prst="rect">
            <a:avLst/>
          </a:prstGeom>
        </p:spPr>
      </p:pic>
      <p:sp>
        <p:nvSpPr>
          <p:cNvPr id="16" name="Freeform 9">
            <a:extLst>
              <a:ext uri="{FF2B5EF4-FFF2-40B4-BE49-F238E27FC236}">
                <a16:creationId xmlns:a16="http://schemas.microsoft.com/office/drawing/2014/main" id="{C88BD4A7-94A7-439A-72E1-C9A4F0766635}"/>
              </a:ext>
            </a:extLst>
          </p:cNvPr>
          <p:cNvSpPr/>
          <p:nvPr/>
        </p:nvSpPr>
        <p:spPr>
          <a:xfrm rot="1903864">
            <a:off x="12580774" y="3377528"/>
            <a:ext cx="3606890" cy="1654661"/>
          </a:xfrm>
          <a:custGeom>
            <a:avLst/>
            <a:gdLst/>
            <a:ahLst/>
            <a:cxnLst/>
            <a:rect l="l" t="t" r="r" b="b"/>
            <a:pathLst>
              <a:path w="2743386" h="1258528">
                <a:moveTo>
                  <a:pt x="0" y="0"/>
                </a:moveTo>
                <a:lnTo>
                  <a:pt x="2743386" y="0"/>
                </a:lnTo>
                <a:lnTo>
                  <a:pt x="2743386" y="1258528"/>
                </a:lnTo>
                <a:lnTo>
                  <a:pt x="0" y="1258528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/>
            </a:stretch>
          </a:blipFill>
        </p:spPr>
        <p:txBody>
          <a:bodyPr/>
          <a:lstStyle/>
          <a:p>
            <a:pPr defTabSz="685800"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8114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6893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2" presetClass="entr" presetSubtype="4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4" fill="hold" nodeType="withEffect" p14:presetBounceEnd="72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3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4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nodeType="withEffect" p14:presetBounceEnd="7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 p14:presetBounceEnd="72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1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2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2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2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seq concurrent="1" nextAc="seek">
                  <p:cTn id="27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8" fill="hold">
                          <p:stCondLst>
                            <p:cond delay="0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1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2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0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1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7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8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1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4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7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0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3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35" presetClass="path" presetSubtype="0" accel="50000" fill="hold" nodeType="withEffect" p14:presetBounceEnd="75000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3.54167E-6 4.07407E-6 L -0.4806 0.04467 " pathEditMode="relative" rAng="0" ptsTypes="AA" p14:bounceEnd="75000">
                                          <p:cBhvr>
                                            <p:cTn id="66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4036" y="222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3448"/>
                                </p:stCondLst>
                                <p:childTnLst>
                                  <p:par>
                                    <p:cTn id="68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5" dur="4414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76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7" fill="hold">
                          <p:stCondLst>
                            <p:cond delay="0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0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81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2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3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84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5" fill="hold">
                          <p:stCondLst>
                            <p:cond delay="0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8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89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0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1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92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3" fill="hold">
                          <p:stCondLst>
                            <p:cond delay="0"/>
                          </p:stCondLst>
                          <p:childTnLst>
                            <p:par>
                              <p:cTn id="9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5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6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7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9" dur="512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audio>
                  <p:cMediaNode vol="80000">
                    <p:cTn id="10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  <p:audio>
                  <p:cMediaNode vol="80000">
                    <p:cTn id="10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7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repeatCount="2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6893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" presetID="1" presetClass="exit" presetSubtype="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2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3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6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7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8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5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6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2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3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6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9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2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4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8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0" presetID="35" presetClass="path" presetSubtype="0" accel="5000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3.54167E-6 4.07407E-6 L -0.4806 0.04467 " pathEditMode="relative" rAng="0" ptsTypes="AA">
                                          <p:cBhvr>
                                            <p:cTn id="71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4036" y="222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3448"/>
                                </p:stCondLst>
                                <p:childTnLst>
                                  <p:par>
                                    <p:cTn id="73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7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0" dur="4414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81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2" fill="hold">
                          <p:stCondLst>
                            <p:cond delay="0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5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86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7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8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89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0" fill="hold">
                          <p:stCondLst>
                            <p:cond delay="0"/>
                          </p:stCondLst>
                          <p:childTnLst>
                            <p:par>
                              <p:cTn id="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3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4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5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6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9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8" fill="hold">
                          <p:stCondLst>
                            <p:cond delay="0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2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4" dur="512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audio>
                  <p:cMediaNode vol="80000">
                    <p:cTn id="10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  <p:audio>
                  <p:cMediaNode vol="80000">
                    <p:cTn id="10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7"/>
                    </p:tgtEl>
                  </p:cMediaNode>
                </p:audio>
              </p:childTnLst>
            </p:cTn>
          </p:par>
        </p:tnLst>
        <p:bldLst>
          <p:bldP spid="13" grpId="0" animBg="1"/>
          <p:bldP spid="13" grpId="1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54DC178-C62E-8886-44A7-C191BF99A07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771" r="1712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7F42C594-58D0-20FD-BD5D-60B71DCFE9DC}"/>
              </a:ext>
            </a:extLst>
          </p:cNvPr>
          <p:cNvSpPr/>
          <p:nvPr/>
        </p:nvSpPr>
        <p:spPr>
          <a:xfrm>
            <a:off x="6004802" y="2001549"/>
            <a:ext cx="3611264" cy="1765518"/>
          </a:xfrm>
          <a:prstGeom prst="wedgeRoundRectCallout">
            <a:avLst>
              <a:gd name="adj1" fmla="val -64291"/>
              <a:gd name="adj2" fmla="val -23151"/>
              <a:gd name="adj3" fmla="val 16667"/>
            </a:avLst>
          </a:prstGeom>
          <a:solidFill>
            <a:srgbClr val="E9F7FD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85800">
              <a:defRPr/>
            </a:pPr>
            <a:r>
              <a:rPr lang="en-US" sz="2700" b="1">
                <a:solidFill>
                  <a:prstClr val="black"/>
                </a:solidFill>
                <a:latin typeface="Calibri" panose="020F0502020204030204"/>
              </a:rPr>
              <a:t>Cả nhà mình đã an tâm tránh mưa bão rồi. Cảm ơn các bạn rất nhiều nhé!</a:t>
            </a:r>
            <a:endParaRPr lang="vi-VN" sz="2700" b="1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ABD91A7-0337-AB52-28C5-6BC430E948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9256" y="3840950"/>
            <a:ext cx="2649545" cy="2075333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341CF3DD-5132-0DD3-3847-76D6EAF85224}"/>
              </a:ext>
            </a:extLst>
          </p:cNvPr>
          <p:cNvGrpSpPr/>
          <p:nvPr/>
        </p:nvGrpSpPr>
        <p:grpSpPr>
          <a:xfrm>
            <a:off x="1954404" y="2045133"/>
            <a:ext cx="3566244" cy="3955618"/>
            <a:chOff x="573872" y="1583843"/>
            <a:chExt cx="4754992" cy="5274157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0E84932-EB2C-5944-96FB-760B072849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495"/>
            <a:stretch/>
          </p:blipFill>
          <p:spPr>
            <a:xfrm>
              <a:off x="983193" y="1583843"/>
              <a:ext cx="4345671" cy="5274157"/>
            </a:xfrm>
            <a:prstGeom prst="rect">
              <a:avLst/>
            </a:prstGeom>
          </p:spPr>
        </p:pic>
        <p:sp>
          <p:nvSpPr>
            <p:cNvPr id="32" name="Freeform 9">
              <a:extLst>
                <a:ext uri="{FF2B5EF4-FFF2-40B4-BE49-F238E27FC236}">
                  <a16:creationId xmlns:a16="http://schemas.microsoft.com/office/drawing/2014/main" id="{EBE35473-78D5-73BB-243B-282B4A578557}"/>
                </a:ext>
              </a:extLst>
            </p:cNvPr>
            <p:cNvSpPr/>
            <p:nvPr/>
          </p:nvSpPr>
          <p:spPr>
            <a:xfrm rot="4495537">
              <a:off x="50500" y="3605712"/>
              <a:ext cx="1933935" cy="887192"/>
            </a:xfrm>
            <a:custGeom>
              <a:avLst/>
              <a:gdLst/>
              <a:ahLst/>
              <a:cxnLst/>
              <a:rect l="l" t="t" r="r" b="b"/>
              <a:pathLst>
                <a:path w="2743386" h="1258528">
                  <a:moveTo>
                    <a:pt x="0" y="0"/>
                  </a:moveTo>
                  <a:lnTo>
                    <a:pt x="2743386" y="0"/>
                  </a:lnTo>
                  <a:lnTo>
                    <a:pt x="2743386" y="1258528"/>
                  </a:lnTo>
                  <a:lnTo>
                    <a:pt x="0" y="1258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pPr defTabSz="685800">
                <a:defRPr/>
              </a:pP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34" name="Freeform 9">
            <a:extLst>
              <a:ext uri="{FF2B5EF4-FFF2-40B4-BE49-F238E27FC236}">
                <a16:creationId xmlns:a16="http://schemas.microsoft.com/office/drawing/2014/main" id="{242FCBF3-CF49-E16D-743C-9ACAE553774A}"/>
              </a:ext>
            </a:extLst>
          </p:cNvPr>
          <p:cNvSpPr/>
          <p:nvPr/>
        </p:nvSpPr>
        <p:spPr>
          <a:xfrm>
            <a:off x="7930385" y="4681028"/>
            <a:ext cx="1834331" cy="1146457"/>
          </a:xfrm>
          <a:custGeom>
            <a:avLst/>
            <a:gdLst/>
            <a:ahLst/>
            <a:cxnLst/>
            <a:rect l="l" t="t" r="r" b="b"/>
            <a:pathLst>
              <a:path w="2439182" h="1524489">
                <a:moveTo>
                  <a:pt x="0" y="0"/>
                </a:moveTo>
                <a:lnTo>
                  <a:pt x="2439182" y="0"/>
                </a:lnTo>
                <a:lnTo>
                  <a:pt x="2439182" y="1524489"/>
                </a:lnTo>
                <a:lnTo>
                  <a:pt x="0" y="152448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85800"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35" name="Tieng-yeah-tre-con-www_tiengdong_com (1)">
            <a:hlinkClick r:id="" action="ppaction://media"/>
            <a:extLst>
              <a:ext uri="{FF2B5EF4-FFF2-40B4-BE49-F238E27FC236}">
                <a16:creationId xmlns:a16="http://schemas.microsoft.com/office/drawing/2014/main" id="{8C4CB6AD-A59E-F6DF-DA3B-5C57991A3F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840122" y="1874863"/>
            <a:ext cx="365522" cy="36552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659E16D-2335-9842-1ABC-AD01E893E73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77241" y="848583"/>
            <a:ext cx="8614394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88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4414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3">
            <a:extLst>
              <a:ext uri="{FF2B5EF4-FFF2-40B4-BE49-F238E27FC236}">
                <a16:creationId xmlns:a16="http://schemas.microsoft.com/office/drawing/2014/main" id="{A818849F-0FBF-EC4E-A567-5B213AF4261F}"/>
              </a:ext>
            </a:extLst>
          </p:cNvPr>
          <p:cNvGrpSpPr/>
          <p:nvPr/>
        </p:nvGrpSpPr>
        <p:grpSpPr>
          <a:xfrm rot="21448616">
            <a:off x="2031044" y="1757563"/>
            <a:ext cx="8106685" cy="3898987"/>
            <a:chOff x="0" y="0"/>
            <a:chExt cx="2381467" cy="667536"/>
          </a:xfrm>
          <a:solidFill>
            <a:srgbClr val="97C1FB"/>
          </a:solidFill>
        </p:grpSpPr>
        <p:sp>
          <p:nvSpPr>
            <p:cNvPr id="11" name="Freeform 4">
              <a:extLst>
                <a:ext uri="{FF2B5EF4-FFF2-40B4-BE49-F238E27FC236}">
                  <a16:creationId xmlns:a16="http://schemas.microsoft.com/office/drawing/2014/main" id="{5D58A484-EC19-DF4E-9CC8-3557CE2FA64C}"/>
                </a:ext>
              </a:extLst>
            </p:cNvPr>
            <p:cNvSpPr/>
            <p:nvPr/>
          </p:nvSpPr>
          <p:spPr>
            <a:xfrm>
              <a:off x="43542" y="20331"/>
              <a:ext cx="2337925" cy="647205"/>
            </a:xfrm>
            <a:custGeom>
              <a:avLst/>
              <a:gdLst/>
              <a:ahLst/>
              <a:cxnLst/>
              <a:rect l="l" t="t" r="r" b="b"/>
              <a:pathLst>
                <a:path w="2337925" h="647205">
                  <a:moveTo>
                    <a:pt x="0" y="0"/>
                  </a:moveTo>
                  <a:lnTo>
                    <a:pt x="2337925" y="0"/>
                  </a:lnTo>
                  <a:lnTo>
                    <a:pt x="2337925" y="647205"/>
                  </a:lnTo>
                  <a:lnTo>
                    <a:pt x="0" y="647205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FC1F62B0-5F23-2447-87D5-7B079C1F0E79}"/>
                </a:ext>
              </a:extLst>
            </p:cNvPr>
            <p:cNvSpPr/>
            <p:nvPr/>
          </p:nvSpPr>
          <p:spPr>
            <a:xfrm>
              <a:off x="6350" y="6350"/>
              <a:ext cx="2337925" cy="647205"/>
            </a:xfrm>
            <a:custGeom>
              <a:avLst/>
              <a:gdLst/>
              <a:ahLst/>
              <a:cxnLst/>
              <a:rect l="l" t="t" r="r" b="b"/>
              <a:pathLst>
                <a:path w="2337925" h="647205">
                  <a:moveTo>
                    <a:pt x="0" y="0"/>
                  </a:moveTo>
                  <a:lnTo>
                    <a:pt x="2337925" y="0"/>
                  </a:lnTo>
                  <a:lnTo>
                    <a:pt x="2337925" y="647205"/>
                  </a:lnTo>
                  <a:lnTo>
                    <a:pt x="0" y="647205"/>
                  </a:lnTo>
                  <a:close/>
                </a:path>
              </a:pathLst>
            </a:custGeom>
            <a:solidFill>
              <a:srgbClr val="C7D8F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733FEA2A-DB37-D54A-961C-42457D362EE0}"/>
                </a:ext>
              </a:extLst>
            </p:cNvPr>
            <p:cNvSpPr/>
            <p:nvPr/>
          </p:nvSpPr>
          <p:spPr>
            <a:xfrm>
              <a:off x="0" y="0"/>
              <a:ext cx="2350625" cy="659905"/>
            </a:xfrm>
            <a:custGeom>
              <a:avLst/>
              <a:gdLst/>
              <a:ahLst/>
              <a:cxnLst/>
              <a:rect l="l" t="t" r="r" b="b"/>
              <a:pathLst>
                <a:path w="2350625" h="659905">
                  <a:moveTo>
                    <a:pt x="2350625" y="659905"/>
                  </a:moveTo>
                  <a:lnTo>
                    <a:pt x="0" y="659905"/>
                  </a:lnTo>
                  <a:lnTo>
                    <a:pt x="0" y="0"/>
                  </a:lnTo>
                  <a:lnTo>
                    <a:pt x="2350625" y="0"/>
                  </a:lnTo>
                  <a:lnTo>
                    <a:pt x="2350625" y="659905"/>
                  </a:lnTo>
                  <a:close/>
                  <a:moveTo>
                    <a:pt x="12700" y="647205"/>
                  </a:moveTo>
                  <a:lnTo>
                    <a:pt x="2337925" y="647205"/>
                  </a:lnTo>
                  <a:lnTo>
                    <a:pt x="2337925" y="12700"/>
                  </a:lnTo>
                  <a:lnTo>
                    <a:pt x="12700" y="12700"/>
                  </a:lnTo>
                  <a:lnTo>
                    <a:pt x="12700" y="647205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AutoShape 2" descr="Phim Hoạt Hình Dễ Thương Học Sinh Trung Học Cơ Sở Học Sinh Trung Học Bằng  Tay Các Yếu Tố Nhân Vật | Công cụ đồ họa PSD Tải xuống miễn phí -">
            <a:extLst>
              <a:ext uri="{FF2B5EF4-FFF2-40B4-BE49-F238E27FC236}">
                <a16:creationId xmlns:a16="http://schemas.microsoft.com/office/drawing/2014/main" id="{9F5F1769-3586-7A43-B274-8A6492EFDF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F8029A-EDE6-8741-BDFF-7BBE88A35E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0790" y="2574908"/>
            <a:ext cx="4387477" cy="4387477"/>
          </a:xfrm>
          <a:prstGeom prst="rect">
            <a:avLst/>
          </a:prstGeom>
        </p:spPr>
      </p:pic>
      <p:sp>
        <p:nvSpPr>
          <p:cNvPr id="29" name="Freeform 4">
            <a:extLst>
              <a:ext uri="{FF2B5EF4-FFF2-40B4-BE49-F238E27FC236}">
                <a16:creationId xmlns:a16="http://schemas.microsoft.com/office/drawing/2014/main" id="{53F3306F-40F3-2E4A-8F2C-B2914B5D0E5C}"/>
              </a:ext>
            </a:extLst>
          </p:cNvPr>
          <p:cNvSpPr/>
          <p:nvPr/>
        </p:nvSpPr>
        <p:spPr>
          <a:xfrm>
            <a:off x="9495783" y="3809178"/>
            <a:ext cx="2696217" cy="3008332"/>
          </a:xfrm>
          <a:custGeom>
            <a:avLst/>
            <a:gdLst/>
            <a:ahLst/>
            <a:cxnLst/>
            <a:rect l="l" t="t" r="r" b="b"/>
            <a:pathLst>
              <a:path w="2696217" h="3008332">
                <a:moveTo>
                  <a:pt x="0" y="0"/>
                </a:moveTo>
                <a:lnTo>
                  <a:pt x="2696217" y="0"/>
                </a:lnTo>
                <a:lnTo>
                  <a:pt x="2696217" y="3008332"/>
                </a:lnTo>
                <a:lnTo>
                  <a:pt x="0" y="30083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429CD9-F92A-F0B9-E4DA-032A00B41C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47559">
            <a:off x="4064870" y="463902"/>
            <a:ext cx="3379562" cy="14272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1D89C95-CB5F-6161-CEBB-2ADDF130F8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313533">
            <a:off x="1663388" y="1925222"/>
            <a:ext cx="8746783" cy="27621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B3F28BF-E02A-00A6-0405-9E70DC817F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25162">
            <a:off x="4834016" y="3921700"/>
            <a:ext cx="2584928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04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369877A-384C-BB40-B8E3-0BFC334D9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725" y="1447967"/>
            <a:ext cx="5410033" cy="54100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4C5052-8E36-3E87-3383-A720327AA4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100" y="1592011"/>
            <a:ext cx="6236749" cy="434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95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411</Words>
  <Application>Microsoft Office PowerPoint</Application>
  <PresentationFormat>Widescreen</PresentationFormat>
  <Paragraphs>89</Paragraphs>
  <Slides>16</Slides>
  <Notes>3</Notes>
  <HiddenSlides>0</HiddenSlides>
  <MMClips>19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Bahnschrift SemiBold SemiConden</vt:lpstr>
      <vt:lpstr>Calibri</vt:lpstr>
      <vt:lpstr>Cambria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23</cp:revision>
  <dcterms:created xsi:type="dcterms:W3CDTF">2024-04-29T11:41:40Z</dcterms:created>
  <dcterms:modified xsi:type="dcterms:W3CDTF">2024-12-20T14:15:35Z</dcterms:modified>
</cp:coreProperties>
</file>