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353" r:id="rId2"/>
    <p:sldId id="355" r:id="rId3"/>
    <p:sldId id="357" r:id="rId4"/>
    <p:sldId id="364" r:id="rId5"/>
    <p:sldId id="365" r:id="rId6"/>
    <p:sldId id="366" r:id="rId7"/>
    <p:sldId id="379" r:id="rId8"/>
    <p:sldId id="368" r:id="rId9"/>
    <p:sldId id="367" r:id="rId10"/>
    <p:sldId id="369" r:id="rId11"/>
    <p:sldId id="374" r:id="rId12"/>
    <p:sldId id="375" r:id="rId13"/>
    <p:sldId id="376" r:id="rId14"/>
    <p:sldId id="377" r:id="rId15"/>
  </p:sldIdLst>
  <p:sldSz cx="9144000" cy="6858000" type="screen4x3"/>
  <p:notesSz cx="6858000" cy="9144000"/>
  <p:custDataLst>
    <p:tags r:id="rId17"/>
  </p:custDataLst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9" autoAdjust="0"/>
    <p:restoredTop sz="94660"/>
  </p:normalViewPr>
  <p:slideViewPr>
    <p:cSldViewPr showGuides="1">
      <p:cViewPr varScale="1">
        <p:scale>
          <a:sx n="65" d="100"/>
          <a:sy n="65" d="100"/>
        </p:scale>
        <p:origin x="1304" y="4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 showFormatting="0"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D3D401-1A3A-41F6-A882-AF5EFB64ECD2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2F3D42-6376-4E10-BB8D-3CF30EC35F7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90130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98751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08527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95230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6088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92C1C9C-54C0-4EFA-9D2D-FA29CE904BC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00F36CE-022B-4193-B53C-B2546A543441}" type="slidenum">
              <a:rPr kumimoji="0" lang="en-US" altLang="vi-V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92C1C9C-54C0-4EFA-9D2D-FA29CE904BC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00F36CE-022B-4193-B53C-B2546A543441}" type="slidenum">
              <a:rPr kumimoji="0" lang="en-US" altLang="vi-V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92C1C9C-54C0-4EFA-9D2D-FA29CE904BC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00F36CE-022B-4193-B53C-B2546A543441}" type="slidenum">
              <a:rPr kumimoji="0" lang="en-US" altLang="vi-V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92C1C9C-54C0-4EFA-9D2D-FA29CE904BC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00F36CE-022B-4193-B53C-B2546A543441}" type="slidenum">
              <a:rPr kumimoji="0" lang="en-US" altLang="vi-V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92C1C9C-54C0-4EFA-9D2D-FA29CE904BC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00F36CE-022B-4193-B53C-B2546A543441}" type="slidenum">
              <a:rPr kumimoji="0" lang="en-US" altLang="vi-V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92C1C9C-54C0-4EFA-9D2D-FA29CE904BC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00F36CE-022B-4193-B53C-B2546A543441}" type="slidenum">
              <a:rPr kumimoji="0" lang="en-US" altLang="vi-V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92C1C9C-54C0-4EFA-9D2D-FA29CE904BC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00F36CE-022B-4193-B53C-B2546A543441}" type="slidenum">
              <a:rPr kumimoji="0" lang="en-US" altLang="vi-V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92C1C9C-54C0-4EFA-9D2D-FA29CE904BC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00F36CE-022B-4193-B53C-B2546A543441}" type="slidenum">
              <a:rPr kumimoji="0" lang="en-US" altLang="vi-V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92C1C9C-54C0-4EFA-9D2D-FA29CE904BC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00F36CE-022B-4193-B53C-B2546A543441}" type="slidenum">
              <a:rPr kumimoji="0" lang="en-US" altLang="vi-V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92C1C9C-54C0-4EFA-9D2D-FA29CE904BC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00F36CE-022B-4193-B53C-B2546A543441}" type="slidenum">
              <a:rPr kumimoji="0" lang="en-US" altLang="vi-V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92C1C9C-54C0-4EFA-9D2D-FA29CE904BC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00F36CE-022B-4193-B53C-B2546A543441}" type="slidenum">
              <a:rPr kumimoji="0" lang="en-US" altLang="vi-V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vi-VN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vi-VN" dirty="0"/>
              <a:t>Click to edit Master text styles</a:t>
            </a:r>
          </a:p>
          <a:p>
            <a:pPr lvl="1"/>
            <a:r>
              <a:rPr lang="en-US" altLang="vi-VN" dirty="0"/>
              <a:t>Second level</a:t>
            </a:r>
          </a:p>
          <a:p>
            <a:pPr lvl="2"/>
            <a:r>
              <a:rPr lang="en-US" altLang="vi-VN" dirty="0"/>
              <a:t>Third level</a:t>
            </a:r>
          </a:p>
          <a:p>
            <a:pPr lvl="3"/>
            <a:r>
              <a:rPr lang="en-US" altLang="vi-VN" dirty="0"/>
              <a:t>Fourth level</a:t>
            </a:r>
          </a:p>
          <a:p>
            <a:pPr lvl="4"/>
            <a:r>
              <a:rPr lang="en-US" altLang="vi-VN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92C1C9C-54C0-4EFA-9D2D-FA29CE904BC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00F36CE-022B-4193-B53C-B2546A543441}" type="slidenum">
              <a:rPr kumimoji="0" lang="en-US" altLang="vi-V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8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.svg"/><Relationship Id="rId7" Type="http://schemas.openxmlformats.org/officeDocument/2006/relationships/image" Target="../media/image16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5.sv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36.png"/><Relationship Id="rId17" Type="http://schemas.openxmlformats.org/officeDocument/2006/relationships/image" Target="../media/image38.emf"/><Relationship Id="rId2" Type="http://schemas.openxmlformats.org/officeDocument/2006/relationships/image" Target="../media/image24.png"/><Relationship Id="rId16" Type="http://schemas.openxmlformats.org/officeDocument/2006/relationships/image" Target="../media/image1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110.svg"/><Relationship Id="rId5" Type="http://schemas.openxmlformats.org/officeDocument/2006/relationships/image" Target="../media/image5.svg"/><Relationship Id="rId15" Type="http://schemas.openxmlformats.org/officeDocument/2006/relationships/image" Target="../media/image26.png"/><Relationship Id="rId10" Type="http://schemas.openxmlformats.org/officeDocument/2006/relationships/image" Target="../media/image35.png"/><Relationship Id="rId4" Type="http://schemas.openxmlformats.org/officeDocument/2006/relationships/image" Target="../media/image25.png"/><Relationship Id="rId9" Type="http://schemas.openxmlformats.org/officeDocument/2006/relationships/image" Target="../media/image9.svg"/><Relationship Id="rId14" Type="http://schemas.openxmlformats.org/officeDocument/2006/relationships/image" Target="../media/image1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NULL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9.png"/><Relationship Id="rId18" Type="http://schemas.openxmlformats.org/officeDocument/2006/relationships/image" Target="../media/image15.svg"/><Relationship Id="rId3" Type="http://schemas.microsoft.com/office/2007/relationships/media" Target="../media/media2.mp3"/><Relationship Id="rId21" Type="http://schemas.openxmlformats.org/officeDocument/2006/relationships/image" Target="../media/image13.png"/><Relationship Id="rId7" Type="http://schemas.microsoft.com/office/2007/relationships/media" Target="../media/media4.mp3"/><Relationship Id="rId12" Type="http://schemas.openxmlformats.org/officeDocument/2006/relationships/image" Target="../media/image8.png"/><Relationship Id="rId17" Type="http://schemas.openxmlformats.org/officeDocument/2006/relationships/image" Target="../media/image11.png"/><Relationship Id="rId2" Type="http://schemas.openxmlformats.org/officeDocument/2006/relationships/audio" Target="../media/media1.mp3"/><Relationship Id="rId16" Type="http://schemas.openxmlformats.org/officeDocument/2006/relationships/image" Target="../media/image13.svg"/><Relationship Id="rId20" Type="http://schemas.openxmlformats.org/officeDocument/2006/relationships/image" Target="../media/image17.sv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5.jpeg"/><Relationship Id="rId5" Type="http://schemas.openxmlformats.org/officeDocument/2006/relationships/audio" Target="NULL" TargetMode="External"/><Relationship Id="rId15" Type="http://schemas.openxmlformats.org/officeDocument/2006/relationships/image" Target="../media/image10.png"/><Relationship Id="rId23" Type="http://schemas.openxmlformats.org/officeDocument/2006/relationships/image" Target="../media/image14.png"/><Relationship Id="rId10" Type="http://schemas.openxmlformats.org/officeDocument/2006/relationships/notesSlide" Target="../notesSlides/notesSlide2.xml"/><Relationship Id="rId19" Type="http://schemas.openxmlformats.org/officeDocument/2006/relationships/image" Target="../media/image12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11.svg"/><Relationship Id="rId22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5.png"/><Relationship Id="rId18" Type="http://schemas.openxmlformats.org/officeDocument/2006/relationships/image" Target="../media/image15.svg"/><Relationship Id="rId3" Type="http://schemas.microsoft.com/office/2007/relationships/media" Target="../media/media2.mp3"/><Relationship Id="rId21" Type="http://schemas.openxmlformats.org/officeDocument/2006/relationships/image" Target="../media/image13.png"/><Relationship Id="rId7" Type="http://schemas.microsoft.com/office/2007/relationships/media" Target="../media/media4.mp3"/><Relationship Id="rId12" Type="http://schemas.openxmlformats.org/officeDocument/2006/relationships/image" Target="../media/image8.png"/><Relationship Id="rId17" Type="http://schemas.openxmlformats.org/officeDocument/2006/relationships/image" Target="../media/image17.png"/><Relationship Id="rId2" Type="http://schemas.openxmlformats.org/officeDocument/2006/relationships/audio" Target="../media/media1.mp3"/><Relationship Id="rId16" Type="http://schemas.openxmlformats.org/officeDocument/2006/relationships/image" Target="../media/image13.svg"/><Relationship Id="rId20" Type="http://schemas.openxmlformats.org/officeDocument/2006/relationships/image" Target="../media/image17.sv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5.jpeg"/><Relationship Id="rId5" Type="http://schemas.openxmlformats.org/officeDocument/2006/relationships/audio" Target="NULL" TargetMode="External"/><Relationship Id="rId15" Type="http://schemas.openxmlformats.org/officeDocument/2006/relationships/image" Target="../media/image16.png"/><Relationship Id="rId23" Type="http://schemas.openxmlformats.org/officeDocument/2006/relationships/image" Target="../media/image19.png"/><Relationship Id="rId10" Type="http://schemas.openxmlformats.org/officeDocument/2006/relationships/notesSlide" Target="../notesSlides/notesSlide3.xml"/><Relationship Id="rId19" Type="http://schemas.openxmlformats.org/officeDocument/2006/relationships/image" Target="../media/image18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11.svg"/><Relationship Id="rId22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5.png"/><Relationship Id="rId18" Type="http://schemas.openxmlformats.org/officeDocument/2006/relationships/image" Target="../media/image15.svg"/><Relationship Id="rId3" Type="http://schemas.microsoft.com/office/2007/relationships/media" Target="../media/media2.mp3"/><Relationship Id="rId21" Type="http://schemas.openxmlformats.org/officeDocument/2006/relationships/image" Target="../media/image13.png"/><Relationship Id="rId7" Type="http://schemas.microsoft.com/office/2007/relationships/media" Target="../media/media4.mp3"/><Relationship Id="rId12" Type="http://schemas.openxmlformats.org/officeDocument/2006/relationships/image" Target="../media/image8.png"/><Relationship Id="rId17" Type="http://schemas.openxmlformats.org/officeDocument/2006/relationships/image" Target="../media/image17.png"/><Relationship Id="rId2" Type="http://schemas.openxmlformats.org/officeDocument/2006/relationships/audio" Target="../media/media1.mp3"/><Relationship Id="rId16" Type="http://schemas.openxmlformats.org/officeDocument/2006/relationships/image" Target="../media/image13.svg"/><Relationship Id="rId20" Type="http://schemas.openxmlformats.org/officeDocument/2006/relationships/image" Target="../media/image17.sv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5.jpeg"/><Relationship Id="rId24" Type="http://schemas.openxmlformats.org/officeDocument/2006/relationships/image" Target="../media/image22.svg"/><Relationship Id="rId5" Type="http://schemas.openxmlformats.org/officeDocument/2006/relationships/audio" Target="NULL" TargetMode="External"/><Relationship Id="rId15" Type="http://schemas.openxmlformats.org/officeDocument/2006/relationships/image" Target="../media/image16.png"/><Relationship Id="rId23" Type="http://schemas.openxmlformats.org/officeDocument/2006/relationships/image" Target="../media/image20.png"/><Relationship Id="rId10" Type="http://schemas.openxmlformats.org/officeDocument/2006/relationships/notesSlide" Target="../notesSlides/notesSlide4.xml"/><Relationship Id="rId19" Type="http://schemas.openxmlformats.org/officeDocument/2006/relationships/image" Target="../media/image18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11.svg"/><Relationship Id="rId22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5.png"/><Relationship Id="rId18" Type="http://schemas.openxmlformats.org/officeDocument/2006/relationships/image" Target="../media/image15.svg"/><Relationship Id="rId3" Type="http://schemas.microsoft.com/office/2007/relationships/media" Target="../media/media2.mp3"/><Relationship Id="rId21" Type="http://schemas.openxmlformats.org/officeDocument/2006/relationships/image" Target="../media/image13.png"/><Relationship Id="rId7" Type="http://schemas.microsoft.com/office/2007/relationships/media" Target="../media/media4.mp3"/><Relationship Id="rId12" Type="http://schemas.openxmlformats.org/officeDocument/2006/relationships/image" Target="../media/image8.png"/><Relationship Id="rId17" Type="http://schemas.openxmlformats.org/officeDocument/2006/relationships/image" Target="../media/image17.png"/><Relationship Id="rId2" Type="http://schemas.openxmlformats.org/officeDocument/2006/relationships/audio" Target="../media/media1.mp3"/><Relationship Id="rId16" Type="http://schemas.openxmlformats.org/officeDocument/2006/relationships/image" Target="../media/image13.svg"/><Relationship Id="rId20" Type="http://schemas.openxmlformats.org/officeDocument/2006/relationships/image" Target="../media/image17.sv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5.jpeg"/><Relationship Id="rId24" Type="http://schemas.openxmlformats.org/officeDocument/2006/relationships/image" Target="../media/image22.svg"/><Relationship Id="rId5" Type="http://schemas.openxmlformats.org/officeDocument/2006/relationships/audio" Target="NULL" TargetMode="External"/><Relationship Id="rId15" Type="http://schemas.openxmlformats.org/officeDocument/2006/relationships/image" Target="../media/image16.png"/><Relationship Id="rId23" Type="http://schemas.openxmlformats.org/officeDocument/2006/relationships/image" Target="../media/image20.png"/><Relationship Id="rId10" Type="http://schemas.openxmlformats.org/officeDocument/2006/relationships/notesSlide" Target="../notesSlides/notesSlide5.xml"/><Relationship Id="rId19" Type="http://schemas.openxmlformats.org/officeDocument/2006/relationships/image" Target="../media/image18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11.svg"/><Relationship Id="rId22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12" Type="http://schemas.openxmlformats.org/officeDocument/2006/relationships/image" Target="../media/image2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4.png"/><Relationship Id="rId11" Type="http://schemas.openxmlformats.org/officeDocument/2006/relationships/image" Target="../media/image8.png"/><Relationship Id="rId5" Type="http://schemas.openxmlformats.org/officeDocument/2006/relationships/image" Target="../media/image21.png"/><Relationship Id="rId10" Type="http://schemas.openxmlformats.org/officeDocument/2006/relationships/image" Target="../media/image220.svg"/><Relationship Id="rId4" Type="http://schemas.openxmlformats.org/officeDocument/2006/relationships/audio" Target="../media/audio2.wav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.svg"/><Relationship Id="rId7" Type="http://schemas.openxmlformats.org/officeDocument/2006/relationships/image" Target="../media/image16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5.svg"/><Relationship Id="rId10" Type="http://schemas.openxmlformats.org/officeDocument/2006/relationships/image" Target="../media/image28.emf"/><Relationship Id="rId4" Type="http://schemas.openxmlformats.org/officeDocument/2006/relationships/image" Target="../media/image25.png"/><Relationship Id="rId9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2507965"/>
            <a:ext cx="9144000" cy="212119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3807770" y="906445"/>
            <a:ext cx="1889937" cy="195713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934445" y="2750728"/>
            <a:ext cx="7703163" cy="28228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37" y="3106344"/>
            <a:ext cx="7582979" cy="21124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017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1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18E61E05-F4C0-D1DE-39E7-8EEC517EE021}"/>
              </a:ext>
            </a:extLst>
          </p:cNvPr>
          <p:cNvSpPr/>
          <p:nvPr/>
        </p:nvSpPr>
        <p:spPr>
          <a:xfrm>
            <a:off x="266700" y="1028700"/>
            <a:ext cx="571500" cy="533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09090F-136D-6153-6F13-A265EB92CD3F}"/>
              </a:ext>
            </a:extLst>
          </p:cNvPr>
          <p:cNvSpPr txBox="1"/>
          <p:nvPr/>
        </p:nvSpPr>
        <p:spPr>
          <a:xfrm>
            <a:off x="1331639" y="1310073"/>
            <a:ext cx="75003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so sánh hai số 17,1 và 9,725, Việt so sánh như sau: “Vì số 17,1 có 3 chữ số. Trong khi số 9,725 có tới 4 chữ số nên số 17,1 bé hơn số 9,725”. Hãy nhận xét cách so sánh của Việt.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85307F-2060-F09E-2033-DCEA56AADD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1826" y="3332556"/>
            <a:ext cx="3615501" cy="21431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5C4B75-AAFE-0193-16D4-934D79800635}"/>
              </a:ext>
            </a:extLst>
          </p:cNvPr>
          <p:cNvSpPr txBox="1"/>
          <p:nvPr/>
        </p:nvSpPr>
        <p:spPr>
          <a:xfrm>
            <a:off x="168754" y="3336177"/>
            <a:ext cx="52959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 so sánh của Việt sai</a:t>
            </a:r>
            <a:r>
              <a:rPr lang="vi-VN" sz="2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en-US" sz="2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endParaRPr lang="vi-VN" sz="2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</a:t>
            </a:r>
            <a:r>
              <a:rPr lang="vi-VN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17,1 và 9,725 có phần nguyên 17 &gt; 9</a:t>
            </a:r>
          </a:p>
          <a:p>
            <a:pPr algn="just"/>
            <a:r>
              <a:rPr lang="vi-VN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 17,1 &gt; 9,725</a:t>
            </a:r>
          </a:p>
        </p:txBody>
      </p:sp>
      <p:pic>
        <p:nvPicPr>
          <p:cNvPr id="3" name="Ghi tiêu chuẩn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8424" y="638132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07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29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8776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2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18E61E05-F4C0-D1DE-39E7-8EEC517EE021}"/>
              </a:ext>
            </a:extLst>
          </p:cNvPr>
          <p:cNvSpPr/>
          <p:nvPr/>
        </p:nvSpPr>
        <p:spPr>
          <a:xfrm>
            <a:off x="228600" y="876300"/>
            <a:ext cx="571500" cy="533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09090F-136D-6153-6F13-A265EB92CD3F}"/>
              </a:ext>
            </a:extLst>
          </p:cNvPr>
          <p:cNvSpPr txBox="1"/>
          <p:nvPr/>
        </p:nvSpPr>
        <p:spPr>
          <a:xfrm>
            <a:off x="914400" y="876300"/>
            <a:ext cx="7962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 vào siêu thị mua các loại quả như sau:</a:t>
            </a:r>
            <a:endParaRPr lang="en-US" sz="30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273E8A8-8828-A220-8B70-4CBA8F7167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371600"/>
            <a:ext cx="5925852" cy="26440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EA3855A-AF27-7571-714E-71F04989A777}"/>
              </a:ext>
            </a:extLst>
          </p:cNvPr>
          <p:cNvSpPr txBox="1"/>
          <p:nvPr/>
        </p:nvSpPr>
        <p:spPr>
          <a:xfrm>
            <a:off x="400050" y="3771900"/>
            <a:ext cx="8763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7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27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</a:t>
            </a:r>
            <a:r>
              <a:rPr lang="en-US" sz="27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7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mua</a:t>
            </a:r>
            <a:r>
              <a:rPr lang="en-US" sz="27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7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27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7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7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7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</a:t>
            </a:r>
            <a:r>
              <a:rPr lang="en-US" sz="27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sz="27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sz="27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-gam</a:t>
            </a:r>
            <a:r>
              <a:rPr lang="en-US" sz="27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7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en-US" sz="27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-US" sz="27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27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27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27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27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7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7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27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7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7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7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7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7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7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7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7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FC7B2F-530A-236C-671F-01B683D297E8}"/>
              </a:ext>
            </a:extLst>
          </p:cNvPr>
          <p:cNvSpPr txBox="1"/>
          <p:nvPr/>
        </p:nvSpPr>
        <p:spPr>
          <a:xfrm>
            <a:off x="571500" y="4495800"/>
            <a:ext cx="876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2,5 kg;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dưa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hấu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4,19 kg;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chuối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4 kg;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nho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1,75 kg.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3A7A3C-09B0-D800-D30D-CFF835441D8A}"/>
              </a:ext>
            </a:extLst>
          </p:cNvPr>
          <p:cNvSpPr txBox="1"/>
          <p:nvPr/>
        </p:nvSpPr>
        <p:spPr>
          <a:xfrm>
            <a:off x="400050" y="5805264"/>
            <a:ext cx="8763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1,75kg; 2,5kg; 4kg; 4,19kg.</a:t>
            </a:r>
          </a:p>
        </p:txBody>
      </p:sp>
    </p:spTree>
    <p:extLst>
      <p:ext uri="{BB962C8B-B14F-4D97-AF65-F5344CB8AC3E}">
        <p14:creationId xmlns:p14="http://schemas.microsoft.com/office/powerpoint/2010/main" val="356931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3">
            <a:extLst>
              <a:ext uri="{FF2B5EF4-FFF2-40B4-BE49-F238E27FC236}">
                <a16:creationId xmlns:a16="http://schemas.microsoft.com/office/drawing/2014/main" id="{2C619326-CD53-1F4E-881D-670705F44978}"/>
              </a:ext>
            </a:extLst>
          </p:cNvPr>
          <p:cNvSpPr/>
          <p:nvPr/>
        </p:nvSpPr>
        <p:spPr>
          <a:xfrm>
            <a:off x="-155615" y="5033342"/>
            <a:ext cx="9430791" cy="1080254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C31BA7FF-E6E3-644F-918B-001ECAAA261C}"/>
              </a:ext>
            </a:extLst>
          </p:cNvPr>
          <p:cNvSpPr/>
          <p:nvPr/>
        </p:nvSpPr>
        <p:spPr>
          <a:xfrm>
            <a:off x="3053768" y="1295400"/>
            <a:ext cx="5851732" cy="3403485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F853CC76-47A0-6C42-B2E9-E172EAC4BB88}"/>
              </a:ext>
            </a:extLst>
          </p:cNvPr>
          <p:cNvSpPr/>
          <p:nvPr/>
        </p:nvSpPr>
        <p:spPr>
          <a:xfrm>
            <a:off x="249931" y="1546290"/>
            <a:ext cx="1151602" cy="605114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2" descr="Hình ảnh Giáo Viên PNG , Giáo Viên PNG , Giảng Bài, Dạy PNG ...">
            <a:extLst>
              <a:ext uri="{FF2B5EF4-FFF2-40B4-BE49-F238E27FC236}">
                <a16:creationId xmlns:a16="http://schemas.microsoft.com/office/drawing/2014/main" id="{16E4367B-E402-C845-ACEA-56A67A578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438" b="92500" l="10000" r="90000">
                        <a14:foregroundMark x1="42813" y1="17344" x2="36406" y2="17188"/>
                        <a14:foregroundMark x1="36406" y1="17188" x2="35938" y2="26250"/>
                        <a14:foregroundMark x1="35938" y1="26250" x2="40625" y2="32031"/>
                        <a14:foregroundMark x1="40625" y1="32031" x2="42500" y2="40156"/>
                        <a14:foregroundMark x1="42500" y1="40156" x2="38906" y2="48906"/>
                        <a14:foregroundMark x1="38906" y1="48906" x2="40313" y2="55625"/>
                        <a14:foregroundMark x1="40313" y1="55625" x2="44688" y2="59531"/>
                        <a14:foregroundMark x1="44688" y1="59531" x2="47656" y2="52344"/>
                        <a14:foregroundMark x1="47656" y1="52344" x2="45469" y2="25625"/>
                        <a14:foregroundMark x1="45469" y1="25625" x2="45938" y2="22188"/>
                        <a14:foregroundMark x1="52969" y1="52812" x2="57031" y2="48281"/>
                        <a14:foregroundMark x1="57031" y1="48281" x2="52031" y2="52188"/>
                        <a14:foregroundMark x1="52031" y1="52188" x2="50938" y2="52188"/>
                        <a14:foregroundMark x1="52656" y1="46250" x2="52188" y2="53906"/>
                        <a14:foregroundMark x1="52188" y1="53906" x2="54531" y2="47656"/>
                        <a14:foregroundMark x1="54531" y1="47656" x2="53750" y2="56406"/>
                        <a14:foregroundMark x1="54063" y1="47188" x2="47500" y2="49688"/>
                        <a14:foregroundMark x1="47500" y1="49688" x2="46719" y2="55469"/>
                        <a14:foregroundMark x1="46719" y1="55469" x2="57188" y2="57813"/>
                        <a14:foregroundMark x1="57188" y1="57813" x2="58750" y2="45469"/>
                        <a14:foregroundMark x1="58750" y1="45469" x2="53125" y2="44688"/>
                        <a14:foregroundMark x1="39063" y1="22188" x2="39688" y2="16094"/>
                        <a14:foregroundMark x1="39688" y1="16094" x2="45156" y2="12188"/>
                        <a14:foregroundMark x1="45156" y1="12188" x2="52344" y2="12031"/>
                        <a14:foregroundMark x1="52344" y1="12031" x2="52031" y2="19531"/>
                        <a14:foregroundMark x1="52031" y1="19531" x2="41875" y2="23281"/>
                        <a14:foregroundMark x1="27344" y1="92969" x2="33438" y2="92656"/>
                        <a14:foregroundMark x1="33438" y1="92656" x2="51250" y2="92656"/>
                        <a14:foregroundMark x1="51250" y1="92656" x2="68906" y2="92188"/>
                        <a14:foregroundMark x1="34688" y1="77188" x2="46875" y2="68125"/>
                        <a14:foregroundMark x1="46875" y1="68125" x2="60313" y2="70000"/>
                        <a14:foregroundMark x1="60313" y1="70000" x2="66250" y2="76563"/>
                        <a14:foregroundMark x1="66250" y1="76563" x2="63281" y2="85000"/>
                        <a14:foregroundMark x1="63281" y1="85000" x2="54375" y2="86250"/>
                        <a14:foregroundMark x1="54375" y1="86250" x2="48125" y2="83750"/>
                        <a14:foregroundMark x1="48125" y1="83750" x2="52031" y2="71406"/>
                        <a14:foregroundMark x1="52031" y1="71406" x2="64219" y2="70938"/>
                        <a14:foregroundMark x1="64219" y1="70938" x2="68125" y2="73594"/>
                        <a14:foregroundMark x1="28750" y1="71406" x2="29688" y2="64375"/>
                        <a14:foregroundMark x1="29688" y1="64375" x2="35469" y2="68594"/>
                        <a14:foregroundMark x1="35469" y1="68594" x2="37500" y2="77969"/>
                        <a14:foregroundMark x1="37500" y1="77969" x2="34688" y2="90469"/>
                        <a14:foregroundMark x1="70313" y1="70000" x2="69844" y2="91875"/>
                        <a14:foregroundMark x1="39063" y1="10000" x2="45000" y2="10000"/>
                        <a14:foregroundMark x1="45000" y1="10000" x2="47188" y2="8594"/>
                        <a14:foregroundMark x1="39688" y1="10000" x2="45625" y2="8438"/>
                        <a14:foregroundMark x1="45625" y1="8438" x2="47813" y2="8594"/>
                        <a14:foregroundMark x1="51406" y1="11719" x2="53438" y2="11719"/>
                        <a14:foregroundMark x1="50938" y1="13125" x2="46250" y2="9063"/>
                        <a14:foregroundMark x1="46250" y1="9063" x2="46406" y2="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1889068"/>
            <a:ext cx="4590861" cy="4590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yellow letters on a black background&#10;&#10;Description automatically generated">
            <a:extLst>
              <a:ext uri="{FF2B5EF4-FFF2-40B4-BE49-F238E27FC236}">
                <a16:creationId xmlns:a16="http://schemas.microsoft.com/office/drawing/2014/main" id="{95DFCDE4-0DCF-1086-5CB5-763B3DC096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00" y="2095500"/>
            <a:ext cx="4876800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95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18E61E05-F4C0-D1DE-39E7-8EEC517EE021}"/>
              </a:ext>
            </a:extLst>
          </p:cNvPr>
          <p:cNvSpPr/>
          <p:nvPr/>
        </p:nvSpPr>
        <p:spPr>
          <a:xfrm>
            <a:off x="266700" y="1028700"/>
            <a:ext cx="571500" cy="533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09090F-136D-6153-6F13-A265EB92CD3F}"/>
              </a:ext>
            </a:extLst>
          </p:cNvPr>
          <p:cNvSpPr txBox="1"/>
          <p:nvPr/>
        </p:nvSpPr>
        <p:spPr>
          <a:xfrm>
            <a:off x="1259632" y="1294931"/>
            <a:ext cx="76748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 thay một kí tự vào dấu “?” để được một số lớn hơn 2 nhưng bé hơn 3.</a:t>
            </a:r>
            <a:endParaRPr lang="en-US" sz="30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37FB63-7941-5269-7A11-AAEBAF387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32" y="2492896"/>
            <a:ext cx="4191364" cy="2246571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B368952-7829-6866-6FC0-C8EE696B3F38}"/>
              </a:ext>
            </a:extLst>
          </p:cNvPr>
          <p:cNvSpPr/>
          <p:nvPr/>
        </p:nvSpPr>
        <p:spPr>
          <a:xfrm>
            <a:off x="5562600" y="2857500"/>
            <a:ext cx="3429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4AAF2C-0A2A-5EC9-A177-BDD24D3A14B3}"/>
              </a:ext>
            </a:extLst>
          </p:cNvPr>
          <p:cNvSpPr txBox="1"/>
          <p:nvPr/>
        </p:nvSpPr>
        <p:spPr>
          <a:xfrm>
            <a:off x="5638800" y="2781300"/>
            <a:ext cx="266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,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904658-00CC-5A3F-95FD-B2BA5D825B39}"/>
              </a:ext>
            </a:extLst>
          </p:cNvPr>
          <p:cNvSpPr txBox="1"/>
          <p:nvPr/>
        </p:nvSpPr>
        <p:spPr>
          <a:xfrm>
            <a:off x="107504" y="3454098"/>
            <a:ext cx="45975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có: 2 &lt; 2,1 &lt; 3.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71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3">
            <a:extLst>
              <a:ext uri="{FF2B5EF4-FFF2-40B4-BE49-F238E27FC236}">
                <a16:creationId xmlns:a16="http://schemas.microsoft.com/office/drawing/2014/main" id="{9403AB63-54DE-E34D-A588-2B7289CD4F65}"/>
              </a:ext>
            </a:extLst>
          </p:cNvPr>
          <p:cNvSpPr/>
          <p:nvPr/>
        </p:nvSpPr>
        <p:spPr>
          <a:xfrm>
            <a:off x="-155615" y="5033342"/>
            <a:ext cx="9430791" cy="1080254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164704" y="1203321"/>
            <a:ext cx="8814592" cy="4451358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340101" y="3370651"/>
            <a:ext cx="1639195" cy="4042858"/>
          </a:xfrm>
          <a:custGeom>
            <a:avLst/>
            <a:gdLst/>
            <a:ahLst/>
            <a:cxnLst/>
            <a:rect l="l" t="t" r="r" b="b"/>
            <a:pathLst>
              <a:path w="3278390" h="8085716">
                <a:moveTo>
                  <a:pt x="0" y="0"/>
                </a:moveTo>
                <a:lnTo>
                  <a:pt x="3278391" y="0"/>
                </a:lnTo>
                <a:lnTo>
                  <a:pt x="3278391" y="8085716"/>
                </a:lnTo>
                <a:lnTo>
                  <a:pt x="0" y="80857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62725" y="3245874"/>
            <a:ext cx="1466526" cy="4481052"/>
          </a:xfrm>
          <a:custGeom>
            <a:avLst/>
            <a:gdLst/>
            <a:ahLst/>
            <a:cxnLst/>
            <a:rect l="l" t="t" r="r" b="b"/>
            <a:pathLst>
              <a:path w="2933052" h="8962103">
                <a:moveTo>
                  <a:pt x="0" y="0"/>
                </a:moveTo>
                <a:lnTo>
                  <a:pt x="2933052" y="0"/>
                </a:lnTo>
                <a:lnTo>
                  <a:pt x="2933052" y="8962104"/>
                </a:lnTo>
                <a:lnTo>
                  <a:pt x="0" y="89621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4057800" y="1232346"/>
            <a:ext cx="1028399" cy="985519"/>
          </a:xfrm>
          <a:custGeom>
            <a:avLst/>
            <a:gdLst/>
            <a:ahLst/>
            <a:cxnLst/>
            <a:rect l="l" t="t" r="r" b="b"/>
            <a:pathLst>
              <a:path w="2437194" h="2394543">
                <a:moveTo>
                  <a:pt x="0" y="0"/>
                </a:moveTo>
                <a:lnTo>
                  <a:pt x="2437194" y="0"/>
                </a:lnTo>
                <a:lnTo>
                  <a:pt x="2437194" y="2394544"/>
                </a:lnTo>
                <a:lnTo>
                  <a:pt x="0" y="23945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89C6B9-440B-B343-B995-EB108118E39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433" y="1616561"/>
            <a:ext cx="1013027" cy="1013027"/>
          </a:xfrm>
          <a:prstGeom prst="rect">
            <a:avLst/>
          </a:prstGeom>
        </p:spPr>
      </p:pic>
      <p:sp>
        <p:nvSpPr>
          <p:cNvPr id="17" name="Freeform 12">
            <a:extLst>
              <a:ext uri="{FF2B5EF4-FFF2-40B4-BE49-F238E27FC236}">
                <a16:creationId xmlns:a16="http://schemas.microsoft.com/office/drawing/2014/main" id="{D859703F-0390-2A4F-9D8B-B306DA49A231}"/>
              </a:ext>
            </a:extLst>
          </p:cNvPr>
          <p:cNvSpPr/>
          <p:nvPr/>
        </p:nvSpPr>
        <p:spPr>
          <a:xfrm>
            <a:off x="2888258" y="4201225"/>
            <a:ext cx="981740" cy="1026656"/>
          </a:xfrm>
          <a:custGeom>
            <a:avLst/>
            <a:gdLst/>
            <a:ahLst/>
            <a:cxnLst/>
            <a:rect l="l" t="t" r="r" b="b"/>
            <a:pathLst>
              <a:path w="1963480" h="2053312">
                <a:moveTo>
                  <a:pt x="0" y="0"/>
                </a:moveTo>
                <a:lnTo>
                  <a:pt x="1963480" y="0"/>
                </a:lnTo>
                <a:lnTo>
                  <a:pt x="1963480" y="2053312"/>
                </a:lnTo>
                <a:lnTo>
                  <a:pt x="0" y="205331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3">
            <a:extLst>
              <a:ext uri="{FF2B5EF4-FFF2-40B4-BE49-F238E27FC236}">
                <a16:creationId xmlns:a16="http://schemas.microsoft.com/office/drawing/2014/main" id="{720FAC49-2E88-5E45-8392-046F11C8E399}"/>
              </a:ext>
            </a:extLst>
          </p:cNvPr>
          <p:cNvSpPr/>
          <p:nvPr/>
        </p:nvSpPr>
        <p:spPr>
          <a:xfrm>
            <a:off x="4042347" y="4201225"/>
            <a:ext cx="981740" cy="1026656"/>
          </a:xfrm>
          <a:custGeom>
            <a:avLst/>
            <a:gdLst/>
            <a:ahLst/>
            <a:cxnLst/>
            <a:rect l="l" t="t" r="r" b="b"/>
            <a:pathLst>
              <a:path w="1963480" h="2053312">
                <a:moveTo>
                  <a:pt x="0" y="0"/>
                </a:moveTo>
                <a:lnTo>
                  <a:pt x="1963480" y="0"/>
                </a:lnTo>
                <a:lnTo>
                  <a:pt x="1963480" y="2053312"/>
                </a:lnTo>
                <a:lnTo>
                  <a:pt x="0" y="205331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5">
            <a:extLst>
              <a:ext uri="{FF2B5EF4-FFF2-40B4-BE49-F238E27FC236}">
                <a16:creationId xmlns:a16="http://schemas.microsoft.com/office/drawing/2014/main" id="{2E2D148A-E73A-7341-B204-C96CF79B6DB4}"/>
              </a:ext>
            </a:extLst>
          </p:cNvPr>
          <p:cNvSpPr/>
          <p:nvPr/>
        </p:nvSpPr>
        <p:spPr>
          <a:xfrm>
            <a:off x="5157636" y="4201225"/>
            <a:ext cx="981740" cy="1026656"/>
          </a:xfrm>
          <a:custGeom>
            <a:avLst/>
            <a:gdLst/>
            <a:ahLst/>
            <a:cxnLst/>
            <a:rect l="l" t="t" r="r" b="b"/>
            <a:pathLst>
              <a:path w="1963480" h="2053312">
                <a:moveTo>
                  <a:pt x="0" y="0"/>
                </a:moveTo>
                <a:lnTo>
                  <a:pt x="1963480" y="0"/>
                </a:lnTo>
                <a:lnTo>
                  <a:pt x="1963480" y="2053312"/>
                </a:lnTo>
                <a:lnTo>
                  <a:pt x="0" y="205331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D1F86F45-C2B7-4942-9A0C-58592D90F9D3}"/>
              </a:ext>
            </a:extLst>
          </p:cNvPr>
          <p:cNvSpPr/>
          <p:nvPr/>
        </p:nvSpPr>
        <p:spPr>
          <a:xfrm>
            <a:off x="959650" y="1784056"/>
            <a:ext cx="1151602" cy="605114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00F146-2C4A-C94C-A679-EA3D79E01CB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01774" y="2389170"/>
            <a:ext cx="6140450" cy="18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782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C38E5B-9756-8C22-6F2E-48F8232E3A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" r="19917"/>
          <a:stretch/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5590D80-DBA6-872F-4403-01CF616EC4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249" y="1964346"/>
            <a:ext cx="3081752" cy="3933290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7F42C594-58D0-20FD-BD5D-60B71DCFE9DC}"/>
              </a:ext>
            </a:extLst>
          </p:cNvPr>
          <p:cNvSpPr/>
          <p:nvPr/>
        </p:nvSpPr>
        <p:spPr>
          <a:xfrm>
            <a:off x="4466042" y="2165473"/>
            <a:ext cx="3611264" cy="1765518"/>
          </a:xfrm>
          <a:prstGeom prst="wedgeRoundRectCallout">
            <a:avLst>
              <a:gd name="adj1" fmla="val -56849"/>
              <a:gd name="adj2" fmla="val -23151"/>
              <a:gd name="adj3" fmla="val 16667"/>
            </a:avLst>
          </a:prstGeom>
          <a:solidFill>
            <a:srgbClr val="E9F7FD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700" b="1">
                <a:solidFill>
                  <a:prstClr val="black"/>
                </a:solidFill>
                <a:latin typeface="Calibri" panose="020F0502020204030204"/>
              </a:rPr>
              <a:t>Các bạn hãy giúp mình chuẩn bị một số đồ dùng cần thiết trước khi cơn mưa đến nhé!</a:t>
            </a:r>
            <a:endParaRPr lang="vi-VN" sz="2700" b="1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B2C6EE-AD79-91D6-26E6-10E83D5126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62866"/>
            <a:ext cx="9144000" cy="99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97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7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7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7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76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ind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76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wind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ACAB14-EC7D-21E5-C9E2-18A72596BE6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" r="19917"/>
          <a:stretch/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D6921B3-50F0-5426-A70D-91C9614F190C}"/>
              </a:ext>
            </a:extLst>
          </p:cNvPr>
          <p:cNvSpPr/>
          <p:nvPr/>
        </p:nvSpPr>
        <p:spPr>
          <a:xfrm>
            <a:off x="0" y="857250"/>
            <a:ext cx="9144000" cy="5143500"/>
          </a:xfrm>
          <a:prstGeom prst="rect">
            <a:avLst/>
          </a:prstGeom>
          <a:solidFill>
            <a:schemeClr val="bg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40122" y="1874863"/>
            <a:ext cx="365522" cy="365522"/>
          </a:xfrm>
          <a:prstGeom prst="rect">
            <a:avLst/>
          </a:prstGeom>
        </p:spPr>
      </p:pic>
      <p:pic>
        <p:nvPicPr>
          <p:cNvPr id="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40122" y="1874863"/>
            <a:ext cx="365522" cy="365522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40122" y="1874863"/>
            <a:ext cx="365522" cy="365522"/>
          </a:xfrm>
          <a:prstGeom prst="rect">
            <a:avLst/>
          </a:prstGeom>
        </p:spPr>
      </p:pic>
      <p:pic>
        <p:nvPicPr>
          <p:cNvPr id="1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40122" y="1874863"/>
            <a:ext cx="365522" cy="365522"/>
          </a:xfrm>
          <a:prstGeom prst="rect">
            <a:avLst/>
          </a:prstGeom>
        </p:spPr>
      </p:pic>
      <p:sp>
        <p:nvSpPr>
          <p:cNvPr id="15" name="Plaque 14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571500" y="1219200"/>
            <a:ext cx="7962900" cy="1333500"/>
          </a:xfrm>
          <a:prstGeom prst="plaque">
            <a:avLst/>
          </a:prstGeom>
          <a:solidFill>
            <a:srgbClr val="FFEFFF"/>
          </a:solidFill>
          <a:ln w="76200">
            <a:solidFill>
              <a:srgbClr val="0070C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00B050"/>
                </a:solidFill>
                <a:latin typeface="Calibri" panose="020F0502020204030204"/>
              </a:rPr>
              <a:t>1. </a:t>
            </a:r>
            <a:r>
              <a:rPr lang="en-US" sz="3600" b="1" dirty="0" err="1" smtClean="0">
                <a:solidFill>
                  <a:srgbClr val="00B050"/>
                </a:solidFill>
                <a:latin typeface="Calibri" panose="020F0502020204030204"/>
              </a:rPr>
              <a:t>Số</a:t>
            </a:r>
            <a:r>
              <a:rPr lang="en-US" sz="3600" b="1" dirty="0" smtClean="0">
                <a:solidFill>
                  <a:srgbClr val="00B050"/>
                </a:solidFill>
                <a:latin typeface="Calibri" panose="020F0502020204030204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Calibri" panose="020F0502020204030204"/>
              </a:rPr>
              <a:t>thập</a:t>
            </a:r>
            <a:r>
              <a:rPr lang="en-US" sz="3600" b="1" dirty="0" smtClean="0">
                <a:solidFill>
                  <a:srgbClr val="00B050"/>
                </a:solidFill>
                <a:latin typeface="Calibri" panose="020F0502020204030204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Calibri" panose="020F0502020204030204"/>
              </a:rPr>
              <a:t>phân</a:t>
            </a:r>
            <a:r>
              <a:rPr lang="en-US" sz="3600" b="1" dirty="0" smtClean="0">
                <a:solidFill>
                  <a:srgbClr val="00B050"/>
                </a:solidFill>
                <a:latin typeface="Calibri" panose="020F0502020204030204"/>
              </a:rPr>
              <a:t> “</a:t>
            </a:r>
            <a:r>
              <a:rPr lang="en-US" sz="3600" b="1" dirty="0" err="1" smtClean="0">
                <a:solidFill>
                  <a:srgbClr val="00B050"/>
                </a:solidFill>
                <a:latin typeface="Calibri" panose="020F0502020204030204"/>
              </a:rPr>
              <a:t>Bốn</a:t>
            </a:r>
            <a:r>
              <a:rPr lang="en-US" sz="3600" b="1" dirty="0" smtClean="0">
                <a:solidFill>
                  <a:srgbClr val="00B050"/>
                </a:solidFill>
                <a:latin typeface="Calibri" panose="020F0502020204030204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Calibri" panose="020F0502020204030204"/>
              </a:rPr>
              <a:t>mươi</a:t>
            </a:r>
            <a:r>
              <a:rPr lang="en-US" sz="3600" b="1" dirty="0" smtClean="0">
                <a:solidFill>
                  <a:srgbClr val="00B050"/>
                </a:solidFill>
                <a:latin typeface="Calibri" panose="020F0502020204030204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Calibri" panose="020F0502020204030204"/>
              </a:rPr>
              <a:t>mốt</a:t>
            </a:r>
            <a:r>
              <a:rPr lang="en-US" sz="3600" b="1" dirty="0" smtClean="0">
                <a:solidFill>
                  <a:srgbClr val="00B050"/>
                </a:solidFill>
                <a:latin typeface="Calibri" panose="020F0502020204030204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Calibri" panose="020F0502020204030204"/>
              </a:rPr>
              <a:t>phẩy</a:t>
            </a:r>
            <a:r>
              <a:rPr lang="en-US" sz="3600" b="1" dirty="0" smtClean="0">
                <a:solidFill>
                  <a:srgbClr val="00B050"/>
                </a:solidFill>
                <a:latin typeface="Calibri" panose="020F0502020204030204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Calibri" panose="020F0502020204030204"/>
              </a:rPr>
              <a:t>chín</a:t>
            </a:r>
            <a:r>
              <a:rPr lang="en-US" sz="3600" b="1" dirty="0" smtClean="0">
                <a:solidFill>
                  <a:srgbClr val="00B050"/>
                </a:solidFill>
                <a:latin typeface="Calibri" panose="020F0502020204030204"/>
              </a:rPr>
              <a:t>” </a:t>
            </a:r>
            <a:r>
              <a:rPr lang="en-US" sz="3600" b="1" dirty="0" err="1" smtClean="0">
                <a:solidFill>
                  <a:srgbClr val="00B050"/>
                </a:solidFill>
                <a:latin typeface="Calibri" panose="020F0502020204030204"/>
              </a:rPr>
              <a:t>viết</a:t>
            </a:r>
            <a:r>
              <a:rPr lang="en-US" sz="3600" b="1" dirty="0" smtClean="0">
                <a:solidFill>
                  <a:srgbClr val="00B050"/>
                </a:solidFill>
                <a:latin typeface="Calibri" panose="020F0502020204030204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Calibri" panose="020F0502020204030204"/>
              </a:rPr>
              <a:t>là</a:t>
            </a:r>
            <a:r>
              <a:rPr lang="en-US" sz="3600" b="1" dirty="0" smtClean="0">
                <a:solidFill>
                  <a:srgbClr val="00B050"/>
                </a:solidFill>
                <a:latin typeface="Calibri" panose="020F0502020204030204"/>
              </a:rPr>
              <a:t> :</a:t>
            </a:r>
            <a:endParaRPr lang="en-US" sz="3600" b="1" dirty="0">
              <a:solidFill>
                <a:srgbClr val="00B050"/>
              </a:solidFill>
              <a:latin typeface="Calibri" panose="020F0502020204030204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125981" y="2998708"/>
            <a:ext cx="4194300" cy="1169884"/>
            <a:chOff x="-6599" y="4298451"/>
            <a:chExt cx="8388599" cy="233976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b="1" dirty="0" smtClean="0">
                  <a:solidFill>
                    <a:srgbClr val="009999"/>
                  </a:solidFill>
                  <a:latin typeface="Calibri" panose="020F0502020204030204"/>
                </a:rPr>
                <a:t>401,9</a:t>
              </a:r>
              <a:endParaRPr lang="en-US" sz="5400" b="1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</a:endParaRP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-6599" y="4298451"/>
              <a:ext cx="2111640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4717369" y="3057996"/>
            <a:ext cx="4137578" cy="1094904"/>
            <a:chOff x="9105900" y="4442090"/>
            <a:chExt cx="8275156" cy="2189808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6" y="4457701"/>
              <a:ext cx="7616010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b="1" dirty="0" smtClean="0">
                  <a:solidFill>
                    <a:srgbClr val="009999"/>
                  </a:solidFill>
                  <a:latin typeface="Calibri" panose="020F0502020204030204"/>
                </a:rPr>
                <a:t>4,19</a:t>
              </a:r>
              <a:endParaRPr lang="en-US" sz="5400" b="1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</a:endParaRP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269701" y="4526280"/>
            <a:ext cx="4035782" cy="1161606"/>
            <a:chOff x="310435" y="7338060"/>
            <a:chExt cx="8071565" cy="2323212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b="1" dirty="0" smtClean="0">
                  <a:solidFill>
                    <a:srgbClr val="009999"/>
                  </a:solidFill>
                  <a:latin typeface="Calibri" panose="020F0502020204030204"/>
                </a:rPr>
                <a:t>41,9</a:t>
              </a:r>
              <a:endParaRPr lang="en-US" sz="5400" b="1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</a:endParaRP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4717369" y="4533900"/>
            <a:ext cx="4178779" cy="1104900"/>
            <a:chOff x="9023498" y="7402261"/>
            <a:chExt cx="8357557" cy="2209800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60"/>
              <a:ext cx="7616010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b="1" dirty="0" smtClean="0">
                  <a:solidFill>
                    <a:srgbClr val="009999"/>
                  </a:solidFill>
                  <a:latin typeface="Calibri" panose="020F0502020204030204"/>
                </a:rPr>
                <a:t>4,09</a:t>
              </a:r>
              <a:endParaRPr lang="en-US" sz="5400" b="1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</a:endParaRP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  <p:pic>
        <p:nvPicPr>
          <p:cNvPr id="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45" y="4688936"/>
            <a:ext cx="1114727" cy="891781"/>
          </a:xfrm>
          <a:prstGeom prst="rect">
            <a:avLst/>
          </a:prstGeom>
        </p:spPr>
      </p:pic>
      <p:pic>
        <p:nvPicPr>
          <p:cNvPr id="5" name="Tieng-sam-set-www_tiengdong_com">
            <a:hlinkClick r:id="" action="ppaction://media"/>
            <a:extLst>
              <a:ext uri="{FF2B5EF4-FFF2-40B4-BE49-F238E27FC236}">
                <a16:creationId xmlns:a16="http://schemas.microsoft.com/office/drawing/2014/main" id="{E14A7833-DA2C-99A6-E6A4-9D944B27FEE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58826.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1119" y="276568"/>
            <a:ext cx="580682" cy="58068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2CAA5B5-C3EF-1693-9278-1106D1956451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326786" y="2997519"/>
            <a:ext cx="3434749" cy="2690367"/>
          </a:xfrm>
          <a:prstGeom prst="rect">
            <a:avLst/>
          </a:prstGeom>
        </p:spPr>
      </p:pic>
      <p:pic>
        <p:nvPicPr>
          <p:cNvPr id="27" name="Tieng-yeah-tre-con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EC8225AF-BBDD-D0DC-6A43-07ED306BA6B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40122" y="1874863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39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repeatCount="2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" dur="2443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" presetID="1" presetClass="exit" presetSubtype="0" fill="hold" grpId="1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5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6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3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4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0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4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0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6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35" presetClass="path" presetSubtype="0" accel="50000" fill="hold" nodeType="withEffect" p14:presetBounceEnd="75000">
                                      <p:stCondLst>
                                        <p:cond delay="1250"/>
                                      </p:stCondLst>
                                      <p:childTnLst>
                                        <p:animMotion origin="layout" path="M -2.5E-6 3.7037E-6 L -0.45781 0.0287 " pathEditMode="relative" rAng="0" ptsTypes="AA" p14:bounceEnd="75000">
                                          <p:cBhvr>
                                            <p:cTn id="79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2891" y="143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0" fill="hold">
                                <p:stCondLst>
                                  <p:cond delay="3448"/>
                                </p:stCondLst>
                                <p:childTnLst>
                                  <p:par>
                                    <p:cTn id="81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8" dur="4414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89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0" fill="hold">
                          <p:stCondLst>
                            <p:cond delay="0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3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5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6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9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8" fill="hold">
                          <p:stCondLst>
                            <p:cond delay="0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1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2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4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audio>
                  <p:cMediaNode vol="80000">
                    <p:cTn id="10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10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  <p:bldLst>
          <p:bldP spid="13" grpId="0" animBg="1"/>
          <p:bldP spid="13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repeatCount="2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" dur="2443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" presetID="1" presetClass="exit" presetSubtype="0" fill="hold" grpId="1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5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6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3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4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0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4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0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6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35" presetClass="path" presetSubtype="0" accel="5000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Motion origin="layout" path="M -2.5E-6 3.7037E-6 L -0.45781 0.0287 " pathEditMode="relative" rAng="0" ptsTypes="AA">
                                          <p:cBhvr>
                                            <p:cTn id="79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2891" y="143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0" fill="hold">
                                <p:stCondLst>
                                  <p:cond delay="3448"/>
                                </p:stCondLst>
                                <p:childTnLst>
                                  <p:par>
                                    <p:cTn id="81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8" dur="4414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89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0" fill="hold">
                          <p:stCondLst>
                            <p:cond delay="0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3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5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6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9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8" fill="hold">
                          <p:stCondLst>
                            <p:cond delay="0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1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2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4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audio>
                  <p:cMediaNode vol="80000">
                    <p:cTn id="10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10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  <p:bldLst>
          <p:bldP spid="13" grpId="0" animBg="1"/>
          <p:bldP spid="13" grpId="1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ACAB14-EC7D-21E5-C9E2-18A72596BE6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" r="19917"/>
          <a:stretch/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D6921B3-50F0-5426-A70D-91C9614F190C}"/>
              </a:ext>
            </a:extLst>
          </p:cNvPr>
          <p:cNvSpPr/>
          <p:nvPr/>
        </p:nvSpPr>
        <p:spPr>
          <a:xfrm>
            <a:off x="0" y="857250"/>
            <a:ext cx="9144000" cy="5143500"/>
          </a:xfrm>
          <a:prstGeom prst="rect">
            <a:avLst/>
          </a:prstGeom>
          <a:solidFill>
            <a:schemeClr val="bg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40122" y="1874863"/>
            <a:ext cx="365522" cy="365522"/>
          </a:xfrm>
          <a:prstGeom prst="rect">
            <a:avLst/>
          </a:prstGeom>
        </p:spPr>
      </p:pic>
      <p:pic>
        <p:nvPicPr>
          <p:cNvPr id="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40122" y="1874863"/>
            <a:ext cx="365522" cy="365522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40122" y="1874863"/>
            <a:ext cx="365522" cy="365522"/>
          </a:xfrm>
          <a:prstGeom prst="rect">
            <a:avLst/>
          </a:prstGeom>
        </p:spPr>
      </p:pic>
      <p:pic>
        <p:nvPicPr>
          <p:cNvPr id="1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40122" y="1874863"/>
            <a:ext cx="365522" cy="365522"/>
          </a:xfrm>
          <a:prstGeom prst="rect">
            <a:avLst/>
          </a:prstGeom>
        </p:spPr>
      </p:pic>
      <p:sp>
        <p:nvSpPr>
          <p:cNvPr id="15" name="Plaque 14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571500" y="1219200"/>
            <a:ext cx="7962900" cy="1333500"/>
          </a:xfrm>
          <a:prstGeom prst="plaque">
            <a:avLst/>
          </a:prstGeom>
          <a:solidFill>
            <a:srgbClr val="FFEFFF"/>
          </a:solidFill>
          <a:ln w="76200">
            <a:solidFill>
              <a:srgbClr val="0070C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00B050"/>
                </a:solidFill>
                <a:latin typeface="Calibri" panose="020F0502020204030204"/>
              </a:rPr>
              <a:t>2. </a:t>
            </a:r>
            <a:r>
              <a:rPr lang="en-US" sz="3600" b="1" dirty="0" err="1" smtClean="0">
                <a:solidFill>
                  <a:srgbClr val="00B050"/>
                </a:solidFill>
                <a:latin typeface="Calibri" panose="020F0502020204030204"/>
              </a:rPr>
              <a:t>Phần</a:t>
            </a:r>
            <a:r>
              <a:rPr lang="en-US" sz="3600" b="1" dirty="0" smtClean="0">
                <a:solidFill>
                  <a:srgbClr val="00B050"/>
                </a:solidFill>
                <a:latin typeface="Calibri" panose="020F0502020204030204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Calibri" panose="020F0502020204030204"/>
              </a:rPr>
              <a:t>nguyên</a:t>
            </a:r>
            <a:r>
              <a:rPr lang="en-US" sz="3600" b="1" dirty="0" smtClean="0">
                <a:solidFill>
                  <a:srgbClr val="00B050"/>
                </a:solidFill>
                <a:latin typeface="Calibri" panose="020F0502020204030204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Calibri" panose="020F0502020204030204"/>
              </a:rPr>
              <a:t>của</a:t>
            </a:r>
            <a:r>
              <a:rPr lang="en-US" sz="3600" b="1" dirty="0" smtClean="0">
                <a:solidFill>
                  <a:srgbClr val="00B050"/>
                </a:solidFill>
                <a:latin typeface="Calibri" panose="020F0502020204030204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Calibri" panose="020F0502020204030204"/>
              </a:rPr>
              <a:t>số</a:t>
            </a:r>
            <a:r>
              <a:rPr lang="en-US" sz="3600" b="1" dirty="0" smtClean="0">
                <a:solidFill>
                  <a:srgbClr val="00B050"/>
                </a:solidFill>
                <a:latin typeface="Calibri" panose="020F0502020204030204"/>
              </a:rPr>
              <a:t> 13,25 </a:t>
            </a:r>
            <a:r>
              <a:rPr lang="en-US" sz="3600" b="1" dirty="0" err="1" smtClean="0">
                <a:solidFill>
                  <a:srgbClr val="00B050"/>
                </a:solidFill>
                <a:latin typeface="Calibri" panose="020F0502020204030204"/>
              </a:rPr>
              <a:t>là</a:t>
            </a:r>
            <a:r>
              <a:rPr lang="en-US" sz="3600" b="1" dirty="0" smtClean="0">
                <a:solidFill>
                  <a:srgbClr val="00B050"/>
                </a:solidFill>
                <a:latin typeface="Calibri" panose="020F0502020204030204"/>
              </a:rPr>
              <a:t>:</a:t>
            </a:r>
            <a:endParaRPr lang="en-US" sz="3600" b="1" dirty="0">
              <a:solidFill>
                <a:srgbClr val="00B050"/>
              </a:solidFill>
              <a:latin typeface="Calibri" panose="020F0502020204030204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164508" y="3078333"/>
            <a:ext cx="4155773" cy="1035699"/>
            <a:chOff x="70456" y="4457700"/>
            <a:chExt cx="8311544" cy="207139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500" b="1" dirty="0" smtClean="0">
                  <a:solidFill>
                    <a:srgbClr val="009999"/>
                  </a:solidFill>
                  <a:latin typeface="Calibri" panose="020F0502020204030204"/>
                </a:rPr>
                <a:t>13</a:t>
              </a:r>
              <a:endParaRPr lang="en-US" sz="4500" b="1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</a:endParaRP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70456" y="4646120"/>
              <a:ext cx="1609665" cy="1783563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4566045" y="3065803"/>
            <a:ext cx="4288902" cy="1035699"/>
            <a:chOff x="8803253" y="4457701"/>
            <a:chExt cx="8577803" cy="2071397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6" y="4457701"/>
              <a:ext cx="7616010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b="1" dirty="0">
                  <a:solidFill>
                    <a:srgbClr val="ED7D31">
                      <a:lumMod val="50000"/>
                    </a:srgbClr>
                  </a:solidFill>
                  <a:latin typeface="Calibri" panose="020F0502020204030204"/>
                </a:rPr>
                <a:t>3</a:t>
              </a: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8803253" y="4780432"/>
              <a:ext cx="1437333" cy="1599259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125981" y="4572029"/>
            <a:ext cx="4179502" cy="1035698"/>
            <a:chOff x="22996" y="7429560"/>
            <a:chExt cx="8359004" cy="2071397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b="1" dirty="0" smtClean="0">
                  <a:solidFill>
                    <a:srgbClr val="009999"/>
                  </a:solidFill>
                  <a:latin typeface="Calibri" panose="020F0502020204030204"/>
                </a:rPr>
                <a:t>25</a:t>
              </a:r>
              <a:endParaRPr lang="en-US" sz="5400" b="1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</a:endParaRP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22996" y="7553057"/>
              <a:ext cx="1732208" cy="189054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4728810" y="4547552"/>
            <a:ext cx="4167338" cy="1035699"/>
            <a:chOff x="9046379" y="7429560"/>
            <a:chExt cx="8334676" cy="2071397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60"/>
              <a:ext cx="7616010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b="1" dirty="0" smtClean="0">
                  <a:solidFill>
                    <a:srgbClr val="ED7D31">
                      <a:lumMod val="50000"/>
                    </a:srgbClr>
                  </a:solidFill>
                  <a:latin typeface="Calibri" panose="020F0502020204030204"/>
                </a:rPr>
                <a:t>1325</a:t>
              </a:r>
              <a:endParaRPr lang="en-US" sz="3600" b="1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</a:endParaRP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rcRect/>
            <a:stretch>
              <a:fillRect/>
            </a:stretch>
          </p:blipFill>
          <p:spPr>
            <a:xfrm>
              <a:off x="9046379" y="7698826"/>
              <a:ext cx="1437333" cy="1579488"/>
            </a:xfrm>
            <a:prstGeom prst="rect">
              <a:avLst/>
            </a:prstGeom>
          </p:spPr>
        </p:pic>
      </p:grpSp>
      <p:pic>
        <p:nvPicPr>
          <p:cNvPr id="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2" y="3126930"/>
            <a:ext cx="1114727" cy="891781"/>
          </a:xfrm>
          <a:prstGeom prst="rect">
            <a:avLst/>
          </a:prstGeom>
        </p:spPr>
      </p:pic>
      <p:pic>
        <p:nvPicPr>
          <p:cNvPr id="5" name="Tieng-sam-set-www_tiengdong_com">
            <a:hlinkClick r:id="" action="ppaction://media"/>
            <a:extLst>
              <a:ext uri="{FF2B5EF4-FFF2-40B4-BE49-F238E27FC236}">
                <a16:creationId xmlns:a16="http://schemas.microsoft.com/office/drawing/2014/main" id="{E14A7833-DA2C-99A6-E6A4-9D944B27FEE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58730.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1119" y="276568"/>
            <a:ext cx="580682" cy="580682"/>
          </a:xfrm>
          <a:prstGeom prst="rect">
            <a:avLst/>
          </a:prstGeom>
        </p:spPr>
      </p:pic>
      <p:pic>
        <p:nvPicPr>
          <p:cNvPr id="27" name="Tieng-yeah-tre-con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EC8225AF-BBDD-D0DC-6A43-07ED306BA6B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40122" y="1874863"/>
            <a:ext cx="365522" cy="365522"/>
          </a:xfrm>
          <a:prstGeom prst="rect">
            <a:avLst/>
          </a:prstGeom>
        </p:spPr>
      </p:pic>
      <p:sp>
        <p:nvSpPr>
          <p:cNvPr id="16" name="Freeform 9">
            <a:extLst>
              <a:ext uri="{FF2B5EF4-FFF2-40B4-BE49-F238E27FC236}">
                <a16:creationId xmlns:a16="http://schemas.microsoft.com/office/drawing/2014/main" id="{C88BD4A7-94A7-439A-72E1-C9A4F0766635}"/>
              </a:ext>
            </a:extLst>
          </p:cNvPr>
          <p:cNvSpPr/>
          <p:nvPr/>
        </p:nvSpPr>
        <p:spPr>
          <a:xfrm rot="1903864">
            <a:off x="9532774" y="3377527"/>
            <a:ext cx="3606890" cy="1654661"/>
          </a:xfrm>
          <a:custGeom>
            <a:avLst/>
            <a:gdLst/>
            <a:ahLst/>
            <a:cxnLst/>
            <a:rect l="l" t="t" r="r" b="b"/>
            <a:pathLst>
              <a:path w="2743386" h="1258528">
                <a:moveTo>
                  <a:pt x="0" y="0"/>
                </a:moveTo>
                <a:lnTo>
                  <a:pt x="2743386" y="0"/>
                </a:lnTo>
                <a:lnTo>
                  <a:pt x="2743386" y="1258528"/>
                </a:lnTo>
                <a:lnTo>
                  <a:pt x="0" y="1258528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8114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repeatCount="2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" dur="2539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" presetID="1" presetClass="exit" presetSubtype="0" fill="hold" grpId="1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7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8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5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6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2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6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2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8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35" presetClass="path" presetSubtype="0" accel="50000" fill="hold" nodeType="withEffect" p14:presetBounceEnd="75000">
                                      <p:stCondLst>
                                        <p:cond delay="1250"/>
                                      </p:stCondLst>
                                      <p:childTnLst>
                                        <p:animMotion origin="layout" path="M -3.54167E-6 4.07407E-6 L -0.4806 0.04467 " pathEditMode="relative" rAng="0" ptsTypes="AA" p14:bounceEnd="75000">
                                          <p:cBhvr>
                                            <p:cTn id="71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036" y="222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3448"/>
                                </p:stCondLst>
                                <p:childTnLst>
                                  <p:par>
                                    <p:cTn id="73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0" dur="4414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81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2" fill="hold">
                          <p:stCondLst>
                            <p:cond delay="0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5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8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89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0" fill="hold">
                          <p:stCondLst>
                            <p:cond delay="0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3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5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6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9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8" fill="hold">
                          <p:stCondLst>
                            <p:cond delay="0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1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2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4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audio>
                  <p:cMediaNode vol="80000">
                    <p:cTn id="10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10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  <p:bldLst>
          <p:bldP spid="13" grpId="0" animBg="1"/>
          <p:bldP spid="13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repeatCount="2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" dur="2539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" presetID="1" presetClass="exit" presetSubtype="0" fill="hold" grpId="1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7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8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5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6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2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6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2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8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35" presetClass="path" presetSubtype="0" accel="5000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Motion origin="layout" path="M -3.54167E-6 4.07407E-6 L -0.4806 0.04467 " pathEditMode="relative" rAng="0" ptsTypes="AA">
                                          <p:cBhvr>
                                            <p:cTn id="71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036" y="222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3448"/>
                                </p:stCondLst>
                                <p:childTnLst>
                                  <p:par>
                                    <p:cTn id="73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0" dur="4414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81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2" fill="hold">
                          <p:stCondLst>
                            <p:cond delay="0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5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8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89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0" fill="hold">
                          <p:stCondLst>
                            <p:cond delay="0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3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5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6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9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8" fill="hold">
                          <p:stCondLst>
                            <p:cond delay="0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1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2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4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audio>
                  <p:cMediaNode vol="80000">
                    <p:cTn id="10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10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  <p:bldLst>
          <p:bldP spid="13" grpId="0" animBg="1"/>
          <p:bldP spid="13" grpId="1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ACAB14-EC7D-21E5-C9E2-18A72596BE6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" r="19917"/>
          <a:stretch/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D6921B3-50F0-5426-A70D-91C9614F190C}"/>
              </a:ext>
            </a:extLst>
          </p:cNvPr>
          <p:cNvSpPr/>
          <p:nvPr/>
        </p:nvSpPr>
        <p:spPr>
          <a:xfrm>
            <a:off x="0" y="857250"/>
            <a:ext cx="9144000" cy="5143500"/>
          </a:xfrm>
          <a:prstGeom prst="rect">
            <a:avLst/>
          </a:prstGeom>
          <a:solidFill>
            <a:schemeClr val="bg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40122" y="1874863"/>
            <a:ext cx="365522" cy="365522"/>
          </a:xfrm>
          <a:prstGeom prst="rect">
            <a:avLst/>
          </a:prstGeom>
        </p:spPr>
      </p:pic>
      <p:pic>
        <p:nvPicPr>
          <p:cNvPr id="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40122" y="1874863"/>
            <a:ext cx="365522" cy="365522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40122" y="1874863"/>
            <a:ext cx="365522" cy="365522"/>
          </a:xfrm>
          <a:prstGeom prst="rect">
            <a:avLst/>
          </a:prstGeom>
        </p:spPr>
      </p:pic>
      <p:pic>
        <p:nvPicPr>
          <p:cNvPr id="1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40122" y="1874863"/>
            <a:ext cx="365522" cy="365522"/>
          </a:xfrm>
          <a:prstGeom prst="rect">
            <a:avLst/>
          </a:prstGeom>
        </p:spPr>
      </p:pic>
      <p:sp>
        <p:nvSpPr>
          <p:cNvPr id="15" name="Plaque 14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571500" y="1219200"/>
            <a:ext cx="7962900" cy="1333500"/>
          </a:xfrm>
          <a:prstGeom prst="plaque">
            <a:avLst/>
          </a:prstGeom>
          <a:solidFill>
            <a:srgbClr val="FFEFFF"/>
          </a:solidFill>
          <a:ln w="76200">
            <a:solidFill>
              <a:srgbClr val="0070C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50" b="1" dirty="0">
                <a:solidFill>
                  <a:srgbClr val="00B050"/>
                </a:solidFill>
                <a:latin typeface="Calibri" panose="020F0502020204030204"/>
              </a:rPr>
              <a:t>3. </a:t>
            </a:r>
            <a:r>
              <a:rPr lang="vi-VN" sz="4050" b="1" dirty="0">
                <a:solidFill>
                  <a:srgbClr val="00B050"/>
                </a:solidFill>
                <a:latin typeface="Calibri" panose="020F0502020204030204"/>
              </a:rPr>
              <a:t>Làm tròn số thập phân 0,939 đến hàng phần trăm, ta được số:</a:t>
            </a:r>
            <a:endParaRPr lang="en-US" sz="4050" b="1" dirty="0">
              <a:solidFill>
                <a:srgbClr val="00B050"/>
              </a:solidFill>
              <a:latin typeface="Calibri" panose="020F0502020204030204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164508" y="3078333"/>
            <a:ext cx="4155773" cy="1035699"/>
            <a:chOff x="70456" y="4457700"/>
            <a:chExt cx="8311544" cy="207139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050" b="1" dirty="0">
                  <a:solidFill>
                    <a:srgbClr val="009999"/>
                  </a:solidFill>
                  <a:latin typeface="Calibri" panose="020F0502020204030204"/>
                </a:rPr>
                <a:t>0,9</a:t>
              </a:r>
              <a:endParaRPr lang="en-US" sz="4050" b="1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</a:endParaRP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70456" y="4646120"/>
              <a:ext cx="1609665" cy="1783563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4566045" y="3065803"/>
            <a:ext cx="4288902" cy="1035699"/>
            <a:chOff x="8803253" y="4457701"/>
            <a:chExt cx="8577803" cy="2071397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6" y="4457701"/>
              <a:ext cx="7616010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b="1" dirty="0">
                  <a:solidFill>
                    <a:srgbClr val="ED7D31">
                      <a:lumMod val="50000"/>
                    </a:srgbClr>
                  </a:solidFill>
                  <a:latin typeface="Calibri" panose="020F0502020204030204"/>
                </a:rPr>
                <a:t>0,95</a:t>
              </a: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8803253" y="4780432"/>
              <a:ext cx="1437333" cy="1599259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125981" y="4572029"/>
            <a:ext cx="4179502" cy="1035698"/>
            <a:chOff x="22996" y="7429560"/>
            <a:chExt cx="8359004" cy="2071397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050" b="1" dirty="0">
                  <a:solidFill>
                    <a:srgbClr val="009999"/>
                  </a:solidFill>
                  <a:latin typeface="Calibri" panose="020F0502020204030204"/>
                </a:rPr>
                <a:t>0,93</a:t>
              </a:r>
              <a:endParaRPr lang="en-US" sz="4050" b="1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</a:endParaRP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22996" y="7553057"/>
              <a:ext cx="1732208" cy="189054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4728810" y="4547552"/>
            <a:ext cx="4167338" cy="1035699"/>
            <a:chOff x="9046379" y="7429560"/>
            <a:chExt cx="8334676" cy="2071397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60"/>
              <a:ext cx="7616010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b="1" dirty="0">
                  <a:solidFill>
                    <a:srgbClr val="ED7D31">
                      <a:lumMod val="50000"/>
                    </a:srgbClr>
                  </a:solidFill>
                  <a:latin typeface="Calibri" panose="020F0502020204030204"/>
                </a:rPr>
                <a:t>0,94</a:t>
              </a: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rcRect/>
            <a:stretch>
              <a:fillRect/>
            </a:stretch>
          </p:blipFill>
          <p:spPr>
            <a:xfrm>
              <a:off x="9046379" y="7698826"/>
              <a:ext cx="1437333" cy="1579488"/>
            </a:xfrm>
            <a:prstGeom prst="rect">
              <a:avLst/>
            </a:prstGeom>
          </p:spPr>
        </p:pic>
      </p:grpSp>
      <p:pic>
        <p:nvPicPr>
          <p:cNvPr id="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046" y="4660521"/>
            <a:ext cx="1114727" cy="891781"/>
          </a:xfrm>
          <a:prstGeom prst="rect">
            <a:avLst/>
          </a:prstGeom>
        </p:spPr>
      </p:pic>
      <p:pic>
        <p:nvPicPr>
          <p:cNvPr id="5" name="Tieng-sam-set-www_tiengdong_com">
            <a:hlinkClick r:id="" action="ppaction://media"/>
            <a:extLst>
              <a:ext uri="{FF2B5EF4-FFF2-40B4-BE49-F238E27FC236}">
                <a16:creationId xmlns:a16="http://schemas.microsoft.com/office/drawing/2014/main" id="{E14A7833-DA2C-99A6-E6A4-9D944B27FEE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58720.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1119" y="276568"/>
            <a:ext cx="580682" cy="580682"/>
          </a:xfrm>
          <a:prstGeom prst="rect">
            <a:avLst/>
          </a:prstGeom>
        </p:spPr>
      </p:pic>
      <p:pic>
        <p:nvPicPr>
          <p:cNvPr id="27" name="Tieng-yeah-tre-con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EC8225AF-BBDD-D0DC-6A43-07ED306BA6B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40122" y="1874863"/>
            <a:ext cx="365522" cy="365522"/>
          </a:xfrm>
          <a:prstGeom prst="rect">
            <a:avLst/>
          </a:prstGeom>
        </p:spPr>
      </p:pic>
      <p:sp>
        <p:nvSpPr>
          <p:cNvPr id="14" name="Freeform 9">
            <a:extLst>
              <a:ext uri="{FF2B5EF4-FFF2-40B4-BE49-F238E27FC236}">
                <a16:creationId xmlns:a16="http://schemas.microsoft.com/office/drawing/2014/main" id="{94548456-5D44-15B9-D89A-0CCC07EA8DEC}"/>
              </a:ext>
            </a:extLst>
          </p:cNvPr>
          <p:cNvSpPr/>
          <p:nvPr/>
        </p:nvSpPr>
        <p:spPr>
          <a:xfrm>
            <a:off x="-3092051" y="3692194"/>
            <a:ext cx="2906169" cy="1816356"/>
          </a:xfrm>
          <a:custGeom>
            <a:avLst/>
            <a:gdLst/>
            <a:ahLst/>
            <a:cxnLst/>
            <a:rect l="l" t="t" r="r" b="b"/>
            <a:pathLst>
              <a:path w="2439182" h="1524489">
                <a:moveTo>
                  <a:pt x="0" y="0"/>
                </a:moveTo>
                <a:lnTo>
                  <a:pt x="2439182" y="0"/>
                </a:lnTo>
                <a:lnTo>
                  <a:pt x="2439182" y="1524489"/>
                </a:lnTo>
                <a:lnTo>
                  <a:pt x="0" y="1524489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7977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repeatCount="2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" dur="2549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" presetID="1" presetClass="exit" presetSubtype="0" fill="hold" grpId="1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7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9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7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3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4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8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2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1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4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35" presetClass="path" presetSubtype="0" accel="50000" fill="hold" nodeType="withEffect" p14:presetBounceEnd="75000">
                                      <p:stCondLst>
                                        <p:cond delay="1250"/>
                                      </p:stCondLst>
                                      <p:childTnLst>
                                        <p:animMotion origin="layout" path="M -3.33333E-6 2.22222E-6 L 0.45482 -0.04259 " pathEditMode="relative" rAng="0" ptsTypes="AA" p14:bounceEnd="75000">
                                          <p:cBhvr>
                                            <p:cTn id="87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734" y="-213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8" fill="hold">
                                <p:stCondLst>
                                  <p:cond delay="3448"/>
                                </p:stCondLst>
                                <p:childTnLst>
                                  <p:par>
                                    <p:cTn id="89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6" dur="4414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9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8" fill="hold">
                          <p:stCondLst>
                            <p:cond delay="0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1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2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4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audio>
                  <p:cMediaNode vol="80000">
                    <p:cTn id="10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68367">
                    <p:cTn id="10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  <p:bldLst>
          <p:bldP spid="13" grpId="0" animBg="1"/>
          <p:bldP spid="13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repeatCount="2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" dur="2549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" presetID="1" presetClass="exit" presetSubtype="0" fill="hold" grpId="1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7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9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7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3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4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8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2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1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4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35" presetClass="path" presetSubtype="0" accel="5000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Motion origin="layout" path="M -3.33333E-6 2.22222E-6 L 0.45482 -0.04259 " pathEditMode="relative" rAng="0" ptsTypes="AA">
                                          <p:cBhvr>
                                            <p:cTn id="87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734" y="-213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8" fill="hold">
                                <p:stCondLst>
                                  <p:cond delay="3448"/>
                                </p:stCondLst>
                                <p:childTnLst>
                                  <p:par>
                                    <p:cTn id="89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6" dur="4414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9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8" fill="hold">
                          <p:stCondLst>
                            <p:cond delay="0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1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2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4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audio>
                  <p:cMediaNode vol="80000">
                    <p:cTn id="10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68367">
                    <p:cTn id="10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  <p:bldLst>
          <p:bldP spid="13" grpId="0" animBg="1"/>
          <p:bldP spid="13" grpId="1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ACAB14-EC7D-21E5-C9E2-18A72596BE6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" r="19917"/>
          <a:stretch/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D6921B3-50F0-5426-A70D-91C9614F190C}"/>
              </a:ext>
            </a:extLst>
          </p:cNvPr>
          <p:cNvSpPr/>
          <p:nvPr/>
        </p:nvSpPr>
        <p:spPr>
          <a:xfrm>
            <a:off x="0" y="857250"/>
            <a:ext cx="9144000" cy="5143500"/>
          </a:xfrm>
          <a:prstGeom prst="rect">
            <a:avLst/>
          </a:prstGeom>
          <a:solidFill>
            <a:schemeClr val="bg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40122" y="1874863"/>
            <a:ext cx="365522" cy="365522"/>
          </a:xfrm>
          <a:prstGeom prst="rect">
            <a:avLst/>
          </a:prstGeom>
        </p:spPr>
      </p:pic>
      <p:pic>
        <p:nvPicPr>
          <p:cNvPr id="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40122" y="1874863"/>
            <a:ext cx="365522" cy="365522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40122" y="1874863"/>
            <a:ext cx="365522" cy="365522"/>
          </a:xfrm>
          <a:prstGeom prst="rect">
            <a:avLst/>
          </a:prstGeom>
        </p:spPr>
      </p:pic>
      <p:pic>
        <p:nvPicPr>
          <p:cNvPr id="1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40122" y="1874863"/>
            <a:ext cx="365522" cy="365522"/>
          </a:xfrm>
          <a:prstGeom prst="rect">
            <a:avLst/>
          </a:prstGeom>
        </p:spPr>
      </p:pic>
      <p:sp>
        <p:nvSpPr>
          <p:cNvPr id="15" name="Plaque 14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571500" y="1219200"/>
            <a:ext cx="7962900" cy="1333500"/>
          </a:xfrm>
          <a:prstGeom prst="plaque">
            <a:avLst/>
          </a:prstGeom>
          <a:solidFill>
            <a:srgbClr val="FFEFFF"/>
          </a:solidFill>
          <a:ln w="76200">
            <a:solidFill>
              <a:srgbClr val="0070C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50" b="1" dirty="0">
                <a:solidFill>
                  <a:srgbClr val="00B050"/>
                </a:solidFill>
                <a:latin typeface="Calibri" panose="020F0502020204030204"/>
              </a:rPr>
              <a:t>4</a:t>
            </a:r>
            <a:r>
              <a:rPr lang="en-US" sz="4050" b="1" dirty="0" smtClean="0">
                <a:solidFill>
                  <a:srgbClr val="00B050"/>
                </a:solidFill>
                <a:latin typeface="Calibri" panose="020F0502020204030204"/>
              </a:rPr>
              <a:t>. </a:t>
            </a:r>
            <a:r>
              <a:rPr lang="en-US" sz="4050" b="1" dirty="0" err="1" smtClean="0">
                <a:solidFill>
                  <a:srgbClr val="00B050"/>
                </a:solidFill>
                <a:latin typeface="Calibri" panose="020F0502020204030204"/>
              </a:rPr>
              <a:t>Số</a:t>
            </a:r>
            <a:r>
              <a:rPr lang="en-US" sz="4050" b="1" dirty="0" smtClean="0">
                <a:solidFill>
                  <a:srgbClr val="00B050"/>
                </a:solidFill>
                <a:latin typeface="Calibri" panose="020F0502020204030204"/>
              </a:rPr>
              <a:t>?     50g =…….. kg</a:t>
            </a:r>
            <a:endParaRPr lang="en-US" sz="4050" b="1" dirty="0">
              <a:solidFill>
                <a:srgbClr val="00B050"/>
              </a:solidFill>
              <a:latin typeface="Calibri" panose="020F0502020204030204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164508" y="3078333"/>
            <a:ext cx="4155773" cy="1035699"/>
            <a:chOff x="70456" y="4457700"/>
            <a:chExt cx="8311544" cy="207139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050" b="1" dirty="0">
                  <a:solidFill>
                    <a:srgbClr val="009999"/>
                  </a:solidFill>
                  <a:latin typeface="Calibri" panose="020F0502020204030204"/>
                </a:rPr>
                <a:t>5</a:t>
              </a:r>
              <a:endParaRPr lang="en-US" sz="4050" b="1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</a:endParaRP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70456" y="4646120"/>
              <a:ext cx="1609665" cy="1783563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4566045" y="3065803"/>
            <a:ext cx="4288902" cy="1035699"/>
            <a:chOff x="8803253" y="4457701"/>
            <a:chExt cx="8577803" cy="2071397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6" y="4457701"/>
              <a:ext cx="7616010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b="1" dirty="0" smtClean="0">
                  <a:solidFill>
                    <a:srgbClr val="ED7D31">
                      <a:lumMod val="50000"/>
                    </a:srgbClr>
                  </a:solidFill>
                  <a:latin typeface="Calibri" panose="020F0502020204030204"/>
                </a:rPr>
                <a:t>0,5</a:t>
              </a:r>
              <a:endParaRPr lang="en-US" sz="3600" b="1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</a:endParaRP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8803253" y="4780432"/>
              <a:ext cx="1437333" cy="1599259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125981" y="4572029"/>
            <a:ext cx="4179502" cy="1035698"/>
            <a:chOff x="22996" y="7429560"/>
            <a:chExt cx="8359004" cy="2071397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050" b="1" dirty="0" smtClean="0">
                  <a:solidFill>
                    <a:srgbClr val="009999"/>
                  </a:solidFill>
                  <a:latin typeface="Calibri" panose="020F0502020204030204"/>
                </a:rPr>
                <a:t>0,50</a:t>
              </a:r>
              <a:endParaRPr lang="en-US" sz="4050" b="1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</a:endParaRP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22996" y="7553057"/>
              <a:ext cx="1732208" cy="189054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4728810" y="4547552"/>
            <a:ext cx="4167338" cy="1035699"/>
            <a:chOff x="9046379" y="7429560"/>
            <a:chExt cx="8334676" cy="2071397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60"/>
              <a:ext cx="7616010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b="1" dirty="0" smtClean="0">
                  <a:solidFill>
                    <a:srgbClr val="ED7D31">
                      <a:lumMod val="50000"/>
                    </a:srgbClr>
                  </a:solidFill>
                  <a:latin typeface="Calibri" panose="020F0502020204030204"/>
                </a:rPr>
                <a:t>0,05</a:t>
              </a:r>
              <a:endParaRPr lang="en-US" sz="3600" b="1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</a:endParaRP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rcRect/>
            <a:stretch>
              <a:fillRect/>
            </a:stretch>
          </p:blipFill>
          <p:spPr>
            <a:xfrm>
              <a:off x="9046379" y="7698826"/>
              <a:ext cx="1437333" cy="1579488"/>
            </a:xfrm>
            <a:prstGeom prst="rect">
              <a:avLst/>
            </a:prstGeom>
          </p:spPr>
        </p:pic>
      </p:grpSp>
      <p:pic>
        <p:nvPicPr>
          <p:cNvPr id="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046" y="4660521"/>
            <a:ext cx="1114727" cy="891781"/>
          </a:xfrm>
          <a:prstGeom prst="rect">
            <a:avLst/>
          </a:prstGeom>
        </p:spPr>
      </p:pic>
      <p:pic>
        <p:nvPicPr>
          <p:cNvPr id="5" name="Tieng-sam-set-www_tiengdong_com">
            <a:hlinkClick r:id="" action="ppaction://media"/>
            <a:extLst>
              <a:ext uri="{FF2B5EF4-FFF2-40B4-BE49-F238E27FC236}">
                <a16:creationId xmlns:a16="http://schemas.microsoft.com/office/drawing/2014/main" id="{E14A7833-DA2C-99A6-E6A4-9D944B27FEE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58724.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1119" y="276568"/>
            <a:ext cx="580682" cy="580682"/>
          </a:xfrm>
          <a:prstGeom prst="rect">
            <a:avLst/>
          </a:prstGeom>
        </p:spPr>
      </p:pic>
      <p:pic>
        <p:nvPicPr>
          <p:cNvPr id="27" name="Tieng-yeah-tre-con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EC8225AF-BBDD-D0DC-6A43-07ED306BA6B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40122" y="1874863"/>
            <a:ext cx="365522" cy="365522"/>
          </a:xfrm>
          <a:prstGeom prst="rect">
            <a:avLst/>
          </a:prstGeom>
        </p:spPr>
      </p:pic>
      <p:sp>
        <p:nvSpPr>
          <p:cNvPr id="14" name="Freeform 9">
            <a:extLst>
              <a:ext uri="{FF2B5EF4-FFF2-40B4-BE49-F238E27FC236}">
                <a16:creationId xmlns:a16="http://schemas.microsoft.com/office/drawing/2014/main" id="{94548456-5D44-15B9-D89A-0CCC07EA8DEC}"/>
              </a:ext>
            </a:extLst>
          </p:cNvPr>
          <p:cNvSpPr/>
          <p:nvPr/>
        </p:nvSpPr>
        <p:spPr>
          <a:xfrm>
            <a:off x="-3092051" y="3692194"/>
            <a:ext cx="2906169" cy="1816356"/>
          </a:xfrm>
          <a:custGeom>
            <a:avLst/>
            <a:gdLst/>
            <a:ahLst/>
            <a:cxnLst/>
            <a:rect l="l" t="t" r="r" b="b"/>
            <a:pathLst>
              <a:path w="2439182" h="1524489">
                <a:moveTo>
                  <a:pt x="0" y="0"/>
                </a:moveTo>
                <a:lnTo>
                  <a:pt x="2439182" y="0"/>
                </a:lnTo>
                <a:lnTo>
                  <a:pt x="2439182" y="1524489"/>
                </a:lnTo>
                <a:lnTo>
                  <a:pt x="0" y="1524489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5340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repeatCount="2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" dur="2545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" presetID="1" presetClass="exit" presetSubtype="0" fill="hold" grpId="1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7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9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7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3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4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8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2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1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4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35" presetClass="path" presetSubtype="0" accel="50000" fill="hold" nodeType="withEffect" p14:presetBounceEnd="75000">
                                      <p:stCondLst>
                                        <p:cond delay="1250"/>
                                      </p:stCondLst>
                                      <p:childTnLst>
                                        <p:animMotion origin="layout" path="M -3.33333E-6 2.22222E-6 L 0.45482 -0.04259 " pathEditMode="relative" rAng="0" ptsTypes="AA" p14:bounceEnd="75000">
                                          <p:cBhvr>
                                            <p:cTn id="87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734" y="-213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8" fill="hold">
                                <p:stCondLst>
                                  <p:cond delay="3448"/>
                                </p:stCondLst>
                                <p:childTnLst>
                                  <p:par>
                                    <p:cTn id="89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6" dur="4414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9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8" fill="hold">
                          <p:stCondLst>
                            <p:cond delay="0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1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2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4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audio>
                  <p:cMediaNode vol="80000">
                    <p:cTn id="10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10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  <p:bldLst>
          <p:bldP spid="13" grpId="0" animBg="1"/>
          <p:bldP spid="13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repeatCount="2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" dur="2545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" presetID="1" presetClass="exit" presetSubtype="0" fill="hold" grpId="1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7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9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7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3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4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8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2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1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4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35" presetClass="path" presetSubtype="0" accel="5000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Motion origin="layout" path="M -3.33333E-6 2.22222E-6 L 0.45482 -0.04259 " pathEditMode="relative" rAng="0" ptsTypes="AA">
                                          <p:cBhvr>
                                            <p:cTn id="87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734" y="-213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8" fill="hold">
                                <p:stCondLst>
                                  <p:cond delay="3448"/>
                                </p:stCondLst>
                                <p:childTnLst>
                                  <p:par>
                                    <p:cTn id="89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6" dur="4414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9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8" fill="hold">
                          <p:stCondLst>
                            <p:cond delay="0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1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2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4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audio>
                  <p:cMediaNode vol="80000">
                    <p:cTn id="10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10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  <p:bldLst>
          <p:bldP spid="13" grpId="0" animBg="1"/>
          <p:bldP spid="13" grpId="1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54DC178-C62E-8886-44A7-C191BF99A07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71" r="17123"/>
          <a:stretch/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7F42C594-58D0-20FD-BD5D-60B71DCFE9DC}"/>
              </a:ext>
            </a:extLst>
          </p:cNvPr>
          <p:cNvSpPr/>
          <p:nvPr/>
        </p:nvSpPr>
        <p:spPr>
          <a:xfrm>
            <a:off x="4480802" y="2001549"/>
            <a:ext cx="3611264" cy="1765518"/>
          </a:xfrm>
          <a:prstGeom prst="wedgeRoundRectCallout">
            <a:avLst>
              <a:gd name="adj1" fmla="val -64291"/>
              <a:gd name="adj2" fmla="val -23151"/>
              <a:gd name="adj3" fmla="val 16667"/>
            </a:avLst>
          </a:prstGeom>
          <a:solidFill>
            <a:srgbClr val="E9F7FD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700" b="1">
                <a:solidFill>
                  <a:prstClr val="black"/>
                </a:solidFill>
                <a:latin typeface="Calibri" panose="020F0502020204030204"/>
              </a:rPr>
              <a:t>Cả nhà mình đã an tâm tránh mưa bão rồi. Cảm ơn các bạn rất nhiều nhé!</a:t>
            </a:r>
            <a:endParaRPr lang="vi-VN" sz="2700" b="1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4ABD91A7-0337-AB52-28C5-6BC430E948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5255" y="3840949"/>
            <a:ext cx="2649545" cy="2075333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341CF3DD-5132-0DD3-3847-76D6EAF85224}"/>
              </a:ext>
            </a:extLst>
          </p:cNvPr>
          <p:cNvGrpSpPr/>
          <p:nvPr/>
        </p:nvGrpSpPr>
        <p:grpSpPr>
          <a:xfrm>
            <a:off x="430404" y="2045133"/>
            <a:ext cx="3566244" cy="3955618"/>
            <a:chOff x="573872" y="1583843"/>
            <a:chExt cx="4754992" cy="5274157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50E84932-EB2C-5944-96FB-760B072849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0495"/>
            <a:stretch/>
          </p:blipFill>
          <p:spPr>
            <a:xfrm>
              <a:off x="983193" y="1583843"/>
              <a:ext cx="4345671" cy="5274157"/>
            </a:xfrm>
            <a:prstGeom prst="rect">
              <a:avLst/>
            </a:prstGeom>
          </p:spPr>
        </p:pic>
        <p:sp>
          <p:nvSpPr>
            <p:cNvPr id="32" name="Freeform 9">
              <a:extLst>
                <a:ext uri="{FF2B5EF4-FFF2-40B4-BE49-F238E27FC236}">
                  <a16:creationId xmlns:a16="http://schemas.microsoft.com/office/drawing/2014/main" id="{EBE35473-78D5-73BB-243B-282B4A578557}"/>
                </a:ext>
              </a:extLst>
            </p:cNvPr>
            <p:cNvSpPr/>
            <p:nvPr/>
          </p:nvSpPr>
          <p:spPr>
            <a:xfrm rot="4495537">
              <a:off x="50500" y="3605712"/>
              <a:ext cx="1933935" cy="887192"/>
            </a:xfrm>
            <a:custGeom>
              <a:avLst/>
              <a:gdLst/>
              <a:ahLst/>
              <a:cxnLst/>
              <a:rect l="l" t="t" r="r" b="b"/>
              <a:pathLst>
                <a:path w="2743386" h="1258528">
                  <a:moveTo>
                    <a:pt x="0" y="0"/>
                  </a:moveTo>
                  <a:lnTo>
                    <a:pt x="2743386" y="0"/>
                  </a:lnTo>
                  <a:lnTo>
                    <a:pt x="2743386" y="1258528"/>
                  </a:lnTo>
                  <a:lnTo>
                    <a:pt x="0" y="1258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34" name="Freeform 9">
            <a:extLst>
              <a:ext uri="{FF2B5EF4-FFF2-40B4-BE49-F238E27FC236}">
                <a16:creationId xmlns:a16="http://schemas.microsoft.com/office/drawing/2014/main" id="{242FCBF3-CF49-E16D-743C-9ACAE553774A}"/>
              </a:ext>
            </a:extLst>
          </p:cNvPr>
          <p:cNvSpPr/>
          <p:nvPr/>
        </p:nvSpPr>
        <p:spPr>
          <a:xfrm>
            <a:off x="6406384" y="4681027"/>
            <a:ext cx="1834331" cy="1146457"/>
          </a:xfrm>
          <a:custGeom>
            <a:avLst/>
            <a:gdLst/>
            <a:ahLst/>
            <a:cxnLst/>
            <a:rect l="l" t="t" r="r" b="b"/>
            <a:pathLst>
              <a:path w="2439182" h="1524489">
                <a:moveTo>
                  <a:pt x="0" y="0"/>
                </a:moveTo>
                <a:lnTo>
                  <a:pt x="2439182" y="0"/>
                </a:lnTo>
                <a:lnTo>
                  <a:pt x="2439182" y="1524489"/>
                </a:lnTo>
                <a:lnTo>
                  <a:pt x="0" y="152448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5" name="Tieng-yeah-tre-con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8C4CB6AD-A59E-F6DF-DA3B-5C57991A3F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40122" y="1874863"/>
            <a:ext cx="365522" cy="3655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659E16D-2335-9842-1ABC-AD01E893E73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3241" y="848583"/>
            <a:ext cx="8614394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88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41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3">
            <a:extLst>
              <a:ext uri="{FF2B5EF4-FFF2-40B4-BE49-F238E27FC236}">
                <a16:creationId xmlns:a16="http://schemas.microsoft.com/office/drawing/2014/main" id="{B85EBFFA-2989-3542-BB87-E74BB1BBC2EA}"/>
              </a:ext>
            </a:extLst>
          </p:cNvPr>
          <p:cNvSpPr/>
          <p:nvPr/>
        </p:nvSpPr>
        <p:spPr>
          <a:xfrm>
            <a:off x="-155615" y="5033342"/>
            <a:ext cx="9430791" cy="1080254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C31BA7FF-E6E3-644F-918B-001ECAAA261C}"/>
              </a:ext>
            </a:extLst>
          </p:cNvPr>
          <p:cNvSpPr/>
          <p:nvPr/>
        </p:nvSpPr>
        <p:spPr>
          <a:xfrm>
            <a:off x="3053768" y="1295400"/>
            <a:ext cx="5851732" cy="3403485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F853CC76-47A0-6C42-B2E9-E172EAC4BB88}"/>
              </a:ext>
            </a:extLst>
          </p:cNvPr>
          <p:cNvSpPr/>
          <p:nvPr/>
        </p:nvSpPr>
        <p:spPr>
          <a:xfrm>
            <a:off x="249931" y="1546290"/>
            <a:ext cx="1151602" cy="605114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2" descr="Hình ảnh Giáo Viên PNG , Giáo Viên PNG , Giảng Bài, Dạy PNG ...">
            <a:extLst>
              <a:ext uri="{FF2B5EF4-FFF2-40B4-BE49-F238E27FC236}">
                <a16:creationId xmlns:a16="http://schemas.microsoft.com/office/drawing/2014/main" id="{16E4367B-E402-C845-ACEA-56A67A578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438" b="92500" l="10000" r="90000">
                        <a14:foregroundMark x1="42813" y1="17344" x2="36406" y2="17188"/>
                        <a14:foregroundMark x1="36406" y1="17188" x2="35938" y2="26250"/>
                        <a14:foregroundMark x1="35938" y1="26250" x2="40625" y2="32031"/>
                        <a14:foregroundMark x1="40625" y1="32031" x2="42500" y2="40156"/>
                        <a14:foregroundMark x1="42500" y1="40156" x2="38906" y2="48906"/>
                        <a14:foregroundMark x1="38906" y1="48906" x2="40313" y2="55625"/>
                        <a14:foregroundMark x1="40313" y1="55625" x2="44688" y2="59531"/>
                        <a14:foregroundMark x1="44688" y1="59531" x2="47656" y2="52344"/>
                        <a14:foregroundMark x1="47656" y1="52344" x2="45469" y2="25625"/>
                        <a14:foregroundMark x1="45469" y1="25625" x2="45938" y2="22188"/>
                        <a14:foregroundMark x1="52969" y1="52812" x2="57031" y2="48281"/>
                        <a14:foregroundMark x1="57031" y1="48281" x2="52031" y2="52188"/>
                        <a14:foregroundMark x1="52031" y1="52188" x2="50938" y2="52188"/>
                        <a14:foregroundMark x1="52656" y1="46250" x2="52188" y2="53906"/>
                        <a14:foregroundMark x1="52188" y1="53906" x2="54531" y2="47656"/>
                        <a14:foregroundMark x1="54531" y1="47656" x2="53750" y2="56406"/>
                        <a14:foregroundMark x1="54063" y1="47188" x2="47500" y2="49688"/>
                        <a14:foregroundMark x1="47500" y1="49688" x2="46719" y2="55469"/>
                        <a14:foregroundMark x1="46719" y1="55469" x2="57188" y2="57813"/>
                        <a14:foregroundMark x1="57188" y1="57813" x2="58750" y2="45469"/>
                        <a14:foregroundMark x1="58750" y1="45469" x2="53125" y2="44688"/>
                        <a14:foregroundMark x1="39063" y1="22188" x2="39688" y2="16094"/>
                        <a14:foregroundMark x1="39688" y1="16094" x2="45156" y2="12188"/>
                        <a14:foregroundMark x1="45156" y1="12188" x2="52344" y2="12031"/>
                        <a14:foregroundMark x1="52344" y1="12031" x2="52031" y2="19531"/>
                        <a14:foregroundMark x1="52031" y1="19531" x2="41875" y2="23281"/>
                        <a14:foregroundMark x1="27344" y1="92969" x2="33438" y2="92656"/>
                        <a14:foregroundMark x1="33438" y1="92656" x2="51250" y2="92656"/>
                        <a14:foregroundMark x1="51250" y1="92656" x2="68906" y2="92188"/>
                        <a14:foregroundMark x1="34688" y1="77188" x2="46875" y2="68125"/>
                        <a14:foregroundMark x1="46875" y1="68125" x2="60313" y2="70000"/>
                        <a14:foregroundMark x1="60313" y1="70000" x2="66250" y2="76563"/>
                        <a14:foregroundMark x1="66250" y1="76563" x2="63281" y2="85000"/>
                        <a14:foregroundMark x1="63281" y1="85000" x2="54375" y2="86250"/>
                        <a14:foregroundMark x1="54375" y1="86250" x2="48125" y2="83750"/>
                        <a14:foregroundMark x1="48125" y1="83750" x2="52031" y2="71406"/>
                        <a14:foregroundMark x1="52031" y1="71406" x2="64219" y2="70938"/>
                        <a14:foregroundMark x1="64219" y1="70938" x2="68125" y2="73594"/>
                        <a14:foregroundMark x1="28750" y1="71406" x2="29688" y2="64375"/>
                        <a14:foregroundMark x1="29688" y1="64375" x2="35469" y2="68594"/>
                        <a14:foregroundMark x1="35469" y1="68594" x2="37500" y2="77969"/>
                        <a14:foregroundMark x1="37500" y1="77969" x2="34688" y2="90469"/>
                        <a14:foregroundMark x1="70313" y1="70000" x2="69844" y2="91875"/>
                        <a14:foregroundMark x1="39063" y1="10000" x2="45000" y2="10000"/>
                        <a14:foregroundMark x1="45000" y1="10000" x2="47188" y2="8594"/>
                        <a14:foregroundMark x1="39688" y1="10000" x2="45625" y2="8438"/>
                        <a14:foregroundMark x1="45625" y1="8438" x2="47813" y2="8594"/>
                        <a14:foregroundMark x1="51406" y1="11719" x2="53438" y2="11719"/>
                        <a14:foregroundMark x1="50938" y1="13125" x2="46250" y2="9063"/>
                        <a14:foregroundMark x1="46250" y1="9063" x2="46406" y2="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7700" y="1905000"/>
            <a:ext cx="4623090" cy="4623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7CDAED-D745-5B45-8F2A-3585BE96A0D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38500" y="1828800"/>
            <a:ext cx="5583694" cy="238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54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18E61E05-F4C0-D1DE-39E7-8EEC517EE021}"/>
              </a:ext>
            </a:extLst>
          </p:cNvPr>
          <p:cNvSpPr/>
          <p:nvPr/>
        </p:nvSpPr>
        <p:spPr>
          <a:xfrm>
            <a:off x="114300" y="990600"/>
            <a:ext cx="571500" cy="533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B5B4413-B866-B205-E797-CC798689DCFD}"/>
              </a:ext>
            </a:extLst>
          </p:cNvPr>
          <p:cNvSpPr/>
          <p:nvPr/>
        </p:nvSpPr>
        <p:spPr>
          <a:xfrm>
            <a:off x="762000" y="990600"/>
            <a:ext cx="1257300" cy="571500"/>
          </a:xfrm>
          <a:prstGeom prst="roundRect">
            <a:avLst/>
          </a:prstGeom>
          <a:solidFill>
            <a:srgbClr val="E0E02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&gt;, &lt;,=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9C7993-C18B-2117-5E8E-3EC9E5980334}"/>
              </a:ext>
            </a:extLst>
          </p:cNvPr>
          <p:cNvSpPr txBox="1"/>
          <p:nvPr/>
        </p:nvSpPr>
        <p:spPr>
          <a:xfrm>
            <a:off x="591156" y="1828800"/>
            <a:ext cx="40767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18,99       20,17</a:t>
            </a:r>
            <a:endParaRPr lang="en-US" sz="33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C80125-14E7-6BF5-396D-2F21E97FC894}"/>
              </a:ext>
            </a:extLst>
          </p:cNvPr>
          <p:cNvSpPr txBox="1"/>
          <p:nvPr/>
        </p:nvSpPr>
        <p:spPr>
          <a:xfrm>
            <a:off x="5734656" y="1752600"/>
            <a:ext cx="36195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70,8       70,8</a:t>
            </a:r>
            <a:endParaRPr lang="en-US" sz="33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1F5B24-5C9A-3284-487A-F842C0C4C376}"/>
              </a:ext>
            </a:extLst>
          </p:cNvPr>
          <p:cNvSpPr txBox="1"/>
          <p:nvPr/>
        </p:nvSpPr>
        <p:spPr>
          <a:xfrm>
            <a:off x="3334356" y="2857500"/>
            <a:ext cx="39624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100,10       100,1</a:t>
            </a:r>
            <a:endParaRPr lang="en-US" sz="33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2E4BB6E-5A33-B2E7-5A06-5EA97B2E608C}"/>
              </a:ext>
            </a:extLst>
          </p:cNvPr>
          <p:cNvSpPr/>
          <p:nvPr/>
        </p:nvSpPr>
        <p:spPr>
          <a:xfrm>
            <a:off x="2229456" y="1828800"/>
            <a:ext cx="571500" cy="457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31E6FFE-EE6A-D085-5C38-877C87E9B1C2}"/>
              </a:ext>
            </a:extLst>
          </p:cNvPr>
          <p:cNvSpPr/>
          <p:nvPr/>
        </p:nvSpPr>
        <p:spPr>
          <a:xfrm>
            <a:off x="7182456" y="1790700"/>
            <a:ext cx="571500" cy="457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F1EFE2C-1B7F-AE36-3BDD-7CE481730E31}"/>
              </a:ext>
            </a:extLst>
          </p:cNvPr>
          <p:cNvSpPr/>
          <p:nvPr/>
        </p:nvSpPr>
        <p:spPr>
          <a:xfrm>
            <a:off x="5201256" y="2933700"/>
            <a:ext cx="571500" cy="457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BAB39B5-5DA3-7990-5D7E-3D4A5ED00ADE}"/>
              </a:ext>
            </a:extLst>
          </p:cNvPr>
          <p:cNvSpPr/>
          <p:nvPr/>
        </p:nvSpPr>
        <p:spPr>
          <a:xfrm>
            <a:off x="2229456" y="1828800"/>
            <a:ext cx="571500" cy="457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448C6628-F27D-4388-3921-FDA9BB779980}"/>
              </a:ext>
            </a:extLst>
          </p:cNvPr>
          <p:cNvSpPr/>
          <p:nvPr/>
        </p:nvSpPr>
        <p:spPr>
          <a:xfrm>
            <a:off x="7182456" y="1790700"/>
            <a:ext cx="571500" cy="457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E27F38FD-1F84-0960-F009-6B2A8D42203A}"/>
              </a:ext>
            </a:extLst>
          </p:cNvPr>
          <p:cNvSpPr/>
          <p:nvPr/>
        </p:nvSpPr>
        <p:spPr>
          <a:xfrm>
            <a:off x="5201256" y="2933700"/>
            <a:ext cx="571500" cy="457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274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/>
      <p:bldP spid="13" grpId="0"/>
      <p:bldP spid="15" grpId="0"/>
      <p:bldP spid="16" grpId="0" animBg="1"/>
      <p:bldP spid="17" grpId="0" animBg="1"/>
      <p:bldP spid="21" grpId="0" animBg="1"/>
      <p:bldP spid="22" grpId="0" animBg="1"/>
      <p:bldP spid="23" grpId="0" animBg="1"/>
      <p:bldP spid="2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7&quot;/&gt;&lt;/object&gt;&lt;object type=&quot;3&quot; unique_id=&quot;10006&quot;&gt;&lt;property id=&quot;20148&quot; value=&quot;5&quot;/&gt;&lt;property id=&quot;20300&quot; value=&quot;Slide 3&quot;/&gt;&lt;property id=&quot;20307&quot; value=&quot;258&quot;/&gt;&lt;/object&gt;&lt;object type=&quot;3&quot; unique_id=&quot;10007&quot;&gt;&lt;property id=&quot;20148&quot; value=&quot;5&quot;/&gt;&lt;property id=&quot;20300&quot; value=&quot;Slide 4&quot;/&gt;&lt;property id=&quot;20307&quot; value=&quot;259&quot;/&gt;&lt;/object&gt;&lt;object type=&quot;3&quot; unique_id=&quot;10008&quot;&gt;&lt;property id=&quot;20148&quot; value=&quot;5&quot;/&gt;&lt;property id=&quot;20300&quot; value=&quot;Slide 5&quot;/&gt;&lt;property id=&quot;20307&quot; value=&quot;260&quot;/&gt;&lt;/object&gt;&lt;object type=&quot;3&quot; unique_id=&quot;10009&quot;&gt;&lt;property id=&quot;20148&quot; value=&quot;5&quot;/&gt;&lt;property id=&quot;20300&quot; value=&quot;Slide 6&quot;/&gt;&lt;property id=&quot;20307&quot; value=&quot;261&quot;/&gt;&lt;/object&gt;&lt;object type=&quot;3&quot; unique_id=&quot;10010&quot;&gt;&lt;property id=&quot;20148&quot; value=&quot;5&quot;/&gt;&lt;property id=&quot;20300&quot; value=&quot;Slide 9&quot;/&gt;&lt;property id=&quot;20307&quot; value=&quot;262&quot;/&gt;&lt;/object&gt;&lt;object type=&quot;3&quot; unique_id=&quot;10029&quot;&gt;&lt;property id=&quot;20148&quot; value=&quot;5&quot;/&gt;&lt;property id=&quot;20300&quot; value=&quot;Slide 10&quot;/&gt;&lt;property id=&quot;20307&quot; value=&quot;263&quot;/&gt;&lt;/object&gt;&lt;object type=&quot;3&quot; unique_id=&quot;10097&quot;&gt;&lt;property id=&quot;20148&quot; value=&quot;5&quot;/&gt;&lt;property id=&quot;20300&quot; value=&quot;Slide 7&quot;/&gt;&lt;property id=&quot;20307&quot; value=&quot;267&quot;/&gt;&lt;/object&gt;&lt;object type=&quot;3&quot; unique_id=&quot;10098&quot;&gt;&lt;property id=&quot;20148&quot; value=&quot;5&quot;/&gt;&lt;property id=&quot;20300&quot; value=&quot;Slide 8&quot;/&gt;&lt;property id=&quot;20307&quot; value=&quot;268&quot;/&gt;&lt;/object&gt;&lt;object type=&quot;3&quot; unique_id=&quot;10099&quot;&gt;&lt;property id=&quot;20148&quot; value=&quot;5&quot;/&gt;&lt;property id=&quot;20300&quot; value=&quot;Slide 11&quot;/&gt;&lt;property id=&quot;20307&quot; value=&quot;265&quot;/&gt;&lt;/object&gt;&lt;object type=&quot;3&quot; unique_id=&quot;10100&quot;&gt;&lt;property id=&quot;20148&quot; value=&quot;5&quot;/&gt;&lt;property id=&quot;20300&quot; value=&quot;Slide 12&quot;/&gt;&lt;property id=&quot;20307&quot; value=&quot;266&quot;/&gt;&lt;/object&gt;&lt;object type=&quot;3&quot; unique_id=&quot;10102&quot;&gt;&lt;property id=&quot;20148&quot; value=&quot;5&quot;/&gt;&lt;property id=&quot;20300&quot; value=&quot;Slide 14&quot;/&gt;&lt;property id=&quot;20307&quot; value=&quot;270&quot;/&gt;&lt;/object&gt;&lt;object type=&quot;3&quot; unique_id=&quot;10120&quot;&gt;&lt;property id=&quot;20148&quot; value=&quot;5&quot;/&gt;&lt;property id=&quot;20300&quot; value=&quot;Slide 13&quot;/&gt;&lt;property id=&quot;20307&quot; value=&quot;271&quot;/&gt;&lt;/object&gt;&lt;/object&gt;&lt;/object&gt;&lt;/database&gt;"/>
  <p:tag name="SECTOMILLISECCONVERTED" val="1"/>
  <p:tag name="ISPRING_RESOURCE_PATHS_HASH_2" val="4ada57f541b282cf294da6c34a1dd6e317861c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844</TotalTime>
  <Words>370</Words>
  <Application>Microsoft Office PowerPoint</Application>
  <PresentationFormat>On-screen Show (4:3)</PresentationFormat>
  <Paragraphs>59</Paragraphs>
  <Slides>14</Slides>
  <Notes>5</Notes>
  <HiddenSlides>0</HiddenSlides>
  <MMClips>26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宋体</vt:lpstr>
      <vt:lpstr>Arial</vt:lpstr>
      <vt:lpstr>Calibri</vt:lpstr>
      <vt:lpstr>Cambria</vt:lpstr>
      <vt:lpstr>等线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Windows User</dc:creator>
  <cp:lastModifiedBy>Admin</cp:lastModifiedBy>
  <cp:revision>149</cp:revision>
  <dcterms:created xsi:type="dcterms:W3CDTF">2013-01-14T08:18:49Z</dcterms:created>
  <dcterms:modified xsi:type="dcterms:W3CDTF">2024-12-18T09:45:30Z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1033-11.2.0.9906</vt:lpwstr>
  </property>
</Properties>
</file>