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5" r:id="rId2"/>
    <p:sldId id="278" r:id="rId3"/>
    <p:sldId id="287" r:id="rId4"/>
    <p:sldId id="288" r:id="rId5"/>
    <p:sldId id="289" r:id="rId6"/>
    <p:sldId id="290" r:id="rId7"/>
    <p:sldId id="291" r:id="rId8"/>
    <p:sldId id="292" r:id="rId9"/>
    <p:sldId id="281" r:id="rId10"/>
    <p:sldId id="263" r:id="rId11"/>
    <p:sldId id="256" r:id="rId12"/>
    <p:sldId id="268" r:id="rId13"/>
    <p:sldId id="282" r:id="rId14"/>
    <p:sldId id="283" r:id="rId15"/>
    <p:sldId id="293" r:id="rId16"/>
    <p:sldId id="294" r:id="rId17"/>
    <p:sldId id="297" r:id="rId18"/>
    <p:sldId id="298" r:id="rId19"/>
    <p:sldId id="275" r:id="rId20"/>
    <p:sldId id="296" r:id="rId21"/>
    <p:sldId id="277" r:id="rId22"/>
    <p:sldId id="295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C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58" autoAdjust="0"/>
  </p:normalViewPr>
  <p:slideViewPr>
    <p:cSldViewPr snapToGrid="0">
      <p:cViewPr>
        <p:scale>
          <a:sx n="60" d="100"/>
          <a:sy n="60" d="100"/>
        </p:scale>
        <p:origin x="-45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D1508-2071-40CF-BA67-9580B550F65A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3C53C-8C76-486E-8E12-E4C5C451E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7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3C53C-8C76-486E-8E12-E4C5C451E0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3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45E28E-280A-47C7-9266-7B41B278F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BFE4A9-7C05-4022-BDDE-D2E534A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2DB883-C7C3-423F-8D8C-125E5BD4B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C2F878-2E28-4248-931F-7B036752F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C6FDD-C221-4FDF-89C5-EB884E7D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2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966AB4-2326-4D26-A517-3DF2F905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9716F02-F7FB-484C-AE1A-B5EAB0CB0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C5150B-0FFE-4C2A-8F52-EC15FF5B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D49431-41F1-4B20-B8B2-51F255908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4822F4-672C-4BA0-BDB3-9B8328EE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0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8452FB3-2E45-4CEB-B033-C11EF767A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D16818-075B-4096-B394-0FA6FB118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F8D2D8-9052-4E04-880D-6149757E8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A24262-FD5E-45C0-8052-8ECB08CF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D028F7-7B88-46D9-8E2E-ADDE1F60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4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FC34AF-DCF1-45EE-9B01-7768E778D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E08E76-E54C-4111-A84E-C1AB6481A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B98463-44F8-419D-9E5B-B65410C7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A0143E-B31D-40F1-98D9-B7F8AE86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0EC439-64A2-4856-B1B8-15DFC95A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17F8B0-117A-4ABC-BE38-C5BDD807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554D99-62B7-45D8-83C7-9C78C7204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082852-037E-47CE-8D66-27256652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5008EA-2B11-4D4F-8C2A-45794582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66B8FC-D69A-4A8F-80E3-C9D70AB3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25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31F5CA-A6E5-4A87-B2AE-E85CBF209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F7D2DE-B523-482D-BFB1-68FCB870E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ED3BDD-C0BE-4D03-BE28-5A02B4067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5436B3-7B00-40AC-8462-1C8490A2F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F8DF73-8D02-45C3-A6A4-BD04D56F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DD80B23-1ECC-4396-B7DE-67A7F2B9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24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DB325C-20FC-450E-BE16-E3700627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6A682D-4E9E-4D6D-94C2-53EC4D5F6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5495D7F-EC51-4EC5-88C9-0C5EDB6EB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2BB07FC-928C-46EA-ADD6-4CBB85322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748B298-8834-4428-BF2D-12B1A7642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4C79563-EC72-4DE5-8474-71DD55B1B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E2B3B32-9990-460A-9C1F-BE8C3B8AF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4D18FD9-6253-4845-980B-D4029D6A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8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D3150D-1FB6-4102-ACE9-0CB57218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2120B1-35FC-42DA-9B50-E295EA0BE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A99191-3F56-46B6-B2D1-424BC7406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2D0248A-91F6-4460-A9FB-688EDCECE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22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8323E43-C434-45FF-88BE-7532136F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0F3F718-B316-46CF-B10B-A1E073B0D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CD2FED3-C0F9-4F12-A82D-E5DCC4880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9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6B32E9-CB2D-492A-9535-DF02CB40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EAE89A-A52E-42D6-995E-525F3A432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0046DB8-59B9-4434-B933-12FAF2EA5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C8CD095-1A82-47DA-A9A2-0AA02D07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0B49773-78CB-4B37-A5A0-F730ADCE4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5403EBA-0124-4290-8E72-5DACCB8F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C855B1-D027-4434-85B9-ACFE89C9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5ED42B7-815B-4C1A-9B04-37C1AE440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9A7B3A-3C20-4C74-8111-758B955E5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EB6CFDA-B7ED-4E4A-98E4-30AE4A15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318858-AD03-4F8F-AFF1-1911620B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2E26F9-DD17-4F5A-992C-53337230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4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14E11EA-5E12-4A77-B25A-0A8CEA84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DFC6CE-5676-4559-9AF0-99930E728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E2C753-F3E3-451F-B6A3-C1FE694EB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F0067-FB33-4EF4-BDE6-E1029F914FB1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CC8E71-839D-4F44-B8DB-6A772A7F2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C8F88D-EE3A-4851-99BD-385422DE4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7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png"/><Relationship Id="rId18" Type="http://schemas.openxmlformats.org/officeDocument/2006/relationships/slide" Target="slide12.xml"/><Relationship Id="rId26" Type="http://schemas.openxmlformats.org/officeDocument/2006/relationships/image" Target="../media/image43.png"/><Relationship Id="rId3" Type="http://schemas.openxmlformats.org/officeDocument/2006/relationships/image" Target="../media/image23.png"/><Relationship Id="rId21" Type="http://schemas.openxmlformats.org/officeDocument/2006/relationships/image" Target="../media/image39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6.png"/><Relationship Id="rId25" Type="http://schemas.openxmlformats.org/officeDocument/2006/relationships/image" Target="../media/image42.png"/><Relationship Id="rId2" Type="http://schemas.openxmlformats.org/officeDocument/2006/relationships/image" Target="../media/image22.jpg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24" Type="http://schemas.openxmlformats.org/officeDocument/2006/relationships/image" Target="../media/image41.png"/><Relationship Id="rId5" Type="http://schemas.openxmlformats.org/officeDocument/2006/relationships/image" Target="../media/image29.png"/><Relationship Id="rId15" Type="http://schemas.openxmlformats.org/officeDocument/2006/relationships/slide" Target="slide8.xml"/><Relationship Id="rId23" Type="http://schemas.openxmlformats.org/officeDocument/2006/relationships/slide" Target="slide19.xml"/><Relationship Id="rId28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Relationship Id="rId14" Type="http://schemas.openxmlformats.org/officeDocument/2006/relationships/image" Target="../media/image34.png"/><Relationship Id="rId22" Type="http://schemas.openxmlformats.org/officeDocument/2006/relationships/image" Target="../media/image40.png"/><Relationship Id="rId27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image" Target="../media/image14.gif"/><Relationship Id="rId3" Type="http://schemas.openxmlformats.org/officeDocument/2006/relationships/image" Target="../media/image3.jpeg"/><Relationship Id="rId21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3.gif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5" Type="http://schemas.openxmlformats.org/officeDocument/2006/relationships/slide" Target="slide10.xml"/><Relationship Id="rId10" Type="http://schemas.openxmlformats.org/officeDocument/2006/relationships/image" Target="../media/image9.png"/><Relationship Id="rId19" Type="http://schemas.openxmlformats.org/officeDocument/2006/relationships/image" Target="../media/image15.gif"/><Relationship Id="rId4" Type="http://schemas.openxmlformats.org/officeDocument/2006/relationships/image" Target="../media/image4.png"/><Relationship Id="rId9" Type="http://schemas.openxmlformats.org/officeDocument/2006/relationships/slide" Target="slide4.xml"/><Relationship Id="rId14" Type="http://schemas.openxmlformats.org/officeDocument/2006/relationships/image" Target="../media/image11.png"/><Relationship Id="rId22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.png"/><Relationship Id="rId7" Type="http://schemas.openxmlformats.org/officeDocument/2006/relationships/image" Target="../media/image1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18.jpeg"/><Relationship Id="rId4" Type="http://schemas.openxmlformats.org/officeDocument/2006/relationships/image" Target="../media/image13.gif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7EEB4A-C5B2-4259-ABBF-B084DE581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67D69146-BDB4-462A-9686-CC6F40AA1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3" y="0"/>
            <a:ext cx="11288110" cy="6869825"/>
          </a:xfrm>
        </p:spPr>
      </p:pic>
    </p:spTree>
    <p:extLst>
      <p:ext uri="{BB962C8B-B14F-4D97-AF65-F5344CB8AC3E}">
        <p14:creationId xmlns:p14="http://schemas.microsoft.com/office/powerpoint/2010/main" val="6983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336505-5F45-40A0-8E38-3C56A87A9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54" y="1784291"/>
            <a:ext cx="3099317" cy="2915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329786-71EE-421D-83C8-678402866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93" y="4155328"/>
            <a:ext cx="2513051" cy="2513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92D8F86-D3A9-4FAD-B422-FC097FDF5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43" y="1859624"/>
            <a:ext cx="2994597" cy="28405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DFAB6DD-DFD1-4DA8-A5E4-698F79B435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28838" r="16621" b="39119"/>
          <a:stretch/>
        </p:blipFill>
        <p:spPr>
          <a:xfrm>
            <a:off x="7805331" y="3680366"/>
            <a:ext cx="2516559" cy="12009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C229FCE-2AA5-4608-991F-12F0AC1092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28838" r="16621" b="39119"/>
          <a:stretch/>
        </p:blipFill>
        <p:spPr>
          <a:xfrm>
            <a:off x="2128517" y="3506559"/>
            <a:ext cx="2659008" cy="12689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7971417-226F-46F7-8CC8-E7112D878A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28838" r="16621" b="39119"/>
          <a:stretch/>
        </p:blipFill>
        <p:spPr>
          <a:xfrm>
            <a:off x="5623092" y="5629563"/>
            <a:ext cx="2516559" cy="12009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39C5552-4061-4E3D-A254-C560E9E70EED}"/>
              </a:ext>
            </a:extLst>
          </p:cNvPr>
          <p:cNvSpPr/>
          <p:nvPr/>
        </p:nvSpPr>
        <p:spPr>
          <a:xfrm>
            <a:off x="4361456" y="161501"/>
            <a:ext cx="3683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CHÁY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ỪNG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Rectangle 2">
            <a:hlinkClick r:id="rId8" action="ppaction://hlinksldjump"/>
            <a:extLst>
              <a:ext uri="{FF2B5EF4-FFF2-40B4-BE49-F238E27FC236}">
                <a16:creationId xmlns="" xmlns:a16="http://schemas.microsoft.com/office/drawing/2014/main" id="{758D59F8-3E73-4C6A-A3DD-42BAF0869861}"/>
              </a:ext>
            </a:extLst>
          </p:cNvPr>
          <p:cNvSpPr/>
          <p:nvPr/>
        </p:nvSpPr>
        <p:spPr>
          <a:xfrm>
            <a:off x="5312095" y="1090897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198000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336505-5F45-40A0-8E38-3C56A87A9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54" y="1784291"/>
            <a:ext cx="3099317" cy="29158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8876EF5-ED11-45F7-A447-DA981AAA0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705" y="3070117"/>
            <a:ext cx="2820080" cy="25130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B1B973C7-B163-446C-8A00-EF7B95DA8A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t="26221" r="64705" b="26723"/>
          <a:stretch/>
        </p:blipFill>
        <p:spPr>
          <a:xfrm>
            <a:off x="9570368" y="3560265"/>
            <a:ext cx="872213" cy="12249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F1D8472-0B11-4FE0-851C-FDB556A1E0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7" t="-582" r="-739" b="20861"/>
          <a:stretch/>
        </p:blipFill>
        <p:spPr>
          <a:xfrm>
            <a:off x="5557561" y="2712734"/>
            <a:ext cx="1904809" cy="2112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329786-71EE-421D-83C8-678402866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93" y="4155328"/>
            <a:ext cx="2513051" cy="2513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92D8F86-D3A9-4FAD-B422-FC097FDF5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43" y="1859624"/>
            <a:ext cx="2994597" cy="28405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DFAB6DD-DFD1-4DA8-A5E4-698F79B435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28838" r="16621" b="39119"/>
          <a:stretch/>
        </p:blipFill>
        <p:spPr>
          <a:xfrm>
            <a:off x="7805331" y="3680366"/>
            <a:ext cx="2516559" cy="1200961"/>
          </a:xfrm>
          <a:prstGeom prst="rect">
            <a:avLst/>
          </a:prstGeom>
        </p:spPr>
      </p:pic>
      <p:pic>
        <p:nvPicPr>
          <p:cNvPr id="22" name="图片 1" descr="d6cc56ac75d1c6f5a3534dbe8d578eb5">
            <a:extLst>
              <a:ext uri="{FF2B5EF4-FFF2-40B4-BE49-F238E27FC236}">
                <a16:creationId xmlns="" xmlns:a16="http://schemas.microsoft.com/office/drawing/2014/main" id="{4C229930-F665-471D-A6FA-AD67BCD643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600" t="2607" r="-3657" b="-2607"/>
          <a:stretch/>
        </p:blipFill>
        <p:spPr>
          <a:xfrm flipH="1">
            <a:off x="1925721" y="4547831"/>
            <a:ext cx="2945459" cy="2559458"/>
          </a:xfrm>
          <a:prstGeom prst="rect">
            <a:avLst/>
          </a:prstGeom>
        </p:spPr>
      </p:pic>
      <p:pic>
        <p:nvPicPr>
          <p:cNvPr id="26" name="图片 1" descr="d6cc56ac75d1c6f5a3534dbe8d578eb5">
            <a:extLst>
              <a:ext uri="{FF2B5EF4-FFF2-40B4-BE49-F238E27FC236}">
                <a16:creationId xmlns="" xmlns:a16="http://schemas.microsoft.com/office/drawing/2014/main" id="{7AAA77F9-E09D-43C1-8BDA-A9F9D6974E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170" t="55449" r="60001" b="7299"/>
          <a:stretch/>
        </p:blipFill>
        <p:spPr>
          <a:xfrm flipH="1">
            <a:off x="4812753" y="5855405"/>
            <a:ext cx="1230157" cy="1090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E62C158-A103-4316-B72D-1BDD0EE5CD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28838" r="16621" b="39119"/>
          <a:stretch/>
        </p:blipFill>
        <p:spPr>
          <a:xfrm>
            <a:off x="5702596" y="5466365"/>
            <a:ext cx="3099317" cy="1479067"/>
          </a:xfrm>
          <a:prstGeom prst="rect">
            <a:avLst/>
          </a:prstGeom>
        </p:spPr>
      </p:pic>
      <p:pic>
        <p:nvPicPr>
          <p:cNvPr id="27" name="图片 1" descr="d6cc56ac75d1c6f5a3534dbe8d578eb5">
            <a:extLst>
              <a:ext uri="{FF2B5EF4-FFF2-40B4-BE49-F238E27FC236}">
                <a16:creationId xmlns="" xmlns:a16="http://schemas.microsoft.com/office/drawing/2014/main" id="{E5FF929C-747E-4EAC-9B86-3A93F46DCB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170" t="55449" r="60001" b="7299"/>
          <a:stretch/>
        </p:blipFill>
        <p:spPr>
          <a:xfrm>
            <a:off x="4537938" y="3576757"/>
            <a:ext cx="1068469" cy="9710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C229FCE-2AA5-4608-991F-12F0AC1092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28838" r="16621" b="39119"/>
          <a:stretch/>
        </p:blipFill>
        <p:spPr>
          <a:xfrm>
            <a:off x="2128517" y="3506559"/>
            <a:ext cx="2659008" cy="12689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9EA01BFC-828D-4084-815B-7ADF725CE6B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5" t="16796" b="16796"/>
          <a:stretch/>
        </p:blipFill>
        <p:spPr>
          <a:xfrm>
            <a:off x="10426530" y="3279895"/>
            <a:ext cx="1766023" cy="17857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FC68F307-9BCF-4FD9-BDB7-CEC4ED10A4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2"/>
          <a:stretch/>
        </p:blipFill>
        <p:spPr>
          <a:xfrm>
            <a:off x="12153223" y="5115740"/>
            <a:ext cx="3636441" cy="2769052"/>
          </a:xfrm>
          <a:prstGeom prst="rect">
            <a:avLst/>
          </a:prstGeom>
        </p:spPr>
      </p:pic>
      <p:pic>
        <p:nvPicPr>
          <p:cNvPr id="41" name="Picture 40">
            <a:hlinkClick r:id="rId15" action="ppaction://hlinksldjump"/>
            <a:extLst>
              <a:ext uri="{FF2B5EF4-FFF2-40B4-BE49-F238E27FC236}">
                <a16:creationId xmlns="" xmlns:a16="http://schemas.microsoft.com/office/drawing/2014/main" id="{AE752379-2F4E-4DFE-BACA-7F74DE703CF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2113" r="66860" b="69191"/>
          <a:stretch/>
        </p:blipFill>
        <p:spPr>
          <a:xfrm>
            <a:off x="0" y="732009"/>
            <a:ext cx="710119" cy="671933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="" xmlns:a16="http://schemas.microsoft.com/office/drawing/2014/main" id="{1E350DEA-6431-4193-95FA-471131022D67}"/>
              </a:ext>
            </a:extLst>
          </p:cNvPr>
          <p:cNvSpPr/>
          <p:nvPr/>
        </p:nvSpPr>
        <p:spPr>
          <a:xfrm>
            <a:off x="82590" y="0"/>
            <a:ext cx="544937" cy="544749"/>
          </a:xfrm>
          <a:prstGeom prst="ellipse">
            <a:avLst/>
          </a:prstGeom>
          <a:blipFill>
            <a:blip r:embed="rId1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6434A0B5-A04C-49BE-9A7A-C2E25FEEF773}"/>
              </a:ext>
            </a:extLst>
          </p:cNvPr>
          <p:cNvSpPr/>
          <p:nvPr/>
        </p:nvSpPr>
        <p:spPr>
          <a:xfrm>
            <a:off x="991472" y="0"/>
            <a:ext cx="544937" cy="544749"/>
          </a:xfrm>
          <a:prstGeom prst="ellipse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hlinkClick r:id="rId18" action="ppaction://hlinksldjump"/>
            <a:extLst>
              <a:ext uri="{FF2B5EF4-FFF2-40B4-BE49-F238E27FC236}">
                <a16:creationId xmlns="" xmlns:a16="http://schemas.microsoft.com/office/drawing/2014/main" id="{7CEA9600-B541-493B-9168-A64F834ED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6" r="34233" b="69787"/>
          <a:stretch/>
        </p:blipFill>
        <p:spPr>
          <a:xfrm>
            <a:off x="885082" y="671635"/>
            <a:ext cx="710119" cy="692521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="" xmlns:a16="http://schemas.microsoft.com/office/drawing/2014/main" id="{074E7F97-E732-422F-B6DE-1EB6C60AFFD5}"/>
              </a:ext>
            </a:extLst>
          </p:cNvPr>
          <p:cNvSpPr/>
          <p:nvPr/>
        </p:nvSpPr>
        <p:spPr>
          <a:xfrm>
            <a:off x="1856048" y="-5581"/>
            <a:ext cx="544937" cy="544749"/>
          </a:xfrm>
          <a:prstGeom prst="ellipse">
            <a:avLst/>
          </a:prstGeom>
          <a:blipFill>
            <a:blip r:embed="rId20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>
            <a:hlinkClick r:id="rId18" action="ppaction://hlinksldjump"/>
            <a:extLst>
              <a:ext uri="{FF2B5EF4-FFF2-40B4-BE49-F238E27FC236}">
                <a16:creationId xmlns="" xmlns:a16="http://schemas.microsoft.com/office/drawing/2014/main" id="{7257AC56-4F8D-40CB-9602-D1B26602988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5" t="-216" r="3556" b="69191"/>
          <a:stretch/>
        </p:blipFill>
        <p:spPr>
          <a:xfrm>
            <a:off x="1770166" y="650530"/>
            <a:ext cx="716700" cy="713626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="" xmlns:a16="http://schemas.microsoft.com/office/drawing/2014/main" id="{98A68339-0866-4616-BFA3-2D5DC81B32CD}"/>
              </a:ext>
            </a:extLst>
          </p:cNvPr>
          <p:cNvSpPr/>
          <p:nvPr/>
        </p:nvSpPr>
        <p:spPr>
          <a:xfrm>
            <a:off x="2753547" y="9743"/>
            <a:ext cx="544937" cy="544749"/>
          </a:xfrm>
          <a:prstGeom prst="ellipse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="" xmlns:a16="http://schemas.microsoft.com/office/drawing/2014/main" id="{5CFCC060-718A-4862-8403-7AF355A7BB1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32100" r="66860" b="39409"/>
          <a:stretch/>
        </p:blipFill>
        <p:spPr>
          <a:xfrm>
            <a:off x="2707481" y="662365"/>
            <a:ext cx="675490" cy="67193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1294D4D1-1EB1-4A9D-B8F9-1386FB55519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68" y="3516432"/>
            <a:ext cx="2832354" cy="342900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="" xmlns:a16="http://schemas.microsoft.com/office/drawing/2014/main" id="{9738F22B-30A3-4A3A-97E6-8A5DEDB7E9C6}"/>
              </a:ext>
            </a:extLst>
          </p:cNvPr>
          <p:cNvSpPr/>
          <p:nvPr/>
        </p:nvSpPr>
        <p:spPr>
          <a:xfrm>
            <a:off x="3669422" y="28142"/>
            <a:ext cx="544937" cy="544749"/>
          </a:xfrm>
          <a:prstGeom prst="ellipse">
            <a:avLst/>
          </a:prstGeom>
          <a:blipFill>
            <a:blip r:embed="rId26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>
            <a:hlinkClick r:id="rId27" action="ppaction://hlinksldjump"/>
            <a:extLst>
              <a:ext uri="{FF2B5EF4-FFF2-40B4-BE49-F238E27FC236}">
                <a16:creationId xmlns="" xmlns:a16="http://schemas.microsoft.com/office/drawing/2014/main" id="{62D445A6-7D04-4ACE-A9EC-E65DA4B51557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5" t="31624" r="34666" b="39409"/>
          <a:stretch/>
        </p:blipFill>
        <p:spPr>
          <a:xfrm>
            <a:off x="3583539" y="609748"/>
            <a:ext cx="716701" cy="68316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383A03FF-0B4B-4F9D-A5FE-7699400054F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03" y="4172753"/>
            <a:ext cx="2945459" cy="271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29765 -0.01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22" y="-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2.96296E-6 L 0.00196 0.00092 C -0.0194 -0.00695 -0.01067 -0.00556 -0.02461 -0.00556 L -0.31953 2.96296E-6 " pathEditMode="relative" rAng="0" ptsTypes="AAAA">
                                      <p:cBhvr>
                                        <p:cTn id="9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-25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7" grpId="0" animBg="1"/>
      <p:bldP spid="5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0981"/>
            <a:ext cx="12055755" cy="556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8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6380"/>
            <a:ext cx="12192001" cy="524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01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1069" y="1640997"/>
            <a:ext cx="3073568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yÓng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3444101"/>
            <a:ext cx="3909847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 smtClean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5400" smtClean="0">
                <a:latin typeface=".VnAvant" pitchFamily="34" charset="0"/>
              </a:rPr>
              <a:t>®Ñp l¾m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045308" y="1587471"/>
            <a:ext cx="4132441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r>
              <a:rPr lang="en-US" sz="5400">
                <a:latin typeface=".VnAvant" pitchFamily="34" charset="0"/>
              </a:rPr>
              <a:t>s</a:t>
            </a:r>
            <a:r>
              <a:rPr lang="en-US" sz="5400" smtClean="0">
                <a:latin typeface=".VnAvant" pitchFamily="34" charset="0"/>
              </a:rPr>
              <a:t>äc vµng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77733" y="3365827"/>
            <a:ext cx="4227040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c</a:t>
            </a:r>
            <a:r>
              <a:rPr lang="en-US" sz="5400" smtClean="0">
                <a:latin typeface=".VnAvant" pitchFamily="34" charset="0"/>
              </a:rPr>
              <a:t>Êt tiÕng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73821" y="0"/>
            <a:ext cx="5328745" cy="123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>
                <a:latin typeface=".VnArial" pitchFamily="34" charset="0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LuyÖn ®äc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02106" y="2423788"/>
            <a:ext cx="126124" cy="279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6128" y="5158233"/>
            <a:ext cx="3657600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®en biÕc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09983" y="5158233"/>
            <a:ext cx="5699347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®Õn bªn lång</a:t>
            </a:r>
            <a:endParaRPr lang="en-US" sz="5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6380"/>
            <a:ext cx="12192001" cy="524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ar: 6 Points 9">
            <a:extLst>
              <a:ext uri="{FF2B5EF4-FFF2-40B4-BE49-F238E27FC236}">
                <a16:creationId xmlns="" xmlns:a16="http://schemas.microsoft.com/office/drawing/2014/main" id="{C5C96C1B-FABC-4C79-A9F4-D16370BAC7A4}"/>
              </a:ext>
            </a:extLst>
          </p:cNvPr>
          <p:cNvSpPr/>
          <p:nvPr/>
        </p:nvSpPr>
        <p:spPr>
          <a:xfrm>
            <a:off x="7679101" y="2040489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5" name="Star: 6 Points 10">
            <a:extLst>
              <a:ext uri="{FF2B5EF4-FFF2-40B4-BE49-F238E27FC236}">
                <a16:creationId xmlns="" xmlns:a16="http://schemas.microsoft.com/office/drawing/2014/main" id="{7E8FCEDC-6D0E-4EDA-A89D-64A3A5788AC7}"/>
              </a:ext>
            </a:extLst>
          </p:cNvPr>
          <p:cNvSpPr/>
          <p:nvPr/>
        </p:nvSpPr>
        <p:spPr>
          <a:xfrm>
            <a:off x="402192" y="3663895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6" name="Star: 6 Points 11">
            <a:extLst>
              <a:ext uri="{FF2B5EF4-FFF2-40B4-BE49-F238E27FC236}">
                <a16:creationId xmlns="" xmlns:a16="http://schemas.microsoft.com/office/drawing/2014/main" id="{FB7838F3-E817-4616-ACA3-AECB74FB0DEC}"/>
              </a:ext>
            </a:extLst>
          </p:cNvPr>
          <p:cNvSpPr/>
          <p:nvPr/>
        </p:nvSpPr>
        <p:spPr>
          <a:xfrm>
            <a:off x="7062946" y="3527039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7" name="Star: 6 Points 12">
            <a:extLst>
              <a:ext uri="{FF2B5EF4-FFF2-40B4-BE49-F238E27FC236}">
                <a16:creationId xmlns="" xmlns:a16="http://schemas.microsoft.com/office/drawing/2014/main" id="{1BF8CA4A-2B06-4229-A735-89511EB35098}"/>
              </a:ext>
            </a:extLst>
          </p:cNvPr>
          <p:cNvSpPr/>
          <p:nvPr/>
        </p:nvSpPr>
        <p:spPr>
          <a:xfrm>
            <a:off x="10353328" y="4329443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8" name="Star: 6 Points 5">
            <a:extLst>
              <a:ext uri="{FF2B5EF4-FFF2-40B4-BE49-F238E27FC236}">
                <a16:creationId xmlns="" xmlns:a16="http://schemas.microsoft.com/office/drawing/2014/main" id="{679B27A6-8B7E-451A-8198-D3327B1C3683}"/>
              </a:ext>
            </a:extLst>
          </p:cNvPr>
          <p:cNvSpPr/>
          <p:nvPr/>
        </p:nvSpPr>
        <p:spPr>
          <a:xfrm>
            <a:off x="369170" y="1432801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9" name="Star: 6 Points 8">
            <a:extLst>
              <a:ext uri="{FF2B5EF4-FFF2-40B4-BE49-F238E27FC236}">
                <a16:creationId xmlns="" xmlns:a16="http://schemas.microsoft.com/office/drawing/2014/main" id="{7C9288E2-76D4-4966-99D0-FC8B3CA8336E}"/>
              </a:ext>
            </a:extLst>
          </p:cNvPr>
          <p:cNvSpPr/>
          <p:nvPr/>
        </p:nvSpPr>
        <p:spPr>
          <a:xfrm>
            <a:off x="10505089" y="1265514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9525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6380"/>
            <a:ext cx="12192001" cy="524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ar: 6 Points 10">
            <a:extLst>
              <a:ext uri="{FF2B5EF4-FFF2-40B4-BE49-F238E27FC236}">
                <a16:creationId xmlns="" xmlns:a16="http://schemas.microsoft.com/office/drawing/2014/main" id="{7E8FCEDC-6D0E-4EDA-A89D-64A3A5788AC7}"/>
              </a:ext>
            </a:extLst>
          </p:cNvPr>
          <p:cNvSpPr/>
          <p:nvPr/>
        </p:nvSpPr>
        <p:spPr>
          <a:xfrm>
            <a:off x="402192" y="3663895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Star: 6 Points 5">
            <a:extLst>
              <a:ext uri="{FF2B5EF4-FFF2-40B4-BE49-F238E27FC236}">
                <a16:creationId xmlns="" xmlns:a16="http://schemas.microsoft.com/office/drawing/2014/main" id="{679B27A6-8B7E-451A-8198-D3327B1C3683}"/>
              </a:ext>
            </a:extLst>
          </p:cNvPr>
          <p:cNvSpPr/>
          <p:nvPr/>
        </p:nvSpPr>
        <p:spPr>
          <a:xfrm>
            <a:off x="369170" y="1432801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9525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53" y="1397726"/>
            <a:ext cx="8449514" cy="5460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dirty="0" smtClean="0">
                <a:solidFill>
                  <a:srgbClr val="92D05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2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a Bé Ngoan - Nhạc Thiếu Nhi Hay Cho Bé - Mầm Chồi Lá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557" y="0"/>
            <a:ext cx="11155518" cy="6274836"/>
          </a:xfrm>
        </p:spPr>
      </p:pic>
    </p:spTree>
    <p:extLst>
      <p:ext uri="{BB962C8B-B14F-4D97-AF65-F5344CB8AC3E}">
        <p14:creationId xmlns:p14="http://schemas.microsoft.com/office/powerpoint/2010/main" val="91341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6810"/>
            <a:ext cx="12082247" cy="265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22370" y="1858094"/>
            <a:ext cx="346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.</a:t>
            </a:r>
            <a:endParaRPr lang="en-US" sz="72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4079" y="2892183"/>
            <a:ext cx="635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6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dirty="0" err="1">
                <a:solidFill>
                  <a:srgbClr val="FF0000"/>
                </a:solidFill>
                <a:latin typeface="HP-222" pitchFamily="34" charset="0"/>
              </a:rPr>
              <a:t>Hoạt</a:t>
            </a:r>
            <a:r>
              <a:rPr lang="en-US" sz="3700" b="1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HP-222" pitchFamily="34" charset="0"/>
              </a:rPr>
              <a:t>động</a:t>
            </a:r>
            <a:r>
              <a:rPr lang="en-US" sz="3700" b="1" dirty="0">
                <a:solidFill>
                  <a:srgbClr val="FF0000"/>
                </a:solidFill>
                <a:latin typeface="HP-222" pitchFamily="34" charset="0"/>
              </a:rPr>
              <a:t>: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vận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dụng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,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trải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nghiệm</a:t>
            </a:r>
            <a:endParaRPr lang="en-US" sz="3700" b="1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241947" y="1296534"/>
            <a:ext cx="9676262" cy="5322629"/>
          </a:xfrm>
          <a:prstGeom prst="cloud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.VnAvant" pitchFamily="34" charset="0"/>
              </a:rPr>
              <a:t>Qua bµi häc, con biÕt ®iÒu g×?</a:t>
            </a:r>
            <a:endParaRPr lang="en-US" sz="5400" b="1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6418"/>
            <a:ext cx="12192000" cy="167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0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8675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867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55266" y="2"/>
            <a:ext cx="23848484" cy="134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66"/>
          <p:cNvSpPr>
            <a:spLocks noChangeArrowheads="1"/>
          </p:cNvSpPr>
          <p:nvPr/>
        </p:nvSpPr>
        <p:spPr bwMode="auto">
          <a:xfrm>
            <a:off x="2375895" y="1230374"/>
            <a:ext cx="1943858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LŪƑ</a:t>
            </a:r>
            <a:r>
              <a:rPr lang="en-US" sz="6000" smtClean="0">
                <a:solidFill>
                  <a:srgbClr val="FF0000"/>
                </a:solidFill>
                <a:latin typeface="HP001 4 hàng" pitchFamily="34" charset="0"/>
              </a:rPr>
              <a:t>  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9" name="Rectangle 66"/>
          <p:cNvSpPr>
            <a:spLocks noChangeArrowheads="1"/>
          </p:cNvSpPr>
          <p:nvPr/>
        </p:nvSpPr>
        <p:spPr bwMode="auto">
          <a:xfrm>
            <a:off x="4250658" y="1230375"/>
            <a:ext cx="1939151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ΐǛnƑ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20" name="Rectangle 66"/>
          <p:cNvSpPr>
            <a:spLocks noChangeArrowheads="1"/>
          </p:cNvSpPr>
          <p:nvPr/>
        </p:nvSpPr>
        <p:spPr bwMode="auto">
          <a:xfrm>
            <a:off x="5869242" y="1225426"/>
            <a:ext cx="1939151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Α</a:t>
            </a:r>
            <a:r>
              <a:rPr lang="el-GR" sz="6000" smtClean="0">
                <a:latin typeface="HP001 4 hàng" pitchFamily="34" charset="0"/>
              </a:rPr>
              <a:t>΄</a:t>
            </a:r>
            <a:r>
              <a:rPr lang="en-US" sz="6000" smtClean="0">
                <a:latin typeface="HP001 4 hàng" pitchFamily="34" charset="0"/>
              </a:rPr>
              <a:t>n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21" name="Rectangle 66"/>
          <p:cNvSpPr>
            <a:spLocks noChangeArrowheads="1"/>
          </p:cNvSpPr>
          <p:nvPr/>
        </p:nvSpPr>
        <p:spPr bwMode="auto">
          <a:xfrm>
            <a:off x="7187872" y="1225125"/>
            <a:ext cx="1939151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l-GR" sz="6000" smtClean="0">
                <a:latin typeface="HP001 4 hàng" pitchFamily="34" charset="0"/>
              </a:rPr>
              <a:t>λμ</a:t>
            </a:r>
            <a:r>
              <a:rPr lang="en-US" sz="6000" smtClean="0">
                <a:latin typeface="HP001 4 hàng" pitchFamily="34" charset="0"/>
              </a:rPr>
              <a:t>Ğ‼,</a:t>
            </a:r>
            <a:endParaRPr lang="en-US" sz="6000">
              <a:latin typeface="HP001 4 hàng" pitchFamily="34" charset="0"/>
            </a:endParaRPr>
          </a:p>
        </p:txBody>
      </p:sp>
      <p:sp>
        <p:nvSpPr>
          <p:cNvPr id="22" name="Rectangle 66"/>
          <p:cNvSpPr>
            <a:spLocks noChangeArrowheads="1"/>
          </p:cNvSpPr>
          <p:nvPr/>
        </p:nvSpPr>
        <p:spPr bwMode="auto">
          <a:xfrm>
            <a:off x="8453043" y="1230375"/>
            <a:ext cx="969575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cổ</a:t>
            </a:r>
            <a:endParaRPr lang="en-US" sz="6000">
              <a:latin typeface="HP001 4 hàng" pitchFamily="34" charset="0"/>
            </a:endParaRPr>
          </a:p>
        </p:txBody>
      </p:sp>
      <p:sp>
        <p:nvSpPr>
          <p:cNvPr id="23" name="Rectangle 66"/>
          <p:cNvSpPr>
            <a:spLocks noChangeArrowheads="1"/>
          </p:cNvSpPr>
          <p:nvPr/>
        </p:nvSpPr>
        <p:spPr bwMode="auto">
          <a:xfrm>
            <a:off x="9196733" y="1230375"/>
            <a:ext cx="969575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có</a:t>
            </a:r>
            <a:endParaRPr lang="en-US" sz="6000">
              <a:latin typeface="HP001 4 hàng" pitchFamily="34" charset="0"/>
            </a:endParaRPr>
          </a:p>
        </p:txBody>
      </p:sp>
      <p:sp>
        <p:nvSpPr>
          <p:cNvPr id="24" name="Rectangle 66"/>
          <p:cNvSpPr>
            <a:spLocks noChangeArrowheads="1"/>
          </p:cNvSpPr>
          <p:nvPr/>
        </p:nvSpPr>
        <p:spPr bwMode="auto">
          <a:xfrm>
            <a:off x="1828043" y="2419460"/>
            <a:ext cx="1798024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sǌ</a:t>
            </a:r>
            <a:endParaRPr lang="en-US" sz="6000">
              <a:latin typeface="HP001 4 hàng" pitchFamily="34" charset="0"/>
            </a:endParaRPr>
          </a:p>
        </p:txBody>
      </p:sp>
      <p:sp>
        <p:nvSpPr>
          <p:cNvPr id="25" name="Rectangle 66"/>
          <p:cNvSpPr>
            <a:spLocks noChangeArrowheads="1"/>
          </p:cNvSpPr>
          <p:nvPr/>
        </p:nvSpPr>
        <p:spPr bwMode="auto">
          <a:xfrm>
            <a:off x="2917697" y="2419460"/>
            <a:ext cx="2111488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vànƑ.</a:t>
            </a:r>
            <a:endParaRPr lang="en-US" sz="600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5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DCB749-3610-4945-B323-A0162A23A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01" y="903764"/>
            <a:ext cx="6939355" cy="5020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" y="9833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xmlns="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3340" y="5948175"/>
            <a:ext cx="1204108" cy="46166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ĐÁP ÁN</a:t>
            </a:r>
            <a:endParaRPr lang="vi-V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550978" y="5652427"/>
            <a:ext cx="2149777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208" y="924400"/>
            <a:ext cx="2633391" cy="3405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 descr="NASA chế tạo tên lửa đẩy mạnh nhất từ trước tới nay - KhoaHoc.tv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6150303" y="1010652"/>
            <a:ext cx="7334503" cy="4908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2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061E-6 -0.02076 L -1.0365 -0.020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7007215" y="6026851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9C377-1663-4A93-951F-A769749FB432}"/>
              </a:ext>
            </a:extLst>
          </p:cNvPr>
          <p:cNvSpPr txBox="1"/>
          <p:nvPr/>
        </p:nvSpPr>
        <p:spPr>
          <a:xfrm>
            <a:off x="225308" y="3127293"/>
            <a:ext cx="3804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dßng s«ng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542641" y="5319015"/>
            <a:ext cx="1101386" cy="881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125" y="160055"/>
            <a:ext cx="7958875" cy="511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61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1060872" y="692086"/>
            <a:ext cx="9538189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®iÒn vÇn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«ng </a:t>
            </a:r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hay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«c</a:t>
            </a:r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21974" y="3158838"/>
            <a:ext cx="5415148" cy="11162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smtClean="0">
                <a:solidFill>
                  <a:schemeClr val="tx1"/>
                </a:solidFill>
                <a:latin typeface=".VnAvant" pitchFamily="34" charset="0"/>
              </a:rPr>
              <a:t>   ®å</a:t>
            </a:r>
            <a:r>
              <a:rPr lang="en-US" sz="4800" smtClean="0">
                <a:solidFill>
                  <a:schemeClr val="tx1"/>
                </a:solidFill>
                <a:latin typeface=".VnAvant" pitchFamily="34" charset="0"/>
              </a:rPr>
              <a:t>…… lóa</a:t>
            </a:r>
            <a:endParaRPr lang="en-US" sz="4800" dirty="0">
              <a:solidFill>
                <a:schemeClr val="tx1"/>
              </a:solidFill>
              <a:latin typeface="UTM Avo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32507" y="3983775"/>
            <a:ext cx="1101386" cy="881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3888" y="3499944"/>
            <a:ext cx="457202" cy="59908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91769" y="3308554"/>
            <a:ext cx="17377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«ng</a:t>
            </a:r>
            <a:endParaRPr lang="en-US" sz="4800" dirty="0" smtClean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F2F40B-0C06-41A2-98EB-3C7D4751E754}"/>
              </a:ext>
            </a:extLst>
          </p:cNvPr>
          <p:cNvSpPr txBox="1"/>
          <p:nvPr/>
        </p:nvSpPr>
        <p:spPr>
          <a:xfrm>
            <a:off x="1072645" y="794680"/>
            <a:ext cx="7319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3: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? </a:t>
            </a:r>
            <a:endParaRPr lang="en-US" sz="4400" dirty="0">
              <a:solidFill>
                <a:schemeClr val="bg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A46285-AC70-4F24-87DC-EF5358B6E211}"/>
              </a:ext>
            </a:extLst>
          </p:cNvPr>
          <p:cNvSpPr txBox="1"/>
          <p:nvPr/>
        </p:nvSpPr>
        <p:spPr>
          <a:xfrm>
            <a:off x="619445" y="1929114"/>
            <a:ext cx="2794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gèc ®a</a:t>
            </a:r>
            <a:endParaRPr lang="en-US" sz="5400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144000" y="5169235"/>
            <a:ext cx="1101386" cy="881045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909" y="-1"/>
            <a:ext cx="8199092" cy="513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94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2D6B-6B91-4DB9-A69B-6920AF53839F}"/>
              </a:ext>
            </a:extLst>
          </p:cNvPr>
          <p:cNvSpPr txBox="1"/>
          <p:nvPr/>
        </p:nvSpPr>
        <p:spPr>
          <a:xfrm>
            <a:off x="1060871" y="912803"/>
            <a:ext cx="1028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4</a:t>
            </a:r>
            <a:r>
              <a:rPr lang="en-US" sz="320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: </a:t>
            </a:r>
            <a:r>
              <a:rPr lang="en-US" sz="3600" smtClean="0">
                <a:solidFill>
                  <a:schemeClr val="bg1"/>
                </a:solidFill>
                <a:latin typeface=".VnAvant" pitchFamily="34" charset="0"/>
                <a:cs typeface="Times New Roman" panose="02020603050405020304" pitchFamily="18" charset="0"/>
              </a:rPr>
              <a:t>®©y lµ con gi?</a:t>
            </a:r>
            <a:r>
              <a:rPr lang="en-US" sz="2800" i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solidFill>
                <a:schemeClr val="bg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67174" y="4658572"/>
            <a:ext cx="1101386" cy="881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1060872" y="692086"/>
            <a:ext cx="9538189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®iÒn vÇn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«ng </a:t>
            </a:r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hay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«c</a:t>
            </a:r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21974" y="3158838"/>
            <a:ext cx="5415148" cy="11162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smtClean="0">
                <a:solidFill>
                  <a:schemeClr val="tx1"/>
                </a:solidFill>
                <a:latin typeface=".VnAvant" pitchFamily="34" charset="0"/>
              </a:rPr>
              <a:t>   thî mé</a:t>
            </a:r>
            <a:endParaRPr lang="en-US" sz="48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2428" y="3436883"/>
            <a:ext cx="488731" cy="5202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93030" y="3289108"/>
            <a:ext cx="17377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«c</a:t>
            </a:r>
            <a:endParaRPr lang="en-US" sz="4800" dirty="0" smtClean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0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01" y="903764"/>
            <a:ext cx="6939355" cy="5020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" y="9833"/>
            <a:ext cx="12191995" cy="68567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3340" y="5948175"/>
            <a:ext cx="1204108" cy="46166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smtClean="0"/>
              <a:t>ĐÁP ÁN</a:t>
            </a:r>
            <a:endParaRPr lang="vi-V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550978" y="5652427"/>
            <a:ext cx="2149777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208" y="924400"/>
            <a:ext cx="2633391" cy="3405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 descr="NASA chế tạo tên lửa đẩy mạnh nhất từ trước tới nay - KhoaHoc.tv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50303" y="1010652"/>
            <a:ext cx="7334503" cy="490888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499944" y="9833"/>
            <a:ext cx="8692055" cy="68481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.VnAvant" pitchFamily="34" charset="0"/>
              </a:rPr>
              <a:t>§äc bµi: </a:t>
            </a:r>
            <a:r>
              <a:rPr lang="en-US" sz="6000" b="1" smtClean="0">
                <a:solidFill>
                  <a:schemeClr val="tx1"/>
                </a:solidFill>
                <a:latin typeface=".VnAvant" pitchFamily="34" charset="0"/>
              </a:rPr>
              <a:t>Qu¹ vµ c«ng</a:t>
            </a:r>
            <a:endParaRPr lang="en-US" sz="6000" b="1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9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838200" y="242888"/>
            <a:ext cx="10515600" cy="1569648"/>
          </a:xfrm>
          <a:prstGeom prst="rect">
            <a:avLst/>
          </a:prstGeom>
        </p:spPr>
        <p:txBody>
          <a:bodyPr lIns="91420" tIns="45714" rIns="91420" bIns="4571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31 tháng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12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2021</a:t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</a:b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P001 4 hàng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013200" y="1733551"/>
            <a:ext cx="2609851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4" rIns="91420" bIns="4571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87: 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6197600" y="1917700"/>
            <a:ext cx="3843339" cy="584773"/>
          </a:xfrm>
          <a:prstGeom prst="rect">
            <a:avLst/>
          </a:prstGeom>
          <a:noFill/>
        </p:spPr>
        <p:txBody>
          <a:bodyPr lIns="91430" tIns="45718" rIns="91430" bIns="45718">
            <a:spAutoFit/>
          </a:bodyPr>
          <a:lstStyle/>
          <a:p>
            <a:pPr>
              <a:defRPr/>
            </a:pPr>
            <a:r>
              <a:rPr lang="vi-VN" sz="3200">
                <a:solidFill>
                  <a:srgbClr val="FF0000"/>
                </a:solidFill>
                <a:latin typeface="+mj-lt"/>
                <a:cs typeface="Arial" pitchFamily="34" charset="0"/>
              </a:rPr>
              <a:t>Ô</a:t>
            </a:r>
            <a:r>
              <a:rPr lang="vi-VN" sz="3200" b="1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n </a:t>
            </a:r>
            <a:r>
              <a:rPr lang="vi-VN" sz="3200" b="1" smtClean="0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tập</a:t>
            </a:r>
            <a:r>
              <a:rPr lang="en-US" sz="3200" b="1" smtClean="0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34680"/>
      </p:ext>
    </p:extLst>
  </p:cSld>
  <p:clrMapOvr>
    <a:masterClrMapping/>
  </p:clrMapOvr>
  <p:transition advTm="12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173</Words>
  <Application>Microsoft Office PowerPoint</Application>
  <PresentationFormat>Custom</PresentationFormat>
  <Paragraphs>54</Paragraphs>
  <Slides>23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Admin</cp:lastModifiedBy>
  <cp:revision>47</cp:revision>
  <dcterms:created xsi:type="dcterms:W3CDTF">2019-07-18T04:48:46Z</dcterms:created>
  <dcterms:modified xsi:type="dcterms:W3CDTF">2021-12-23T14:53:12Z</dcterms:modified>
</cp:coreProperties>
</file>