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10" r:id="rId2"/>
    <p:sldId id="311" r:id="rId3"/>
    <p:sldId id="303" r:id="rId4"/>
    <p:sldId id="304" r:id="rId5"/>
    <p:sldId id="305" r:id="rId6"/>
    <p:sldId id="306" r:id="rId7"/>
    <p:sldId id="307" r:id="rId8"/>
    <p:sldId id="308" r:id="rId9"/>
    <p:sldId id="330" r:id="rId10"/>
    <p:sldId id="313" r:id="rId11"/>
    <p:sldId id="314" r:id="rId12"/>
    <p:sldId id="312" r:id="rId13"/>
    <p:sldId id="331" r:id="rId14"/>
    <p:sldId id="315" r:id="rId15"/>
    <p:sldId id="297" r:id="rId16"/>
    <p:sldId id="320" r:id="rId17"/>
    <p:sldId id="319" r:id="rId18"/>
    <p:sldId id="332" r:id="rId19"/>
    <p:sldId id="333" r:id="rId20"/>
    <p:sldId id="334" r:id="rId21"/>
    <p:sldId id="322" r:id="rId22"/>
    <p:sldId id="323" r:id="rId23"/>
    <p:sldId id="324" r:id="rId24"/>
    <p:sldId id="301" r:id="rId25"/>
    <p:sldId id="325" r:id="rId26"/>
    <p:sldId id="335" r:id="rId27"/>
    <p:sldId id="336" r:id="rId28"/>
    <p:sldId id="337" r:id="rId29"/>
    <p:sldId id="326" r:id="rId30"/>
    <p:sldId id="292" r:id="rId31"/>
  </p:sldIdLst>
  <p:sldSz cx="12192000" cy="6858000"/>
  <p:notesSz cx="6858000" cy="9144000"/>
  <p:embeddedFontLst>
    <p:embeddedFont>
      <p:font typeface="等线" charset="0"/>
      <p:regular r:id="rId33"/>
      <p:bold r:id="rId34"/>
    </p:embeddedFont>
    <p:embeddedFont>
      <p:font typeface="Calibri Light" charset="0"/>
      <p:regular r:id="rId35"/>
      <p: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VNI-Zap" pitchFamily="2" charset="0"/>
      <p:italic r:id="rId41"/>
    </p:embeddedFont>
    <p:embeddedFont>
      <p:font typeface="宋体" charset="-122"/>
      <p:regular r:id="rId42"/>
    </p:embeddedFont>
    <p:embeddedFont>
      <p:font typeface="VNI-Times" pitchFamily="2" charset="0"/>
      <p:regular r:id="rId43"/>
      <p:bold r:id="rId44"/>
      <p:italic r:id="rId45"/>
      <p:boldItalic r:id="rId46"/>
    </p:embeddedFont>
    <p:embeddedFont>
      <p:font typeface="Tahoma" pitchFamily="34" charset="0"/>
      <p:regular r:id="rId47"/>
      <p:bold r:id="rId48"/>
    </p:embeddedFont>
    <p:embeddedFont>
      <p:font typeface=".VnArial" pitchFamily="34" charset="0"/>
      <p:regular r:id="rId49"/>
      <p:bold r:id="rId50"/>
      <p:italic r:id="rId51"/>
      <p:boldItalic r:id="rId52"/>
    </p:embeddedFont>
    <p:embeddedFont>
      <p:font typeface=".VnAvant" pitchFamily="34" charset="0"/>
      <p:regular r:id="rId53"/>
      <p:bold r:id="rId54"/>
      <p:italic r:id="rId55"/>
      <p:boldItalic r:id="rId56"/>
    </p:embeddedFont>
    <p:embeddedFont>
      <p:font typeface="HP001 4 hàng" pitchFamily="3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9E5"/>
    <a:srgbClr val="FF99FF"/>
    <a:srgbClr val="FF0066"/>
    <a:srgbClr val="00FFFF"/>
    <a:srgbClr val="7D4C18"/>
    <a:srgbClr val="6E3D0C"/>
    <a:srgbClr val="FF00FF"/>
    <a:srgbClr val="FF66FF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32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27/12/2021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4.gif"/><Relationship Id="rId3" Type="http://schemas.openxmlformats.org/officeDocument/2006/relationships/image" Target="../media/image3.jpeg"/><Relationship Id="rId21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19.xml"/><Relationship Id="rId23" Type="http://schemas.openxmlformats.org/officeDocument/2006/relationships/image" Target="../media/image18.jpeg"/><Relationship Id="rId10" Type="http://schemas.openxmlformats.org/officeDocument/2006/relationships/image" Target="../media/image9.png"/><Relationship Id="rId19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ful hand drawn welcome for landing page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0" y="339634"/>
            <a:ext cx="1219200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Con Vịt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843" y="-1"/>
            <a:ext cx="11323148" cy="63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752601"/>
            <a:ext cx="12192000" cy="10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4800" b="1" smtClean="0">
                <a:latin typeface=".VnAvant" pitchFamily="34" charset="0"/>
              </a:rPr>
              <a:t>lîn eng ec           xÎng               gâ kÎng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012687"/>
            <a:ext cx="12192000" cy="83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xe tÐc chë </a:t>
            </a:r>
            <a:r>
              <a:rPr lang="en-US" sz="4800" b="1" smtClean="0">
                <a:latin typeface=".VnAvant" pitchFamily="34" charset="0"/>
              </a:rPr>
              <a:t>x¨ng</a:t>
            </a:r>
            <a:r>
              <a:rPr lang="en-US" sz="4800" b="1" smtClean="0">
                <a:latin typeface=".VnAvant" pitchFamily="34" charset="0"/>
              </a:rPr>
              <a:t>         </a:t>
            </a:r>
            <a:r>
              <a:rPr lang="en-US" sz="4800" b="1" smtClean="0">
                <a:latin typeface=".VnAvant" pitchFamily="34" charset="0"/>
              </a:rPr>
              <a:t>xe ®iÖn leng keng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LuyÖn tËp thùc 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56429"/>
            <a:ext cx="9412014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eng 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ec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4662" y="2657894"/>
            <a:ext cx="10405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6773" y="2657894"/>
            <a:ext cx="5202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16773" y="2736724"/>
            <a:ext cx="5202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412826" y="2657894"/>
            <a:ext cx="1429408" cy="4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21007" y="2693459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5778" y="4764846"/>
            <a:ext cx="9091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5778" y="4843676"/>
            <a:ext cx="9091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60373" y="4764846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421007" y="4764846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7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 animBg="1"/>
      <p:bldP spid="24" grpId="1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0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4048" cy="1325563"/>
          </a:xfrm>
        </p:spPr>
        <p:txBody>
          <a:bodyPr>
            <a:normAutofit fontScale="90000"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6700" smtClean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eng, ec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179"/>
            <a:ext cx="12192000" cy="390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5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9254"/>
            <a:ext cx="12192001" cy="486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102641"/>
            <a:ext cx="2806967" cy="95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9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0418" y="1640997"/>
            <a:ext cx="419592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l</a:t>
            </a:r>
            <a:r>
              <a:rPr lang="en-US" sz="5400" smtClean="0">
                <a:latin typeface=".VnAvant" pitchFamily="34" charset="0"/>
              </a:rPr>
              <a:t>Æng lÏ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0418" y="3444101"/>
            <a:ext cx="365330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xe tÐc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28288" y="1640997"/>
            <a:ext cx="5155324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l</a:t>
            </a:r>
            <a:r>
              <a:rPr lang="en-US" sz="5400" smtClean="0">
                <a:latin typeface=".VnAvant" pitchFamily="34" charset="0"/>
              </a:rPr>
              <a:t>o l¾ng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3364" y="3444102"/>
            <a:ext cx="421069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»n nh»n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02106" y="2423788"/>
            <a:ext cx="126124" cy="27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2986" y="5125046"/>
            <a:ext cx="345073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n</a:t>
            </a:r>
            <a:r>
              <a:rPr lang="en-US" sz="5400" smtClean="0">
                <a:latin typeface=".VnAvant" pitchFamily="34" charset="0"/>
              </a:rPr>
              <a:t>gËp r¸c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00602" y="5125046"/>
            <a:ext cx="421069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l</a:t>
            </a:r>
            <a:r>
              <a:rPr lang="en-US" sz="5400" smtClean="0">
                <a:latin typeface=".VnAvant" pitchFamily="34" charset="0"/>
              </a:rPr>
              <a:t>eng keng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2135"/>
            <a:ext cx="12192001" cy="508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102641"/>
            <a:ext cx="2806967" cy="95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65382" y="1166653"/>
            <a:ext cx="33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0237" y="186788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0666" y="116665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446" y="2593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0469" y="262517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764" y="398916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0469" y="397340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759266" y="5304768"/>
            <a:ext cx="9144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18840" y="2517236"/>
            <a:ext cx="7041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26068" y="5304768"/>
            <a:ext cx="9144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235556" y="3195694"/>
            <a:ext cx="7041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73516" y="5310030"/>
            <a:ext cx="7041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5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229709"/>
            <a:ext cx="12192001" cy="486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102641"/>
            <a:ext cx="2806967" cy="95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65382" y="1166653"/>
            <a:ext cx="33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382" y="248306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382" y="386945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952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" y="567563"/>
            <a:ext cx="12077069" cy="515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4926" y="3831021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926" y="2792036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44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vận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dụng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nghiệm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306474" y="1296535"/>
            <a:ext cx="6905766" cy="4708480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hiÓu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" y="0"/>
            <a:ext cx="12176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3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23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46675"/>
            <a:ext cx="4729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6600" dirty="0" smtClean="0">
                <a:latin typeface="UTM Avo" pitchFamily="18" charset="0"/>
              </a:rPr>
              <a:t>Luyện viết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60532"/>
            <a:ext cx="12155568" cy="18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733" y="-6408"/>
            <a:ext cx="11166371" cy="62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412139" y="630928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enƑ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8406" y="63092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4655" y="63226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0394" y="637008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2666" y="1800260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8933" y="180025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5182" y="1801601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40921" y="1806340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enƑ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10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159883" y="599396"/>
            <a:ext cx="3231935" cy="11079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solidFill>
                  <a:srgbClr val="FF0000"/>
                </a:solidFill>
                <a:latin typeface="HP001 4 hàng" pitchFamily="34" charset="0"/>
              </a:rPr>
              <a:t>x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à</a:t>
            </a:r>
            <a:r>
              <a:rPr lang="en-US" sz="64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6100" smtClean="0">
                <a:solidFill>
                  <a:srgbClr val="FF0000"/>
                </a:solidFill>
                <a:latin typeface="HP001 4 hàng" pitchFamily="34" charset="0"/>
              </a:rPr>
              <a:t>χϊ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nƑ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040" y="598855"/>
            <a:ext cx="3231935" cy="11079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x</a:t>
            </a:r>
            <a:r>
              <a:rPr lang="en-US" sz="6100" smtClean="0">
                <a:latin typeface="HP001 4 hàng" pitchFamily="34" charset="0"/>
              </a:rPr>
              <a:t>à</a:t>
            </a:r>
            <a:r>
              <a:rPr lang="en-US" sz="64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χϊ</a:t>
            </a:r>
            <a:r>
              <a:rPr lang="en-US" sz="6100" smtClean="0">
                <a:latin typeface="HP001 4 hàng" pitchFamily="34" charset="0"/>
              </a:rPr>
              <a:t>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0405" y="1783470"/>
            <a:ext cx="3231935" cy="11079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x</a:t>
            </a:r>
            <a:r>
              <a:rPr lang="en-US" sz="6100" smtClean="0">
                <a:latin typeface="HP001 4 hàng" pitchFamily="34" charset="0"/>
              </a:rPr>
              <a:t>à</a:t>
            </a:r>
            <a:r>
              <a:rPr lang="en-US" sz="64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χϊ</a:t>
            </a:r>
            <a:r>
              <a:rPr lang="en-US" sz="6100" smtClean="0">
                <a:latin typeface="HP001 4 hàng" pitchFamily="34" charset="0"/>
              </a:rPr>
              <a:t>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4562" y="1782929"/>
            <a:ext cx="3231935" cy="11079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x</a:t>
            </a:r>
            <a:r>
              <a:rPr lang="en-US" sz="6100" smtClean="0">
                <a:latin typeface="HP001 4 hàng" pitchFamily="34" charset="0"/>
              </a:rPr>
              <a:t>à</a:t>
            </a:r>
            <a:r>
              <a:rPr lang="en-US" sz="64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χϊ</a:t>
            </a:r>
            <a:r>
              <a:rPr lang="en-US" sz="6100" smtClean="0">
                <a:latin typeface="HP001 4 hàng" pitchFamily="34" charset="0"/>
              </a:rPr>
              <a:t>nƑ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10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412128" y="637526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e‼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5054" y="637526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6961" y="637526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9378" y="621759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1285" y="621759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45222" y="621758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17129" y="621758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6362" y="1823145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9288" y="1823145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1195" y="1823145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12" y="1807378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15519" y="1807378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29456" y="1807377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01363" y="1807377"/>
            <a:ext cx="898632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e‼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10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159883" y="630928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Κ</a:t>
            </a:r>
            <a:r>
              <a:rPr lang="el-GR" sz="6100">
                <a:solidFill>
                  <a:srgbClr val="FF0000"/>
                </a:solidFill>
                <a:latin typeface="HP001 4 hàng" pitchFamily="34" charset="0"/>
              </a:rPr>
              <a:t>;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6100" smtClean="0">
                <a:solidFill>
                  <a:srgbClr val="FF0000"/>
                </a:solidFill>
                <a:latin typeface="HP001 4 hàng" pitchFamily="34" charset="0"/>
              </a:rPr>
              <a:t>Ι˛‼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0987" y="630928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>
                <a:latin typeface="HP001 4 hàng" pitchFamily="34" charset="0"/>
              </a:rPr>
              <a:t>;</a:t>
            </a:r>
            <a:r>
              <a:rPr lang="en-US" sz="61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Ι˛‼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94792" y="630928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>
                <a:latin typeface="HP001 4 hàng" pitchFamily="34" charset="0"/>
              </a:rPr>
              <a:t>;</a:t>
            </a:r>
            <a:r>
              <a:rPr lang="en-US" sz="61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Ι˛‼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75389" y="632271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 smtClean="0">
                <a:latin typeface="HP001 4 hàng" pitchFamily="34" charset="0"/>
              </a:rPr>
              <a:t>;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59883" y="1815720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>
                <a:latin typeface="HP001 4 hàng" pitchFamily="34" charset="0"/>
              </a:rPr>
              <a:t>;</a:t>
            </a:r>
            <a:r>
              <a:rPr lang="en-US" sz="61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Ι˛‼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50987" y="1815720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>
                <a:latin typeface="HP001 4 hàng" pitchFamily="34" charset="0"/>
              </a:rPr>
              <a:t>;</a:t>
            </a:r>
            <a:r>
              <a:rPr lang="en-US" sz="61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Ι˛‼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94792" y="1815720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>
                <a:latin typeface="HP001 4 hàng" pitchFamily="34" charset="0"/>
              </a:rPr>
              <a:t>;</a:t>
            </a:r>
            <a:r>
              <a:rPr lang="en-US" sz="6100" smtClean="0">
                <a:latin typeface="HP001 4 hàng" pitchFamily="34" charset="0"/>
              </a:rPr>
              <a:t> </a:t>
            </a:r>
            <a:r>
              <a:rPr lang="el-GR" sz="6100" smtClean="0">
                <a:latin typeface="HP001 4 hàng" pitchFamily="34" charset="0"/>
              </a:rPr>
              <a:t>Ι˛‼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75389" y="1817063"/>
            <a:ext cx="2002225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Κ</a:t>
            </a:r>
            <a:r>
              <a:rPr lang="el-GR" sz="6100" smtClean="0">
                <a:latin typeface="HP001 4 hàng" pitchFamily="34" charset="0"/>
              </a:rPr>
              <a:t>;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8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19" grpId="0"/>
      <p:bldP spid="20" grpId="0"/>
      <p:bldP spid="21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27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77916"/>
            <a:ext cx="11498317" cy="3925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Cã b¸c thî s¨n gÆp mét con v­ưîn mÑ ®ang cho con bó.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77916"/>
            <a:ext cx="11498317" cy="3925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B¸c rót tªn, ng¾m. V­ưîn mÑ chît ngÈng lªn. Nã nh×n b¸c, mÆt ®ê ra.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77916"/>
            <a:ext cx="11498317" cy="3925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B¸c thî s¨n nghÜ: “ Ta b¾n nã, con nã sÏ chÕt.”.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77916"/>
            <a:ext cx="11498317" cy="3925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ThÕ lµ b¸c bá ®i. Tõ ®ã b¸c bá nghÒ s¨n b¾n.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6216" y="1487342"/>
            <a:ext cx="394498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e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 - ec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82: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eng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ec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hai ngày 27 tháng 12 năm 2021</a:t>
            </a:r>
            <a:b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 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71427" y="977117"/>
            <a:ext cx="195791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eng 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68480" y="2289619"/>
            <a:ext cx="1366255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b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217476" y="3757290"/>
            <a:ext cx="470758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 xµ beng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67444" y="3757289"/>
            <a:ext cx="4319871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bÐc giª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30757" y="968036"/>
            <a:ext cx="1320800" cy="123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67112" y="983469"/>
            <a:ext cx="1026474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.VnAvant" pitchFamily="34" charset="0"/>
              </a:rPr>
              <a:t>e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2924" y="935737"/>
            <a:ext cx="14994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550177" y="936173"/>
            <a:ext cx="103739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.VnAvant" pitchFamily="34" charset="0"/>
              </a:rPr>
              <a:t>e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971427" y="2289619"/>
            <a:ext cx="2370177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eng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990090" y="2242321"/>
            <a:ext cx="240322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bÐ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79432" y="2247507"/>
            <a:ext cx="1653406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ec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1" y="3489946"/>
            <a:ext cx="6582081" cy="336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40" y="3262166"/>
            <a:ext cx="3442750" cy="359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47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4846E-6 2.96296E-6 L 0.45487 -0.003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6" grpId="0"/>
      <p:bldP spid="21" grpId="0"/>
      <p:bldP spid="21" grpId="1"/>
      <p:bldP spid="19" grpId="0"/>
      <p:bldP spid="19" grpId="1"/>
      <p:bldP spid="20" grpId="0"/>
      <p:bldP spid="26" grpId="0"/>
      <p:bldP spid="26" grpId="1"/>
      <p:bldP spid="27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303</Words>
  <Application>Microsoft Office PowerPoint</Application>
  <PresentationFormat>Custom</PresentationFormat>
  <Paragraphs>90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等线</vt:lpstr>
      <vt:lpstr>HP-222</vt:lpstr>
      <vt:lpstr>Times New Roman</vt:lpstr>
      <vt:lpstr>Calibri Light</vt:lpstr>
      <vt:lpstr>Calibri</vt:lpstr>
      <vt:lpstr>VNI-Zap</vt:lpstr>
      <vt:lpstr>宋体</vt:lpstr>
      <vt:lpstr>VNI-Times</vt:lpstr>
      <vt:lpstr>Tahoma</vt:lpstr>
      <vt:lpstr>.VnArial</vt:lpstr>
      <vt:lpstr>.VnAvant</vt:lpstr>
      <vt:lpstr>UTM Avo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tiÕng ngoµi bµi cã vÇn eng, 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113</cp:revision>
  <dcterms:created xsi:type="dcterms:W3CDTF">2018-11-27T03:58:53Z</dcterms:created>
  <dcterms:modified xsi:type="dcterms:W3CDTF">2021-12-27T02:36:43Z</dcterms:modified>
</cp:coreProperties>
</file>