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6" r:id="rId1"/>
    <p:sldMasterId id="2147483738" r:id="rId2"/>
    <p:sldMasterId id="2147483759" r:id="rId3"/>
  </p:sldMasterIdLst>
  <p:notesMasterIdLst>
    <p:notesMasterId r:id="rId27"/>
  </p:notesMasterIdLst>
  <p:sldIdLst>
    <p:sldId id="439" r:id="rId4"/>
    <p:sldId id="331" r:id="rId5"/>
    <p:sldId id="288" r:id="rId6"/>
    <p:sldId id="435" r:id="rId7"/>
    <p:sldId id="425" r:id="rId8"/>
    <p:sldId id="428" r:id="rId9"/>
    <p:sldId id="430" r:id="rId10"/>
    <p:sldId id="420" r:id="rId11"/>
    <p:sldId id="427" r:id="rId12"/>
    <p:sldId id="280" r:id="rId13"/>
    <p:sldId id="440" r:id="rId14"/>
    <p:sldId id="436" r:id="rId15"/>
    <p:sldId id="434" r:id="rId16"/>
    <p:sldId id="437" r:id="rId17"/>
    <p:sldId id="423" r:id="rId18"/>
    <p:sldId id="438" r:id="rId19"/>
    <p:sldId id="345" r:id="rId20"/>
    <p:sldId id="346" r:id="rId21"/>
    <p:sldId id="347" r:id="rId22"/>
    <p:sldId id="348" r:id="rId23"/>
    <p:sldId id="431" r:id="rId24"/>
    <p:sldId id="441" r:id="rId25"/>
    <p:sldId id="313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ECB04CD0-1431-472E-A785-44FFEE464B1D}">
          <p14:sldIdLst>
            <p14:sldId id="439"/>
            <p14:sldId id="331"/>
            <p14:sldId id="288"/>
            <p14:sldId id="435"/>
            <p14:sldId id="425"/>
            <p14:sldId id="428"/>
            <p14:sldId id="430"/>
            <p14:sldId id="420"/>
            <p14:sldId id="427"/>
            <p14:sldId id="280"/>
            <p14:sldId id="440"/>
            <p14:sldId id="436"/>
            <p14:sldId id="434"/>
            <p14:sldId id="437"/>
            <p14:sldId id="423"/>
            <p14:sldId id="438"/>
            <p14:sldId id="345"/>
            <p14:sldId id="346"/>
            <p14:sldId id="347"/>
            <p14:sldId id="348"/>
            <p14:sldId id="431"/>
            <p14:sldId id="441"/>
            <p14:sldId id="31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commentAuthors" Target="commentAuthor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61FB7D-739E-4967-B969-45A098496153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BEBBB3-A42B-4BCE-A694-1D7BF660F9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4549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hangingPunct="1">
              <a:buNone/>
            </a:pPr>
            <a:fld id="{BB962C8B-B14F-4D97-AF65-F5344CB8AC3E}" type="datetimeFigureOut">
              <a:rPr lang="en-US" altLang="x-none" smtClean="0">
                <a:latin typeface="Calibri" panose="020F0502020204030204" charset="0"/>
              </a:rPr>
              <a:t>4/8/2024</a:t>
            </a:fld>
            <a:endParaRPr lang="en-US" altLang="x-none" dirty="0">
              <a:latin typeface="Calibri" panose="020F050202020403020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eaLnBrk="1" hangingPunct="1">
              <a:buNone/>
            </a:pPr>
            <a:endParaRPr lang="en-US" altLang="x-none" dirty="0">
              <a:latin typeface="Calibri" panose="020F050202020403020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eaLnBrk="1" hangingPunct="1">
              <a:buNone/>
            </a:pPr>
            <a:fld id="{9A0DB2DC-4C9A-4742-B13C-FB6460FD3503}" type="slidenum">
              <a:rPr lang="en-US" altLang="x-none" smtClean="0">
                <a:latin typeface="Calibri" panose="020F0502020204030204" charset="0"/>
              </a:rPr>
              <a:t>‹#›</a:t>
            </a:fld>
            <a:endParaRPr lang="en-US" altLang="x-none" dirty="0">
              <a:latin typeface="Calibri" panose="020F050202020403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29398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hangingPunct="1">
              <a:buNone/>
            </a:pPr>
            <a:fld id="{BB962C8B-B14F-4D97-AF65-F5344CB8AC3E}" type="datetimeFigureOut">
              <a:rPr lang="en-US" altLang="x-none" smtClean="0">
                <a:latin typeface="Calibri" panose="020F0502020204030204" charset="0"/>
              </a:rPr>
              <a:t>4/8/2024</a:t>
            </a:fld>
            <a:endParaRPr lang="en-US" altLang="x-none" dirty="0">
              <a:latin typeface="Calibri" panose="020F050202020403020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eaLnBrk="1" hangingPunct="1">
              <a:buNone/>
            </a:pPr>
            <a:endParaRPr lang="en-US" altLang="x-none" dirty="0">
              <a:latin typeface="Calibri" panose="020F050202020403020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eaLnBrk="1" hangingPunct="1">
              <a:buNone/>
            </a:pPr>
            <a:fld id="{9A0DB2DC-4C9A-4742-B13C-FB6460FD3503}" type="slidenum">
              <a:rPr lang="en-US" altLang="x-none" smtClean="0">
                <a:latin typeface="Calibri" panose="020F0502020204030204" charset="0"/>
              </a:rPr>
              <a:t>‹#›</a:t>
            </a:fld>
            <a:endParaRPr lang="en-US" altLang="x-none" dirty="0">
              <a:latin typeface="Calibri" panose="020F050202020403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18908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hangingPunct="1">
              <a:buNone/>
            </a:pPr>
            <a:fld id="{BB962C8B-B14F-4D97-AF65-F5344CB8AC3E}" type="datetimeFigureOut">
              <a:rPr lang="en-US" altLang="x-none" smtClean="0">
                <a:latin typeface="Calibri" panose="020F0502020204030204" charset="0"/>
              </a:rPr>
              <a:t>4/8/2024</a:t>
            </a:fld>
            <a:endParaRPr lang="en-US" altLang="x-none" dirty="0">
              <a:latin typeface="Calibri" panose="020F050202020403020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eaLnBrk="1" hangingPunct="1">
              <a:buNone/>
            </a:pPr>
            <a:endParaRPr lang="en-US" altLang="x-none" dirty="0">
              <a:latin typeface="Calibri" panose="020F050202020403020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eaLnBrk="1" hangingPunct="1">
              <a:buNone/>
            </a:pPr>
            <a:fld id="{9A0DB2DC-4C9A-4742-B13C-FB6460FD3503}" type="slidenum">
              <a:rPr lang="en-US" altLang="x-none" smtClean="0">
                <a:latin typeface="Calibri" panose="020F0502020204030204" charset="0"/>
              </a:rPr>
              <a:t>‹#›</a:t>
            </a:fld>
            <a:endParaRPr lang="en-US" altLang="x-none" dirty="0">
              <a:latin typeface="Calibri" panose="020F050202020403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94598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3" y="2005"/>
            <a:ext cx="12165839" cy="68539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330314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BBFD17B-D166-40AF-9627-1FB3187FEC8D}"/>
              </a:ext>
            </a:extLst>
          </p:cNvPr>
          <p:cNvSpPr/>
          <p:nvPr userDrawn="1"/>
        </p:nvSpPr>
        <p:spPr>
          <a:xfrm>
            <a:off x="11008796" y="2766"/>
            <a:ext cx="1284651" cy="138788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2629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21" y="4128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7210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6478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2640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49;p11">
            <a:extLst>
              <a:ext uri="{FF2B5EF4-FFF2-40B4-BE49-F238E27FC236}">
                <a16:creationId xmlns:a16="http://schemas.microsoft.com/office/drawing/2014/main" id="{883D005B-8B11-4FA0-82A2-9A260DE58982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68826"/>
            <a:ext cx="12513464" cy="7000539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0C92834-F07F-4579-8623-1CF3469E4D08}"/>
              </a:ext>
            </a:extLst>
          </p:cNvPr>
          <p:cNvSpPr/>
          <p:nvPr userDrawn="1"/>
        </p:nvSpPr>
        <p:spPr>
          <a:xfrm>
            <a:off x="10907349" y="154887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6133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BCB0343-9CBA-4127-92D1-66C21816CB73}"/>
              </a:ext>
            </a:extLst>
          </p:cNvPr>
          <p:cNvSpPr/>
          <p:nvPr userDrawn="1"/>
        </p:nvSpPr>
        <p:spPr>
          <a:xfrm>
            <a:off x="11008797" y="0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4521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0604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hangingPunct="1">
              <a:buNone/>
            </a:pPr>
            <a:fld id="{BB962C8B-B14F-4D97-AF65-F5344CB8AC3E}" type="datetimeFigureOut">
              <a:rPr lang="en-US" altLang="x-none" smtClean="0">
                <a:latin typeface="Calibri" panose="020F0502020204030204" charset="0"/>
              </a:rPr>
              <a:t>4/8/2024</a:t>
            </a:fld>
            <a:endParaRPr lang="en-US" altLang="x-none" dirty="0">
              <a:latin typeface="Calibri" panose="020F050202020403020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eaLnBrk="1" hangingPunct="1">
              <a:buNone/>
            </a:pPr>
            <a:endParaRPr lang="en-US" altLang="x-none" dirty="0">
              <a:latin typeface="Calibri" panose="020F050202020403020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eaLnBrk="1" hangingPunct="1">
              <a:buNone/>
            </a:pPr>
            <a:fld id="{9A0DB2DC-4C9A-4742-B13C-FB6460FD3503}" type="slidenum">
              <a:rPr lang="en-US" altLang="x-none" smtClean="0">
                <a:latin typeface="Calibri" panose="020F0502020204030204" charset="0"/>
              </a:rPr>
              <a:t>‹#›</a:t>
            </a:fld>
            <a:endParaRPr lang="en-US" altLang="x-none" dirty="0">
              <a:latin typeface="Calibri" panose="020F050202020403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62670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4714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638666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6068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6241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9687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48465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59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9655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48726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367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hangingPunct="1">
              <a:buNone/>
            </a:pPr>
            <a:fld id="{BB962C8B-B14F-4D97-AF65-F5344CB8AC3E}" type="datetimeFigureOut">
              <a:rPr lang="en-US" altLang="x-none" smtClean="0">
                <a:latin typeface="Calibri" panose="020F0502020204030204" charset="0"/>
              </a:rPr>
              <a:t>4/8/2024</a:t>
            </a:fld>
            <a:endParaRPr lang="en-US" altLang="x-none" dirty="0">
              <a:latin typeface="Calibri" panose="020F050202020403020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eaLnBrk="1" hangingPunct="1">
              <a:buNone/>
            </a:pPr>
            <a:endParaRPr lang="en-US" altLang="x-none" dirty="0">
              <a:latin typeface="Calibri" panose="020F050202020403020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eaLnBrk="1" hangingPunct="1">
              <a:buNone/>
            </a:pPr>
            <a:fld id="{9A0DB2DC-4C9A-4742-B13C-FB6460FD3503}" type="slidenum">
              <a:rPr lang="en-US" altLang="x-none" smtClean="0">
                <a:latin typeface="Calibri" panose="020F0502020204030204" charset="0"/>
              </a:rPr>
              <a:t>‹#›</a:t>
            </a:fld>
            <a:endParaRPr lang="en-US" altLang="x-none" dirty="0">
              <a:latin typeface="Calibri" panose="020F050202020403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098370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0135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3" y="1930597"/>
            <a:ext cx="852023" cy="852023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3" y="1930597"/>
            <a:ext cx="852023" cy="852023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5BF17BB-90D7-48D1-A408-C4A17A18C95C}"/>
              </a:ext>
            </a:extLst>
          </p:cNvPr>
          <p:cNvSpPr/>
          <p:nvPr userDrawn="1"/>
        </p:nvSpPr>
        <p:spPr>
          <a:xfrm>
            <a:off x="11139857" y="2"/>
            <a:ext cx="1153593" cy="1406769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62555496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3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01456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3" y="2005"/>
            <a:ext cx="12165839" cy="68539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6983264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3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42489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1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68826"/>
            <a:ext cx="12513464" cy="7000539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0C92834-F07F-4579-8623-1CF3469E4D08}"/>
              </a:ext>
            </a:extLst>
          </p:cNvPr>
          <p:cNvSpPr/>
          <p:nvPr userDrawn="1"/>
        </p:nvSpPr>
        <p:spPr>
          <a:xfrm>
            <a:off x="10917877" y="18627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4318055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1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2" y="1930595"/>
            <a:ext cx="852023" cy="852023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10206449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2004"/>
            <a:ext cx="12184879" cy="68539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42359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" y="1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25819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2004"/>
            <a:ext cx="12184879" cy="6853995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681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hangingPunct="1">
              <a:buNone/>
            </a:pPr>
            <a:fld id="{BB962C8B-B14F-4D97-AF65-F5344CB8AC3E}" type="datetimeFigureOut">
              <a:rPr lang="en-US" altLang="x-none" smtClean="0">
                <a:latin typeface="Calibri" panose="020F0502020204030204" charset="0"/>
              </a:rPr>
              <a:t>4/8/2024</a:t>
            </a:fld>
            <a:endParaRPr lang="en-US" altLang="x-none" dirty="0">
              <a:latin typeface="Calibri" panose="020F050202020403020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eaLnBrk="1" hangingPunct="1">
              <a:buNone/>
            </a:pPr>
            <a:endParaRPr lang="en-US" altLang="x-none" dirty="0">
              <a:latin typeface="Calibri" panose="020F050202020403020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eaLnBrk="1" hangingPunct="1">
              <a:buNone/>
            </a:pPr>
            <a:fld id="{9A0DB2DC-4C9A-4742-B13C-FB6460FD3503}" type="slidenum">
              <a:rPr lang="en-US" altLang="x-none" smtClean="0">
                <a:latin typeface="Calibri" panose="020F0502020204030204" charset="0"/>
              </a:rPr>
              <a:t>‹#›</a:t>
            </a:fld>
            <a:endParaRPr lang="en-US" altLang="x-none" dirty="0">
              <a:latin typeface="Calibri" panose="020F050202020403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099269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2004"/>
            <a:ext cx="12184879" cy="68539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63130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4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658414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2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3" y="1930597"/>
            <a:ext cx="852023" cy="852023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5" rIns="91413" bIns="4569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94BE59B-8762-4673-A68F-7BB4BC8F730A}"/>
              </a:ext>
            </a:extLst>
          </p:cNvPr>
          <p:cNvSpPr/>
          <p:nvPr userDrawn="1"/>
        </p:nvSpPr>
        <p:spPr>
          <a:xfrm>
            <a:off x="11134894" y="136526"/>
            <a:ext cx="1153593" cy="1406769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0167281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hangingPunct="1">
              <a:buNone/>
            </a:pPr>
            <a:fld id="{BB962C8B-B14F-4D97-AF65-F5344CB8AC3E}" type="datetimeFigureOut">
              <a:rPr lang="en-US" altLang="x-none" smtClean="0">
                <a:latin typeface="Calibri" panose="020F0502020204030204" charset="0"/>
              </a:rPr>
              <a:t>4/8/2024</a:t>
            </a:fld>
            <a:endParaRPr lang="en-US" altLang="x-none" dirty="0">
              <a:latin typeface="Calibri" panose="020F050202020403020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eaLnBrk="1" hangingPunct="1">
              <a:buNone/>
            </a:pPr>
            <a:endParaRPr lang="en-US" altLang="x-none" dirty="0">
              <a:latin typeface="Calibri" panose="020F050202020403020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eaLnBrk="1" hangingPunct="1">
              <a:buNone/>
            </a:pPr>
            <a:fld id="{9A0DB2DC-4C9A-4742-B13C-FB6460FD3503}" type="slidenum">
              <a:rPr lang="en-US" altLang="x-none" smtClean="0">
                <a:latin typeface="Calibri" panose="020F0502020204030204" charset="0"/>
              </a:rPr>
              <a:t>‹#›</a:t>
            </a:fld>
            <a:endParaRPr lang="en-US" altLang="x-none" dirty="0">
              <a:latin typeface="Calibri" panose="020F050202020403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67567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hangingPunct="1">
              <a:buNone/>
            </a:pPr>
            <a:fld id="{BB962C8B-B14F-4D97-AF65-F5344CB8AC3E}" type="datetimeFigureOut">
              <a:rPr lang="en-US" altLang="x-none" smtClean="0">
                <a:latin typeface="Calibri" panose="020F0502020204030204" charset="0"/>
              </a:rPr>
              <a:t>4/8/2024</a:t>
            </a:fld>
            <a:endParaRPr lang="en-US" altLang="x-none" dirty="0">
              <a:latin typeface="Calibri" panose="020F050202020403020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eaLnBrk="1" hangingPunct="1">
              <a:buNone/>
            </a:pPr>
            <a:endParaRPr lang="en-US" altLang="x-none" dirty="0">
              <a:latin typeface="Calibri" panose="020F050202020403020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eaLnBrk="1" hangingPunct="1">
              <a:buNone/>
            </a:pPr>
            <a:fld id="{9A0DB2DC-4C9A-4742-B13C-FB6460FD3503}" type="slidenum">
              <a:rPr lang="en-US" altLang="x-none" smtClean="0">
                <a:latin typeface="Calibri" panose="020F0502020204030204" charset="0"/>
              </a:rPr>
              <a:t>‹#›</a:t>
            </a:fld>
            <a:endParaRPr lang="en-US" altLang="x-none" dirty="0">
              <a:latin typeface="Calibri" panose="020F050202020403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5026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hangingPunct="1">
              <a:buNone/>
            </a:pPr>
            <a:fld id="{BB962C8B-B14F-4D97-AF65-F5344CB8AC3E}" type="datetimeFigureOut">
              <a:rPr lang="en-US" altLang="x-none" smtClean="0">
                <a:latin typeface="Calibri" panose="020F0502020204030204" charset="0"/>
              </a:rPr>
              <a:t>4/8/2024</a:t>
            </a:fld>
            <a:endParaRPr lang="en-US" altLang="x-none" dirty="0">
              <a:latin typeface="Calibri" panose="020F050202020403020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eaLnBrk="1" hangingPunct="1">
              <a:buNone/>
            </a:pPr>
            <a:endParaRPr lang="en-US" altLang="x-none" dirty="0">
              <a:latin typeface="Calibri" panose="020F050202020403020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eaLnBrk="1" hangingPunct="1">
              <a:buNone/>
            </a:pPr>
            <a:fld id="{9A0DB2DC-4C9A-4742-B13C-FB6460FD3503}" type="slidenum">
              <a:rPr lang="en-US" altLang="x-none" smtClean="0">
                <a:latin typeface="Calibri" panose="020F0502020204030204" charset="0"/>
              </a:rPr>
              <a:t>‹#›</a:t>
            </a:fld>
            <a:endParaRPr lang="en-US" altLang="x-none" dirty="0">
              <a:latin typeface="Calibri" panose="020F050202020403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48299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hangingPunct="1">
              <a:buNone/>
            </a:pPr>
            <a:fld id="{BB962C8B-B14F-4D97-AF65-F5344CB8AC3E}" type="datetimeFigureOut">
              <a:rPr lang="en-US" altLang="x-none" smtClean="0">
                <a:latin typeface="Calibri" panose="020F0502020204030204" charset="0"/>
              </a:rPr>
              <a:t>4/8/2024</a:t>
            </a:fld>
            <a:endParaRPr lang="en-US" altLang="x-none" dirty="0">
              <a:latin typeface="Calibri" panose="020F050202020403020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eaLnBrk="1" hangingPunct="1">
              <a:buNone/>
            </a:pPr>
            <a:endParaRPr lang="en-US" altLang="x-none" dirty="0">
              <a:latin typeface="Calibri" panose="020F050202020403020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eaLnBrk="1" hangingPunct="1">
              <a:buNone/>
            </a:pPr>
            <a:fld id="{9A0DB2DC-4C9A-4742-B13C-FB6460FD3503}" type="slidenum">
              <a:rPr lang="en-US" altLang="x-none" smtClean="0">
                <a:latin typeface="Calibri" panose="020F0502020204030204" charset="0"/>
              </a:rPr>
              <a:t>‹#›</a:t>
            </a:fld>
            <a:endParaRPr lang="en-US" altLang="x-none" dirty="0">
              <a:latin typeface="Calibri" panose="020F050202020403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58557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hangingPunct="1">
              <a:buNone/>
            </a:pPr>
            <a:fld id="{BB962C8B-B14F-4D97-AF65-F5344CB8AC3E}" type="datetimeFigureOut">
              <a:rPr lang="en-US" altLang="x-none" smtClean="0">
                <a:latin typeface="Calibri" panose="020F0502020204030204" charset="0"/>
              </a:rPr>
              <a:t>4/8/2024</a:t>
            </a:fld>
            <a:endParaRPr lang="en-US" altLang="x-none" dirty="0">
              <a:latin typeface="Calibri" panose="020F050202020403020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eaLnBrk="1" hangingPunct="1">
              <a:buNone/>
            </a:pPr>
            <a:endParaRPr lang="en-US" altLang="x-none" dirty="0">
              <a:latin typeface="Calibri" panose="020F050202020403020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eaLnBrk="1" hangingPunct="1">
              <a:buNone/>
            </a:pPr>
            <a:fld id="{9A0DB2DC-4C9A-4742-B13C-FB6460FD3503}" type="slidenum">
              <a:rPr lang="en-US" altLang="x-none" smtClean="0">
                <a:latin typeface="Calibri" panose="020F0502020204030204" charset="0"/>
              </a:rPr>
              <a:t>‹#›</a:t>
            </a:fld>
            <a:endParaRPr lang="en-US" altLang="x-none" dirty="0">
              <a:latin typeface="Calibri" panose="020F050202020403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78245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4/8/2024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054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58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276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  <p:sldLayoutId id="2147483751" r:id="rId13"/>
    <p:sldLayoutId id="2147483752" r:id="rId14"/>
    <p:sldLayoutId id="2147483753" r:id="rId15"/>
    <p:sldLayoutId id="2147483754" r:id="rId16"/>
    <p:sldLayoutId id="2147483755" r:id="rId17"/>
    <p:sldLayoutId id="2147483756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338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  <p:sldLayoutId id="2147483771" r:id="rId12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4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4.pn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31.png"/><Relationship Id="rId12" Type="http://schemas.openxmlformats.org/officeDocument/2006/relationships/image" Target="../media/image36.gif"/><Relationship Id="rId17" Type="http://schemas.openxmlformats.org/officeDocument/2006/relationships/image" Target="../media/image41.png"/><Relationship Id="rId2" Type="http://schemas.openxmlformats.org/officeDocument/2006/relationships/audio" Target="../media/media2.mp3"/><Relationship Id="rId16" Type="http://schemas.openxmlformats.org/officeDocument/2006/relationships/image" Target="../media/image40.png"/><Relationship Id="rId1" Type="http://schemas.microsoft.com/office/2007/relationships/media" Target="../media/media2.mp3"/><Relationship Id="rId6" Type="http://schemas.openxmlformats.org/officeDocument/2006/relationships/image" Target="../media/image30.png"/><Relationship Id="rId11" Type="http://schemas.openxmlformats.org/officeDocument/2006/relationships/image" Target="../media/image35.gif"/><Relationship Id="rId5" Type="http://schemas.openxmlformats.org/officeDocument/2006/relationships/image" Target="../media/image29.png"/><Relationship Id="rId15" Type="http://schemas.openxmlformats.org/officeDocument/2006/relationships/image" Target="../media/image39.gif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gif"/><Relationship Id="rId14" Type="http://schemas.openxmlformats.org/officeDocument/2006/relationships/image" Target="../media/image38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40.png"/><Relationship Id="rId18" Type="http://schemas.openxmlformats.org/officeDocument/2006/relationships/image" Target="../media/image44.gif"/><Relationship Id="rId26" Type="http://schemas.openxmlformats.org/officeDocument/2006/relationships/image" Target="../media/image51.png"/><Relationship Id="rId3" Type="http://schemas.openxmlformats.org/officeDocument/2006/relationships/slideLayout" Target="../slideLayouts/slideLayout33.xml"/><Relationship Id="rId21" Type="http://schemas.openxmlformats.org/officeDocument/2006/relationships/image" Target="../media/image47.png"/><Relationship Id="rId7" Type="http://schemas.openxmlformats.org/officeDocument/2006/relationships/audio" Target="../media/audio1.wav"/><Relationship Id="rId12" Type="http://schemas.openxmlformats.org/officeDocument/2006/relationships/image" Target="../media/image42.png"/><Relationship Id="rId17" Type="http://schemas.openxmlformats.org/officeDocument/2006/relationships/image" Target="../media/image32.png"/><Relationship Id="rId25" Type="http://schemas.openxmlformats.org/officeDocument/2006/relationships/image" Target="../media/image31.png"/><Relationship Id="rId2" Type="http://schemas.microsoft.com/office/2007/relationships/media" Target="../media/media3.mp3"/><Relationship Id="rId16" Type="http://schemas.openxmlformats.org/officeDocument/2006/relationships/image" Target="../media/image43.png"/><Relationship Id="rId20" Type="http://schemas.openxmlformats.org/officeDocument/2006/relationships/image" Target="../media/image46.gif"/><Relationship Id="rId1" Type="http://schemas.openxmlformats.org/officeDocument/2006/relationships/audio" Target="NULL" TargetMode="External"/><Relationship Id="rId6" Type="http://schemas.openxmlformats.org/officeDocument/2006/relationships/audio" Target="../media/audio4.wav"/><Relationship Id="rId11" Type="http://schemas.openxmlformats.org/officeDocument/2006/relationships/image" Target="../media/image35.gif"/><Relationship Id="rId24" Type="http://schemas.openxmlformats.org/officeDocument/2006/relationships/image" Target="../media/image50.png"/><Relationship Id="rId5" Type="http://schemas.openxmlformats.org/officeDocument/2006/relationships/audio" Target="../media/audio3.wav"/><Relationship Id="rId15" Type="http://schemas.openxmlformats.org/officeDocument/2006/relationships/image" Target="../media/image30.png"/><Relationship Id="rId23" Type="http://schemas.openxmlformats.org/officeDocument/2006/relationships/image" Target="../media/image49.png"/><Relationship Id="rId28" Type="http://schemas.openxmlformats.org/officeDocument/2006/relationships/image" Target="../media/image52.gif"/><Relationship Id="rId10" Type="http://schemas.openxmlformats.org/officeDocument/2006/relationships/image" Target="../media/image28.png"/><Relationship Id="rId19" Type="http://schemas.openxmlformats.org/officeDocument/2006/relationships/image" Target="../media/image45.gif"/><Relationship Id="rId4" Type="http://schemas.openxmlformats.org/officeDocument/2006/relationships/audio" Target="../media/audio2.wav"/><Relationship Id="rId9" Type="http://schemas.openxmlformats.org/officeDocument/2006/relationships/audio" Target="../media/audio6.wav"/><Relationship Id="rId14" Type="http://schemas.openxmlformats.org/officeDocument/2006/relationships/image" Target="../media/image29.png"/><Relationship Id="rId22" Type="http://schemas.openxmlformats.org/officeDocument/2006/relationships/image" Target="../media/image48.png"/><Relationship Id="rId27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40.png"/><Relationship Id="rId18" Type="http://schemas.openxmlformats.org/officeDocument/2006/relationships/image" Target="../media/image48.png"/><Relationship Id="rId26" Type="http://schemas.openxmlformats.org/officeDocument/2006/relationships/image" Target="../media/image41.png"/><Relationship Id="rId3" Type="http://schemas.openxmlformats.org/officeDocument/2006/relationships/slideLayout" Target="../slideLayouts/slideLayout33.xml"/><Relationship Id="rId21" Type="http://schemas.openxmlformats.org/officeDocument/2006/relationships/image" Target="../media/image53.png"/><Relationship Id="rId7" Type="http://schemas.openxmlformats.org/officeDocument/2006/relationships/audio" Target="../media/audio1.wav"/><Relationship Id="rId12" Type="http://schemas.openxmlformats.org/officeDocument/2006/relationships/image" Target="../media/image42.png"/><Relationship Id="rId17" Type="http://schemas.openxmlformats.org/officeDocument/2006/relationships/image" Target="../media/image47.png"/><Relationship Id="rId25" Type="http://schemas.openxmlformats.org/officeDocument/2006/relationships/image" Target="../media/image51.png"/><Relationship Id="rId2" Type="http://schemas.microsoft.com/office/2007/relationships/media" Target="../media/media3.mp3"/><Relationship Id="rId16" Type="http://schemas.openxmlformats.org/officeDocument/2006/relationships/image" Target="../media/image45.gif"/><Relationship Id="rId20" Type="http://schemas.openxmlformats.org/officeDocument/2006/relationships/image" Target="../media/image50.png"/><Relationship Id="rId1" Type="http://schemas.openxmlformats.org/officeDocument/2006/relationships/audio" Target="NULL" TargetMode="External"/><Relationship Id="rId6" Type="http://schemas.openxmlformats.org/officeDocument/2006/relationships/audio" Target="../media/audio4.wav"/><Relationship Id="rId11" Type="http://schemas.openxmlformats.org/officeDocument/2006/relationships/image" Target="../media/image35.gif"/><Relationship Id="rId24" Type="http://schemas.openxmlformats.org/officeDocument/2006/relationships/image" Target="../media/image43.png"/><Relationship Id="rId5" Type="http://schemas.openxmlformats.org/officeDocument/2006/relationships/audio" Target="../media/audio3.wav"/><Relationship Id="rId15" Type="http://schemas.openxmlformats.org/officeDocument/2006/relationships/image" Target="../media/image44.gif"/><Relationship Id="rId23" Type="http://schemas.openxmlformats.org/officeDocument/2006/relationships/image" Target="../media/image54.png"/><Relationship Id="rId28" Type="http://schemas.openxmlformats.org/officeDocument/2006/relationships/image" Target="../media/image52.gif"/><Relationship Id="rId10" Type="http://schemas.openxmlformats.org/officeDocument/2006/relationships/image" Target="../media/image28.png"/><Relationship Id="rId19" Type="http://schemas.openxmlformats.org/officeDocument/2006/relationships/image" Target="../media/image49.png"/><Relationship Id="rId4" Type="http://schemas.openxmlformats.org/officeDocument/2006/relationships/audio" Target="../media/audio2.wav"/><Relationship Id="rId9" Type="http://schemas.openxmlformats.org/officeDocument/2006/relationships/audio" Target="../media/audio6.wav"/><Relationship Id="rId14" Type="http://schemas.openxmlformats.org/officeDocument/2006/relationships/image" Target="../media/image32.png"/><Relationship Id="rId22" Type="http://schemas.openxmlformats.org/officeDocument/2006/relationships/image" Target="../media/image29.png"/><Relationship Id="rId27" Type="http://schemas.openxmlformats.org/officeDocument/2006/relationships/image" Target="../media/image46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4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40.png"/><Relationship Id="rId18" Type="http://schemas.openxmlformats.org/officeDocument/2006/relationships/image" Target="../media/image44.gif"/><Relationship Id="rId26" Type="http://schemas.openxmlformats.org/officeDocument/2006/relationships/image" Target="../media/image51.png"/><Relationship Id="rId3" Type="http://schemas.openxmlformats.org/officeDocument/2006/relationships/slideLayout" Target="../slideLayouts/slideLayout33.xml"/><Relationship Id="rId21" Type="http://schemas.openxmlformats.org/officeDocument/2006/relationships/image" Target="../media/image47.png"/><Relationship Id="rId7" Type="http://schemas.openxmlformats.org/officeDocument/2006/relationships/audio" Target="../media/audio1.wav"/><Relationship Id="rId12" Type="http://schemas.openxmlformats.org/officeDocument/2006/relationships/image" Target="../media/image42.png"/><Relationship Id="rId17" Type="http://schemas.openxmlformats.org/officeDocument/2006/relationships/image" Target="../media/image32.png"/><Relationship Id="rId25" Type="http://schemas.openxmlformats.org/officeDocument/2006/relationships/image" Target="../media/image55.png"/><Relationship Id="rId2" Type="http://schemas.microsoft.com/office/2007/relationships/media" Target="../media/media3.mp3"/><Relationship Id="rId16" Type="http://schemas.openxmlformats.org/officeDocument/2006/relationships/image" Target="../media/image43.png"/><Relationship Id="rId20" Type="http://schemas.openxmlformats.org/officeDocument/2006/relationships/image" Target="../media/image46.gif"/><Relationship Id="rId1" Type="http://schemas.openxmlformats.org/officeDocument/2006/relationships/audio" Target="NULL" TargetMode="External"/><Relationship Id="rId6" Type="http://schemas.openxmlformats.org/officeDocument/2006/relationships/audio" Target="../media/audio4.wav"/><Relationship Id="rId11" Type="http://schemas.openxmlformats.org/officeDocument/2006/relationships/image" Target="../media/image35.gif"/><Relationship Id="rId24" Type="http://schemas.openxmlformats.org/officeDocument/2006/relationships/image" Target="../media/image50.png"/><Relationship Id="rId5" Type="http://schemas.openxmlformats.org/officeDocument/2006/relationships/audio" Target="../media/audio3.wav"/><Relationship Id="rId15" Type="http://schemas.openxmlformats.org/officeDocument/2006/relationships/image" Target="../media/image30.png"/><Relationship Id="rId23" Type="http://schemas.openxmlformats.org/officeDocument/2006/relationships/image" Target="../media/image49.png"/><Relationship Id="rId28" Type="http://schemas.openxmlformats.org/officeDocument/2006/relationships/image" Target="../media/image52.gif"/><Relationship Id="rId10" Type="http://schemas.openxmlformats.org/officeDocument/2006/relationships/image" Target="../media/image28.png"/><Relationship Id="rId19" Type="http://schemas.openxmlformats.org/officeDocument/2006/relationships/image" Target="../media/image45.gif"/><Relationship Id="rId4" Type="http://schemas.openxmlformats.org/officeDocument/2006/relationships/audio" Target="../media/audio2.wav"/><Relationship Id="rId9" Type="http://schemas.openxmlformats.org/officeDocument/2006/relationships/audio" Target="../media/audio6.wav"/><Relationship Id="rId14" Type="http://schemas.openxmlformats.org/officeDocument/2006/relationships/image" Target="../media/image53.png"/><Relationship Id="rId22" Type="http://schemas.openxmlformats.org/officeDocument/2006/relationships/image" Target="../media/image48.png"/><Relationship Id="rId27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40.png"/><Relationship Id="rId18" Type="http://schemas.openxmlformats.org/officeDocument/2006/relationships/image" Target="../media/image45.gif"/><Relationship Id="rId26" Type="http://schemas.openxmlformats.org/officeDocument/2006/relationships/image" Target="../media/image52.gif"/><Relationship Id="rId3" Type="http://schemas.openxmlformats.org/officeDocument/2006/relationships/slideLayout" Target="../slideLayouts/slideLayout33.xml"/><Relationship Id="rId21" Type="http://schemas.openxmlformats.org/officeDocument/2006/relationships/image" Target="../media/image48.png"/><Relationship Id="rId7" Type="http://schemas.openxmlformats.org/officeDocument/2006/relationships/audio" Target="../media/audio1.wav"/><Relationship Id="rId12" Type="http://schemas.openxmlformats.org/officeDocument/2006/relationships/image" Target="../media/image42.png"/><Relationship Id="rId17" Type="http://schemas.openxmlformats.org/officeDocument/2006/relationships/image" Target="../media/image44.gif"/><Relationship Id="rId25" Type="http://schemas.openxmlformats.org/officeDocument/2006/relationships/image" Target="../media/image41.png"/><Relationship Id="rId2" Type="http://schemas.microsoft.com/office/2007/relationships/media" Target="../media/media3.mp3"/><Relationship Id="rId16" Type="http://schemas.openxmlformats.org/officeDocument/2006/relationships/image" Target="../media/image32.png"/><Relationship Id="rId20" Type="http://schemas.openxmlformats.org/officeDocument/2006/relationships/image" Target="../media/image47.png"/><Relationship Id="rId1" Type="http://schemas.openxmlformats.org/officeDocument/2006/relationships/audio" Target="NULL" TargetMode="External"/><Relationship Id="rId6" Type="http://schemas.openxmlformats.org/officeDocument/2006/relationships/audio" Target="../media/audio4.wav"/><Relationship Id="rId11" Type="http://schemas.openxmlformats.org/officeDocument/2006/relationships/image" Target="../media/image35.gif"/><Relationship Id="rId24" Type="http://schemas.openxmlformats.org/officeDocument/2006/relationships/image" Target="../media/image51.png"/><Relationship Id="rId5" Type="http://schemas.openxmlformats.org/officeDocument/2006/relationships/audio" Target="../media/audio3.wav"/><Relationship Id="rId15" Type="http://schemas.openxmlformats.org/officeDocument/2006/relationships/image" Target="../media/image43.png"/><Relationship Id="rId23" Type="http://schemas.openxmlformats.org/officeDocument/2006/relationships/image" Target="../media/image31.png"/><Relationship Id="rId10" Type="http://schemas.openxmlformats.org/officeDocument/2006/relationships/image" Target="../media/image28.png"/><Relationship Id="rId19" Type="http://schemas.openxmlformats.org/officeDocument/2006/relationships/image" Target="../media/image46.gif"/><Relationship Id="rId4" Type="http://schemas.openxmlformats.org/officeDocument/2006/relationships/audio" Target="../media/audio2.wav"/><Relationship Id="rId9" Type="http://schemas.openxmlformats.org/officeDocument/2006/relationships/audio" Target="../media/audio6.wav"/><Relationship Id="rId14" Type="http://schemas.openxmlformats.org/officeDocument/2006/relationships/image" Target="../media/image30.png"/><Relationship Id="rId22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4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 descr="D:\@P.Ha\khung anh\khung anh 1\SLGG_20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WordArt 10"/>
          <p:cNvSpPr>
            <a:spLocks noChangeArrowheads="1" noChangeShapeType="1" noTextEdit="1"/>
          </p:cNvSpPr>
          <p:nvPr/>
        </p:nvSpPr>
        <p:spPr bwMode="auto">
          <a:xfrm>
            <a:off x="711200" y="457200"/>
            <a:ext cx="11480800" cy="6629400"/>
          </a:xfrm>
          <a:prstGeom prst="rect">
            <a:avLst/>
          </a:prstGeom>
        </p:spPr>
        <p:txBody>
          <a:bodyPr wrap="none" fromWordArt="1">
            <a:prstTxWarp prst="textArchUpPour">
              <a:avLst>
                <a:gd name="adj1" fmla="val 10800004"/>
                <a:gd name="adj2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3300"/>
                    </a:gs>
                  </a:gsLst>
                  <a:path path="rect">
                    <a:fillToRect l="50000" t="50000" r="50000" b="50000"/>
                  </a:path>
                </a:gradFill>
                <a:latin typeface="Times New Roman"/>
                <a:cs typeface="Times New Roman"/>
              </a:rPr>
              <a:t>Welcome</a:t>
            </a:r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FFFF00"/>
                  </a:gs>
                  <a:gs pos="100000">
                    <a:srgbClr val="FF3300"/>
                  </a:gs>
                </a:gsLst>
                <a:path path="rect">
                  <a:fillToRect l="50000" t="50000" r="50000" b="50000"/>
                </a:path>
              </a:gradFill>
              <a:latin typeface="Times New Roman"/>
              <a:cs typeface="Times New Roman"/>
            </a:endParaRPr>
          </a:p>
        </p:txBody>
      </p:sp>
      <p:sp>
        <p:nvSpPr>
          <p:cNvPr id="6" name="WordArt 11"/>
          <p:cNvSpPr>
            <a:spLocks noChangeArrowheads="1" noChangeShapeType="1" noTextEdit="1"/>
          </p:cNvSpPr>
          <p:nvPr/>
        </p:nvSpPr>
        <p:spPr bwMode="auto">
          <a:xfrm>
            <a:off x="4165600" y="3276601"/>
            <a:ext cx="4445000" cy="11033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1551"/>
              </a:avLst>
            </a:prstTxWarp>
          </a:bodyPr>
          <a:lstStyle/>
          <a:p>
            <a:pPr algn="ctr"/>
            <a:r>
              <a:rPr lang="en-US" sz="3600" b="1" i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3399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Lớp</a:t>
            </a:r>
            <a:r>
              <a:rPr lang="en-US" sz="3600" b="1" i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3399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i="1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3399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1C</a:t>
            </a:r>
            <a:endParaRPr lang="en-US" sz="3600" b="1" i="1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FFFF00"/>
                  </a:gs>
                  <a:gs pos="100000">
                    <a:srgbClr val="FF3399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2053" name="Text Box 13"/>
          <p:cNvSpPr txBox="1">
            <a:spLocks noChangeArrowheads="1"/>
          </p:cNvSpPr>
          <p:nvPr/>
        </p:nvSpPr>
        <p:spPr bwMode="auto">
          <a:xfrm>
            <a:off x="2336800" y="5014913"/>
            <a:ext cx="7416800" cy="1287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5400">
                <a:solidFill>
                  <a:schemeClr val="tx1"/>
                </a:solidFill>
                <a:latin typeface=".VnArial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.VnArial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.VnArial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.VnArial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.Vn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itchFamily="34" charset="0"/>
              </a:defRPr>
            </a:lvl9pPr>
          </a:lstStyle>
          <a:p>
            <a:endParaRPr lang="en-US" altLang="en-US" sz="3600" b="1" i="1" dirty="0">
              <a:latin typeface="HP001 4 hàng" pitchFamily="34" charset="0"/>
            </a:endParaRPr>
          </a:p>
          <a:p>
            <a:pPr algn="ctr"/>
            <a:r>
              <a:rPr lang="en-US" altLang="en-US" sz="3600" b="1" i="1" dirty="0" err="1">
                <a:latin typeface="HP001 4 hàng" pitchFamily="34" charset="0"/>
              </a:rPr>
              <a:t>Đỗ</a:t>
            </a:r>
            <a:r>
              <a:rPr lang="en-US" altLang="en-US" sz="3600" b="1" i="1" dirty="0">
                <a:latin typeface="HP001 4 hàng" pitchFamily="34" charset="0"/>
              </a:rPr>
              <a:t> </a:t>
            </a:r>
            <a:r>
              <a:rPr lang="en-US" altLang="en-US" sz="3600" b="1" i="1" dirty="0" err="1">
                <a:latin typeface="HP001 4 hàng" pitchFamily="34" charset="0"/>
              </a:rPr>
              <a:t>Thị</a:t>
            </a:r>
            <a:r>
              <a:rPr lang="en-US" altLang="en-US" sz="3600" b="1" i="1" dirty="0">
                <a:latin typeface="HP001 4 hàng" pitchFamily="34" charset="0"/>
              </a:rPr>
              <a:t> </a:t>
            </a:r>
            <a:r>
              <a:rPr lang="en-US" altLang="en-US" sz="3600" b="1" i="1" dirty="0" err="1">
                <a:latin typeface="HP001 4 hàng" pitchFamily="34" charset="0"/>
              </a:rPr>
              <a:t>Hường</a:t>
            </a:r>
            <a:endParaRPr lang="en-US" altLang="en-US" sz="3600" dirty="0"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8832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tudent Writing (#4) | Free SVG">
            <a:extLst>
              <a:ext uri="{FF2B5EF4-FFF2-40B4-BE49-F238E27FC236}">
                <a16:creationId xmlns:a16="http://schemas.microsoft.com/office/drawing/2014/main" id="{25DE012F-5D89-4D77-BBDD-AFBE1DD655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1609" y="2429937"/>
            <a:ext cx="2887461" cy="3849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AEE2CC9-EEED-4887-A9DC-16EED9DE9AB0}"/>
              </a:ext>
            </a:extLst>
          </p:cNvPr>
          <p:cNvSpPr txBox="1"/>
          <p:nvPr/>
        </p:nvSpPr>
        <p:spPr>
          <a:xfrm>
            <a:off x="3128267" y="610849"/>
            <a:ext cx="5365827" cy="1839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4000" b="1" i="0" u="none" strike="noStrike" kern="0" cap="all" spc="0" normalizeH="0" baseline="0" noProof="0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Học sinh </a:t>
            </a:r>
            <a:r>
              <a:rPr kumimoji="0" lang="en-US" sz="4000" b="1" i="0" u="none" strike="noStrike" kern="0" cap="all" spc="0" normalizeH="0" baseline="0" noProof="0" dirty="0" err="1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chép</a:t>
            </a:r>
            <a:r>
              <a:rPr kumimoji="0" lang="en-US" sz="4000" b="1" i="0" u="none" strike="noStrike" kern="0" cap="all" spc="0" normalizeH="0" baseline="0" noProof="0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4000" b="1" i="0" u="none" strike="noStrike" kern="0" cap="all" spc="0" normalizeH="0" baseline="0" noProof="0" dirty="0" err="1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bài</a:t>
            </a:r>
            <a:r>
              <a:rPr kumimoji="0" lang="en-US" sz="4000" b="1" i="0" u="none" strike="noStrike" kern="0" cap="all" spc="0" normalizeH="0" baseline="0" noProof="0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vi-VN" sz="4000" b="1" i="0" u="none" strike="noStrike" kern="0" cap="all" spc="0" normalizeH="0" baseline="0" noProof="0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vào vở </a:t>
            </a:r>
            <a:r>
              <a:rPr kumimoji="0" lang="en-US" sz="4000" b="1" i="0" u="none" strike="noStrike" kern="0" cap="all" spc="0" normalizeH="0" baseline="0" noProof="0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LUYỆN VIẾT</a:t>
            </a:r>
          </a:p>
        </p:txBody>
      </p:sp>
    </p:spTree>
    <p:extLst>
      <p:ext uri="{BB962C8B-B14F-4D97-AF65-F5344CB8AC3E}">
        <p14:creationId xmlns:p14="http://schemas.microsoft.com/office/powerpoint/2010/main" val="1343896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237" y="819150"/>
            <a:ext cx="10677525" cy="521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5385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7874E0E-4EA5-4539-AE63-531CEF7166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85" r="15400" b="6796"/>
          <a:stretch/>
        </p:blipFill>
        <p:spPr>
          <a:xfrm>
            <a:off x="-138970" y="782841"/>
            <a:ext cx="3045763" cy="47939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CFF24D-FF15-4C68-80C2-120CDC9F7B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1" y="-184838"/>
            <a:ext cx="7635240" cy="72714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71A913-3563-491C-A410-4A5C7B19CD1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03" b="11698"/>
          <a:stretch/>
        </p:blipFill>
        <p:spPr>
          <a:xfrm>
            <a:off x="8691169" y="4404360"/>
            <a:ext cx="2610189" cy="234486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8C1B58B-484A-4C3F-9600-FD803F0861FF}"/>
              </a:ext>
            </a:extLst>
          </p:cNvPr>
          <p:cNvSpPr txBox="1"/>
          <p:nvPr/>
        </p:nvSpPr>
        <p:spPr>
          <a:xfrm>
            <a:off x="4358633" y="3429000"/>
            <a:ext cx="347473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80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TẬP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21861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B386E466-24E8-44C9-B3B1-BDF474779F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8" y="430438"/>
            <a:ext cx="12188862" cy="5676447"/>
          </a:xfrm>
          <a:prstGeom prst="rect">
            <a:avLst/>
          </a:prstGeom>
        </p:spPr>
      </p:pic>
      <p:pic>
        <p:nvPicPr>
          <p:cNvPr id="23" name="Content Placeholder 9">
            <a:extLst>
              <a:ext uri="{FF2B5EF4-FFF2-40B4-BE49-F238E27FC236}">
                <a16:creationId xmlns:a16="http://schemas.microsoft.com/office/drawing/2014/main" id="{8FA79D6B-6FE8-4EAE-B635-E4A1C3FFE7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1201" y="5355771"/>
            <a:ext cx="1317662" cy="1502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390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Content Placeholder 9">
            <a:extLst>
              <a:ext uri="{FF2B5EF4-FFF2-40B4-BE49-F238E27FC236}">
                <a16:creationId xmlns:a16="http://schemas.microsoft.com/office/drawing/2014/main" id="{8FA79D6B-6FE8-4EAE-B635-E4A1C3FFE7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1201" y="5355771"/>
            <a:ext cx="1317662" cy="150222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8E410BA-3DDA-4D60-BE60-8A549DA378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02" y="473981"/>
            <a:ext cx="11323070" cy="398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391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F83BDAA-1B6E-4450-9025-E2757CE287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486002"/>
            <a:ext cx="7544664" cy="259102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D18A50D-00BC-4DB1-92ED-99E6D06685FA}"/>
              </a:ext>
            </a:extLst>
          </p:cNvPr>
          <p:cNvSpPr txBox="1"/>
          <p:nvPr/>
        </p:nvSpPr>
        <p:spPr>
          <a:xfrm>
            <a:off x="5473151" y="1096677"/>
            <a:ext cx="73442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UTM Avo" panose="02040603050506020204"/>
              </a:rPr>
              <a:t>: </a:t>
            </a:r>
            <a:r>
              <a:rPr lang="en-US" sz="4400" dirty="0" err="1">
                <a:solidFill>
                  <a:srgbClr val="00B050"/>
                </a:solidFill>
                <a:latin typeface="UTM Avo" panose="02040603050506020204"/>
              </a:rPr>
              <a:t>đuôi</a:t>
            </a:r>
            <a:r>
              <a:rPr lang="en-US" sz="4400" dirty="0">
                <a:solidFill>
                  <a:srgbClr val="00B050"/>
                </a:solidFill>
                <a:latin typeface="UTM Avo" panose="02040603050506020204"/>
              </a:rPr>
              <a:t>, </a:t>
            </a:r>
            <a:r>
              <a:rPr lang="en-US" sz="4400" dirty="0" err="1">
                <a:solidFill>
                  <a:srgbClr val="00B050"/>
                </a:solidFill>
                <a:latin typeface="UTM Avo" panose="02040603050506020204"/>
              </a:rPr>
              <a:t>tuổi</a:t>
            </a:r>
            <a:r>
              <a:rPr lang="en-US" sz="4400" dirty="0">
                <a:solidFill>
                  <a:srgbClr val="00B050"/>
                </a:solidFill>
                <a:latin typeface="UTM Avo" panose="02040603050506020204"/>
              </a:rPr>
              <a:t>, </a:t>
            </a:r>
            <a:r>
              <a:rPr lang="en-US" sz="4400" dirty="0" err="1">
                <a:solidFill>
                  <a:srgbClr val="00B050"/>
                </a:solidFill>
                <a:latin typeface="UTM Avo" panose="02040603050506020204"/>
              </a:rPr>
              <a:t>muối</a:t>
            </a:r>
            <a:r>
              <a:rPr lang="en-US" sz="4400" dirty="0">
                <a:solidFill>
                  <a:srgbClr val="00B050"/>
                </a:solidFill>
                <a:latin typeface="UTM Avo" panose="02040603050506020204"/>
              </a:rPr>
              <a:t>…</a:t>
            </a:r>
            <a:endParaRPr lang="en-US" sz="5400" dirty="0">
              <a:solidFill>
                <a:srgbClr val="00B050"/>
              </a:solidFill>
              <a:latin typeface="UTM Avo" panose="0204060305050602020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F8626A1-40B3-438A-A459-14DCE5632714}"/>
              </a:ext>
            </a:extLst>
          </p:cNvPr>
          <p:cNvSpPr txBox="1"/>
          <p:nvPr/>
        </p:nvSpPr>
        <p:spPr>
          <a:xfrm>
            <a:off x="5543585" y="1794767"/>
            <a:ext cx="73442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UTM Avo" panose="02040603050506020204"/>
              </a:rPr>
              <a:t>: </a:t>
            </a:r>
            <a:r>
              <a:rPr lang="en-US" sz="4400" dirty="0" err="1">
                <a:solidFill>
                  <a:srgbClr val="0070C0"/>
                </a:solidFill>
                <a:latin typeface="UTM Avo" panose="02040603050506020204"/>
              </a:rPr>
              <a:t>nguây</a:t>
            </a:r>
            <a:r>
              <a:rPr lang="en-US" sz="4400" dirty="0">
                <a:solidFill>
                  <a:srgbClr val="0070C0"/>
                </a:solidFill>
                <a:latin typeface="UTM Avo" panose="02040603050506020204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UTM Avo" panose="02040603050506020204"/>
              </a:rPr>
              <a:t>nguẩy</a:t>
            </a:r>
            <a:r>
              <a:rPr lang="en-US" sz="4400" dirty="0">
                <a:solidFill>
                  <a:srgbClr val="0070C0"/>
                </a:solidFill>
                <a:latin typeface="UTM Avo" panose="02040603050506020204"/>
              </a:rPr>
              <a:t>,  </a:t>
            </a:r>
            <a:r>
              <a:rPr lang="en-US" sz="4400" dirty="0" err="1">
                <a:solidFill>
                  <a:srgbClr val="0070C0"/>
                </a:solidFill>
                <a:latin typeface="UTM Avo" panose="02040603050506020204"/>
              </a:rPr>
              <a:t>khuấy</a:t>
            </a:r>
            <a:endParaRPr lang="en-US" sz="5400" dirty="0">
              <a:solidFill>
                <a:srgbClr val="0070C0"/>
              </a:solidFill>
              <a:latin typeface="UTM Avo" panose="02040603050506020204"/>
            </a:endParaRPr>
          </a:p>
        </p:txBody>
      </p:sp>
    </p:spTree>
    <p:extLst>
      <p:ext uri="{BB962C8B-B14F-4D97-AF65-F5344CB8AC3E}">
        <p14:creationId xmlns:p14="http://schemas.microsoft.com/office/powerpoint/2010/main" val="2594704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7874E0E-4EA5-4539-AE63-531CEF7166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85" r="15400" b="6796"/>
          <a:stretch/>
        </p:blipFill>
        <p:spPr>
          <a:xfrm>
            <a:off x="-138970" y="782841"/>
            <a:ext cx="3045763" cy="47939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CFF24D-FF15-4C68-80C2-120CDC9F7B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1" y="-184838"/>
            <a:ext cx="7635240" cy="72714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71A913-3563-491C-A410-4A5C7B19CD1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03" b="11698"/>
          <a:stretch/>
        </p:blipFill>
        <p:spPr>
          <a:xfrm>
            <a:off x="8691169" y="4404360"/>
            <a:ext cx="2610189" cy="234486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8C1B58B-484A-4C3F-9600-FD803F0861FF}"/>
              </a:ext>
            </a:extLst>
          </p:cNvPr>
          <p:cNvSpPr txBox="1"/>
          <p:nvPr/>
        </p:nvSpPr>
        <p:spPr>
          <a:xfrm>
            <a:off x="3776703" y="3327400"/>
            <a:ext cx="443544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80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CHƠI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5205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Hình ảnh 19">
            <a:extLst>
              <a:ext uri="{FF2B5EF4-FFF2-40B4-BE49-F238E27FC236}">
                <a16:creationId xmlns:a16="http://schemas.microsoft.com/office/drawing/2014/main" id="{EF52982E-179E-46D1-88C9-3117E402B2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616"/>
          </a:xfrm>
          <a:prstGeom prst="rect">
            <a:avLst/>
          </a:prstGeom>
        </p:spPr>
      </p:pic>
      <p:pic>
        <p:nvPicPr>
          <p:cNvPr id="3" name="3">
            <a:extLst>
              <a:ext uri="{FF2B5EF4-FFF2-40B4-BE49-F238E27FC236}">
                <a16:creationId xmlns:a16="http://schemas.microsoft.com/office/drawing/2014/main" id="{D0DBDABD-4EE7-41C0-BABF-BF0C21EA48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38223" y="3325465"/>
            <a:ext cx="807419" cy="313800"/>
          </a:xfrm>
          <a:prstGeom prst="rect">
            <a:avLst/>
          </a:prstGeom>
        </p:spPr>
      </p:pic>
      <p:pic>
        <p:nvPicPr>
          <p:cNvPr id="4" name="2">
            <a:extLst>
              <a:ext uri="{FF2B5EF4-FFF2-40B4-BE49-F238E27FC236}">
                <a16:creationId xmlns:a16="http://schemas.microsoft.com/office/drawing/2014/main" id="{BA23515B-6412-4C5C-8444-319B29BDB1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8178176" y="3351519"/>
            <a:ext cx="909571" cy="353501"/>
          </a:xfrm>
          <a:prstGeom prst="rect">
            <a:avLst/>
          </a:prstGeom>
        </p:spPr>
      </p:pic>
      <p:pic>
        <p:nvPicPr>
          <p:cNvPr id="5" name="1">
            <a:extLst>
              <a:ext uri="{FF2B5EF4-FFF2-40B4-BE49-F238E27FC236}">
                <a16:creationId xmlns:a16="http://schemas.microsoft.com/office/drawing/2014/main" id="{3535AF0E-E92E-4743-BE37-7FA54105A4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9650527">
            <a:off x="9123025" y="3584027"/>
            <a:ext cx="845235" cy="328497"/>
          </a:xfrm>
          <a:prstGeom prst="rect">
            <a:avLst/>
          </a:prstGeom>
        </p:spPr>
      </p:pic>
      <p:sp>
        <p:nvSpPr>
          <p:cNvPr id="6" name="TextBox 41">
            <a:extLst>
              <a:ext uri="{FF2B5EF4-FFF2-40B4-BE49-F238E27FC236}">
                <a16:creationId xmlns:a16="http://schemas.microsoft.com/office/drawing/2014/main" id="{1B0007FC-3424-4159-B85A-EA9B7AA20F7E}"/>
              </a:ext>
            </a:extLst>
          </p:cNvPr>
          <p:cNvSpPr txBox="1"/>
          <p:nvPr/>
        </p:nvSpPr>
        <p:spPr>
          <a:xfrm>
            <a:off x="5811910" y="2033703"/>
            <a:ext cx="5943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38100">
                  <a:solidFill>
                    <a:srgbClr val="475D6B"/>
                  </a:solidFill>
                  <a:prstDash val="solid"/>
                </a:ln>
                <a:noFill/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TÌM MẬT MÃ</a:t>
            </a:r>
          </a:p>
        </p:txBody>
      </p:sp>
      <p:sp>
        <p:nvSpPr>
          <p:cNvPr id="8" name="TextBox 22">
            <a:extLst>
              <a:ext uri="{FF2B5EF4-FFF2-40B4-BE49-F238E27FC236}">
                <a16:creationId xmlns:a16="http://schemas.microsoft.com/office/drawing/2014/main" id="{EDC6BA11-A9F9-4339-881E-787E35380438}"/>
              </a:ext>
            </a:extLst>
          </p:cNvPr>
          <p:cNvSpPr txBox="1"/>
          <p:nvPr/>
        </p:nvSpPr>
        <p:spPr>
          <a:xfrm>
            <a:off x="5811910" y="1240530"/>
            <a:ext cx="46725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28575">
                  <a:solidFill>
                    <a:srgbClr val="C79668"/>
                  </a:solidFill>
                  <a:prstDash val="solid"/>
                </a:ln>
                <a:noFill/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kumimoji="0" lang="vi-VN" sz="2800" b="1" i="0" u="none" strike="noStrike" kern="1200" cap="none" spc="0" normalizeH="0" baseline="0" noProof="0" dirty="0">
                <a:ln w="28575">
                  <a:solidFill>
                    <a:srgbClr val="C79668"/>
                  </a:solidFill>
                  <a:prstDash val="solid"/>
                </a:ln>
                <a:noFill/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kumimoji="0" lang="en-US" sz="2800" b="1" i="0" u="none" strike="noStrike" kern="1200" cap="none" spc="0" normalizeH="0" baseline="0" noProof="0" dirty="0">
                <a:ln w="28575">
                  <a:solidFill>
                    <a:srgbClr val="C79668"/>
                  </a:solidFill>
                  <a:prstDash val="solid"/>
                </a:ln>
                <a:noFill/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POWERPOINT</a:t>
            </a:r>
          </a:p>
        </p:txBody>
      </p:sp>
      <p:pic>
        <p:nvPicPr>
          <p:cNvPr id="9" name="Jigsaw Puzzle">
            <a:hlinkClick r:id="" action="ppaction://media"/>
            <a:extLst>
              <a:ext uri="{FF2B5EF4-FFF2-40B4-BE49-F238E27FC236}">
                <a16:creationId xmlns:a16="http://schemas.microsoft.com/office/drawing/2014/main" id="{84F94036-A626-4A30-9837-FA6F7AF4C6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538798" y="6163034"/>
            <a:ext cx="487363" cy="487363"/>
          </a:xfrm>
          <a:prstGeom prst="rect">
            <a:avLst/>
          </a:prstGeom>
        </p:spPr>
      </p:pic>
      <p:pic>
        <p:nvPicPr>
          <p:cNvPr id="10" name="Picture 16">
            <a:extLst>
              <a:ext uri="{FF2B5EF4-FFF2-40B4-BE49-F238E27FC236}">
                <a16:creationId xmlns:a16="http://schemas.microsoft.com/office/drawing/2014/main" id="{F313D170-5761-49B1-A77E-AEEA5A7911A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791" y="3485061"/>
            <a:ext cx="961174" cy="1901898"/>
          </a:xfrm>
          <a:prstGeom prst="rect">
            <a:avLst/>
          </a:prstGeom>
        </p:spPr>
      </p:pic>
      <p:pic>
        <p:nvPicPr>
          <p:cNvPr id="11" name="Picture 20">
            <a:extLst>
              <a:ext uri="{FF2B5EF4-FFF2-40B4-BE49-F238E27FC236}">
                <a16:creationId xmlns:a16="http://schemas.microsoft.com/office/drawing/2014/main" id="{4E30EA4D-517C-43CC-B928-2BF8A38C034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05490" y="1682279"/>
            <a:ext cx="1956986" cy="1956986"/>
          </a:xfrm>
          <a:prstGeom prst="rect">
            <a:avLst/>
          </a:prstGeom>
        </p:spPr>
      </p:pic>
      <p:pic>
        <p:nvPicPr>
          <p:cNvPr id="12" name="Picture 23" descr="A close up of a logo&#10;&#10;Description automatically generated">
            <a:extLst>
              <a:ext uri="{FF2B5EF4-FFF2-40B4-BE49-F238E27FC236}">
                <a16:creationId xmlns:a16="http://schemas.microsoft.com/office/drawing/2014/main" id="{3348F54D-4184-4B7C-9339-CE8B1BFDE22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3048">
            <a:off x="3036492" y="2443173"/>
            <a:ext cx="536548" cy="435200"/>
          </a:xfrm>
          <a:prstGeom prst="rect">
            <a:avLst/>
          </a:prstGeom>
        </p:spPr>
      </p:pic>
      <p:pic>
        <p:nvPicPr>
          <p:cNvPr id="13" name="Picture 42" descr="A picture containing yellow&#10;&#10;Description automatically generated">
            <a:extLst>
              <a:ext uri="{FF2B5EF4-FFF2-40B4-BE49-F238E27FC236}">
                <a16:creationId xmlns:a16="http://schemas.microsoft.com/office/drawing/2014/main" id="{C40A22DA-1C3F-4ACE-8004-6C390D2FBD1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0278" y="2004269"/>
            <a:ext cx="3048000" cy="3048000"/>
          </a:xfrm>
          <a:prstGeom prst="rect">
            <a:avLst/>
          </a:prstGeom>
        </p:spPr>
      </p:pic>
      <p:pic>
        <p:nvPicPr>
          <p:cNvPr id="14" name="Picture 52">
            <a:extLst>
              <a:ext uri="{FF2B5EF4-FFF2-40B4-BE49-F238E27FC236}">
                <a16:creationId xmlns:a16="http://schemas.microsoft.com/office/drawing/2014/main" id="{4C2DE860-AEA0-4BF2-8B9A-540063F30A0C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276479" y="3429000"/>
            <a:ext cx="1168717" cy="1168717"/>
          </a:xfrm>
          <a:prstGeom prst="rect">
            <a:avLst/>
          </a:prstGeom>
        </p:spPr>
      </p:pic>
      <p:pic>
        <p:nvPicPr>
          <p:cNvPr id="15" name="Picture 60" descr="A close up of a logo&#10;&#10;Description automatically generated">
            <a:extLst>
              <a:ext uri="{FF2B5EF4-FFF2-40B4-BE49-F238E27FC236}">
                <a16:creationId xmlns:a16="http://schemas.microsoft.com/office/drawing/2014/main" id="{B06B4AB0-08DC-4F02-86AF-9585D8AFF9C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7092" y="457200"/>
            <a:ext cx="312586" cy="253584"/>
          </a:xfrm>
          <a:prstGeom prst="rect">
            <a:avLst/>
          </a:prstGeom>
        </p:spPr>
      </p:pic>
      <p:pic>
        <p:nvPicPr>
          <p:cNvPr id="16" name="Picture 63">
            <a:extLst>
              <a:ext uri="{FF2B5EF4-FFF2-40B4-BE49-F238E27FC236}">
                <a16:creationId xmlns:a16="http://schemas.microsoft.com/office/drawing/2014/main" id="{722B4D1B-D029-4264-BEF3-FDFCB9DB98C5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80467" y="1278377"/>
            <a:ext cx="601878" cy="446393"/>
          </a:xfrm>
          <a:prstGeom prst="rect">
            <a:avLst/>
          </a:prstGeom>
        </p:spPr>
      </p:pic>
      <p:sp>
        <p:nvSpPr>
          <p:cNvPr id="17" name="TextBox 3">
            <a:extLst>
              <a:ext uri="{FF2B5EF4-FFF2-40B4-BE49-F238E27FC236}">
                <a16:creationId xmlns:a16="http://schemas.microsoft.com/office/drawing/2014/main" id="{16BFA1D8-05FC-4EDE-8449-807AFEB5FADB}"/>
              </a:ext>
            </a:extLst>
          </p:cNvPr>
          <p:cNvSpPr txBox="1"/>
          <p:nvPr/>
        </p:nvSpPr>
        <p:spPr>
          <a:xfrm>
            <a:off x="6105490" y="13933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C70FAE6F-62C0-4DBA-90BD-9059A1BFBFB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79073" y="3344314"/>
            <a:ext cx="1956938" cy="190189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8367E7C-9BAA-43FC-9884-B9534D8D0D0D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24811">
            <a:off x="318918" y="2378995"/>
            <a:ext cx="1299625" cy="563554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E4E225ED-71A2-4551-A7C2-A34359904663}"/>
              </a:ext>
            </a:extLst>
          </p:cNvPr>
          <p:cNvSpPr/>
          <p:nvPr/>
        </p:nvSpPr>
        <p:spPr>
          <a:xfrm>
            <a:off x="10140696" y="4491482"/>
            <a:ext cx="1304500" cy="212470"/>
          </a:xfrm>
          <a:prstGeom prst="rect">
            <a:avLst/>
          </a:prstGeom>
          <a:solidFill>
            <a:srgbClr val="BFC1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0506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84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2.96296E-6 L 0.31589 -0.00301 " pathEditMode="relative" rAng="0" ptsTypes="AA">
                                      <p:cBhvr>
                                        <p:cTn id="8" dur="4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94" y="-16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Hình ảnh 26">
            <a:extLst>
              <a:ext uri="{FF2B5EF4-FFF2-40B4-BE49-F238E27FC236}">
                <a16:creationId xmlns:a16="http://schemas.microsoft.com/office/drawing/2014/main" id="{960729C3-AC9C-4E27-8782-D97C30267E8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7" y="0"/>
            <a:ext cx="12192000" cy="6858000"/>
          </a:xfrm>
          <a:prstGeom prst="rect">
            <a:avLst/>
          </a:prstGeom>
        </p:spPr>
      </p:pic>
      <p:pic>
        <p:nvPicPr>
          <p:cNvPr id="2" name="Picture 60" descr="A close up of a logo&#10;&#10;Description automatically generated">
            <a:extLst>
              <a:ext uri="{FF2B5EF4-FFF2-40B4-BE49-F238E27FC236}">
                <a16:creationId xmlns:a16="http://schemas.microsoft.com/office/drawing/2014/main" id="{70421733-211C-4388-BF92-99FA1E74A78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3048">
            <a:off x="3036492" y="2443173"/>
            <a:ext cx="536548" cy="435200"/>
          </a:xfrm>
          <a:prstGeom prst="rect">
            <a:avLst/>
          </a:prstGeom>
        </p:spPr>
      </p:pic>
      <p:sp>
        <p:nvSpPr>
          <p:cNvPr id="3" name="TextBox 41">
            <a:extLst>
              <a:ext uri="{FF2B5EF4-FFF2-40B4-BE49-F238E27FC236}">
                <a16:creationId xmlns:a16="http://schemas.microsoft.com/office/drawing/2014/main" id="{6B9710D9-EB12-4534-8F93-70AE8EAB8461}"/>
              </a:ext>
            </a:extLst>
          </p:cNvPr>
          <p:cNvSpPr txBox="1"/>
          <p:nvPr/>
        </p:nvSpPr>
        <p:spPr>
          <a:xfrm>
            <a:off x="5626200" y="898980"/>
            <a:ext cx="650065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6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Chọn chữ điền vào ô trống?</a:t>
            </a:r>
          </a:p>
          <a:p>
            <a:pPr marL="0" marR="0" lvl="0" indent="0" algn="ctr" defTabSz="6856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>
                <a:solidFill>
                  <a:srgbClr val="E7E6E6">
                    <a:lumMod val="10000"/>
                  </a:srgbClr>
                </a:solidFill>
                <a:latin typeface="UTM Avo"/>
                <a:cs typeface="Times New Roman" pitchFamily="18" charset="0"/>
              </a:rPr>
              <a:t>oe          uẩy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  </a:t>
            </a:r>
          </a:p>
          <a:p>
            <a:pPr marL="0" marR="0" lvl="0" indent="0" algn="ctr" defTabSz="6856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UTM Avo"/>
              <a:ea typeface="+mn-ea"/>
              <a:cs typeface="Times New Roman" pitchFamily="18" charset="0"/>
            </a:endParaRPr>
          </a:p>
        </p:txBody>
      </p:sp>
      <p:sp>
        <p:nvSpPr>
          <p:cNvPr id="4" name="TextBox 47">
            <a:extLst>
              <a:ext uri="{FF2B5EF4-FFF2-40B4-BE49-F238E27FC236}">
                <a16:creationId xmlns:a16="http://schemas.microsoft.com/office/drawing/2014/main" id="{875D6C5C-9548-41E1-A20C-AC6108E6F49C}"/>
              </a:ext>
            </a:extLst>
          </p:cNvPr>
          <p:cNvSpPr txBox="1"/>
          <p:nvPr/>
        </p:nvSpPr>
        <p:spPr>
          <a:xfrm>
            <a:off x="6543832" y="2563916"/>
            <a:ext cx="6527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>
                <a:solidFill>
                  <a:srgbClr val="ED7D31">
                    <a:lumMod val="75000"/>
                  </a:srgbClr>
                </a:solidFill>
                <a:latin typeface="UTM Avo"/>
                <a:cs typeface="Times New Roman" pitchFamily="18" charset="0"/>
              </a:rPr>
              <a:t>ng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TextBox 48">
            <a:extLst>
              <a:ext uri="{FF2B5EF4-FFF2-40B4-BE49-F238E27FC236}">
                <a16:creationId xmlns:a16="http://schemas.microsoft.com/office/drawing/2014/main" id="{D206CBAA-B53C-424C-AD6C-EF71753A44CF}"/>
              </a:ext>
            </a:extLst>
          </p:cNvPr>
          <p:cNvSpPr txBox="1"/>
          <p:nvPr/>
        </p:nvSpPr>
        <p:spPr>
          <a:xfrm>
            <a:off x="8087031" y="2660771"/>
            <a:ext cx="8178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ngh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TextBox 49">
            <a:extLst>
              <a:ext uri="{FF2B5EF4-FFF2-40B4-BE49-F238E27FC236}">
                <a16:creationId xmlns:a16="http://schemas.microsoft.com/office/drawing/2014/main" id="{E458AE3A-C87D-4613-B6E6-D72F13979CB6}"/>
              </a:ext>
            </a:extLst>
          </p:cNvPr>
          <p:cNvSpPr txBox="1"/>
          <p:nvPr/>
        </p:nvSpPr>
        <p:spPr>
          <a:xfrm>
            <a:off x="9624627" y="2644182"/>
            <a:ext cx="23597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ng và ngh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5494B726-5278-420D-9570-8AF10E196EE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76490" y="2756269"/>
            <a:ext cx="1962001" cy="2440238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E3F3B642-02AF-428A-9310-07B9DCD6B2F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02275" y="3366657"/>
            <a:ext cx="1956938" cy="1901899"/>
          </a:xfrm>
          <a:prstGeom prst="rect">
            <a:avLst/>
          </a:prstGeom>
        </p:spPr>
      </p:pic>
      <p:pic>
        <p:nvPicPr>
          <p:cNvPr id="11" name="3">
            <a:extLst>
              <a:ext uri="{FF2B5EF4-FFF2-40B4-BE49-F238E27FC236}">
                <a16:creationId xmlns:a16="http://schemas.microsoft.com/office/drawing/2014/main" id="{853313BB-58BC-4460-A1A6-669884C05AF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262831" y="5902410"/>
            <a:ext cx="1396105" cy="542591"/>
          </a:xfrm>
          <a:prstGeom prst="rect">
            <a:avLst/>
          </a:prstGeom>
        </p:spPr>
      </p:pic>
      <p:pic>
        <p:nvPicPr>
          <p:cNvPr id="12" name="2">
            <a:extLst>
              <a:ext uri="{FF2B5EF4-FFF2-40B4-BE49-F238E27FC236}">
                <a16:creationId xmlns:a16="http://schemas.microsoft.com/office/drawing/2014/main" id="{D016D60A-08EE-4827-A746-B87362A7194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758321" y="5902410"/>
            <a:ext cx="1396105" cy="542591"/>
          </a:xfrm>
          <a:prstGeom prst="rect">
            <a:avLst/>
          </a:prstGeom>
        </p:spPr>
      </p:pic>
      <p:pic>
        <p:nvPicPr>
          <p:cNvPr id="13" name="Picture 13">
            <a:extLst>
              <a:ext uri="{FF2B5EF4-FFF2-40B4-BE49-F238E27FC236}">
                <a16:creationId xmlns:a16="http://schemas.microsoft.com/office/drawing/2014/main" id="{332F115A-23AC-4E7A-9876-C3AFAF7EF03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53603" y="5155123"/>
            <a:ext cx="914479" cy="914479"/>
          </a:xfrm>
          <a:prstGeom prst="rect">
            <a:avLst/>
          </a:prstGeom>
        </p:spPr>
      </p:pic>
      <p:pic>
        <p:nvPicPr>
          <p:cNvPr id="14" name="Magic sound effect">
            <a:hlinkClick r:id="" action="ppaction://media"/>
            <a:extLst>
              <a:ext uri="{FF2B5EF4-FFF2-40B4-BE49-F238E27FC236}">
                <a16:creationId xmlns:a16="http://schemas.microsoft.com/office/drawing/2014/main" id="{628109F9-B915-4E7D-AA6C-BDC4B5120D8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16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512299" y="4430007"/>
            <a:ext cx="487363" cy="487363"/>
          </a:xfrm>
          <a:prstGeom prst="rect">
            <a:avLst/>
          </a:prstGeom>
        </p:spPr>
      </p:pic>
      <p:pic>
        <p:nvPicPr>
          <p:cNvPr id="15" name="Picture 24" descr="A close up of a logo&#10;&#10;Description automatically generated">
            <a:extLst>
              <a:ext uri="{FF2B5EF4-FFF2-40B4-BE49-F238E27FC236}">
                <a16:creationId xmlns:a16="http://schemas.microsoft.com/office/drawing/2014/main" id="{59D7EF7B-2F74-4AA1-858B-23074880E04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061" y="-3208031"/>
            <a:ext cx="4937878" cy="2771258"/>
          </a:xfrm>
          <a:prstGeom prst="rect">
            <a:avLst/>
          </a:prstGeom>
        </p:spPr>
      </p:pic>
      <p:pic>
        <p:nvPicPr>
          <p:cNvPr id="16" name="Picture 30">
            <a:extLst>
              <a:ext uri="{FF2B5EF4-FFF2-40B4-BE49-F238E27FC236}">
                <a16:creationId xmlns:a16="http://schemas.microsoft.com/office/drawing/2014/main" id="{D7BDC37B-1D1C-48E5-816C-C36D827AEADC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190" y="2897699"/>
            <a:ext cx="2359728" cy="2183629"/>
          </a:xfrm>
          <a:prstGeom prst="rect">
            <a:avLst/>
          </a:prstGeom>
        </p:spPr>
      </p:pic>
      <p:grpSp>
        <p:nvGrpSpPr>
          <p:cNvPr id="17" name="Group 17">
            <a:extLst>
              <a:ext uri="{FF2B5EF4-FFF2-40B4-BE49-F238E27FC236}">
                <a16:creationId xmlns:a16="http://schemas.microsoft.com/office/drawing/2014/main" id="{EC24DD50-DE12-4AD4-8FEC-8D84AFCDD7C4}"/>
              </a:ext>
            </a:extLst>
          </p:cNvPr>
          <p:cNvGrpSpPr/>
          <p:nvPr/>
        </p:nvGrpSpPr>
        <p:grpSpPr>
          <a:xfrm>
            <a:off x="1838793" y="2846052"/>
            <a:ext cx="1585590" cy="1585588"/>
            <a:chOff x="1740753" y="2562737"/>
            <a:chExt cx="1833577" cy="1833577"/>
          </a:xfrm>
        </p:grpSpPr>
        <p:pic>
          <p:nvPicPr>
            <p:cNvPr id="18" name="Picture 7" descr="A picture containing invertebrate, animal&#10;&#10;Description automatically generated">
              <a:extLst>
                <a:ext uri="{FF2B5EF4-FFF2-40B4-BE49-F238E27FC236}">
                  <a16:creationId xmlns:a16="http://schemas.microsoft.com/office/drawing/2014/main" id="{8D31D48F-5B1D-42E6-BBAD-7E2FFE1467C2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0753" y="2562737"/>
              <a:ext cx="1833577" cy="1833577"/>
            </a:xfrm>
            <a:prstGeom prst="rect">
              <a:avLst/>
            </a:prstGeom>
          </p:spPr>
        </p:pic>
        <p:sp>
          <p:nvSpPr>
            <p:cNvPr id="19" name="Rectangle 16">
              <a:extLst>
                <a:ext uri="{FF2B5EF4-FFF2-40B4-BE49-F238E27FC236}">
                  <a16:creationId xmlns:a16="http://schemas.microsoft.com/office/drawing/2014/main" id="{0046DB46-D5C7-4EC7-B2BF-317D85AFA175}"/>
                </a:ext>
              </a:extLst>
            </p:cNvPr>
            <p:cNvSpPr/>
            <p:nvPr/>
          </p:nvSpPr>
          <p:spPr>
            <a:xfrm>
              <a:off x="1860959" y="3248182"/>
              <a:ext cx="1593167" cy="462688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20" name="Picture 39">
            <a:extLst>
              <a:ext uri="{FF2B5EF4-FFF2-40B4-BE49-F238E27FC236}">
                <a16:creationId xmlns:a16="http://schemas.microsoft.com/office/drawing/2014/main" id="{73FBB6DC-C3B8-4FCE-B3A6-E31E78A09A21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939981" y="2631868"/>
            <a:ext cx="536494" cy="499915"/>
          </a:xfrm>
          <a:prstGeom prst="rect">
            <a:avLst/>
          </a:prstGeom>
        </p:spPr>
      </p:pic>
      <p:pic>
        <p:nvPicPr>
          <p:cNvPr id="21" name="Picture 40">
            <a:extLst>
              <a:ext uri="{FF2B5EF4-FFF2-40B4-BE49-F238E27FC236}">
                <a16:creationId xmlns:a16="http://schemas.microsoft.com/office/drawing/2014/main" id="{91DEDF03-E5F5-4022-8790-286B25C1C11C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633492" y="2645120"/>
            <a:ext cx="536494" cy="499915"/>
          </a:xfrm>
          <a:prstGeom prst="rect">
            <a:avLst/>
          </a:prstGeom>
        </p:spPr>
      </p:pic>
      <p:pic>
        <p:nvPicPr>
          <p:cNvPr id="22" name="Picture 42">
            <a:extLst>
              <a:ext uri="{FF2B5EF4-FFF2-40B4-BE49-F238E27FC236}">
                <a16:creationId xmlns:a16="http://schemas.microsoft.com/office/drawing/2014/main" id="{A51659CF-2E7F-4FEE-9BD9-4F9278A3D5EA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225504" y="2695976"/>
            <a:ext cx="536494" cy="499915"/>
          </a:xfrm>
          <a:prstGeom prst="rect">
            <a:avLst/>
          </a:prstGeom>
        </p:spPr>
      </p:pic>
      <p:pic>
        <p:nvPicPr>
          <p:cNvPr id="24" name="Picture 46">
            <a:extLst>
              <a:ext uri="{FF2B5EF4-FFF2-40B4-BE49-F238E27FC236}">
                <a16:creationId xmlns:a16="http://schemas.microsoft.com/office/drawing/2014/main" id="{80F44890-3E2D-4C44-8B72-E8E8A15DA662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661839" y="2532405"/>
            <a:ext cx="908383" cy="908383"/>
          </a:xfrm>
          <a:prstGeom prst="rect">
            <a:avLst/>
          </a:prstGeom>
        </p:spPr>
      </p:pic>
      <p:pic>
        <p:nvPicPr>
          <p:cNvPr id="25" name="1">
            <a:extLst>
              <a:ext uri="{FF2B5EF4-FFF2-40B4-BE49-F238E27FC236}">
                <a16:creationId xmlns:a16="http://schemas.microsoft.com/office/drawing/2014/main" id="{3FF90684-D12F-48F9-A4D4-91D34AC8145F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253811" y="5902410"/>
            <a:ext cx="1396105" cy="542591"/>
          </a:xfrm>
          <a:prstGeom prst="rect">
            <a:avLst/>
          </a:prstGeom>
        </p:spPr>
      </p:pic>
      <p:pic>
        <p:nvPicPr>
          <p:cNvPr id="26" name="Picture 14">
            <a:extLst>
              <a:ext uri="{FF2B5EF4-FFF2-40B4-BE49-F238E27FC236}">
                <a16:creationId xmlns:a16="http://schemas.microsoft.com/office/drawing/2014/main" id="{9166DE70-2BB8-43FE-AF60-805EEA022064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020" y="4294405"/>
            <a:ext cx="236951" cy="40056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04870D4-1C05-4F66-9EB5-9C3D36DAEB15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24811">
            <a:off x="292346" y="2378994"/>
            <a:ext cx="1299625" cy="563554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8E3E7CF4-A603-4FE8-9CE9-55C20DDC6A5D}"/>
              </a:ext>
            </a:extLst>
          </p:cNvPr>
          <p:cNvSpPr/>
          <p:nvPr/>
        </p:nvSpPr>
        <p:spPr>
          <a:xfrm>
            <a:off x="6994589" y="1437750"/>
            <a:ext cx="670560" cy="46166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?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51895EC9-9356-4C2D-A848-4F39441206AE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616" y="3208064"/>
            <a:ext cx="831285" cy="781147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F06A6B52-F299-47C8-9FB4-8059D4B1FB18}"/>
              </a:ext>
            </a:extLst>
          </p:cNvPr>
          <p:cNvSpPr/>
          <p:nvPr/>
        </p:nvSpPr>
        <p:spPr>
          <a:xfrm>
            <a:off x="8657703" y="1404674"/>
            <a:ext cx="670560" cy="46166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80850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48148E-6 L 0.39623 -0.50324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05" y="-251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500"/>
                            </p:stCondLst>
                            <p:childTnLst>
                              <p:par>
                                <p:cTn id="47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8" dur="1000" fill="hold"/>
                                        <p:tgtEl>
                                          <p:spTgt spid="25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0" dur="4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500"/>
                            </p:stCondLst>
                            <p:childTnLst>
                              <p:par>
                                <p:cTn id="5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623 -0.50324 L 0.13894 -0.24722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65" y="128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5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5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22" presetClass="exit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9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53" presetClass="exit" presetSubtype="3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25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55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8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21600000">
                                      <p:cBhvr>
                                        <p:cTn id="72" dur="2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wheelsp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6000"/>
                            </p:stCondLst>
                            <p:childTnLst>
                              <p:par>
                                <p:cTn id="7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42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12" presetClass="entr" presetSubtype="4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64" presetClass="path" presetSubtype="0" repeatCount="indefinite" accel="50000" decel="50000" autoRev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4.79167E-6 4.44444E-6 L 4.79167E-6 -0.01945 " pathEditMode="relative" rAng="0" ptsTypes="AA">
                                      <p:cBhvr>
                                        <p:cTn id="9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72"/>
                                    </p:animMotion>
                                  </p:childTnLst>
                                </p:cTn>
                              </p:par>
                              <p:par>
                                <p:cTn id="92" presetID="1" presetClass="mediacall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4610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42" presetClass="path" presetSubtype="0" accel="5000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-4.375E-6 1.48148E-6 L -3.95833E-6 -1.48148E-6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Hình ảnh 26">
            <a:extLst>
              <a:ext uri="{FF2B5EF4-FFF2-40B4-BE49-F238E27FC236}">
                <a16:creationId xmlns:a16="http://schemas.microsoft.com/office/drawing/2014/main" id="{6F359E15-4193-4FF9-AE7C-0F86296131B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616"/>
          </a:xfrm>
          <a:prstGeom prst="rect">
            <a:avLst/>
          </a:prstGeom>
        </p:spPr>
      </p:pic>
      <p:pic>
        <p:nvPicPr>
          <p:cNvPr id="2" name="Picture 60" descr="A close up of a logo&#10;&#10;Description automatically generated">
            <a:extLst>
              <a:ext uri="{FF2B5EF4-FFF2-40B4-BE49-F238E27FC236}">
                <a16:creationId xmlns:a16="http://schemas.microsoft.com/office/drawing/2014/main" id="{2BD3AD4D-8781-466E-AC8B-07041FDA827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3048">
            <a:off x="3036492" y="2443173"/>
            <a:ext cx="536548" cy="435200"/>
          </a:xfrm>
          <a:prstGeom prst="rect">
            <a:avLst/>
          </a:prstGeom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9821062D-E3A4-4254-85C2-6D014B962E6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80083" y="2805975"/>
            <a:ext cx="1962001" cy="2440238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8C07CF3F-F93D-4F2F-9B12-0607AAE4447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79073" y="3344314"/>
            <a:ext cx="1956938" cy="1901899"/>
          </a:xfrm>
          <a:prstGeom prst="rect">
            <a:avLst/>
          </a:prstGeom>
        </p:spPr>
      </p:pic>
      <p:pic>
        <p:nvPicPr>
          <p:cNvPr id="10" name="Magic sound effect">
            <a:hlinkClick r:id="" action="ppaction://media"/>
            <a:extLst>
              <a:ext uri="{FF2B5EF4-FFF2-40B4-BE49-F238E27FC236}">
                <a16:creationId xmlns:a16="http://schemas.microsoft.com/office/drawing/2014/main" id="{A102BE5D-E1A7-46EA-8B6C-B37570E0C93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16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512299" y="4430007"/>
            <a:ext cx="487363" cy="487363"/>
          </a:xfrm>
          <a:prstGeom prst="rect">
            <a:avLst/>
          </a:prstGeom>
        </p:spPr>
      </p:pic>
      <p:pic>
        <p:nvPicPr>
          <p:cNvPr id="11" name="Picture 24" descr="A close up of a logo&#10;&#10;Description automatically generated">
            <a:extLst>
              <a:ext uri="{FF2B5EF4-FFF2-40B4-BE49-F238E27FC236}">
                <a16:creationId xmlns:a16="http://schemas.microsoft.com/office/drawing/2014/main" id="{C590EFB1-5489-4B08-A656-02720F69394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061" y="-3208031"/>
            <a:ext cx="4937878" cy="2771258"/>
          </a:xfrm>
          <a:prstGeom prst="rect">
            <a:avLst/>
          </a:prstGeom>
        </p:spPr>
      </p:pic>
      <p:pic>
        <p:nvPicPr>
          <p:cNvPr id="12" name="Picture 30">
            <a:extLst>
              <a:ext uri="{FF2B5EF4-FFF2-40B4-BE49-F238E27FC236}">
                <a16:creationId xmlns:a16="http://schemas.microsoft.com/office/drawing/2014/main" id="{C51E6BB6-0444-4ADF-A748-B809A0DE64F4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159" y="2443341"/>
            <a:ext cx="2359728" cy="2183629"/>
          </a:xfrm>
          <a:prstGeom prst="rect">
            <a:avLst/>
          </a:prstGeom>
        </p:spPr>
      </p:pic>
      <p:pic>
        <p:nvPicPr>
          <p:cNvPr id="16" name="Picture 39">
            <a:extLst>
              <a:ext uri="{FF2B5EF4-FFF2-40B4-BE49-F238E27FC236}">
                <a16:creationId xmlns:a16="http://schemas.microsoft.com/office/drawing/2014/main" id="{550846CB-1481-4FDB-8F9C-FCD22458F86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973402" y="2484263"/>
            <a:ext cx="536494" cy="499915"/>
          </a:xfrm>
          <a:prstGeom prst="rect">
            <a:avLst/>
          </a:prstGeom>
        </p:spPr>
      </p:pic>
      <p:pic>
        <p:nvPicPr>
          <p:cNvPr id="17" name="Picture 40">
            <a:extLst>
              <a:ext uri="{FF2B5EF4-FFF2-40B4-BE49-F238E27FC236}">
                <a16:creationId xmlns:a16="http://schemas.microsoft.com/office/drawing/2014/main" id="{8F3859E4-AAC8-4D58-AE93-EB6C0FE3355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998154" y="2480891"/>
            <a:ext cx="536494" cy="499915"/>
          </a:xfrm>
          <a:prstGeom prst="rect">
            <a:avLst/>
          </a:prstGeom>
        </p:spPr>
      </p:pic>
      <p:pic>
        <p:nvPicPr>
          <p:cNvPr id="18" name="Picture 42">
            <a:extLst>
              <a:ext uri="{FF2B5EF4-FFF2-40B4-BE49-F238E27FC236}">
                <a16:creationId xmlns:a16="http://schemas.microsoft.com/office/drawing/2014/main" id="{506BE8A2-3D76-4A93-8666-8EB882005B78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871682" y="2480890"/>
            <a:ext cx="536494" cy="499915"/>
          </a:xfrm>
          <a:prstGeom prst="rect">
            <a:avLst/>
          </a:prstGeom>
        </p:spPr>
      </p:pic>
      <p:pic>
        <p:nvPicPr>
          <p:cNvPr id="20" name="Picture 46">
            <a:extLst>
              <a:ext uri="{FF2B5EF4-FFF2-40B4-BE49-F238E27FC236}">
                <a16:creationId xmlns:a16="http://schemas.microsoft.com/office/drawing/2014/main" id="{4182059F-1356-4426-8C55-2BE06818CAAB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696894" y="2419484"/>
            <a:ext cx="908383" cy="908383"/>
          </a:xfrm>
          <a:prstGeom prst="rect">
            <a:avLst/>
          </a:prstGeom>
        </p:spPr>
      </p:pic>
      <p:pic>
        <p:nvPicPr>
          <p:cNvPr id="21" name="1">
            <a:extLst>
              <a:ext uri="{FF2B5EF4-FFF2-40B4-BE49-F238E27FC236}">
                <a16:creationId xmlns:a16="http://schemas.microsoft.com/office/drawing/2014/main" id="{894D8AFF-FF2F-4304-B62D-58B25587B10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25" y="5902410"/>
            <a:ext cx="1390009" cy="542591"/>
          </a:xfrm>
          <a:prstGeom prst="rect">
            <a:avLst/>
          </a:prstGeom>
        </p:spPr>
      </p:pic>
      <p:pic>
        <p:nvPicPr>
          <p:cNvPr id="23" name="3">
            <a:extLst>
              <a:ext uri="{FF2B5EF4-FFF2-40B4-BE49-F238E27FC236}">
                <a16:creationId xmlns:a16="http://schemas.microsoft.com/office/drawing/2014/main" id="{FC960D1A-6983-425B-85C2-B06FAA64ECD4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262831" y="5902410"/>
            <a:ext cx="1396105" cy="542591"/>
          </a:xfrm>
          <a:prstGeom prst="rect">
            <a:avLst/>
          </a:prstGeom>
        </p:spPr>
      </p:pic>
      <p:pic>
        <p:nvPicPr>
          <p:cNvPr id="24" name="2">
            <a:extLst>
              <a:ext uri="{FF2B5EF4-FFF2-40B4-BE49-F238E27FC236}">
                <a16:creationId xmlns:a16="http://schemas.microsoft.com/office/drawing/2014/main" id="{65049125-0188-48DB-9D83-79CE98908D5C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369" y="5902410"/>
            <a:ext cx="1390009" cy="542591"/>
          </a:xfrm>
          <a:prstGeom prst="rect">
            <a:avLst/>
          </a:prstGeom>
        </p:spPr>
      </p:pic>
      <p:pic>
        <p:nvPicPr>
          <p:cNvPr id="25" name="Picture 13">
            <a:extLst>
              <a:ext uri="{FF2B5EF4-FFF2-40B4-BE49-F238E27FC236}">
                <a16:creationId xmlns:a16="http://schemas.microsoft.com/office/drawing/2014/main" id="{B62AA2D6-124A-4916-894E-BC4FE59D358A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172255" y="5200481"/>
            <a:ext cx="914479" cy="914479"/>
          </a:xfrm>
          <a:prstGeom prst="rect">
            <a:avLst/>
          </a:prstGeom>
        </p:spPr>
      </p:pic>
      <p:pic>
        <p:nvPicPr>
          <p:cNvPr id="26" name="Picture 14">
            <a:extLst>
              <a:ext uri="{FF2B5EF4-FFF2-40B4-BE49-F238E27FC236}">
                <a16:creationId xmlns:a16="http://schemas.microsoft.com/office/drawing/2014/main" id="{FE5FD4B4-B430-4B8C-8EB9-96D408BE1D72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020" y="4294405"/>
            <a:ext cx="236951" cy="40056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6D70F92-608C-4170-9BBE-46B996C83034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24811">
            <a:off x="318918" y="2378995"/>
            <a:ext cx="1299625" cy="563554"/>
          </a:xfrm>
          <a:prstGeom prst="rect">
            <a:avLst/>
          </a:prstGeom>
        </p:spPr>
      </p:pic>
      <p:sp>
        <p:nvSpPr>
          <p:cNvPr id="32" name="TextBox 41">
            <a:extLst>
              <a:ext uri="{FF2B5EF4-FFF2-40B4-BE49-F238E27FC236}">
                <a16:creationId xmlns:a16="http://schemas.microsoft.com/office/drawing/2014/main" id="{FE60B6B9-1A85-437F-B08F-1163FEC84D00}"/>
              </a:ext>
            </a:extLst>
          </p:cNvPr>
          <p:cNvSpPr txBox="1"/>
          <p:nvPr/>
        </p:nvSpPr>
        <p:spPr>
          <a:xfrm>
            <a:off x="5578749" y="889509"/>
            <a:ext cx="650065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6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Chọn vần điền vào ô trống?</a:t>
            </a:r>
          </a:p>
          <a:p>
            <a:pPr marL="0" marR="0" lvl="0" indent="0" algn="ctr" defTabSz="6856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>
                <a:solidFill>
                  <a:srgbClr val="E7E6E6">
                    <a:lumMod val="10000"/>
                  </a:srgbClr>
                </a:solidFill>
                <a:latin typeface="UTM Avo"/>
                <a:cs typeface="Times New Roman" pitchFamily="18" charset="0"/>
              </a:rPr>
              <a:t>c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ái đ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UTM Avo"/>
              <a:ea typeface="+mn-ea"/>
              <a:cs typeface="Times New Roman" pitchFamily="18" charset="0"/>
            </a:endParaRPr>
          </a:p>
          <a:p>
            <a:pPr marL="0" marR="0" lvl="0" indent="0" algn="ctr" defTabSz="6856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UTM Avo"/>
              <a:ea typeface="+mn-ea"/>
              <a:cs typeface="Times New Roman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6284893-31B7-45C9-96C6-207283290D30}"/>
              </a:ext>
            </a:extLst>
          </p:cNvPr>
          <p:cNvSpPr/>
          <p:nvPr/>
        </p:nvSpPr>
        <p:spPr>
          <a:xfrm>
            <a:off x="9369248" y="1401158"/>
            <a:ext cx="670560" cy="475043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?</a:t>
            </a:r>
          </a:p>
        </p:txBody>
      </p:sp>
      <p:sp>
        <p:nvSpPr>
          <p:cNvPr id="36" name="TextBox 47">
            <a:extLst>
              <a:ext uri="{FF2B5EF4-FFF2-40B4-BE49-F238E27FC236}">
                <a16:creationId xmlns:a16="http://schemas.microsoft.com/office/drawing/2014/main" id="{9FFB668E-F301-41BA-A1D5-EEFFDA8A6F77}"/>
              </a:ext>
            </a:extLst>
          </p:cNvPr>
          <p:cNvSpPr txBox="1"/>
          <p:nvPr/>
        </p:nvSpPr>
        <p:spPr>
          <a:xfrm>
            <a:off x="6473730" y="2380360"/>
            <a:ext cx="8704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uây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7" name="TextBox 48">
            <a:extLst>
              <a:ext uri="{FF2B5EF4-FFF2-40B4-BE49-F238E27FC236}">
                <a16:creationId xmlns:a16="http://schemas.microsoft.com/office/drawing/2014/main" id="{C65C2E76-4EC0-4141-B73B-50668A5F25DC}"/>
              </a:ext>
            </a:extLst>
          </p:cNvPr>
          <p:cNvSpPr txBox="1"/>
          <p:nvPr/>
        </p:nvSpPr>
        <p:spPr>
          <a:xfrm>
            <a:off x="10408176" y="2480890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>
                <a:solidFill>
                  <a:srgbClr val="ED7D31">
                    <a:lumMod val="75000"/>
                  </a:srgbClr>
                </a:solidFill>
                <a:latin typeface="UTM Avo"/>
                <a:cs typeface="Times New Roman" pitchFamily="18" charset="0"/>
              </a:rPr>
              <a:t>ôi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8" name="TextBox 49">
            <a:extLst>
              <a:ext uri="{FF2B5EF4-FFF2-40B4-BE49-F238E27FC236}">
                <a16:creationId xmlns:a16="http://schemas.microsoft.com/office/drawing/2014/main" id="{40A0CE15-C301-4C37-A5F0-E4812D4449F9}"/>
              </a:ext>
            </a:extLst>
          </p:cNvPr>
          <p:cNvSpPr txBox="1"/>
          <p:nvPr/>
        </p:nvSpPr>
        <p:spPr>
          <a:xfrm>
            <a:off x="8419332" y="2411137"/>
            <a:ext cx="13286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 uôi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grpSp>
        <p:nvGrpSpPr>
          <p:cNvPr id="40" name="Group 17">
            <a:extLst>
              <a:ext uri="{FF2B5EF4-FFF2-40B4-BE49-F238E27FC236}">
                <a16:creationId xmlns:a16="http://schemas.microsoft.com/office/drawing/2014/main" id="{1C8994C9-DE10-4169-BA9C-FE0D4B4C660C}"/>
              </a:ext>
            </a:extLst>
          </p:cNvPr>
          <p:cNvGrpSpPr/>
          <p:nvPr/>
        </p:nvGrpSpPr>
        <p:grpSpPr>
          <a:xfrm>
            <a:off x="1854694" y="2816364"/>
            <a:ext cx="1585590" cy="1585588"/>
            <a:chOff x="1740753" y="2562737"/>
            <a:chExt cx="1833577" cy="1833577"/>
          </a:xfrm>
        </p:grpSpPr>
        <p:pic>
          <p:nvPicPr>
            <p:cNvPr id="41" name="Picture 7" descr="A picture containing invertebrate, animal&#10;&#10;Description automatically generated">
              <a:extLst>
                <a:ext uri="{FF2B5EF4-FFF2-40B4-BE49-F238E27FC236}">
                  <a16:creationId xmlns:a16="http://schemas.microsoft.com/office/drawing/2014/main" id="{385F0A2D-50A8-4114-BC5D-D4894AC600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0753" y="2562737"/>
              <a:ext cx="1833577" cy="1833577"/>
            </a:xfrm>
            <a:prstGeom prst="rect">
              <a:avLst/>
            </a:prstGeom>
          </p:spPr>
        </p:pic>
        <p:sp>
          <p:nvSpPr>
            <p:cNvPr id="42" name="Rectangle 16">
              <a:extLst>
                <a:ext uri="{FF2B5EF4-FFF2-40B4-BE49-F238E27FC236}">
                  <a16:creationId xmlns:a16="http://schemas.microsoft.com/office/drawing/2014/main" id="{013ED451-F9C5-4BC3-A0E7-4BE0D62E4B87}"/>
                </a:ext>
              </a:extLst>
            </p:cNvPr>
            <p:cNvSpPr/>
            <p:nvPr/>
          </p:nvSpPr>
          <p:spPr>
            <a:xfrm>
              <a:off x="1860959" y="3283774"/>
              <a:ext cx="1593167" cy="391504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43" name="Picture 42">
            <a:extLst>
              <a:ext uri="{FF2B5EF4-FFF2-40B4-BE49-F238E27FC236}">
                <a16:creationId xmlns:a16="http://schemas.microsoft.com/office/drawing/2014/main" id="{67EDF331-0118-44D2-982A-D9267D75F0F7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330" y="3176102"/>
            <a:ext cx="831285" cy="781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589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1.48148E-6 L 0.2711 -0.50163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68" y="-2490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500"/>
                            </p:stCondLst>
                            <p:childTnLst>
                              <p:par>
                                <p:cTn id="47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8" dur="1000" fill="hold"/>
                                        <p:tgtEl>
                                          <p:spTgt spid="24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0" dur="4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500"/>
                            </p:stCondLst>
                            <p:childTnLst>
                              <p:par>
                                <p:cTn id="5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11 -0.50162 L 0.01667 -0.25092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21" y="125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5" dur="2000" fill="hold"/>
                                        <p:tgtEl>
                                          <p:spTgt spid="24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5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22" presetClass="exit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9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53" presetClass="exit" presetSubtype="3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25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55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8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21600000">
                                      <p:cBhvr>
                                        <p:cTn id="72" dur="2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wheelsp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6000"/>
                            </p:stCondLst>
                            <p:childTnLst>
                              <p:par>
                                <p:cTn id="7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12" presetClass="entr" presetSubtype="4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64" presetClass="path" presetSubtype="0" repeatCount="indefinite" accel="50000" decel="50000" autoRev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2.70833E-6 2.59259E-6 L 2.70833E-6 -0.01945 " pathEditMode="relative" rAng="0" ptsTypes="AA">
                                      <p:cBhvr>
                                        <p:cTn id="9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72"/>
                                    </p:animMotion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42" presetClass="path" presetSubtype="0" accel="5000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8.33333E-7 1.11111E-6 L 8.33333E-7 0.00023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7874E0E-4EA5-4539-AE63-531CEF7166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85" r="15400" b="6796"/>
          <a:stretch/>
        </p:blipFill>
        <p:spPr>
          <a:xfrm>
            <a:off x="-138970" y="782841"/>
            <a:ext cx="3045763" cy="47939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CFF24D-FF15-4C68-80C2-120CDC9F7B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1" y="-184838"/>
            <a:ext cx="7635240" cy="72714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71A913-3563-491C-A410-4A5C7B19CD1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03" b="11698"/>
          <a:stretch/>
        </p:blipFill>
        <p:spPr>
          <a:xfrm>
            <a:off x="8691169" y="4404360"/>
            <a:ext cx="2610189" cy="234486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8C1B58B-484A-4C3F-9600-FD803F0861FF}"/>
              </a:ext>
            </a:extLst>
          </p:cNvPr>
          <p:cNvSpPr txBox="1"/>
          <p:nvPr/>
        </p:nvSpPr>
        <p:spPr>
          <a:xfrm>
            <a:off x="3277508" y="3450881"/>
            <a:ext cx="541366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KHỞI ĐỘNG</a:t>
            </a:r>
            <a:endParaRPr lang="en-US" sz="6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70836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Hình ảnh 25">
            <a:extLst>
              <a:ext uri="{FF2B5EF4-FFF2-40B4-BE49-F238E27FC236}">
                <a16:creationId xmlns:a16="http://schemas.microsoft.com/office/drawing/2014/main" id="{660A28E5-5919-4EC2-B42B-5D54B1ABDFF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616"/>
          </a:xfrm>
          <a:prstGeom prst="rect">
            <a:avLst/>
          </a:prstGeom>
        </p:spPr>
      </p:pic>
      <p:pic>
        <p:nvPicPr>
          <p:cNvPr id="2" name="Picture 60" descr="A close up of a logo&#10;&#10;Description automatically generated">
            <a:extLst>
              <a:ext uri="{FF2B5EF4-FFF2-40B4-BE49-F238E27FC236}">
                <a16:creationId xmlns:a16="http://schemas.microsoft.com/office/drawing/2014/main" id="{3EF3A25E-0916-4DC8-8DB1-0125C0B6DB6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3048">
            <a:off x="3036492" y="2443173"/>
            <a:ext cx="536548" cy="435200"/>
          </a:xfrm>
          <a:prstGeom prst="rect">
            <a:avLst/>
          </a:prstGeom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C438D5D2-ACC3-48AA-8676-042BCBEEB05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80083" y="2805975"/>
            <a:ext cx="1962001" cy="2440238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4C7B0DD6-D8CD-4D38-A791-FB76681AE5D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79073" y="3344314"/>
            <a:ext cx="1956938" cy="1901899"/>
          </a:xfrm>
          <a:prstGeom prst="rect">
            <a:avLst/>
          </a:prstGeom>
        </p:spPr>
      </p:pic>
      <p:pic>
        <p:nvPicPr>
          <p:cNvPr id="10" name="1">
            <a:extLst>
              <a:ext uri="{FF2B5EF4-FFF2-40B4-BE49-F238E27FC236}">
                <a16:creationId xmlns:a16="http://schemas.microsoft.com/office/drawing/2014/main" id="{BB2AB7B8-27F6-4228-A64F-1941FA9251C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59" y="5902410"/>
            <a:ext cx="1390009" cy="542591"/>
          </a:xfrm>
          <a:prstGeom prst="rect">
            <a:avLst/>
          </a:prstGeom>
        </p:spPr>
      </p:pic>
      <p:pic>
        <p:nvPicPr>
          <p:cNvPr id="11" name="2">
            <a:extLst>
              <a:ext uri="{FF2B5EF4-FFF2-40B4-BE49-F238E27FC236}">
                <a16:creationId xmlns:a16="http://schemas.microsoft.com/office/drawing/2014/main" id="{BB28D091-C97A-436E-A91C-87D636B16A6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758321" y="5902410"/>
            <a:ext cx="1396105" cy="542591"/>
          </a:xfrm>
          <a:prstGeom prst="rect">
            <a:avLst/>
          </a:prstGeom>
        </p:spPr>
      </p:pic>
      <p:pic>
        <p:nvPicPr>
          <p:cNvPr id="12" name="Picture 13">
            <a:extLst>
              <a:ext uri="{FF2B5EF4-FFF2-40B4-BE49-F238E27FC236}">
                <a16:creationId xmlns:a16="http://schemas.microsoft.com/office/drawing/2014/main" id="{818DBB52-1D31-48A9-85A7-1EFB03B69E1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645679" y="5228951"/>
            <a:ext cx="914479" cy="914479"/>
          </a:xfrm>
          <a:prstGeom prst="rect">
            <a:avLst/>
          </a:prstGeom>
        </p:spPr>
      </p:pic>
      <p:pic>
        <p:nvPicPr>
          <p:cNvPr id="13" name="Magic sound effect">
            <a:hlinkClick r:id="" action="ppaction://media"/>
            <a:extLst>
              <a:ext uri="{FF2B5EF4-FFF2-40B4-BE49-F238E27FC236}">
                <a16:creationId xmlns:a16="http://schemas.microsoft.com/office/drawing/2014/main" id="{841ADD4D-FCBE-4421-86CA-D8AF51799EB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16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512299" y="4430007"/>
            <a:ext cx="487363" cy="487363"/>
          </a:xfrm>
          <a:prstGeom prst="rect">
            <a:avLst/>
          </a:prstGeom>
        </p:spPr>
      </p:pic>
      <p:pic>
        <p:nvPicPr>
          <p:cNvPr id="14" name="Picture 24" descr="A close up of a logo&#10;&#10;Description automatically generated">
            <a:extLst>
              <a:ext uri="{FF2B5EF4-FFF2-40B4-BE49-F238E27FC236}">
                <a16:creationId xmlns:a16="http://schemas.microsoft.com/office/drawing/2014/main" id="{2FD3B483-4B10-49ED-9976-26E01EEB0B9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061" y="-3208031"/>
            <a:ext cx="4937878" cy="2771258"/>
          </a:xfrm>
          <a:prstGeom prst="rect">
            <a:avLst/>
          </a:prstGeom>
        </p:spPr>
      </p:pic>
      <p:pic>
        <p:nvPicPr>
          <p:cNvPr id="15" name="Picture 30">
            <a:extLst>
              <a:ext uri="{FF2B5EF4-FFF2-40B4-BE49-F238E27FC236}">
                <a16:creationId xmlns:a16="http://schemas.microsoft.com/office/drawing/2014/main" id="{1B13AB43-A66B-4F87-8EC3-A5A2F6E98158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107" y="2375738"/>
            <a:ext cx="2359728" cy="2183629"/>
          </a:xfrm>
          <a:prstGeom prst="rect">
            <a:avLst/>
          </a:prstGeom>
        </p:spPr>
      </p:pic>
      <p:grpSp>
        <p:nvGrpSpPr>
          <p:cNvPr id="16" name="Group 17">
            <a:extLst>
              <a:ext uri="{FF2B5EF4-FFF2-40B4-BE49-F238E27FC236}">
                <a16:creationId xmlns:a16="http://schemas.microsoft.com/office/drawing/2014/main" id="{A824BC3C-96FD-44C6-8EDA-03FD70B7D550}"/>
              </a:ext>
            </a:extLst>
          </p:cNvPr>
          <p:cNvGrpSpPr/>
          <p:nvPr/>
        </p:nvGrpSpPr>
        <p:grpSpPr>
          <a:xfrm>
            <a:off x="1871426" y="2614056"/>
            <a:ext cx="1585590" cy="1585588"/>
            <a:chOff x="1740753" y="2562737"/>
            <a:chExt cx="1833577" cy="1833577"/>
          </a:xfrm>
        </p:grpSpPr>
        <p:pic>
          <p:nvPicPr>
            <p:cNvPr id="17" name="Picture 7" descr="A picture containing invertebrate, animal&#10;&#10;Description automatically generated">
              <a:extLst>
                <a:ext uri="{FF2B5EF4-FFF2-40B4-BE49-F238E27FC236}">
                  <a16:creationId xmlns:a16="http://schemas.microsoft.com/office/drawing/2014/main" id="{DC9BF311-35BE-45AC-AE17-0972607569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0753" y="2562737"/>
              <a:ext cx="1833577" cy="1833577"/>
            </a:xfrm>
            <a:prstGeom prst="rect">
              <a:avLst/>
            </a:prstGeom>
          </p:spPr>
        </p:pic>
        <p:sp>
          <p:nvSpPr>
            <p:cNvPr id="18" name="Rectangle 16">
              <a:extLst>
                <a:ext uri="{FF2B5EF4-FFF2-40B4-BE49-F238E27FC236}">
                  <a16:creationId xmlns:a16="http://schemas.microsoft.com/office/drawing/2014/main" id="{08F72C52-588B-435E-9855-527C640A0FFD}"/>
                </a:ext>
              </a:extLst>
            </p:cNvPr>
            <p:cNvSpPr/>
            <p:nvPr/>
          </p:nvSpPr>
          <p:spPr>
            <a:xfrm>
              <a:off x="1860959" y="3283774"/>
              <a:ext cx="1593167" cy="391504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19" name="Picture 39">
            <a:extLst>
              <a:ext uri="{FF2B5EF4-FFF2-40B4-BE49-F238E27FC236}">
                <a16:creationId xmlns:a16="http://schemas.microsoft.com/office/drawing/2014/main" id="{58C4E1BB-40C8-4F3E-A4DD-09A51BCBA173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937236" y="2438135"/>
            <a:ext cx="536494" cy="499915"/>
          </a:xfrm>
          <a:prstGeom prst="rect">
            <a:avLst/>
          </a:prstGeom>
        </p:spPr>
      </p:pic>
      <p:pic>
        <p:nvPicPr>
          <p:cNvPr id="20" name="Picture 40">
            <a:extLst>
              <a:ext uri="{FF2B5EF4-FFF2-40B4-BE49-F238E27FC236}">
                <a16:creationId xmlns:a16="http://schemas.microsoft.com/office/drawing/2014/main" id="{D5EB5A89-09A6-4A81-A302-ECFCE3A7960A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29412" y="2453567"/>
            <a:ext cx="536494" cy="499915"/>
          </a:xfrm>
          <a:prstGeom prst="rect">
            <a:avLst/>
          </a:prstGeom>
        </p:spPr>
      </p:pic>
      <p:pic>
        <p:nvPicPr>
          <p:cNvPr id="21" name="Picture 42">
            <a:extLst>
              <a:ext uri="{FF2B5EF4-FFF2-40B4-BE49-F238E27FC236}">
                <a16:creationId xmlns:a16="http://schemas.microsoft.com/office/drawing/2014/main" id="{D79138D7-3833-47EF-9D63-0F4DD5F8BB9F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0032762" y="2438135"/>
            <a:ext cx="536494" cy="499915"/>
          </a:xfrm>
          <a:prstGeom prst="rect">
            <a:avLst/>
          </a:prstGeom>
        </p:spPr>
      </p:pic>
      <p:pic>
        <p:nvPicPr>
          <p:cNvPr id="23" name="Picture 46">
            <a:extLst>
              <a:ext uri="{FF2B5EF4-FFF2-40B4-BE49-F238E27FC236}">
                <a16:creationId xmlns:a16="http://schemas.microsoft.com/office/drawing/2014/main" id="{95D99EFB-7BD4-4C9F-9454-D47A8612538C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9727342" y="2374856"/>
            <a:ext cx="908383" cy="908383"/>
          </a:xfrm>
          <a:prstGeom prst="rect">
            <a:avLst/>
          </a:prstGeom>
        </p:spPr>
      </p:pic>
      <p:pic>
        <p:nvPicPr>
          <p:cNvPr id="24" name="3">
            <a:extLst>
              <a:ext uri="{FF2B5EF4-FFF2-40B4-BE49-F238E27FC236}">
                <a16:creationId xmlns:a16="http://schemas.microsoft.com/office/drawing/2014/main" id="{4EE12BAE-1784-4F2D-8BA8-307E8022B7CB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879" y="5902409"/>
            <a:ext cx="1390009" cy="542591"/>
          </a:xfrm>
          <a:prstGeom prst="rect">
            <a:avLst/>
          </a:prstGeom>
        </p:spPr>
      </p:pic>
      <p:pic>
        <p:nvPicPr>
          <p:cNvPr id="25" name="Picture 14">
            <a:extLst>
              <a:ext uri="{FF2B5EF4-FFF2-40B4-BE49-F238E27FC236}">
                <a16:creationId xmlns:a16="http://schemas.microsoft.com/office/drawing/2014/main" id="{E352CC72-9C9C-4FD7-9EE5-C6200EFDD6E4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020" y="4294405"/>
            <a:ext cx="236951" cy="40056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9E390752-29A9-41D5-A8E2-504B6F7486AA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24811">
            <a:off x="318918" y="2378995"/>
            <a:ext cx="1299625" cy="563554"/>
          </a:xfrm>
          <a:prstGeom prst="rect">
            <a:avLst/>
          </a:prstGeom>
        </p:spPr>
      </p:pic>
      <p:sp>
        <p:nvSpPr>
          <p:cNvPr id="36" name="TextBox 41">
            <a:extLst>
              <a:ext uri="{FF2B5EF4-FFF2-40B4-BE49-F238E27FC236}">
                <a16:creationId xmlns:a16="http://schemas.microsoft.com/office/drawing/2014/main" id="{9BEF069D-44A1-4E77-AB5E-9CC8AC34ED6E}"/>
              </a:ext>
            </a:extLst>
          </p:cNvPr>
          <p:cNvSpPr txBox="1"/>
          <p:nvPr/>
        </p:nvSpPr>
        <p:spPr>
          <a:xfrm>
            <a:off x="5626200" y="898980"/>
            <a:ext cx="650065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6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Chọn vần điền vào ô trống?</a:t>
            </a:r>
          </a:p>
          <a:p>
            <a:pPr marL="0" marR="0" lvl="0" indent="0" algn="ctr" defTabSz="6856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>
                <a:solidFill>
                  <a:srgbClr val="E7E6E6">
                    <a:lumMod val="10000"/>
                  </a:srgbClr>
                </a:solidFill>
                <a:latin typeface="UTM Avo"/>
                <a:cs typeface="Times New Roman" pitchFamily="18" charset="0"/>
              </a:rPr>
              <a:t>giải 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kh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UTM Avo"/>
              <a:ea typeface="+mn-ea"/>
              <a:cs typeface="Times New Roman" pitchFamily="18" charset="0"/>
            </a:endParaRPr>
          </a:p>
          <a:p>
            <a:pPr marL="0" marR="0" lvl="0" indent="0" algn="ctr" defTabSz="6856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UTM Avo"/>
              <a:ea typeface="+mn-ea"/>
              <a:cs typeface="Times New Roman" pitchFamily="18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991E178-27D3-4CF2-AE88-3AA0D4B07F6B}"/>
              </a:ext>
            </a:extLst>
          </p:cNvPr>
          <p:cNvSpPr/>
          <p:nvPr/>
        </p:nvSpPr>
        <p:spPr>
          <a:xfrm>
            <a:off x="9696502" y="1463972"/>
            <a:ext cx="670560" cy="46166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?</a:t>
            </a:r>
          </a:p>
        </p:txBody>
      </p:sp>
      <p:sp>
        <p:nvSpPr>
          <p:cNvPr id="38" name="TextBox 47">
            <a:extLst>
              <a:ext uri="{FF2B5EF4-FFF2-40B4-BE49-F238E27FC236}">
                <a16:creationId xmlns:a16="http://schemas.microsoft.com/office/drawing/2014/main" id="{A1033E8E-153B-4D8C-BFC9-0EB1E7B45273}"/>
              </a:ext>
            </a:extLst>
          </p:cNvPr>
          <p:cNvSpPr txBox="1"/>
          <p:nvPr/>
        </p:nvSpPr>
        <p:spPr>
          <a:xfrm>
            <a:off x="6473730" y="2380360"/>
            <a:ext cx="7954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uôi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9" name="TextBox 49">
            <a:extLst>
              <a:ext uri="{FF2B5EF4-FFF2-40B4-BE49-F238E27FC236}">
                <a16:creationId xmlns:a16="http://schemas.microsoft.com/office/drawing/2014/main" id="{41452E67-11C3-4CB6-AFE4-8456E860F176}"/>
              </a:ext>
            </a:extLst>
          </p:cNvPr>
          <p:cNvSpPr txBox="1"/>
          <p:nvPr/>
        </p:nvSpPr>
        <p:spPr>
          <a:xfrm>
            <a:off x="8266746" y="2404752"/>
            <a:ext cx="13286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 uay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40" name="TextBox 48">
            <a:extLst>
              <a:ext uri="{FF2B5EF4-FFF2-40B4-BE49-F238E27FC236}">
                <a16:creationId xmlns:a16="http://schemas.microsoft.com/office/drawing/2014/main" id="{B4D7B63B-4D3E-457F-AF4E-092A5F607F6D}"/>
              </a:ext>
            </a:extLst>
          </p:cNvPr>
          <p:cNvSpPr txBox="1"/>
          <p:nvPr/>
        </p:nvSpPr>
        <p:spPr>
          <a:xfrm>
            <a:off x="10569256" y="2453567"/>
            <a:ext cx="7927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uây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665D6222-63A7-415F-9D03-25D5E6997618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8786" y="3038234"/>
            <a:ext cx="831285" cy="781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38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48148E-6 L 0.1474 -0.50208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70" y="-251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500"/>
                            </p:stCondLst>
                            <p:childTnLst>
                              <p:par>
                                <p:cTn id="47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8" dur="1000" fill="hold"/>
                                        <p:tgtEl>
                                          <p:spTgt spid="24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0" dur="4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500"/>
                            </p:stCondLst>
                            <p:childTnLst>
                              <p:par>
                                <p:cTn id="5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74 -0.50208 L -0.10794 -0.25092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73" y="1254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5" dur="2000" fill="hold"/>
                                        <p:tgtEl>
                                          <p:spTgt spid="24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5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22" presetClass="exit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9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53" presetClass="exit" presetSubtype="3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25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55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8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21600000">
                                      <p:cBhvr>
                                        <p:cTn id="72" dur="2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wheelsp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6000"/>
                            </p:stCondLst>
                            <p:childTnLst>
                              <p:par>
                                <p:cTn id="7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42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12" presetClass="entr" presetSubtype="4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64" presetClass="path" presetSubtype="0" repeatCount="indefinite" accel="50000" decel="50000" autoRev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4.16667E-7 7.40741E-7 L 4.16667E-7 -0.01945 " pathEditMode="relative" rAng="0" ptsTypes="AA">
                                      <p:cBhvr>
                                        <p:cTn id="9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72"/>
                                    </p:animMotion>
                                  </p:childTnLst>
                                </p:cTn>
                              </p:par>
                              <p:par>
                                <p:cTn id="92" presetID="1" presetClass="mediacall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4610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42" presetClass="path" presetSubtype="0" accel="5000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1.66667E-6 0 L 1.66667E-6 0.00023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Hình ảnh 26">
            <a:extLst>
              <a:ext uri="{FF2B5EF4-FFF2-40B4-BE49-F238E27FC236}">
                <a16:creationId xmlns:a16="http://schemas.microsoft.com/office/drawing/2014/main" id="{960729C3-AC9C-4E27-8782-D97C30267E8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7" y="0"/>
            <a:ext cx="12192000" cy="6858000"/>
          </a:xfrm>
          <a:prstGeom prst="rect">
            <a:avLst/>
          </a:prstGeom>
        </p:spPr>
      </p:pic>
      <p:pic>
        <p:nvPicPr>
          <p:cNvPr id="2" name="Picture 60" descr="A close up of a logo&#10;&#10;Description automatically generated">
            <a:extLst>
              <a:ext uri="{FF2B5EF4-FFF2-40B4-BE49-F238E27FC236}">
                <a16:creationId xmlns:a16="http://schemas.microsoft.com/office/drawing/2014/main" id="{70421733-211C-4388-BF92-99FA1E74A78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3048">
            <a:off x="3036492" y="2443173"/>
            <a:ext cx="536548" cy="435200"/>
          </a:xfrm>
          <a:prstGeom prst="rect">
            <a:avLst/>
          </a:prstGeom>
        </p:spPr>
      </p:pic>
      <p:sp>
        <p:nvSpPr>
          <p:cNvPr id="3" name="TextBox 41">
            <a:extLst>
              <a:ext uri="{FF2B5EF4-FFF2-40B4-BE49-F238E27FC236}">
                <a16:creationId xmlns:a16="http://schemas.microsoft.com/office/drawing/2014/main" id="{6B9710D9-EB12-4534-8F93-70AE8EAB8461}"/>
              </a:ext>
            </a:extLst>
          </p:cNvPr>
          <p:cNvSpPr txBox="1"/>
          <p:nvPr/>
        </p:nvSpPr>
        <p:spPr>
          <a:xfrm>
            <a:off x="5626200" y="898980"/>
            <a:ext cx="650065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6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Chọn tiếng điền vào ô trống?</a:t>
            </a:r>
          </a:p>
          <a:p>
            <a:pPr marL="0" marR="0" lvl="0" indent="0" algn="ctr" defTabSz="6856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mình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UTM Avo"/>
              <a:ea typeface="+mn-ea"/>
              <a:cs typeface="Times New Roman" pitchFamily="18" charset="0"/>
            </a:endParaRPr>
          </a:p>
          <a:p>
            <a:pPr marL="0" marR="0" lvl="0" indent="0" algn="ctr" defTabSz="6856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UTM Avo"/>
              <a:ea typeface="+mn-ea"/>
              <a:cs typeface="Times New Roman" pitchFamily="18" charset="0"/>
            </a:endParaRPr>
          </a:p>
        </p:txBody>
      </p:sp>
      <p:sp>
        <p:nvSpPr>
          <p:cNvPr id="4" name="TextBox 47">
            <a:extLst>
              <a:ext uri="{FF2B5EF4-FFF2-40B4-BE49-F238E27FC236}">
                <a16:creationId xmlns:a16="http://schemas.microsoft.com/office/drawing/2014/main" id="{875D6C5C-9548-41E1-A20C-AC6108E6F49C}"/>
              </a:ext>
            </a:extLst>
          </p:cNvPr>
          <p:cNvSpPr txBox="1"/>
          <p:nvPr/>
        </p:nvSpPr>
        <p:spPr>
          <a:xfrm>
            <a:off x="6997773" y="2561733"/>
            <a:ext cx="17155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nghiêng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TextBox 48">
            <a:extLst>
              <a:ext uri="{FF2B5EF4-FFF2-40B4-BE49-F238E27FC236}">
                <a16:creationId xmlns:a16="http://schemas.microsoft.com/office/drawing/2014/main" id="{D206CBAA-B53C-424C-AD6C-EF71753A44CF}"/>
              </a:ext>
            </a:extLst>
          </p:cNvPr>
          <p:cNvSpPr txBox="1"/>
          <p:nvPr/>
        </p:nvSpPr>
        <p:spPr>
          <a:xfrm>
            <a:off x="9867336" y="2633120"/>
            <a:ext cx="13195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ngiêng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5494B726-5278-420D-9570-8AF10E196EE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76490" y="2756269"/>
            <a:ext cx="1962001" cy="2440238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E3F3B642-02AF-428A-9310-07B9DCD6B2F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02275" y="3366657"/>
            <a:ext cx="1956938" cy="1901899"/>
          </a:xfrm>
          <a:prstGeom prst="rect">
            <a:avLst/>
          </a:prstGeom>
        </p:spPr>
      </p:pic>
      <p:pic>
        <p:nvPicPr>
          <p:cNvPr id="12" name="2">
            <a:extLst>
              <a:ext uri="{FF2B5EF4-FFF2-40B4-BE49-F238E27FC236}">
                <a16:creationId xmlns:a16="http://schemas.microsoft.com/office/drawing/2014/main" id="{D016D60A-08EE-4827-A746-B87362A7194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807747" y="5878944"/>
            <a:ext cx="1396105" cy="542591"/>
          </a:xfrm>
          <a:prstGeom prst="rect">
            <a:avLst/>
          </a:prstGeom>
        </p:spPr>
      </p:pic>
      <p:pic>
        <p:nvPicPr>
          <p:cNvPr id="13" name="Picture 13">
            <a:extLst>
              <a:ext uri="{FF2B5EF4-FFF2-40B4-BE49-F238E27FC236}">
                <a16:creationId xmlns:a16="http://schemas.microsoft.com/office/drawing/2014/main" id="{332F115A-23AC-4E7A-9876-C3AFAF7EF03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60973" y="5165136"/>
            <a:ext cx="914479" cy="914479"/>
          </a:xfrm>
          <a:prstGeom prst="rect">
            <a:avLst/>
          </a:prstGeom>
        </p:spPr>
      </p:pic>
      <p:pic>
        <p:nvPicPr>
          <p:cNvPr id="14" name="Magic sound effect">
            <a:hlinkClick r:id="" action="ppaction://media"/>
            <a:extLst>
              <a:ext uri="{FF2B5EF4-FFF2-40B4-BE49-F238E27FC236}">
                <a16:creationId xmlns:a16="http://schemas.microsoft.com/office/drawing/2014/main" id="{628109F9-B915-4E7D-AA6C-BDC4B5120D8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16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512299" y="4430007"/>
            <a:ext cx="487363" cy="487363"/>
          </a:xfrm>
          <a:prstGeom prst="rect">
            <a:avLst/>
          </a:prstGeom>
        </p:spPr>
      </p:pic>
      <p:pic>
        <p:nvPicPr>
          <p:cNvPr id="15" name="Picture 24" descr="A close up of a logo&#10;&#10;Description automatically generated">
            <a:extLst>
              <a:ext uri="{FF2B5EF4-FFF2-40B4-BE49-F238E27FC236}">
                <a16:creationId xmlns:a16="http://schemas.microsoft.com/office/drawing/2014/main" id="{59D7EF7B-2F74-4AA1-858B-23074880E04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061" y="-3208031"/>
            <a:ext cx="4937878" cy="2771258"/>
          </a:xfrm>
          <a:prstGeom prst="rect">
            <a:avLst/>
          </a:prstGeom>
        </p:spPr>
      </p:pic>
      <p:pic>
        <p:nvPicPr>
          <p:cNvPr id="16" name="Picture 30">
            <a:extLst>
              <a:ext uri="{FF2B5EF4-FFF2-40B4-BE49-F238E27FC236}">
                <a16:creationId xmlns:a16="http://schemas.microsoft.com/office/drawing/2014/main" id="{D7BDC37B-1D1C-48E5-816C-C36D827AEADC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190" y="2897699"/>
            <a:ext cx="2359728" cy="2183629"/>
          </a:xfrm>
          <a:prstGeom prst="rect">
            <a:avLst/>
          </a:prstGeom>
        </p:spPr>
      </p:pic>
      <p:grpSp>
        <p:nvGrpSpPr>
          <p:cNvPr id="17" name="Group 17">
            <a:extLst>
              <a:ext uri="{FF2B5EF4-FFF2-40B4-BE49-F238E27FC236}">
                <a16:creationId xmlns:a16="http://schemas.microsoft.com/office/drawing/2014/main" id="{EC24DD50-DE12-4AD4-8FEC-8D84AFCDD7C4}"/>
              </a:ext>
            </a:extLst>
          </p:cNvPr>
          <p:cNvGrpSpPr/>
          <p:nvPr/>
        </p:nvGrpSpPr>
        <p:grpSpPr>
          <a:xfrm>
            <a:off x="1838793" y="2846052"/>
            <a:ext cx="1585590" cy="1585588"/>
            <a:chOff x="1740753" y="2562737"/>
            <a:chExt cx="1833577" cy="1833577"/>
          </a:xfrm>
        </p:grpSpPr>
        <p:pic>
          <p:nvPicPr>
            <p:cNvPr id="18" name="Picture 7" descr="A picture containing invertebrate, animal&#10;&#10;Description automatically generated">
              <a:extLst>
                <a:ext uri="{FF2B5EF4-FFF2-40B4-BE49-F238E27FC236}">
                  <a16:creationId xmlns:a16="http://schemas.microsoft.com/office/drawing/2014/main" id="{8D31D48F-5B1D-42E6-BBAD-7E2FFE1467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0753" y="2562737"/>
              <a:ext cx="1833577" cy="1833577"/>
            </a:xfrm>
            <a:prstGeom prst="rect">
              <a:avLst/>
            </a:prstGeom>
          </p:spPr>
        </p:pic>
        <p:sp>
          <p:nvSpPr>
            <p:cNvPr id="19" name="Rectangle 16">
              <a:extLst>
                <a:ext uri="{FF2B5EF4-FFF2-40B4-BE49-F238E27FC236}">
                  <a16:creationId xmlns:a16="http://schemas.microsoft.com/office/drawing/2014/main" id="{0046DB46-D5C7-4EC7-B2BF-317D85AFA175}"/>
                </a:ext>
              </a:extLst>
            </p:cNvPr>
            <p:cNvSpPr/>
            <p:nvPr/>
          </p:nvSpPr>
          <p:spPr>
            <a:xfrm>
              <a:off x="1860959" y="3248182"/>
              <a:ext cx="1593167" cy="462688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20" name="Picture 39">
            <a:extLst>
              <a:ext uri="{FF2B5EF4-FFF2-40B4-BE49-F238E27FC236}">
                <a16:creationId xmlns:a16="http://schemas.microsoft.com/office/drawing/2014/main" id="{73FBB6DC-C3B8-4FCE-B3A6-E31E78A09A2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460555" y="2647741"/>
            <a:ext cx="536494" cy="499915"/>
          </a:xfrm>
          <a:prstGeom prst="rect">
            <a:avLst/>
          </a:prstGeom>
        </p:spPr>
      </p:pic>
      <p:pic>
        <p:nvPicPr>
          <p:cNvPr id="21" name="Picture 40">
            <a:extLst>
              <a:ext uri="{FF2B5EF4-FFF2-40B4-BE49-F238E27FC236}">
                <a16:creationId xmlns:a16="http://schemas.microsoft.com/office/drawing/2014/main" id="{91DEDF03-E5F5-4022-8790-286B25C1C11C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280787" y="2675549"/>
            <a:ext cx="536494" cy="499915"/>
          </a:xfrm>
          <a:prstGeom prst="rect">
            <a:avLst/>
          </a:prstGeom>
        </p:spPr>
      </p:pic>
      <p:pic>
        <p:nvPicPr>
          <p:cNvPr id="24" name="Picture 46">
            <a:extLst>
              <a:ext uri="{FF2B5EF4-FFF2-40B4-BE49-F238E27FC236}">
                <a16:creationId xmlns:a16="http://schemas.microsoft.com/office/drawing/2014/main" id="{80F44890-3E2D-4C44-8B72-E8E8A15DA662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136502" y="2561733"/>
            <a:ext cx="908383" cy="908383"/>
          </a:xfrm>
          <a:prstGeom prst="rect">
            <a:avLst/>
          </a:prstGeom>
        </p:spPr>
      </p:pic>
      <p:pic>
        <p:nvPicPr>
          <p:cNvPr id="25" name="1">
            <a:extLst>
              <a:ext uri="{FF2B5EF4-FFF2-40B4-BE49-F238E27FC236}">
                <a16:creationId xmlns:a16="http://schemas.microsoft.com/office/drawing/2014/main" id="{3FF90684-D12F-48F9-A4D4-91D34AC8145F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24234" y="5878944"/>
            <a:ext cx="1396105" cy="542591"/>
          </a:xfrm>
          <a:prstGeom prst="rect">
            <a:avLst/>
          </a:prstGeom>
        </p:spPr>
      </p:pic>
      <p:pic>
        <p:nvPicPr>
          <p:cNvPr id="26" name="Picture 14">
            <a:extLst>
              <a:ext uri="{FF2B5EF4-FFF2-40B4-BE49-F238E27FC236}">
                <a16:creationId xmlns:a16="http://schemas.microsoft.com/office/drawing/2014/main" id="{9166DE70-2BB8-43FE-AF60-805EEA022064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020" y="4294405"/>
            <a:ext cx="236951" cy="40056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04870D4-1C05-4F66-9EB5-9C3D36DAEB15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24811">
            <a:off x="292346" y="2378994"/>
            <a:ext cx="1299625" cy="563554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8E3E7CF4-A603-4FE8-9CE9-55C20DDC6A5D}"/>
              </a:ext>
            </a:extLst>
          </p:cNvPr>
          <p:cNvSpPr/>
          <p:nvPr/>
        </p:nvSpPr>
        <p:spPr>
          <a:xfrm>
            <a:off x="7594158" y="1391422"/>
            <a:ext cx="670560" cy="46166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?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51895EC9-9356-4C2D-A848-4F39441206AE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616" y="3208064"/>
            <a:ext cx="831285" cy="781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382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7.40741E-7 L 0.39623 -0.50324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05" y="-251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500"/>
                            </p:stCondLst>
                            <p:childTnLst>
                              <p:par>
                                <p:cTn id="3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9" dur="1000" fill="hold"/>
                                        <p:tgtEl>
                                          <p:spTgt spid="25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1" dur="4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9500"/>
                            </p:stCondLst>
                            <p:childTnLst>
                              <p:par>
                                <p:cTn id="4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623 -0.50324 L 0.13894 -0.24722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65" y="128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4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22" presetClass="exit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0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53" presetClass="exit" presetSubtype="3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25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55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8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21600000">
                                      <p:cBhvr>
                                        <p:cTn id="63" dur="2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wheelsp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12" presetClass="entr" presetSubtype="4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64" presetClass="path" presetSubtype="0" repeatCount="indefinite" accel="50000" decel="50000" autoRev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4.79167E-6 4.44444E-6 L 4.79167E-6 -0.01945 " pathEditMode="relative" rAng="0" ptsTypes="AA">
                                      <p:cBhvr>
                                        <p:cTn id="8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72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1" presetClass="mediacall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84" dur="4610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42" presetClass="path" presetSubtype="0" accel="5000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-4.375E-6 1.48148E-6 L -3.95833E-6 -1.48148E-6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 descr="D:\@P.Ha\khung anh\khung anh 1\SLGG_20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WordArt 10"/>
          <p:cNvSpPr>
            <a:spLocks noChangeArrowheads="1" noChangeShapeType="1" noTextEdit="1"/>
          </p:cNvSpPr>
          <p:nvPr/>
        </p:nvSpPr>
        <p:spPr bwMode="auto">
          <a:xfrm>
            <a:off x="2057400" y="2286000"/>
            <a:ext cx="7848600" cy="5943600"/>
          </a:xfrm>
          <a:prstGeom prst="rect">
            <a:avLst/>
          </a:prstGeom>
        </p:spPr>
        <p:txBody>
          <a:bodyPr wrap="none" fromWordArt="1">
            <a:prstTxWarp prst="textArchUpPour">
              <a:avLst>
                <a:gd name="adj1" fmla="val 10800004"/>
                <a:gd name="adj2" fmla="val 50000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3300"/>
                    </a:gs>
                  </a:gsLst>
                  <a:path path="rect">
                    <a:fillToRect l="50000" t="50000" r="50000" b="50000"/>
                  </a:path>
                </a:gradFill>
                <a:latin typeface="Times New Roman"/>
                <a:cs typeface="Times New Roman"/>
              </a:rPr>
              <a:t>Goodbye</a:t>
            </a:r>
          </a:p>
        </p:txBody>
      </p:sp>
    </p:spTree>
    <p:extLst>
      <p:ext uri="{BB962C8B-B14F-4D97-AF65-F5344CB8AC3E}">
        <p14:creationId xmlns:p14="http://schemas.microsoft.com/office/powerpoint/2010/main" val="1772275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83695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ùa con đi chợ - Hang truyện socnhi.com - Truyện tranh thiếu nhi!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14149"/>
            <a:ext cx="12192000" cy="6443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015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7874E0E-4EA5-4539-AE63-531CEF7166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85" r="15400" b="6796"/>
          <a:stretch/>
        </p:blipFill>
        <p:spPr>
          <a:xfrm>
            <a:off x="-99952" y="782841"/>
            <a:ext cx="3045763" cy="47939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CFF24D-FF15-4C68-80C2-120CDC9F7B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70" y="-455902"/>
            <a:ext cx="7635240" cy="72714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71A913-3563-491C-A410-4A5C7B19CD1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03" b="11698"/>
          <a:stretch/>
        </p:blipFill>
        <p:spPr>
          <a:xfrm>
            <a:off x="9125367" y="4513133"/>
            <a:ext cx="2610189" cy="2344867"/>
          </a:xfrm>
          <a:prstGeom prst="rect">
            <a:avLst/>
          </a:prstGeom>
        </p:spPr>
      </p:pic>
      <p:sp>
        <p:nvSpPr>
          <p:cNvPr id="8" name="Text Box 4">
            <a:extLst>
              <a:ext uri="{FF2B5EF4-FFF2-40B4-BE49-F238E27FC236}">
                <a16:creationId xmlns:a16="http://schemas.microsoft.com/office/drawing/2014/main" id="{83ECA7D0-1D30-4F42-A3E7-85D1559EFCDD}"/>
              </a:ext>
            </a:extLst>
          </p:cNvPr>
          <p:cNvSpPr txBox="1"/>
          <p:nvPr/>
        </p:nvSpPr>
        <p:spPr>
          <a:xfrm>
            <a:off x="723090" y="2985576"/>
            <a:ext cx="10323320" cy="1631212"/>
          </a:xfrm>
          <a:prstGeom prst="rect">
            <a:avLst/>
          </a:prstGeom>
          <a:noFill/>
          <a:ln w="9525">
            <a:noFill/>
          </a:ln>
        </p:spPr>
        <p:txBody>
          <a:bodyPr wrap="square" lIns="121917" tIns="60958" rIns="121917" bIns="60958">
            <a:spAutoFit/>
          </a:bodyPr>
          <a:lstStyle/>
          <a:p>
            <a:pPr algn="ctr" defTabSz="1219200">
              <a:spcBef>
                <a:spcPct val="50000"/>
              </a:spcBef>
            </a:pPr>
            <a:r>
              <a:rPr lang="en-US" altLang="en-US" sz="4400" b="1" u="sng">
                <a:solidFill>
                  <a:srgbClr val="FF0000"/>
                </a:solidFill>
                <a:latin typeface="UTM Avo" panose="02040603050506020204"/>
              </a:rPr>
              <a:t>Chính tả</a:t>
            </a:r>
          </a:p>
          <a:p>
            <a:pPr algn="ctr" defTabSz="1219200">
              <a:spcBef>
                <a:spcPct val="50000"/>
              </a:spcBef>
            </a:pPr>
            <a:r>
              <a:rPr lang="en-US" altLang="en-US" sz="3600" b="1">
                <a:solidFill>
                  <a:srgbClr val="0070C0"/>
                </a:solidFill>
                <a:latin typeface="UTM Avo" panose="02040603050506020204"/>
                <a:ea typeface="Arial" panose="020B0604020202020204" pitchFamily="34" charset="0"/>
              </a:rPr>
              <a:t>Tập chép: Rùa con đi chợ</a:t>
            </a:r>
            <a:endParaRPr lang="en-US" altLang="en-US" sz="3600" b="1" dirty="0">
              <a:solidFill>
                <a:srgbClr val="0070C0"/>
              </a:solidFill>
              <a:latin typeface="UTM Avo" panose="02040603050506020204"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70716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0947D7C-9257-4750-89A9-60C922FC02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148" y="523276"/>
            <a:ext cx="11913704" cy="633472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D5FECE6-AE7E-4B69-98C6-D414A40480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6383"/>
            <a:ext cx="2842591" cy="3001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5755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45929A9-1204-49EC-A68B-0736BBABFC4D}"/>
              </a:ext>
            </a:extLst>
          </p:cNvPr>
          <p:cNvSpPr txBox="1"/>
          <p:nvPr/>
        </p:nvSpPr>
        <p:spPr>
          <a:xfrm>
            <a:off x="410819" y="5722351"/>
            <a:ext cx="116776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solidFill>
                  <a:schemeClr val="accent5"/>
                </a:solidFill>
                <a:latin typeface="UTM Avo"/>
              </a:rPr>
              <a:t>Đoạn </a:t>
            </a:r>
            <a:r>
              <a:rPr lang="vi-VN" sz="2800">
                <a:solidFill>
                  <a:schemeClr val="accent5"/>
                </a:solidFill>
                <a:latin typeface="UTM Avo"/>
              </a:rPr>
              <a:t>thơ kể chuyện rùa con đi chợ mua hạt giống về gieo trồng. Rùa bò chậm nên đi từ đầu xuân, mùa hè mới đến cổng chợ</a:t>
            </a:r>
            <a:r>
              <a:rPr lang="en-US" sz="2800">
                <a:solidFill>
                  <a:schemeClr val="accent5"/>
                </a:solidFill>
                <a:latin typeface="UTM Avo"/>
              </a:rPr>
              <a:t>.</a:t>
            </a:r>
            <a:endParaRPr lang="en-US" sz="2800">
              <a:solidFill>
                <a:schemeClr val="accent5"/>
              </a:solidFill>
              <a:latin typeface="UTM Avo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17F9BBB-B576-49E2-B3AC-4E9CE48DBA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8457"/>
            <a:ext cx="8286750" cy="4333875"/>
          </a:xfrm>
          <a:prstGeom prst="rect">
            <a:avLst/>
          </a:prstGeom>
        </p:spPr>
      </p:pic>
      <p:sp>
        <p:nvSpPr>
          <p:cNvPr id="7" name="Rounded Rectangle 1">
            <a:extLst>
              <a:ext uri="{FF2B5EF4-FFF2-40B4-BE49-F238E27FC236}">
                <a16:creationId xmlns:a16="http://schemas.microsoft.com/office/drawing/2014/main" id="{E775F70C-3D04-4C49-9753-A42285C210F7}"/>
              </a:ext>
            </a:extLst>
          </p:cNvPr>
          <p:cNvSpPr/>
          <p:nvPr/>
        </p:nvSpPr>
        <p:spPr>
          <a:xfrm>
            <a:off x="2318147" y="4802333"/>
            <a:ext cx="6909589" cy="79429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defTabSz="512156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800" kern="0">
                <a:solidFill>
                  <a:prstClr val="black"/>
                </a:solidFill>
                <a:latin typeface="UTM Avo"/>
                <a:ea typeface="华康海报体W12(P)" panose="040B0C00000000000000" pitchFamily="82" charset="-122"/>
                <a:cs typeface="Times New Roman" pitchFamily="18" charset="0"/>
              </a:rPr>
              <a:t>Đoạn thơ trên nói đến con vật nào?</a:t>
            </a:r>
            <a:endParaRPr lang="vi-VN" altLang="zh-CN" sz="2800" kern="0" dirty="0">
              <a:solidFill>
                <a:prstClr val="black"/>
              </a:solidFill>
              <a:latin typeface="UTM Avo"/>
              <a:ea typeface="华康海报体W12(P)" panose="040B0C00000000000000" pitchFamily="82" charset="-122"/>
              <a:cs typeface="Times New Roman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A09C35A-6C86-456B-8FF9-92A309EE7F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82465" y="1135649"/>
            <a:ext cx="2840982" cy="299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83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17F9BBB-B576-49E2-B3AC-4E9CE48DBA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78" y="468458"/>
            <a:ext cx="8286750" cy="4333875"/>
          </a:xfrm>
          <a:prstGeom prst="rect">
            <a:avLst/>
          </a:prstGeom>
        </p:spPr>
      </p:pic>
      <p:sp>
        <p:nvSpPr>
          <p:cNvPr id="7" name="Rounded Rectangle 1">
            <a:extLst>
              <a:ext uri="{FF2B5EF4-FFF2-40B4-BE49-F238E27FC236}">
                <a16:creationId xmlns:a16="http://schemas.microsoft.com/office/drawing/2014/main" id="{E775F70C-3D04-4C49-9753-A42285C210F7}"/>
              </a:ext>
            </a:extLst>
          </p:cNvPr>
          <p:cNvSpPr/>
          <p:nvPr/>
        </p:nvSpPr>
        <p:spPr>
          <a:xfrm>
            <a:off x="2318147" y="4802333"/>
            <a:ext cx="8286750" cy="79429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defTabSz="512156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800" kern="0">
                <a:solidFill>
                  <a:prstClr val="black"/>
                </a:solidFill>
                <a:latin typeface="UTM Avo"/>
                <a:ea typeface="华康海报体W12(P)" panose="040B0C00000000000000" pitchFamily="82" charset="-122"/>
                <a:cs typeface="Times New Roman" pitchFamily="18" charset="0"/>
              </a:rPr>
              <a:t>Đoạn thơ có mấy câu, mỗi câu có mấy tiếng?</a:t>
            </a:r>
            <a:endParaRPr lang="vi-VN" altLang="zh-CN" sz="2800" kern="0" dirty="0">
              <a:solidFill>
                <a:prstClr val="black"/>
              </a:solidFill>
              <a:latin typeface="UTM Avo"/>
              <a:ea typeface="华康海报体W12(P)" panose="040B0C00000000000000" pitchFamily="82" charset="-122"/>
              <a:cs typeface="Times New Roman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A09C35A-6C86-456B-8FF9-92A309EE7F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82465" y="1135649"/>
            <a:ext cx="2840982" cy="2999492"/>
          </a:xfrm>
          <a:prstGeom prst="rect">
            <a:avLst/>
          </a:prstGeom>
        </p:spPr>
      </p:pic>
      <p:sp>
        <p:nvSpPr>
          <p:cNvPr id="6" name="Rounded Rectangle 1">
            <a:extLst>
              <a:ext uri="{FF2B5EF4-FFF2-40B4-BE49-F238E27FC236}">
                <a16:creationId xmlns:a16="http://schemas.microsoft.com/office/drawing/2014/main" id="{2CC32923-6E88-4012-B43D-327C60219DA2}"/>
              </a:ext>
            </a:extLst>
          </p:cNvPr>
          <p:cNvSpPr/>
          <p:nvPr/>
        </p:nvSpPr>
        <p:spPr>
          <a:xfrm>
            <a:off x="2318147" y="5866673"/>
            <a:ext cx="8286750" cy="79429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defTabSz="512156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800" kern="0">
                <a:solidFill>
                  <a:prstClr val="black"/>
                </a:solidFill>
                <a:latin typeface="UTM Avo"/>
                <a:ea typeface="华康海报体W12(P)" panose="040B0C00000000000000" pitchFamily="82" charset="-122"/>
                <a:cs typeface="Times New Roman" pitchFamily="18" charset="0"/>
              </a:rPr>
              <a:t>Nêu những chữ viết hoa? Tại sao viết hoa?</a:t>
            </a:r>
            <a:endParaRPr lang="vi-VN" altLang="zh-CN" sz="2800" kern="0" dirty="0">
              <a:solidFill>
                <a:prstClr val="black"/>
              </a:solidFill>
              <a:latin typeface="UTM Avo"/>
              <a:ea typeface="华康海报体W12(P)" panose="040B0C00000000000000" pitchFamily="82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305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439" y="1451194"/>
            <a:ext cx="9694488" cy="47458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6B61A64-4D26-496A-A782-989B0AA7206E}"/>
              </a:ext>
            </a:extLst>
          </p:cNvPr>
          <p:cNvSpPr txBox="1"/>
          <p:nvPr/>
        </p:nvSpPr>
        <p:spPr>
          <a:xfrm>
            <a:off x="9280395" y="2091698"/>
            <a:ext cx="311373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4400">
              <a:defRPr/>
            </a:pP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đầu xuân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just" defTabSz="914400">
              <a:defRPr/>
            </a:pP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hoa trái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just" defTabSz="914400">
              <a:defRPr/>
            </a:pP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bộn bề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just" defTabSz="914400">
              <a:defRPr/>
            </a:pP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hạt giống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just" defTabSz="914400">
              <a:defRPr/>
            </a:pP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trồng gieo</a:t>
            </a:r>
            <a:endParaRPr kumimoji="0" lang="en-US" sz="4000" b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/>
              <a:cs typeface="Times New Roman" panose="02020603050405020304" pitchFamily="18" charset="0"/>
            </a:endParaRPr>
          </a:p>
        </p:txBody>
      </p:sp>
      <p:sp>
        <p:nvSpPr>
          <p:cNvPr id="17" name="Rounded Rectangle 1">
            <a:extLst>
              <a:ext uri="{FF2B5EF4-FFF2-40B4-BE49-F238E27FC236}">
                <a16:creationId xmlns:a16="http://schemas.microsoft.com/office/drawing/2014/main" id="{73A17A1D-24FF-4BE0-9E16-29A3631AEDD4}"/>
              </a:ext>
            </a:extLst>
          </p:cNvPr>
          <p:cNvSpPr/>
          <p:nvPr/>
        </p:nvSpPr>
        <p:spPr>
          <a:xfrm>
            <a:off x="8533387" y="957619"/>
            <a:ext cx="3317408" cy="79429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512156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华康海报体W12(P)" panose="040B0C00000000000000" pitchFamily="82" charset="-122"/>
                <a:cs typeface="Times New Roman" pitchFamily="18" charset="0"/>
              </a:rPr>
              <a:t>LUYỆN</a:t>
            </a:r>
            <a:r>
              <a:rPr kumimoji="0" lang="en-US" altLang="zh-CN" sz="2400" b="1" i="0" u="none" strike="noStrike" kern="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华康海报体W12(P)" panose="040B0C00000000000000" pitchFamily="82" charset="-122"/>
                <a:cs typeface="Times New Roman" pitchFamily="18" charset="0"/>
              </a:rPr>
              <a:t> </a:t>
            </a:r>
            <a:r>
              <a:rPr lang="en-US" altLang="zh-CN" sz="2400" b="1" kern="0">
                <a:solidFill>
                  <a:prstClr val="black"/>
                </a:solidFill>
                <a:latin typeface="UTM Avo" panose="02040603050506020204" pitchFamily="18" charset="0"/>
                <a:ea typeface="华康海报体W12(P)" panose="040B0C00000000000000" pitchFamily="82" charset="-122"/>
                <a:cs typeface="Times New Roman" pitchFamily="18" charset="0"/>
              </a:rPr>
              <a:t>ĐỌC </a:t>
            </a:r>
            <a:r>
              <a:rPr kumimoji="0" lang="en-US" altLang="zh-CN" sz="2400" b="1" i="0" u="none" strike="noStrike" kern="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华康海报体W12(P)" panose="040B0C00000000000000" pitchFamily="82" charset="-122"/>
                <a:cs typeface="Times New Roman" pitchFamily="18" charset="0"/>
              </a:rPr>
              <a:t>TỪ KHÓ</a:t>
            </a:r>
            <a:endParaRPr kumimoji="0" lang="vi-VN" altLang="zh-CN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华康海报体W12(P)" panose="040B0C00000000000000" pitchFamily="82" charset="-122"/>
              <a:cs typeface="Times New Roman" pitchFamily="18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3175E57-E339-4A1B-8ECB-50AFC56F75AB}"/>
              </a:ext>
            </a:extLst>
          </p:cNvPr>
          <p:cNvCxnSpPr/>
          <p:nvPr/>
        </p:nvCxnSpPr>
        <p:spPr>
          <a:xfrm>
            <a:off x="8108988" y="588900"/>
            <a:ext cx="0" cy="6162254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961E4132-2489-44A9-B30B-DAD246F79D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36278"/>
            <a:ext cx="8004312" cy="497052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5F26EA9-813E-471D-B7B5-704FA93007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7583" y="4932219"/>
            <a:ext cx="3578087" cy="1818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6435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34">
            <a:extLst>
              <a:ext uri="{FF2B5EF4-FFF2-40B4-BE49-F238E27FC236}">
                <a16:creationId xmlns:a16="http://schemas.microsoft.com/office/drawing/2014/main" id="{620727F4-3998-4ED8-B57F-F51A65E71CE6}"/>
              </a:ext>
            </a:extLst>
          </p:cNvPr>
          <p:cNvSpPr/>
          <p:nvPr/>
        </p:nvSpPr>
        <p:spPr>
          <a:xfrm>
            <a:off x="4074863" y="1113934"/>
            <a:ext cx="4215697" cy="1462592"/>
          </a:xfrm>
          <a:custGeom>
            <a:avLst/>
            <a:gdLst>
              <a:gd name="connsiteX0" fmla="*/ 244547 w 2680699"/>
              <a:gd name="connsiteY0" fmla="*/ 136132 h 530189"/>
              <a:gd name="connsiteX1" fmla="*/ 115585 w 2680699"/>
              <a:gd name="connsiteY1" fmla="*/ 265094 h 530189"/>
              <a:gd name="connsiteX2" fmla="*/ 244547 w 2680699"/>
              <a:gd name="connsiteY2" fmla="*/ 394056 h 530189"/>
              <a:gd name="connsiteX3" fmla="*/ 373509 w 2680699"/>
              <a:gd name="connsiteY3" fmla="*/ 265094 h 530189"/>
              <a:gd name="connsiteX4" fmla="*/ 244547 w 2680699"/>
              <a:gd name="connsiteY4" fmla="*/ 136132 h 530189"/>
              <a:gd name="connsiteX5" fmla="*/ 88367 w 2680699"/>
              <a:gd name="connsiteY5" fmla="*/ 0 h 530189"/>
              <a:gd name="connsiteX6" fmla="*/ 2592332 w 2680699"/>
              <a:gd name="connsiteY6" fmla="*/ 0 h 530189"/>
              <a:gd name="connsiteX7" fmla="*/ 2680699 w 2680699"/>
              <a:gd name="connsiteY7" fmla="*/ 88367 h 530189"/>
              <a:gd name="connsiteX8" fmla="*/ 2680699 w 2680699"/>
              <a:gd name="connsiteY8" fmla="*/ 441822 h 530189"/>
              <a:gd name="connsiteX9" fmla="*/ 2592332 w 2680699"/>
              <a:gd name="connsiteY9" fmla="*/ 530189 h 530189"/>
              <a:gd name="connsiteX10" fmla="*/ 88367 w 2680699"/>
              <a:gd name="connsiteY10" fmla="*/ 530189 h 530189"/>
              <a:gd name="connsiteX11" fmla="*/ 0 w 2680699"/>
              <a:gd name="connsiteY11" fmla="*/ 441822 h 530189"/>
              <a:gd name="connsiteX12" fmla="*/ 0 w 2680699"/>
              <a:gd name="connsiteY12" fmla="*/ 88367 h 530189"/>
              <a:gd name="connsiteX13" fmla="*/ 88367 w 2680699"/>
              <a:gd name="connsiteY13" fmla="*/ 0 h 530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680699" h="530189">
                <a:moveTo>
                  <a:pt x="244547" y="136132"/>
                </a:moveTo>
                <a:cubicBezTo>
                  <a:pt x="173323" y="136132"/>
                  <a:pt x="115585" y="193870"/>
                  <a:pt x="115585" y="265094"/>
                </a:cubicBezTo>
                <a:cubicBezTo>
                  <a:pt x="115585" y="336318"/>
                  <a:pt x="173323" y="394056"/>
                  <a:pt x="244547" y="394056"/>
                </a:cubicBezTo>
                <a:cubicBezTo>
                  <a:pt x="315771" y="394056"/>
                  <a:pt x="373509" y="336318"/>
                  <a:pt x="373509" y="265094"/>
                </a:cubicBezTo>
                <a:cubicBezTo>
                  <a:pt x="373509" y="193870"/>
                  <a:pt x="315771" y="136132"/>
                  <a:pt x="244547" y="136132"/>
                </a:cubicBezTo>
                <a:close/>
                <a:moveTo>
                  <a:pt x="88367" y="0"/>
                </a:moveTo>
                <a:lnTo>
                  <a:pt x="2592332" y="0"/>
                </a:lnTo>
                <a:cubicBezTo>
                  <a:pt x="2641136" y="0"/>
                  <a:pt x="2680699" y="39563"/>
                  <a:pt x="2680699" y="88367"/>
                </a:cubicBezTo>
                <a:lnTo>
                  <a:pt x="2680699" y="441822"/>
                </a:lnTo>
                <a:cubicBezTo>
                  <a:pt x="2680699" y="490626"/>
                  <a:pt x="2641136" y="530189"/>
                  <a:pt x="2592332" y="530189"/>
                </a:cubicBezTo>
                <a:lnTo>
                  <a:pt x="88367" y="530189"/>
                </a:lnTo>
                <a:cubicBezTo>
                  <a:pt x="39563" y="530189"/>
                  <a:pt x="0" y="490626"/>
                  <a:pt x="0" y="441822"/>
                </a:cubicBezTo>
                <a:lnTo>
                  <a:pt x="0" y="88367"/>
                </a:lnTo>
                <a:cubicBezTo>
                  <a:pt x="0" y="39563"/>
                  <a:pt x="39563" y="0"/>
                  <a:pt x="88367" y="0"/>
                </a:cubicBezTo>
                <a:close/>
              </a:path>
            </a:pathLst>
          </a:custGeom>
          <a:solidFill>
            <a:srgbClr val="F7E3A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DA2773-D796-4DD4-8950-1C6596F8B465}"/>
              </a:ext>
            </a:extLst>
          </p:cNvPr>
          <p:cNvSpPr txBox="1"/>
          <p:nvPr/>
        </p:nvSpPr>
        <p:spPr>
          <a:xfrm>
            <a:off x="4721989" y="1350493"/>
            <a:ext cx="324319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1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 c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ầ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m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 viết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1 tay giữ trang vở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  <p:sp>
        <p:nvSpPr>
          <p:cNvPr id="11" name="文本框 6">
            <a:extLst>
              <a:ext uri="{FF2B5EF4-FFF2-40B4-BE49-F238E27FC236}">
                <a16:creationId xmlns:a16="http://schemas.microsoft.com/office/drawing/2014/main" id="{E4321C04-4102-4AF2-8B3F-444F8DDDAE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94037" y="418780"/>
            <a:ext cx="439575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marL="0" marR="0" lvl="0" indent="0" algn="ctr" defTabSz="5121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华康海报体W12(P)" panose="040B0C00000000000000" pitchFamily="82" charset="-122"/>
                <a:cs typeface="Times New Roman" pitchFamily="18" charset="0"/>
              </a:rPr>
              <a:t>Lưu ý tư thế ngồi viết </a:t>
            </a:r>
            <a:endParaRPr kumimoji="0" lang="zh-CN" altLang="en-US" sz="3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华康海报体W12(P)" panose="040B0C00000000000000" pitchFamily="82" charset="-122"/>
              <a:cs typeface="Times New Roman" pitchFamily="18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628775D-DEC4-4130-8E8D-A4A81868BA1B}"/>
              </a:ext>
            </a:extLst>
          </p:cNvPr>
          <p:cNvGrpSpPr/>
          <p:nvPr/>
        </p:nvGrpSpPr>
        <p:grpSpPr>
          <a:xfrm>
            <a:off x="3674771" y="3594122"/>
            <a:ext cx="3690453" cy="3294851"/>
            <a:chOff x="7271396" y="3464736"/>
            <a:chExt cx="4920604" cy="3294851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1D6AB0F-CDF4-4427-839C-0EC40E41654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271396" y="3464736"/>
              <a:ext cx="4920604" cy="3294851"/>
            </a:xfrm>
            <a:prstGeom prst="rect">
              <a:avLst/>
            </a:prstGeom>
          </p:spPr>
        </p:pic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8DE10B49-3CBF-44E6-873C-67A8D41236D3}"/>
                </a:ext>
              </a:extLst>
            </p:cNvPr>
            <p:cNvSpPr/>
            <p:nvPr/>
          </p:nvSpPr>
          <p:spPr>
            <a:xfrm>
              <a:off x="9581606" y="4636715"/>
              <a:ext cx="627017" cy="544681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3E1B3B7-BA28-48CF-B470-DA35CF986E79}"/>
                </a:ext>
              </a:extLst>
            </p:cNvPr>
            <p:cNvSpPr/>
            <p:nvPr/>
          </p:nvSpPr>
          <p:spPr>
            <a:xfrm>
              <a:off x="7359588" y="5112162"/>
              <a:ext cx="428758" cy="544681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grpSp>
        <p:nvGrpSpPr>
          <p:cNvPr id="17" name="组合 40">
            <a:extLst>
              <a:ext uri="{FF2B5EF4-FFF2-40B4-BE49-F238E27FC236}">
                <a16:creationId xmlns:a16="http://schemas.microsoft.com/office/drawing/2014/main" id="{F1E476E0-F293-455B-BD02-D22D2B311D3D}"/>
              </a:ext>
            </a:extLst>
          </p:cNvPr>
          <p:cNvGrpSpPr/>
          <p:nvPr/>
        </p:nvGrpSpPr>
        <p:grpSpPr>
          <a:xfrm rot="21020369">
            <a:off x="143711" y="2279938"/>
            <a:ext cx="3875055" cy="2040231"/>
            <a:chOff x="2561601" y="3694377"/>
            <a:chExt cx="3629722" cy="884856"/>
          </a:xfrm>
        </p:grpSpPr>
        <p:sp>
          <p:nvSpPr>
            <p:cNvPr id="18" name="Freeform: Shape 35">
              <a:extLst>
                <a:ext uri="{FF2B5EF4-FFF2-40B4-BE49-F238E27FC236}">
                  <a16:creationId xmlns:a16="http://schemas.microsoft.com/office/drawing/2014/main" id="{781FDEDD-DF46-4879-B48F-0F864008D18B}"/>
                </a:ext>
              </a:extLst>
            </p:cNvPr>
            <p:cNvSpPr/>
            <p:nvPr/>
          </p:nvSpPr>
          <p:spPr>
            <a:xfrm rot="565617">
              <a:off x="2561601" y="3861346"/>
              <a:ext cx="3629722" cy="717887"/>
            </a:xfrm>
            <a:custGeom>
              <a:avLst/>
              <a:gdLst>
                <a:gd name="connsiteX0" fmla="*/ 244547 w 2680699"/>
                <a:gd name="connsiteY0" fmla="*/ 136132 h 530189"/>
                <a:gd name="connsiteX1" fmla="*/ 115585 w 2680699"/>
                <a:gd name="connsiteY1" fmla="*/ 265094 h 530189"/>
                <a:gd name="connsiteX2" fmla="*/ 244547 w 2680699"/>
                <a:gd name="connsiteY2" fmla="*/ 394056 h 530189"/>
                <a:gd name="connsiteX3" fmla="*/ 373509 w 2680699"/>
                <a:gd name="connsiteY3" fmla="*/ 265094 h 530189"/>
                <a:gd name="connsiteX4" fmla="*/ 244547 w 2680699"/>
                <a:gd name="connsiteY4" fmla="*/ 136132 h 530189"/>
                <a:gd name="connsiteX5" fmla="*/ 88367 w 2680699"/>
                <a:gd name="connsiteY5" fmla="*/ 0 h 530189"/>
                <a:gd name="connsiteX6" fmla="*/ 2592332 w 2680699"/>
                <a:gd name="connsiteY6" fmla="*/ 0 h 530189"/>
                <a:gd name="connsiteX7" fmla="*/ 2680699 w 2680699"/>
                <a:gd name="connsiteY7" fmla="*/ 88367 h 530189"/>
                <a:gd name="connsiteX8" fmla="*/ 2680699 w 2680699"/>
                <a:gd name="connsiteY8" fmla="*/ 441822 h 530189"/>
                <a:gd name="connsiteX9" fmla="*/ 2592332 w 2680699"/>
                <a:gd name="connsiteY9" fmla="*/ 530189 h 530189"/>
                <a:gd name="connsiteX10" fmla="*/ 88367 w 2680699"/>
                <a:gd name="connsiteY10" fmla="*/ 530189 h 530189"/>
                <a:gd name="connsiteX11" fmla="*/ 0 w 2680699"/>
                <a:gd name="connsiteY11" fmla="*/ 441822 h 530189"/>
                <a:gd name="connsiteX12" fmla="*/ 0 w 2680699"/>
                <a:gd name="connsiteY12" fmla="*/ 88367 h 530189"/>
                <a:gd name="connsiteX13" fmla="*/ 88367 w 2680699"/>
                <a:gd name="connsiteY13" fmla="*/ 0 h 530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680699" h="530189">
                  <a:moveTo>
                    <a:pt x="244547" y="136132"/>
                  </a:moveTo>
                  <a:cubicBezTo>
                    <a:pt x="173323" y="136132"/>
                    <a:pt x="115585" y="193870"/>
                    <a:pt x="115585" y="265094"/>
                  </a:cubicBezTo>
                  <a:cubicBezTo>
                    <a:pt x="115585" y="336318"/>
                    <a:pt x="173323" y="394056"/>
                    <a:pt x="244547" y="394056"/>
                  </a:cubicBezTo>
                  <a:cubicBezTo>
                    <a:pt x="315771" y="394056"/>
                    <a:pt x="373509" y="336318"/>
                    <a:pt x="373509" y="265094"/>
                  </a:cubicBezTo>
                  <a:cubicBezTo>
                    <a:pt x="373509" y="193870"/>
                    <a:pt x="315771" y="136132"/>
                    <a:pt x="244547" y="136132"/>
                  </a:cubicBezTo>
                  <a:close/>
                  <a:moveTo>
                    <a:pt x="88367" y="0"/>
                  </a:moveTo>
                  <a:lnTo>
                    <a:pt x="2592332" y="0"/>
                  </a:lnTo>
                  <a:cubicBezTo>
                    <a:pt x="2641136" y="0"/>
                    <a:pt x="2680699" y="39563"/>
                    <a:pt x="2680699" y="88367"/>
                  </a:cubicBezTo>
                  <a:lnTo>
                    <a:pt x="2680699" y="441822"/>
                  </a:lnTo>
                  <a:cubicBezTo>
                    <a:pt x="2680699" y="490626"/>
                    <a:pt x="2641136" y="530189"/>
                    <a:pt x="2592332" y="530189"/>
                  </a:cubicBezTo>
                  <a:lnTo>
                    <a:pt x="88367" y="530189"/>
                  </a:lnTo>
                  <a:cubicBezTo>
                    <a:pt x="39563" y="530189"/>
                    <a:pt x="0" y="490626"/>
                    <a:pt x="0" y="441822"/>
                  </a:cubicBezTo>
                  <a:lnTo>
                    <a:pt x="0" y="88367"/>
                  </a:lnTo>
                  <a:cubicBezTo>
                    <a:pt x="0" y="39563"/>
                    <a:pt x="39563" y="0"/>
                    <a:pt x="88367" y="0"/>
                  </a:cubicBezTo>
                  <a:close/>
                </a:path>
              </a:pathLst>
            </a:custGeom>
            <a:solidFill>
              <a:srgbClr val="B0927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9" name="Rectangle 56">
              <a:extLst>
                <a:ext uri="{FF2B5EF4-FFF2-40B4-BE49-F238E27FC236}">
                  <a16:creationId xmlns:a16="http://schemas.microsoft.com/office/drawing/2014/main" id="{2549BAB5-648D-4642-84D8-005505E00446}"/>
                </a:ext>
              </a:extLst>
            </p:cNvPr>
            <p:cNvSpPr/>
            <p:nvPr/>
          </p:nvSpPr>
          <p:spPr>
            <a:xfrm rot="720999">
              <a:off x="4778057" y="3694377"/>
              <a:ext cx="1261884" cy="307777"/>
            </a:xfrm>
            <a:prstGeom prst="rect">
              <a:avLst/>
            </a:prstGeom>
          </p:spPr>
          <p:txBody>
            <a:bodyPr wrap="none">
              <a:norm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ADD YOUR TITLE</a:t>
              </a: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5D56A83C-C656-46FA-BE4B-297BC44219DB}"/>
              </a:ext>
            </a:extLst>
          </p:cNvPr>
          <p:cNvSpPr txBox="1"/>
          <p:nvPr/>
        </p:nvSpPr>
        <p:spPr>
          <a:xfrm>
            <a:off x="850249" y="2818297"/>
            <a:ext cx="317642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Thẳng lưng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.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Chân đặt thoải mái, đúng vị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trí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  <p:sp>
        <p:nvSpPr>
          <p:cNvPr id="21" name="Freeform: Shape 33">
            <a:extLst>
              <a:ext uri="{FF2B5EF4-FFF2-40B4-BE49-F238E27FC236}">
                <a16:creationId xmlns:a16="http://schemas.microsoft.com/office/drawing/2014/main" id="{36B825CD-B689-4EEA-9AA9-E8AF981183C6}"/>
              </a:ext>
            </a:extLst>
          </p:cNvPr>
          <p:cNvSpPr/>
          <p:nvPr/>
        </p:nvSpPr>
        <p:spPr>
          <a:xfrm rot="38486">
            <a:off x="7439810" y="2713867"/>
            <a:ext cx="3893141" cy="1593856"/>
          </a:xfrm>
          <a:custGeom>
            <a:avLst/>
            <a:gdLst>
              <a:gd name="connsiteX0" fmla="*/ 244547 w 2680699"/>
              <a:gd name="connsiteY0" fmla="*/ 136132 h 530189"/>
              <a:gd name="connsiteX1" fmla="*/ 115585 w 2680699"/>
              <a:gd name="connsiteY1" fmla="*/ 265094 h 530189"/>
              <a:gd name="connsiteX2" fmla="*/ 244547 w 2680699"/>
              <a:gd name="connsiteY2" fmla="*/ 394056 h 530189"/>
              <a:gd name="connsiteX3" fmla="*/ 373509 w 2680699"/>
              <a:gd name="connsiteY3" fmla="*/ 265094 h 530189"/>
              <a:gd name="connsiteX4" fmla="*/ 244547 w 2680699"/>
              <a:gd name="connsiteY4" fmla="*/ 136132 h 530189"/>
              <a:gd name="connsiteX5" fmla="*/ 88367 w 2680699"/>
              <a:gd name="connsiteY5" fmla="*/ 0 h 530189"/>
              <a:gd name="connsiteX6" fmla="*/ 2592332 w 2680699"/>
              <a:gd name="connsiteY6" fmla="*/ 0 h 530189"/>
              <a:gd name="connsiteX7" fmla="*/ 2680699 w 2680699"/>
              <a:gd name="connsiteY7" fmla="*/ 88367 h 530189"/>
              <a:gd name="connsiteX8" fmla="*/ 2680699 w 2680699"/>
              <a:gd name="connsiteY8" fmla="*/ 441822 h 530189"/>
              <a:gd name="connsiteX9" fmla="*/ 2592332 w 2680699"/>
              <a:gd name="connsiteY9" fmla="*/ 530189 h 530189"/>
              <a:gd name="connsiteX10" fmla="*/ 88367 w 2680699"/>
              <a:gd name="connsiteY10" fmla="*/ 530189 h 530189"/>
              <a:gd name="connsiteX11" fmla="*/ 0 w 2680699"/>
              <a:gd name="connsiteY11" fmla="*/ 441822 h 530189"/>
              <a:gd name="connsiteX12" fmla="*/ 0 w 2680699"/>
              <a:gd name="connsiteY12" fmla="*/ 88367 h 530189"/>
              <a:gd name="connsiteX13" fmla="*/ 88367 w 2680699"/>
              <a:gd name="connsiteY13" fmla="*/ 0 h 530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680699" h="530189">
                <a:moveTo>
                  <a:pt x="244547" y="136132"/>
                </a:moveTo>
                <a:cubicBezTo>
                  <a:pt x="173323" y="136132"/>
                  <a:pt x="115585" y="193870"/>
                  <a:pt x="115585" y="265094"/>
                </a:cubicBezTo>
                <a:cubicBezTo>
                  <a:pt x="115585" y="336318"/>
                  <a:pt x="173323" y="394056"/>
                  <a:pt x="244547" y="394056"/>
                </a:cubicBezTo>
                <a:cubicBezTo>
                  <a:pt x="315771" y="394056"/>
                  <a:pt x="373509" y="336318"/>
                  <a:pt x="373509" y="265094"/>
                </a:cubicBezTo>
                <a:cubicBezTo>
                  <a:pt x="373509" y="193870"/>
                  <a:pt x="315771" y="136132"/>
                  <a:pt x="244547" y="136132"/>
                </a:cubicBezTo>
                <a:close/>
                <a:moveTo>
                  <a:pt x="88367" y="0"/>
                </a:moveTo>
                <a:lnTo>
                  <a:pt x="2592332" y="0"/>
                </a:lnTo>
                <a:cubicBezTo>
                  <a:pt x="2641136" y="0"/>
                  <a:pt x="2680699" y="39563"/>
                  <a:pt x="2680699" y="88367"/>
                </a:cubicBezTo>
                <a:lnTo>
                  <a:pt x="2680699" y="441822"/>
                </a:lnTo>
                <a:cubicBezTo>
                  <a:pt x="2680699" y="490626"/>
                  <a:pt x="2641136" y="530189"/>
                  <a:pt x="2592332" y="530189"/>
                </a:cubicBezTo>
                <a:lnTo>
                  <a:pt x="88367" y="530189"/>
                </a:lnTo>
                <a:cubicBezTo>
                  <a:pt x="39563" y="530189"/>
                  <a:pt x="0" y="490626"/>
                  <a:pt x="0" y="441822"/>
                </a:cubicBezTo>
                <a:lnTo>
                  <a:pt x="0" y="88367"/>
                </a:lnTo>
                <a:cubicBezTo>
                  <a:pt x="0" y="39563"/>
                  <a:pt x="39563" y="0"/>
                  <a:pt x="88367" y="0"/>
                </a:cubicBezTo>
                <a:close/>
              </a:path>
            </a:pathLst>
          </a:custGeom>
          <a:solidFill>
            <a:srgbClr val="A5C0A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C4AC33F-3DF3-47C5-B924-DFE4F9711D4D}"/>
              </a:ext>
            </a:extLst>
          </p:cNvPr>
          <p:cNvSpPr txBox="1"/>
          <p:nvPr/>
        </p:nvSpPr>
        <p:spPr>
          <a:xfrm>
            <a:off x="8165326" y="2818297"/>
            <a:ext cx="317642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Khoảng cách từ mắt đến vở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 25 đến 30 cm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2189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1" grpId="0"/>
      <p:bldP spid="20" grpId="0"/>
      <p:bldP spid="21" grpId="0" animBg="1"/>
      <p:bldP spid="22" grpId="0"/>
    </p:bldLst>
  </p:timing>
</p:sld>
</file>

<file path=ppt/theme/theme1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264</TotalTime>
  <Words>227</Words>
  <Application>Microsoft Office PowerPoint</Application>
  <PresentationFormat>Widescreen</PresentationFormat>
  <Paragraphs>59</Paragraphs>
  <Slides>23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36" baseType="lpstr">
      <vt:lpstr>宋体</vt:lpstr>
      <vt:lpstr>Arial</vt:lpstr>
      <vt:lpstr>Arial-Rounded</vt:lpstr>
      <vt:lpstr>Calibri</vt:lpstr>
      <vt:lpstr>Calibri Light</vt:lpstr>
      <vt:lpstr>HP001 4 hàng</vt:lpstr>
      <vt:lpstr>Tahoma</vt:lpstr>
      <vt:lpstr>Times New Roman</vt:lpstr>
      <vt:lpstr>UTM Avo</vt:lpstr>
      <vt:lpstr>华康海报体W12(P)</vt:lpstr>
      <vt:lpstr>4_Office Theme</vt:lpstr>
      <vt:lpstr>1_Office Theme</vt:lpstr>
      <vt:lpstr>13_Office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Dell</cp:lastModifiedBy>
  <cp:revision>19</cp:revision>
  <dcterms:created xsi:type="dcterms:W3CDTF">2021-01-19T08:33:08Z</dcterms:created>
  <dcterms:modified xsi:type="dcterms:W3CDTF">2024-04-08T07:21:51Z</dcterms:modified>
</cp:coreProperties>
</file>