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6"/>
  </p:notesMasterIdLst>
  <p:sldIdLst>
    <p:sldId id="545" r:id="rId3"/>
    <p:sldId id="526" r:id="rId4"/>
    <p:sldId id="264" r:id="rId5"/>
    <p:sldId id="256" r:id="rId6"/>
    <p:sldId id="257" r:id="rId7"/>
    <p:sldId id="265" r:id="rId8"/>
    <p:sldId id="266" r:id="rId9"/>
    <p:sldId id="544" r:id="rId10"/>
    <p:sldId id="268" r:id="rId11"/>
    <p:sldId id="535" r:id="rId12"/>
    <p:sldId id="306" r:id="rId13"/>
    <p:sldId id="527" r:id="rId14"/>
    <p:sldId id="536" r:id="rId15"/>
    <p:sldId id="313" r:id="rId16"/>
    <p:sldId id="314" r:id="rId17"/>
    <p:sldId id="315" r:id="rId18"/>
    <p:sldId id="537" r:id="rId19"/>
    <p:sldId id="474" r:id="rId20"/>
    <p:sldId id="540" r:id="rId21"/>
    <p:sldId id="524" r:id="rId22"/>
    <p:sldId id="542" r:id="rId23"/>
    <p:sldId id="543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C307F-551A-4788-B44B-50E62AFBAE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A3887-0364-4568-890C-56506F68B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3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1116-2EEE-48BB-8511-59D291E5D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2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2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8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3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05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98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5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5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5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27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16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6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2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214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9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2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3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8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2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1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17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8.xml"/><Relationship Id="rId10" Type="http://schemas.openxmlformats.org/officeDocument/2006/relationships/image" Target="../media/image20.png"/><Relationship Id="rId19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jp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069" y="2197952"/>
            <a:ext cx="11993218" cy="165576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19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</a:t>
            </a:r>
            <a:r>
              <a:rPr lang="en-US" sz="19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10: LỚN HƠN, DẤU &gt;. </a:t>
            </a:r>
          </a:p>
          <a:p>
            <a:pPr>
              <a:lnSpc>
                <a:spcPct val="150000"/>
              </a:lnSpc>
            </a:pPr>
            <a:r>
              <a:rPr lang="en-US" sz="19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BÉ HƠN, DẤU &lt;. BẰNG NHAU, DẤU =</a:t>
            </a: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951690" y="195050"/>
            <a:ext cx="148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7BEE8A-1861-4CC0-975A-8A2B7596DB63}"/>
              </a:ext>
            </a:extLst>
          </p:cNvPr>
          <p:cNvSpPr txBox="1">
            <a:spLocks/>
          </p:cNvSpPr>
          <p:nvPr/>
        </p:nvSpPr>
        <p:spPr>
          <a:xfrm>
            <a:off x="1524000" y="4218600"/>
            <a:ext cx="9144000" cy="96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(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Tiết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08FC971-3B75-4E87-87C0-6CB436D7D34B}"/>
              </a:ext>
            </a:extLst>
          </p:cNvPr>
          <p:cNvSpPr txBox="1">
            <a:spLocks/>
          </p:cNvSpPr>
          <p:nvPr/>
        </p:nvSpPr>
        <p:spPr>
          <a:xfrm>
            <a:off x="1524000" y="120396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370835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1FB03501-12BC-48E2-BFC1-29E9860DC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8638" r="65140" b="46021"/>
          <a:stretch/>
        </p:blipFill>
        <p:spPr>
          <a:xfrm>
            <a:off x="1330036" y="1888488"/>
            <a:ext cx="2646218" cy="334004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CC261EC-F00D-4735-A7BA-5953FA7CE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6" t="6667" r="38109" b="47991"/>
          <a:stretch/>
        </p:blipFill>
        <p:spPr>
          <a:xfrm>
            <a:off x="5334000" y="1980100"/>
            <a:ext cx="2646218" cy="334004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413D225-5377-43A7-B72D-285544473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6250" r="10858" b="48408"/>
          <a:stretch/>
        </p:blipFill>
        <p:spPr>
          <a:xfrm>
            <a:off x="8963892" y="1980101"/>
            <a:ext cx="2646218" cy="3340044"/>
          </a:xfrm>
          <a:prstGeom prst="rect">
            <a:avLst/>
          </a:prstGeom>
        </p:spPr>
      </p:pic>
      <p:sp>
        <p:nvSpPr>
          <p:cNvPr id="6" name="TextBox 26">
            <a:extLst>
              <a:ext uri="{FF2B5EF4-FFF2-40B4-BE49-F238E27FC236}">
                <a16:creationId xmlns:a16="http://schemas.microsoft.com/office/drawing/2014/main" id="{283A5BCC-D6AF-4A31-89E5-0D547F1E21BE}"/>
              </a:ext>
            </a:extLst>
          </p:cNvPr>
          <p:cNvSpPr txBox="1"/>
          <p:nvPr/>
        </p:nvSpPr>
        <p:spPr>
          <a:xfrm>
            <a:off x="928257" y="1980100"/>
            <a:ext cx="1271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0FC8DE27-B739-477F-8B74-5B8AB85706C0}"/>
              </a:ext>
            </a:extLst>
          </p:cNvPr>
          <p:cNvSpPr txBox="1"/>
          <p:nvPr/>
        </p:nvSpPr>
        <p:spPr>
          <a:xfrm>
            <a:off x="4959928" y="1942265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C6B0BEF0-43FC-4F35-90C1-00707644AB8D}"/>
              </a:ext>
            </a:extLst>
          </p:cNvPr>
          <p:cNvSpPr txBox="1"/>
          <p:nvPr/>
        </p:nvSpPr>
        <p:spPr>
          <a:xfrm>
            <a:off x="8717975" y="1860363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</p:spTree>
    <p:extLst>
      <p:ext uri="{BB962C8B-B14F-4D97-AF65-F5344CB8AC3E}">
        <p14:creationId xmlns:p14="http://schemas.microsoft.com/office/powerpoint/2010/main" val="370259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ập_viết_chữ_đẹp (10)">
            <a:extLst>
              <a:ext uri="{FF2B5EF4-FFF2-40B4-BE49-F238E27FC236}">
                <a16:creationId xmlns:a16="http://schemas.microsoft.com/office/drawing/2014/main" id="{B157746B-39F5-42A1-8530-CA9ED75C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" y="3048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Tập_viết_chữ_đẹp (10)">
            <a:extLst>
              <a:ext uri="{FF2B5EF4-FFF2-40B4-BE49-F238E27FC236}">
                <a16:creationId xmlns:a16="http://schemas.microsoft.com/office/drawing/2014/main" id="{A04EA255-69AE-418B-B1EF-06869525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2794000" y="3048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Tập_viết_chữ_đẹp (10)">
            <a:extLst>
              <a:ext uri="{FF2B5EF4-FFF2-40B4-BE49-F238E27FC236}">
                <a16:creationId xmlns:a16="http://schemas.microsoft.com/office/drawing/2014/main" id="{6C59278D-191F-4656-898D-D973366F8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0" y="3048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Tập_viết_chữ_đẹp (10)">
            <a:extLst>
              <a:ext uri="{FF2B5EF4-FFF2-40B4-BE49-F238E27FC236}">
                <a16:creationId xmlns:a16="http://schemas.microsoft.com/office/drawing/2014/main" id="{392323B9-2D3E-497B-9177-36806CC9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7366000" y="3048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Tập_viết_chữ_đẹp (10)">
            <a:extLst>
              <a:ext uri="{FF2B5EF4-FFF2-40B4-BE49-F238E27FC236}">
                <a16:creationId xmlns:a16="http://schemas.microsoft.com/office/drawing/2014/main" id="{9107A708-BC16-40A9-9C41-7DCBBF80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9652000" y="3048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Tập_viết_chữ_đẹp (10)">
            <a:extLst>
              <a:ext uri="{FF2B5EF4-FFF2-40B4-BE49-F238E27FC236}">
                <a16:creationId xmlns:a16="http://schemas.microsoft.com/office/drawing/2014/main" id="{8F4AD5EE-94C7-481A-B559-3D9B37CBB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" y="19050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Tập_viết_chữ_đẹp (10)">
            <a:extLst>
              <a:ext uri="{FF2B5EF4-FFF2-40B4-BE49-F238E27FC236}">
                <a16:creationId xmlns:a16="http://schemas.microsoft.com/office/drawing/2014/main" id="{FBE7B1F7-C450-4322-A86E-0037D4F07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2794000" y="19050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" descr="Tập_viết_chữ_đẹp (10)">
            <a:extLst>
              <a:ext uri="{FF2B5EF4-FFF2-40B4-BE49-F238E27FC236}">
                <a16:creationId xmlns:a16="http://schemas.microsoft.com/office/drawing/2014/main" id="{8C02DCA3-426D-4A30-B246-0ABE49AFB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0" y="19050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" descr="Tập_viết_chữ_đẹp (10)">
            <a:extLst>
              <a:ext uri="{FF2B5EF4-FFF2-40B4-BE49-F238E27FC236}">
                <a16:creationId xmlns:a16="http://schemas.microsoft.com/office/drawing/2014/main" id="{5E08B714-161E-4687-A32B-E55D29EB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7366000" y="1912938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" descr="Tập_viết_chữ_đẹp (10)">
            <a:extLst>
              <a:ext uri="{FF2B5EF4-FFF2-40B4-BE49-F238E27FC236}">
                <a16:creationId xmlns:a16="http://schemas.microsoft.com/office/drawing/2014/main" id="{749DE31A-7E21-4FF1-B817-50DA66AD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9652000" y="19050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" descr="Tập_viết_chữ_đẹp (10)">
            <a:extLst>
              <a:ext uri="{FF2B5EF4-FFF2-40B4-BE49-F238E27FC236}">
                <a16:creationId xmlns:a16="http://schemas.microsoft.com/office/drawing/2014/main" id="{43FCF238-43AC-442B-A302-EDBEC1FE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" y="51054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 descr="Tập_viết_chữ_đẹp (10)">
            <a:extLst>
              <a:ext uri="{FF2B5EF4-FFF2-40B4-BE49-F238E27FC236}">
                <a16:creationId xmlns:a16="http://schemas.microsoft.com/office/drawing/2014/main" id="{6470761D-A3C6-4F8A-A596-8F94E82A8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0" y="35052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" descr="Tập_viết_chữ_đẹp (10)">
            <a:extLst>
              <a:ext uri="{FF2B5EF4-FFF2-40B4-BE49-F238E27FC236}">
                <a16:creationId xmlns:a16="http://schemas.microsoft.com/office/drawing/2014/main" id="{F7020F08-D6D3-4E04-A1DC-B6E44A46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7366000" y="35052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" descr="Tập_viết_chữ_đẹp (10)">
            <a:extLst>
              <a:ext uri="{FF2B5EF4-FFF2-40B4-BE49-F238E27FC236}">
                <a16:creationId xmlns:a16="http://schemas.microsoft.com/office/drawing/2014/main" id="{39EFAB4E-DEFD-419A-99FB-96A8A7D0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9652000" y="35052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" descr="Tập_viết_chữ_đẹp (10)">
            <a:extLst>
              <a:ext uri="{FF2B5EF4-FFF2-40B4-BE49-F238E27FC236}">
                <a16:creationId xmlns:a16="http://schemas.microsoft.com/office/drawing/2014/main" id="{3AB16858-AA04-478B-8CC2-DA9B08EF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2794000" y="35052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" descr="Tập_viết_chữ_đẹp (10)">
            <a:extLst>
              <a:ext uri="{FF2B5EF4-FFF2-40B4-BE49-F238E27FC236}">
                <a16:creationId xmlns:a16="http://schemas.microsoft.com/office/drawing/2014/main" id="{7E787792-0D4C-47D5-A523-1DE29CEF4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" y="35052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" descr="Tập_viết_chữ_đẹp (10)">
            <a:extLst>
              <a:ext uri="{FF2B5EF4-FFF2-40B4-BE49-F238E27FC236}">
                <a16:creationId xmlns:a16="http://schemas.microsoft.com/office/drawing/2014/main" id="{F6C0DA91-DDE3-4949-9786-CAFA6063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5080000" y="51054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" descr="Tập_viết_chữ_đẹp (10)">
            <a:extLst>
              <a:ext uri="{FF2B5EF4-FFF2-40B4-BE49-F238E27FC236}">
                <a16:creationId xmlns:a16="http://schemas.microsoft.com/office/drawing/2014/main" id="{C2280637-970D-40E6-9863-0FD25890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7366000" y="51054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" descr="Tập_viết_chữ_đẹp (10)">
            <a:extLst>
              <a:ext uri="{FF2B5EF4-FFF2-40B4-BE49-F238E27FC236}">
                <a16:creationId xmlns:a16="http://schemas.microsoft.com/office/drawing/2014/main" id="{F7C69CB9-9044-4530-ADD8-B89DF73BE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9658350" y="51054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" descr="Tập_viết_chữ_đẹp (10)">
            <a:extLst>
              <a:ext uri="{FF2B5EF4-FFF2-40B4-BE49-F238E27FC236}">
                <a16:creationId xmlns:a16="http://schemas.microsoft.com/office/drawing/2014/main" id="{8AE1EE73-0497-4736-AB93-7FF530DA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 t="15289" r="18436" b="71027"/>
          <a:stretch>
            <a:fillRect/>
          </a:stretch>
        </p:blipFill>
        <p:spPr bwMode="auto">
          <a:xfrm>
            <a:off x="2774950" y="5105400"/>
            <a:ext cx="23050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5">
            <a:extLst>
              <a:ext uri="{FF2B5EF4-FFF2-40B4-BE49-F238E27FC236}">
                <a16:creationId xmlns:a16="http://schemas.microsoft.com/office/drawing/2014/main" id="{6C7E80AD-FE36-43D3-BACD-88CCA5B66C05}"/>
              </a:ext>
            </a:extLst>
          </p:cNvPr>
          <p:cNvSpPr txBox="1">
            <a:spLocks/>
          </p:cNvSpPr>
          <p:nvPr/>
        </p:nvSpPr>
        <p:spPr>
          <a:xfrm>
            <a:off x="609600" y="1447800"/>
            <a:ext cx="9888538" cy="762000"/>
          </a:xfrm>
          <a:prstGeom prst="rect">
            <a:avLst/>
          </a:prstGeom>
        </p:spPr>
        <p:txBody>
          <a:bodyPr lIns="91429" tIns="45715" rIns="91429" bIns="45715" anchor="ctr"/>
          <a:lstStyle/>
          <a:p>
            <a:pPr algn="ctr" defTabSz="914290" fontAlgn="auto">
              <a:spcAft>
                <a:spcPts val="0"/>
              </a:spcAft>
              <a:defRPr/>
            </a:pPr>
            <a:r>
              <a:rPr lang="en-US" sz="4000" b="1" dirty="0" err="1">
                <a:latin typeface="HP001 4 hàng" pitchFamily="34" charset="0"/>
                <a:ea typeface="+mj-ea"/>
                <a:cs typeface="+mj-cs"/>
              </a:rPr>
              <a:t>Toán</a:t>
            </a:r>
            <a:endParaRPr lang="en-US" sz="4000" b="1" dirty="0">
              <a:latin typeface="HP001 4 hàng" pitchFamily="34" charset="0"/>
              <a:ea typeface="+mj-ea"/>
              <a:cs typeface="+mj-cs"/>
            </a:endParaRPr>
          </a:p>
        </p:txBody>
      </p:sp>
      <p:sp>
        <p:nvSpPr>
          <p:cNvPr id="26" name="Text Box 49">
            <a:extLst>
              <a:ext uri="{FF2B5EF4-FFF2-40B4-BE49-F238E27FC236}">
                <a16:creationId xmlns:a16="http://schemas.microsoft.com/office/drawing/2014/main" id="{1AF90C1F-9A55-4CD3-A4F4-2F226A6A5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65338"/>
            <a:ext cx="9007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</a:rPr>
              <a:t>Lớn hơn, dấu &gt; ; Bé hơn, dấu &lt;</a:t>
            </a:r>
          </a:p>
        </p:txBody>
      </p:sp>
      <p:sp>
        <p:nvSpPr>
          <p:cNvPr id="27" name="Text Box 49">
            <a:extLst>
              <a:ext uri="{FF2B5EF4-FFF2-40B4-BE49-F238E27FC236}">
                <a16:creationId xmlns:a16="http://schemas.microsoft.com/office/drawing/2014/main" id="{8FDA2AF0-004C-4649-AFF4-88B2A9D2D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2854325"/>
            <a:ext cx="9007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</a:rPr>
              <a:t>Bằng nhau, dấu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9763443-293D-4289-B9E3-7B5D17D96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8638" r="65140" b="46021"/>
          <a:stretch/>
        </p:blipFill>
        <p:spPr>
          <a:xfrm>
            <a:off x="1357746" y="993978"/>
            <a:ext cx="2161308" cy="2727993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9ADAEA9C-5F89-4899-95A0-1A1049746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6" t="6667" r="38109" b="47991"/>
          <a:stretch/>
        </p:blipFill>
        <p:spPr>
          <a:xfrm>
            <a:off x="5361710" y="1085590"/>
            <a:ext cx="2161308" cy="2727993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36F0A9B7-461F-4F4A-BEDF-907A1254F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6250" r="10858" b="48408"/>
          <a:stretch/>
        </p:blipFill>
        <p:spPr>
          <a:xfrm>
            <a:off x="8991602" y="1085591"/>
            <a:ext cx="2161308" cy="2727993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85D2A6D-08E3-4E53-992A-E9E78070F86A}"/>
              </a:ext>
            </a:extLst>
          </p:cNvPr>
          <p:cNvSpPr/>
          <p:nvPr/>
        </p:nvSpPr>
        <p:spPr>
          <a:xfrm>
            <a:off x="1108361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D095DB5-1E5E-46A3-9031-4057F99352ED}"/>
              </a:ext>
            </a:extLst>
          </p:cNvPr>
          <p:cNvSpPr/>
          <p:nvPr/>
        </p:nvSpPr>
        <p:spPr>
          <a:xfrm>
            <a:off x="2867894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0600BBC-5B25-4AC6-8AD5-85B651A9113E}"/>
              </a:ext>
            </a:extLst>
          </p:cNvPr>
          <p:cNvSpPr txBox="1"/>
          <p:nvPr/>
        </p:nvSpPr>
        <p:spPr>
          <a:xfrm>
            <a:off x="1177636" y="5203161"/>
            <a:ext cx="361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một</a:t>
            </a:r>
            <a:endParaRPr lang="en-US" sz="3200" b="1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466CF45-1B2B-4AA0-AF91-D4971B54D6E9}"/>
              </a:ext>
            </a:extLst>
          </p:cNvPr>
          <p:cNvSpPr txBox="1"/>
          <p:nvPr/>
        </p:nvSpPr>
        <p:spPr>
          <a:xfrm>
            <a:off x="1176331" y="4434439"/>
            <a:ext cx="227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4     &gt;     1  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6EDE0056-392A-430F-A132-3388CA2D3D1A}"/>
              </a:ext>
            </a:extLst>
          </p:cNvPr>
          <p:cNvSpPr txBox="1"/>
          <p:nvPr/>
        </p:nvSpPr>
        <p:spPr>
          <a:xfrm>
            <a:off x="2050471" y="5911047"/>
            <a:ext cx="264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endParaRPr lang="en-US" sz="3200" b="1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9ADF82C8-587C-4A9C-9A90-9D44CC844BB5}"/>
              </a:ext>
            </a:extLst>
          </p:cNvPr>
          <p:cNvSpPr/>
          <p:nvPr/>
        </p:nvSpPr>
        <p:spPr>
          <a:xfrm>
            <a:off x="5098472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801AB04-DDA8-4438-A520-088F9A65BF5B}"/>
              </a:ext>
            </a:extLst>
          </p:cNvPr>
          <p:cNvSpPr/>
          <p:nvPr/>
        </p:nvSpPr>
        <p:spPr>
          <a:xfrm>
            <a:off x="6941133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072A976A-E48A-4C1B-A0AB-107971AF2B57}"/>
              </a:ext>
            </a:extLst>
          </p:cNvPr>
          <p:cNvSpPr txBox="1"/>
          <p:nvPr/>
        </p:nvSpPr>
        <p:spPr>
          <a:xfrm>
            <a:off x="5136566" y="5203161"/>
            <a:ext cx="353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Hai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năm</a:t>
            </a:r>
            <a:endParaRPr lang="en-US" sz="3200" b="1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4AB90865-8C43-4B6B-A170-8322BEEF89FF}"/>
              </a:ext>
            </a:extLst>
          </p:cNvPr>
          <p:cNvSpPr txBox="1"/>
          <p:nvPr/>
        </p:nvSpPr>
        <p:spPr>
          <a:xfrm>
            <a:off x="5167742" y="4451409"/>
            <a:ext cx="235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2     &lt;     5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6B97AE8A-F0D9-4163-85EF-AB51E231D4C2}"/>
              </a:ext>
            </a:extLst>
          </p:cNvPr>
          <p:cNvSpPr txBox="1"/>
          <p:nvPr/>
        </p:nvSpPr>
        <p:spPr>
          <a:xfrm>
            <a:off x="5971307" y="5911047"/>
            <a:ext cx="27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hơn</a:t>
            </a:r>
            <a:endParaRPr lang="en-US" sz="3200" b="1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C37A5092-3191-4B94-898F-4288EE3AC72D}"/>
              </a:ext>
            </a:extLst>
          </p:cNvPr>
          <p:cNvSpPr/>
          <p:nvPr/>
        </p:nvSpPr>
        <p:spPr>
          <a:xfrm>
            <a:off x="8714509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C11F8807-7B62-420F-8F7B-F66B2518998C}"/>
              </a:ext>
            </a:extLst>
          </p:cNvPr>
          <p:cNvSpPr/>
          <p:nvPr/>
        </p:nvSpPr>
        <p:spPr>
          <a:xfrm>
            <a:off x="10612587" y="3757868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A4771F24-C64A-44F2-A2B3-8900AB6C45D6}"/>
              </a:ext>
            </a:extLst>
          </p:cNvPr>
          <p:cNvSpPr txBox="1"/>
          <p:nvPr/>
        </p:nvSpPr>
        <p:spPr>
          <a:xfrm>
            <a:off x="8714509" y="5203161"/>
            <a:ext cx="3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Ba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/>
              <a:t>ba</a:t>
            </a:r>
            <a:r>
              <a:rPr lang="en-US" sz="3200" b="1" dirty="0"/>
              <a:t>.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C746E0FB-AF4B-4729-B5C1-F6E3600DA515}"/>
              </a:ext>
            </a:extLst>
          </p:cNvPr>
          <p:cNvSpPr txBox="1"/>
          <p:nvPr/>
        </p:nvSpPr>
        <p:spPr>
          <a:xfrm>
            <a:off x="8783780" y="4420677"/>
            <a:ext cx="264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3      =     3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4929CD5B-889D-4B07-AC2E-5CF92A316BE8}"/>
              </a:ext>
            </a:extLst>
          </p:cNvPr>
          <p:cNvSpPr txBox="1"/>
          <p:nvPr/>
        </p:nvSpPr>
        <p:spPr>
          <a:xfrm>
            <a:off x="9587344" y="5911047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Dấu</a:t>
            </a:r>
            <a:r>
              <a:rPr lang="en-US" sz="3200" b="1" dirty="0"/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bằng</a:t>
            </a:r>
            <a:endParaRPr lang="en-US" sz="3200" b="1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2F9DFA2-3832-4076-87F9-03E2DBD1E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31" y="5760226"/>
            <a:ext cx="913102" cy="86252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BD5F465-206E-4AC0-B27C-8EC18DC9A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472" y="5736337"/>
            <a:ext cx="913102" cy="88320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C5FC1EE-4097-4B8C-B98E-031FF94B7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3780" y="5701914"/>
            <a:ext cx="834736" cy="872192"/>
          </a:xfrm>
          <a:prstGeom prst="rect">
            <a:avLst/>
          </a:prstGeom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id="{4C3A0CBA-4A43-401B-95EC-F2E0130B9A82}"/>
              </a:ext>
            </a:extLst>
          </p:cNvPr>
          <p:cNvSpPr txBox="1"/>
          <p:nvPr/>
        </p:nvSpPr>
        <p:spPr>
          <a:xfrm>
            <a:off x="942113" y="941324"/>
            <a:ext cx="124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Nam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7FADDB4-A325-4441-A660-15FA587F5C50}"/>
              </a:ext>
            </a:extLst>
          </p:cNvPr>
          <p:cNvSpPr txBox="1"/>
          <p:nvPr/>
        </p:nvSpPr>
        <p:spPr>
          <a:xfrm>
            <a:off x="4973784" y="903489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Lê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66C04D3B-256C-4149-9862-64D4613F2DCF}"/>
              </a:ext>
            </a:extLst>
          </p:cNvPr>
          <p:cNvSpPr txBox="1"/>
          <p:nvPr/>
        </p:nvSpPr>
        <p:spPr>
          <a:xfrm>
            <a:off x="8731831" y="821587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Tú</a:t>
            </a:r>
          </a:p>
        </p:txBody>
      </p:sp>
    </p:spTree>
    <p:extLst>
      <p:ext uri="{BB962C8B-B14F-4D97-AF65-F5344CB8AC3E}">
        <p14:creationId xmlns:p14="http://schemas.microsoft.com/office/powerpoint/2010/main" val="10844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451F692-D4C9-4742-9454-9A918214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9">
            <a:extLst>
              <a:ext uri="{FF2B5EF4-FFF2-40B4-BE49-F238E27FC236}">
                <a16:creationId xmlns:a16="http://schemas.microsoft.com/office/drawing/2014/main" id="{C0DED9B7-D4D2-4A83-A766-E4226599A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C88719DC-E196-44F3-A1D3-4E64EF0E7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244975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" name="Text Box 49">
            <a:extLst>
              <a:ext uri="{FF2B5EF4-FFF2-40B4-BE49-F238E27FC236}">
                <a16:creationId xmlns:a16="http://schemas.microsoft.com/office/drawing/2014/main" id="{195F64A3-355F-4799-B161-DD8CF9C7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334000"/>
            <a:ext cx="2895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     4   &lt;  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9">
            <a:extLst>
              <a:ext uri="{FF2B5EF4-FFF2-40B4-BE49-F238E27FC236}">
                <a16:creationId xmlns:a16="http://schemas.microsoft.com/office/drawing/2014/main" id="{77BC863F-E2CA-42DE-BDA2-78A8527D8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07949CE1-68A5-491A-96A1-9B37C960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244975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" name="Text Box 49">
            <a:extLst>
              <a:ext uri="{FF2B5EF4-FFF2-40B4-BE49-F238E27FC236}">
                <a16:creationId xmlns:a16="http://schemas.microsoft.com/office/drawing/2014/main" id="{9F83DF6C-17BB-470A-9117-40320B48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334000"/>
            <a:ext cx="2895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     3   =   3</a:t>
            </a: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id="{7E99F64D-0B9D-4F79-8B5D-EBF2FF8B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96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9">
            <a:extLst>
              <a:ext uri="{FF2B5EF4-FFF2-40B4-BE49-F238E27FC236}">
                <a16:creationId xmlns:a16="http://schemas.microsoft.com/office/drawing/2014/main" id="{87006262-9836-41F9-A33C-5A656C18D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343400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81D7F43B-1DE2-48A3-9E41-DE6E93B98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4244975"/>
            <a:ext cx="609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" name="Text Box 49">
            <a:extLst>
              <a:ext uri="{FF2B5EF4-FFF2-40B4-BE49-F238E27FC236}">
                <a16:creationId xmlns:a16="http://schemas.microsoft.com/office/drawing/2014/main" id="{CA90E273-D8D3-4BE4-841D-FFC706487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334000"/>
            <a:ext cx="28956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     5   &gt;   4</a:t>
            </a:r>
          </a:p>
        </p:txBody>
      </p:sp>
      <p:pic>
        <p:nvPicPr>
          <p:cNvPr id="9221" name="Picture 2">
            <a:extLst>
              <a:ext uri="{FF2B5EF4-FFF2-40B4-BE49-F238E27FC236}">
                <a16:creationId xmlns:a16="http://schemas.microsoft.com/office/drawing/2014/main" id="{4254A037-2159-4B17-9E1E-C180C705A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143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ách viết dấu lớn, bé, bằng có nhạc">
            <a:hlinkClick r:id="" action="ppaction://media"/>
            <a:extLst>
              <a:ext uri="{FF2B5EF4-FFF2-40B4-BE49-F238E27FC236}">
                <a16:creationId xmlns:a16="http://schemas.microsoft.com/office/drawing/2014/main" id="{393755CE-74D8-408E-AD9D-9593DC755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0" y="749877"/>
            <a:ext cx="10390909" cy="584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02AD906-396D-45AD-9976-80B7A0C8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193" y="1059626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170CCFC-D748-48A7-A900-046F4CC421D7}"/>
              </a:ext>
            </a:extLst>
          </p:cNvPr>
          <p:cNvGrpSpPr/>
          <p:nvPr/>
        </p:nvGrpSpPr>
        <p:grpSpPr>
          <a:xfrm>
            <a:off x="899555" y="827707"/>
            <a:ext cx="1124196" cy="937052"/>
            <a:chOff x="732449" y="604864"/>
            <a:chExt cx="1382838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55F59D4-3FA2-4D8E-A07E-4D123832E2B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D706159-6005-4BF6-936E-B57C442221A6}"/>
                </a:ext>
              </a:extLst>
            </p:cNvPr>
            <p:cNvSpPr/>
            <p:nvPr/>
          </p:nvSpPr>
          <p:spPr>
            <a:xfrm>
              <a:off x="732449" y="821253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4874564-6555-4E57-A72C-E45B91E8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6052" r="72183" b="19696"/>
          <a:stretch/>
        </p:blipFill>
        <p:spPr>
          <a:xfrm>
            <a:off x="982363" y="2636725"/>
            <a:ext cx="2128628" cy="2281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A61CE6-07E6-4E1D-87E5-4E5F7690E59E}"/>
              </a:ext>
            </a:extLst>
          </p:cNvPr>
          <p:cNvSpPr/>
          <p:nvPr/>
        </p:nvSpPr>
        <p:spPr>
          <a:xfrm>
            <a:off x="1440871" y="1804016"/>
            <a:ext cx="1304959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8CDFC800-BF36-4C90-AC4D-0E5C803D30C5}"/>
              </a:ext>
            </a:extLst>
          </p:cNvPr>
          <p:cNvSpPr/>
          <p:nvPr/>
        </p:nvSpPr>
        <p:spPr>
          <a:xfrm>
            <a:off x="1090926" y="532444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BE206936-7474-4ABB-AF36-8966FC9FE50C}"/>
              </a:ext>
            </a:extLst>
          </p:cNvPr>
          <p:cNvSpPr/>
          <p:nvPr/>
        </p:nvSpPr>
        <p:spPr>
          <a:xfrm>
            <a:off x="2323040" y="535616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481AFE2D-C28D-487F-8C7B-670FB66BECDD}"/>
              </a:ext>
            </a:extLst>
          </p:cNvPr>
          <p:cNvSpPr/>
          <p:nvPr/>
        </p:nvSpPr>
        <p:spPr>
          <a:xfrm>
            <a:off x="1751216" y="534030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id="{123C70EE-894D-4FE8-BD61-DF0C9BE14A6D}"/>
              </a:ext>
            </a:extLst>
          </p:cNvPr>
          <p:cNvGrpSpPr/>
          <p:nvPr/>
        </p:nvGrpSpPr>
        <p:grpSpPr>
          <a:xfrm>
            <a:off x="3871472" y="5398783"/>
            <a:ext cx="1816855" cy="536820"/>
            <a:chOff x="274735" y="4237093"/>
            <a:chExt cx="2314017" cy="714738"/>
          </a:xfrm>
          <a:noFill/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E8D8DBE0-B260-4C23-B776-57461EA4E72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id="{EB3EA1E6-DB01-416D-8281-F086D6C2CCBA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04A34DAD-C917-4EA8-9294-96D6A1DA942C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32">
            <a:extLst>
              <a:ext uri="{FF2B5EF4-FFF2-40B4-BE49-F238E27FC236}">
                <a16:creationId xmlns:a16="http://schemas.microsoft.com/office/drawing/2014/main" id="{0E268E64-448E-4626-89DC-6194D119D224}"/>
              </a:ext>
            </a:extLst>
          </p:cNvPr>
          <p:cNvGrpSpPr/>
          <p:nvPr/>
        </p:nvGrpSpPr>
        <p:grpSpPr>
          <a:xfrm>
            <a:off x="6751461" y="5372396"/>
            <a:ext cx="1816856" cy="536820"/>
            <a:chOff x="274735" y="4237093"/>
            <a:chExt cx="2314017" cy="714738"/>
          </a:xfrm>
          <a:noFill/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id="{E54D523E-5615-43A4-9852-BA231930996E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98C9419C-9CA5-4DB3-8469-CE5F00E2E47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FE29A7C1-EFBF-4503-9955-247D32CFF52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36">
            <a:extLst>
              <a:ext uri="{FF2B5EF4-FFF2-40B4-BE49-F238E27FC236}">
                <a16:creationId xmlns:a16="http://schemas.microsoft.com/office/drawing/2014/main" id="{3D47435F-923C-4A91-8F3D-07209F498A5A}"/>
              </a:ext>
            </a:extLst>
          </p:cNvPr>
          <p:cNvGrpSpPr/>
          <p:nvPr/>
        </p:nvGrpSpPr>
        <p:grpSpPr>
          <a:xfrm>
            <a:off x="9621781" y="5356164"/>
            <a:ext cx="1816856" cy="536820"/>
            <a:chOff x="274735" y="4237093"/>
            <a:chExt cx="2314017" cy="714738"/>
          </a:xfrm>
          <a:noFill/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id="{F62DE4CF-E9EF-4587-BA4B-98AAD6750384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C7EFD708-4B2D-4A97-A0C5-5D905397A5A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4BFFCB74-53EC-48A1-BB58-06F1586D3228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SimSun" pitchFamily="2" charset="-122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72DCB3A-5044-4163-84B7-20C5FC580854}"/>
              </a:ext>
            </a:extLst>
          </p:cNvPr>
          <p:cNvSpPr/>
          <p:nvPr/>
        </p:nvSpPr>
        <p:spPr>
          <a:xfrm>
            <a:off x="4500148" y="5360497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A35D196A-37CA-4310-8BB5-7D6611DF39D8}"/>
              </a:ext>
            </a:extLst>
          </p:cNvPr>
          <p:cNvSpPr/>
          <p:nvPr/>
        </p:nvSpPr>
        <p:spPr>
          <a:xfrm>
            <a:off x="7405145" y="5326572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9C75CD49-6222-470C-8FA2-ADEA835D6775}"/>
              </a:ext>
            </a:extLst>
          </p:cNvPr>
          <p:cNvSpPr/>
          <p:nvPr/>
        </p:nvSpPr>
        <p:spPr>
          <a:xfrm>
            <a:off x="10300927" y="529485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" name="Picture 50">
            <a:extLst>
              <a:ext uri="{FF2B5EF4-FFF2-40B4-BE49-F238E27FC236}">
                <a16:creationId xmlns:a16="http://schemas.microsoft.com/office/drawing/2014/main" id="{9AB49620-AABB-47B7-B0A5-A248751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20518" r="51355" b="19695"/>
          <a:stretch/>
        </p:blipFill>
        <p:spPr>
          <a:xfrm>
            <a:off x="3618604" y="1887455"/>
            <a:ext cx="2286000" cy="3083089"/>
          </a:xfrm>
          <a:prstGeom prst="rect">
            <a:avLst/>
          </a:prstGeom>
        </p:spPr>
      </p:pic>
      <p:sp>
        <p:nvSpPr>
          <p:cNvPr id="31" name="Rectangle 51">
            <a:extLst>
              <a:ext uri="{FF2B5EF4-FFF2-40B4-BE49-F238E27FC236}">
                <a16:creationId xmlns:a16="http://schemas.microsoft.com/office/drawing/2014/main" id="{D5815A68-BD11-401A-A8AB-623A830E9593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pic>
        <p:nvPicPr>
          <p:cNvPr id="32" name="Picture 53">
            <a:extLst>
              <a:ext uri="{FF2B5EF4-FFF2-40B4-BE49-F238E27FC236}">
                <a16:creationId xmlns:a16="http://schemas.microsoft.com/office/drawing/2014/main" id="{02301E71-3BFE-4CA3-AB81-84F1AF91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8" t="20518" r="31943" b="19695"/>
          <a:stretch/>
        </p:blipFill>
        <p:spPr>
          <a:xfrm>
            <a:off x="6558404" y="1835621"/>
            <a:ext cx="2145807" cy="3083089"/>
          </a:xfrm>
          <a:prstGeom prst="rect">
            <a:avLst/>
          </a:prstGeom>
        </p:spPr>
      </p:pic>
      <p:sp>
        <p:nvSpPr>
          <p:cNvPr id="33" name="Rectangle 54">
            <a:extLst>
              <a:ext uri="{FF2B5EF4-FFF2-40B4-BE49-F238E27FC236}">
                <a16:creationId xmlns:a16="http://schemas.microsoft.com/office/drawing/2014/main" id="{5E2C2AA5-E29F-4FD5-98AD-CC016AD9398E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</a:endParaRPr>
          </a:p>
        </p:txBody>
      </p:sp>
      <p:pic>
        <p:nvPicPr>
          <p:cNvPr id="34" name="Picture 56">
            <a:extLst>
              <a:ext uri="{FF2B5EF4-FFF2-40B4-BE49-F238E27FC236}">
                <a16:creationId xmlns:a16="http://schemas.microsoft.com/office/drawing/2014/main" id="{03A4D0FF-85A7-44A3-9573-0B140133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9" t="31677" r="10729" b="19695"/>
          <a:stretch/>
        </p:blipFill>
        <p:spPr>
          <a:xfrm>
            <a:off x="9220458" y="2523880"/>
            <a:ext cx="2358460" cy="25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2" descr="A picture containing jack, electronics, clock&#10;&#10;Description automatically generated">
            <a:extLst>
              <a:ext uri="{FF2B5EF4-FFF2-40B4-BE49-F238E27FC236}">
                <a16:creationId xmlns:a16="http://schemas.microsoft.com/office/drawing/2014/main" id="{00D2AC0F-FF77-493A-9090-9DE55AF3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1032162"/>
            <a:ext cx="5230091" cy="523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367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9A80D9B-9B49-4506-B703-B17C756B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72" y="417824"/>
            <a:ext cx="7655815" cy="6253095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id="{B9E77BBD-19C1-4495-BC37-7074B6A8D4DA}"/>
              </a:ext>
            </a:extLst>
          </p:cNvPr>
          <p:cNvSpPr/>
          <p:nvPr/>
        </p:nvSpPr>
        <p:spPr>
          <a:xfrm>
            <a:off x="10691333" y="3221874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48354BE2-B095-4E72-904F-8BE09FBF7BB2}"/>
              </a:ext>
            </a:extLst>
          </p:cNvPr>
          <p:cNvSpPr/>
          <p:nvPr/>
        </p:nvSpPr>
        <p:spPr>
          <a:xfrm>
            <a:off x="10691333" y="2192623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9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2174875" y="419749"/>
            <a:ext cx="8940800" cy="1076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-36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VƯỢT CHƯỚNG NGẠI VẬT!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0" y="2536826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CHƠI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14654" y="1570406"/>
            <a:ext cx="9042400" cy="3359061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ra.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</a:t>
            </a:r>
          </a:p>
        </p:txBody>
      </p:sp>
      <p:pic>
        <p:nvPicPr>
          <p:cNvPr id="30725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1" y="4705350"/>
            <a:ext cx="1866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3" y="5141913"/>
            <a:ext cx="1492249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8" y="5697538"/>
            <a:ext cx="46270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697538"/>
            <a:ext cx="46270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7" descr="Blume9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00380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13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ảm cỏ nhân tạ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764"/>
          <a:stretch/>
        </p:blipFill>
        <p:spPr bwMode="auto">
          <a:xfrm>
            <a:off x="14221" y="431333"/>
            <a:ext cx="12163491" cy="6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 D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2926"/>
            <a:ext cx="12514998" cy="6451552"/>
          </a:xfrm>
          <a:prstGeom prst="rect">
            <a:avLst/>
          </a:prstGeom>
        </p:spPr>
      </p:pic>
      <p:pic>
        <p:nvPicPr>
          <p:cNvPr id="5" name="NGUOI DU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20" y="5653799"/>
            <a:ext cx="1002648" cy="921223"/>
          </a:xfrm>
          <a:prstGeom prst="rect">
            <a:avLst/>
          </a:prstGeom>
        </p:spPr>
      </p:pic>
      <p:pic>
        <p:nvPicPr>
          <p:cNvPr id="7" name="WI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77" y="692885"/>
            <a:ext cx="2036769" cy="2036769"/>
          </a:xfrm>
          <a:prstGeom prst="rect">
            <a:avLst/>
          </a:prstGeom>
        </p:spPr>
      </p:pic>
      <p:pic>
        <p:nvPicPr>
          <p:cNvPr id="8" name="HOI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29" y="3768702"/>
            <a:ext cx="1319969" cy="1195338"/>
          </a:xfrm>
          <a:prstGeom prst="rect">
            <a:avLst/>
          </a:prstGeom>
        </p:spPr>
      </p:pic>
      <p:pic>
        <p:nvPicPr>
          <p:cNvPr id="9" name="HOI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2" y="772000"/>
            <a:ext cx="1319969" cy="1195338"/>
          </a:xfrm>
          <a:prstGeom prst="rect">
            <a:avLst/>
          </a:prstGeom>
        </p:spPr>
      </p:pic>
      <p:pic>
        <p:nvPicPr>
          <p:cNvPr id="10" name="HOI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08" y="3901031"/>
            <a:ext cx="1319969" cy="1195338"/>
          </a:xfrm>
          <a:prstGeom prst="rect">
            <a:avLst/>
          </a:prstGeom>
        </p:spPr>
      </p:pic>
      <p:pic>
        <p:nvPicPr>
          <p:cNvPr id="11" name="HOI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17" y="5239244"/>
            <a:ext cx="1319969" cy="1195338"/>
          </a:xfrm>
          <a:prstGeom prst="rect">
            <a:avLst/>
          </a:prstGeom>
        </p:spPr>
      </p:pic>
      <p:pic>
        <p:nvPicPr>
          <p:cNvPr id="12" name="HOI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0" y="1303503"/>
            <a:ext cx="1319969" cy="1195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2195" y="-105144"/>
            <a:ext cx="5394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VƯỢT CHƯỚNG NGẠI VẬT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18978D30-5888-4BD2-8BB9-24903E9B8A95}"/>
              </a:ext>
            </a:extLst>
          </p:cNvPr>
          <p:cNvGrpSpPr/>
          <p:nvPr/>
        </p:nvGrpSpPr>
        <p:grpSpPr>
          <a:xfrm>
            <a:off x="10497487" y="6142413"/>
            <a:ext cx="1709792" cy="718923"/>
            <a:chOff x="10465320" y="319703"/>
            <a:chExt cx="1709792" cy="718923"/>
          </a:xfrm>
        </p:grpSpPr>
        <p:pic>
          <p:nvPicPr>
            <p:cNvPr id="1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id="{BEE27672-9642-4BE0-906A-E02CE6392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19" action="ppaction://hlinksldjump"/>
              <a:extLst>
                <a:ext uri="{FF2B5EF4-FFF2-40B4-BE49-F238E27FC236}">
                  <a16:creationId xmlns:a16="http://schemas.microsoft.com/office/drawing/2014/main" id="{EAC6D3AA-30F7-4660-8ADA-0E7BFD1E4988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94E-7 4.81481E-6 L 0.09587 4.81481E-6 L 0.13013 -0.08172 L 0.1739 -0.13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7 -0.13519 L 0.26339 -0.16945 L 0.30481 -0.21575 L 0.32357 -0.32709 L 0.31393 -0.44792 L 0.31184 -0.56505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21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84 -0.56505 L 0.26338 -0.66736 L 0.19773 -0.72037 L 0.11527 -0.69769 L 0.07893 -0.59977 L 0.08701 -0.45811 L 0.09756 -0.44468 L 0.13169 -0.38148 L 0.26234 -0.34885 L 0.4025 -0.34375 L 0.5084 -0.35116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" y="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4 -0.35116 L 0.63866 -0.347 L 0.78703 -0.35116 L 0.88043 -0.34491 L 0.87769 -0.2632 L 0.85737 -0.17246 L 0.84578 -0.16806 L 0.68855 -0.14144 L 0.64882 -0.0463 L 0.64635 -0.02663 L 0.61574 0.02199 L 0.5058 0.04212 L 0.46386 0.00208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86 -0.03288 L 0.45721 -0.11922 L 0.45721 -0.13866 L 0.45825 -0.42061 L 0.45943 -0.44213 L 0.455 -0.61436 C 0.45852 -0.63264 0.45604 -0.62709 0.45943 -0.63357 L 0.50306 -0.69815 C 0.50567 -0.70186 0.50814 -0.70579 0.51088 -0.70903 C 0.51231 -0.71065 0.51544 -0.71343 0.51544 -0.7132 L 0.58018 -0.72385 L 0.59021 -0.71551 L 0.65403 -0.62292 L 0.66641 -0.52176 L 0.70562 -0.49399 " pathEditMode="relative" rAng="0" ptsTypes="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91 -0.49329 L 0.87977 -0.503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5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30"/>
            <a:ext cx="12192000" cy="645792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11930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498136" y="267986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ư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03674" y="367206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498136" y="462095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id="{A94CAE31-8B81-41B4-AF4C-96052E22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4" y="611278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DA6989B-F791-4EAC-8ACC-382EA099E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15" y="2438576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638407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61200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35311" y="5215819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chua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6855953" y="519088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chuột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id="{95B2DD80-9D73-4E7A-A99A-CAF30DEA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C068B44-0908-4DC8-BFF9-04AAD45BA7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23" y="2272158"/>
            <a:ext cx="2881426" cy="21660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7390049-157B-4B39-959F-086480A9A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1" y="2071344"/>
            <a:ext cx="2726502" cy="2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345777" y="4783229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345777" y="371780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313190" y="2693591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id="{DC759AC6-763E-4F6E-9DE7-58CBD30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887F46E-1161-464C-96CF-C4215290C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3" y="2820040"/>
            <a:ext cx="3771543" cy="251436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7E427BC-A493-4BF0-94B9-172004206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58" y="2693591"/>
            <a:ext cx="3662795" cy="24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57809" y="255662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52270" y="3619002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952270" y="4591656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id="{FF6C068C-772E-4669-805E-580F3D0F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29" y="6083222"/>
            <a:ext cx="1371600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ng Trí Hoa Những Bông - Miễn Phí vector hình ảnh trên Pixabay">
            <a:extLst>
              <a:ext uri="{FF2B5EF4-FFF2-40B4-BE49-F238E27FC236}">
                <a16:creationId xmlns:a16="http://schemas.microsoft.com/office/drawing/2014/main" id="{F668C637-0897-4630-8548-63A13F08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07" y="1959933"/>
            <a:ext cx="2788101" cy="3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062853" y="5423074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47944" y="5423074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Tú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8527084" y="5423075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Lê</a:t>
            </a:r>
          </a:p>
        </p:txBody>
      </p:sp>
      <p:pic>
        <p:nvPicPr>
          <p:cNvPr id="14" name="Picture 5" descr="C:\Users\ADMIN\Desktop\Tai nguyen thiet ke tro choi\Bảng gỗ\tro ve.png">
            <a:hlinkClick r:id="rId5" action="ppaction://hlinksldjump"/>
            <a:extLst>
              <a:ext uri="{FF2B5EF4-FFF2-40B4-BE49-F238E27FC236}">
                <a16:creationId xmlns:a16="http://schemas.microsoft.com/office/drawing/2014/main" id="{56175D1D-675B-4E7D-B5E3-DD111AD0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76F15E9F-CC35-4830-8C46-FD0EF570CA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8638" r="65140" b="46021"/>
          <a:stretch/>
        </p:blipFill>
        <p:spPr>
          <a:xfrm>
            <a:off x="1238336" y="2164393"/>
            <a:ext cx="2535511" cy="3200310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82A55425-60DD-4464-BDAF-E5C204E1F1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6" t="6667" r="38109" b="47991"/>
          <a:stretch/>
        </p:blipFill>
        <p:spPr>
          <a:xfrm>
            <a:off x="4880160" y="2164393"/>
            <a:ext cx="2535511" cy="320031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8ED39012-3B2C-4028-9C4B-7B2104CC0B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8" t="6250" r="10858" b="48408"/>
          <a:stretch/>
        </p:blipFill>
        <p:spPr>
          <a:xfrm>
            <a:off x="8676775" y="2098573"/>
            <a:ext cx="2535511" cy="3200310"/>
          </a:xfrm>
          <a:prstGeom prst="rect">
            <a:avLst/>
          </a:prstGeom>
        </p:spPr>
      </p:pic>
      <p:sp>
        <p:nvSpPr>
          <p:cNvPr id="17" name="TextBox 26">
            <a:extLst>
              <a:ext uri="{FF2B5EF4-FFF2-40B4-BE49-F238E27FC236}">
                <a16:creationId xmlns:a16="http://schemas.microsoft.com/office/drawing/2014/main" id="{EDE448A4-FA5B-43EA-AF4B-3AA7827EE082}"/>
              </a:ext>
            </a:extLst>
          </p:cNvPr>
          <p:cNvSpPr txBox="1"/>
          <p:nvPr/>
        </p:nvSpPr>
        <p:spPr>
          <a:xfrm>
            <a:off x="928257" y="2004565"/>
            <a:ext cx="120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70F2E1C2-78CD-4A4F-AFAA-628F1F21B596}"/>
              </a:ext>
            </a:extLst>
          </p:cNvPr>
          <p:cNvSpPr txBox="1"/>
          <p:nvPr/>
        </p:nvSpPr>
        <p:spPr>
          <a:xfrm>
            <a:off x="4959928" y="1966730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57A02D84-C902-4792-8EF3-F7320C287CCD}"/>
              </a:ext>
            </a:extLst>
          </p:cNvPr>
          <p:cNvSpPr txBox="1"/>
          <p:nvPr/>
        </p:nvSpPr>
        <p:spPr>
          <a:xfrm>
            <a:off x="8717975" y="1884828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</p:spTree>
    <p:extLst>
      <p:ext uri="{BB962C8B-B14F-4D97-AF65-F5344CB8AC3E}">
        <p14:creationId xmlns:p14="http://schemas.microsoft.com/office/powerpoint/2010/main" val="24278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419</Words>
  <Application>Microsoft Office PowerPoint</Application>
  <PresentationFormat>Widescreen</PresentationFormat>
  <Paragraphs>101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SimSun</vt:lpstr>
      <vt:lpstr>.VnAvant</vt:lpstr>
      <vt:lpstr>Arial</vt:lpstr>
      <vt:lpstr>Calibri</vt:lpstr>
      <vt:lpstr>HP001 4 hàng</vt:lpstr>
      <vt:lpstr>inpin heiti</vt:lpstr>
      <vt:lpstr>Times New Roman</vt:lpstr>
      <vt:lpstr>UTM Avo</vt:lpstr>
      <vt:lpstr>UTM Kabel KT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Administrator</cp:lastModifiedBy>
  <cp:revision>45</cp:revision>
  <dcterms:created xsi:type="dcterms:W3CDTF">2021-11-14T15:24:09Z</dcterms:created>
  <dcterms:modified xsi:type="dcterms:W3CDTF">2023-08-17T13:27:52Z</dcterms:modified>
</cp:coreProperties>
</file>