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46"/>
  </p:notesMasterIdLst>
  <p:sldIdLst>
    <p:sldId id="269" r:id="rId2"/>
    <p:sldId id="259" r:id="rId3"/>
    <p:sldId id="257" r:id="rId4"/>
    <p:sldId id="289" r:id="rId5"/>
    <p:sldId id="284" r:id="rId6"/>
    <p:sldId id="288" r:id="rId7"/>
    <p:sldId id="258" r:id="rId8"/>
    <p:sldId id="272" r:id="rId9"/>
    <p:sldId id="294" r:id="rId10"/>
    <p:sldId id="291" r:id="rId11"/>
    <p:sldId id="292" r:id="rId12"/>
    <p:sldId id="295" r:id="rId13"/>
    <p:sldId id="296" r:id="rId14"/>
    <p:sldId id="297" r:id="rId15"/>
    <p:sldId id="298" r:id="rId16"/>
    <p:sldId id="299" r:id="rId17"/>
    <p:sldId id="300" r:id="rId18"/>
    <p:sldId id="301" r:id="rId19"/>
    <p:sldId id="285" r:id="rId20"/>
    <p:sldId id="303" r:id="rId21"/>
    <p:sldId id="304" r:id="rId22"/>
    <p:sldId id="276" r:id="rId23"/>
    <p:sldId id="282" r:id="rId24"/>
    <p:sldId id="279" r:id="rId25"/>
    <p:sldId id="302" r:id="rId26"/>
    <p:sldId id="306" r:id="rId27"/>
    <p:sldId id="305" r:id="rId28"/>
    <p:sldId id="308" r:id="rId29"/>
    <p:sldId id="310" r:id="rId30"/>
    <p:sldId id="311" r:id="rId31"/>
    <p:sldId id="312" r:id="rId32"/>
    <p:sldId id="313" r:id="rId33"/>
    <p:sldId id="307" r:id="rId34"/>
    <p:sldId id="309" r:id="rId35"/>
    <p:sldId id="314" r:id="rId36"/>
    <p:sldId id="317" r:id="rId37"/>
    <p:sldId id="315" r:id="rId38"/>
    <p:sldId id="321" r:id="rId39"/>
    <p:sldId id="316" r:id="rId40"/>
    <p:sldId id="322" r:id="rId41"/>
    <p:sldId id="318" r:id="rId42"/>
    <p:sldId id="319" r:id="rId43"/>
    <p:sldId id="324" r:id="rId44"/>
    <p:sldId id="323" r:id="rId45"/>
  </p:sldIdLst>
  <p:sldSz cx="12192000" cy="6858000"/>
  <p:notesSz cx="9144000" cy="6858000"/>
  <p:defaultTextStyle>
    <a:defPPr>
      <a:defRPr lang="en-US"/>
    </a:defPPr>
    <a:lvl1pPr marL="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183AB"/>
    <a:srgbClr val="ECB2CB"/>
    <a:srgbClr val="DF31BE"/>
    <a:srgbClr val="E9A5C2"/>
    <a:srgbClr val="008A3E"/>
    <a:srgbClr val="FFFF66"/>
    <a:srgbClr val="FFCD2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0FADC30-3B9B-B61F-A5F8-4F128D62A905}" v="3" dt="2020-09-12T07:59:04.30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691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microsoft.com/office/2015/10/relationships/revisionInfo" Target="revisionInfo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BDE7E-B355-40A4-9B7E-E581E1043B22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13513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4B6A8AD-F3E6-47DE-B783-16C0EDA737F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56803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5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09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463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18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772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26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80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34" algn="l" defTabSz="914309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8646106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C8327CE-9C48-42EC-A174-D90BEA2C1883}" type="slidenum">
              <a:rPr lang="zh-CN" altLang="en-US" smtClean="0"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749737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4BB279A-D454-406E-A0DD-490F1F308CA9}" type="slidenum">
              <a:rPr lang="zh-CN" altLang="en-US" smtClean="0"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5482524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2286000" y="514350"/>
            <a:ext cx="4572000" cy="257175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BCD967-5C2A-4176-9658-5E92363C71A0}" type="slidenum">
              <a:rPr lang="zh-CN" altLang="en-US" smtClean="0"/>
              <a:t>38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6426164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534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17543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88262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100603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 advClick="0" advTm="2000">
        <p14:vortex dir="r"/>
      </p:transition>
    </mc:Choice>
    <mc:Fallback xmlns="">
      <p:transition spd="slow" advClick="0" advTm="2000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6057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84325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38300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61505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98733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8851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3185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E24530-B66F-4473-ADD6-7D32B9BE029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9303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E24530-B66F-4473-ADD6-7D32B9BE029C}" type="datetimeFigureOut">
              <a:rPr lang="en-US" smtClean="0"/>
              <a:t>8/21/2023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CFC076-3453-4B97-B12D-D1475B29602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36957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fbb63f59c772f80c241f5a325923593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29" y="5987"/>
            <a:ext cx="13552744" cy="6838087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05000" y="152400"/>
            <a:ext cx="7467600" cy="1107988"/>
          </a:xfrm>
          <a:prstGeom prst="rect">
            <a:avLst/>
          </a:prstGeom>
          <a:noFill/>
        </p:spPr>
        <p:txBody>
          <a:bodyPr wrap="square" lIns="91431" tIns="45716" rIns="91431" bIns="45716" rtlCol="0">
            <a:spAutoFit/>
          </a:bodyPr>
          <a:lstStyle/>
          <a:p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Xin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chào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các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 </a:t>
            </a:r>
            <a:r>
              <a:rPr lang="en-US" sz="6600" b="1" dirty="0" err="1">
                <a:solidFill>
                  <a:srgbClr val="FF0000"/>
                </a:solidFill>
                <a:latin typeface="HP001 4 hàng" pitchFamily="34" charset="0"/>
              </a:rPr>
              <a:t>em</a:t>
            </a:r>
            <a:r>
              <a:rPr lang="en-US" sz="6600" b="1" dirty="0">
                <a:solidFill>
                  <a:srgbClr val="FF0000"/>
                </a:solidFill>
                <a:latin typeface="HP001 4 hàng" pitchFamily="34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4038747461"/>
      </p:ext>
    </p:extLst>
  </p:cSld>
  <p:clrMapOvr>
    <a:masterClrMapping/>
  </p:clrMapOvr>
  <p:transition>
    <p:wedg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00200" y="127338"/>
            <a:ext cx="8915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Th¶o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luËn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</a:p>
          <a:p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-B¹n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trong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mçi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tranh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®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ang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g× ®Ó s¹ch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</a:p>
          <a:p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-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viÖc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®ã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nªn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®­­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îc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thùc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vµo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lóc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nµo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</a:p>
          <a:p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-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viÖc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®ã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cã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lîi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2000" dirty="0" err="1">
                <a:solidFill>
                  <a:srgbClr val="DF31BE"/>
                </a:solidFill>
                <a:latin typeface=".VnAvant" panose="020B7200000000000000" pitchFamily="34" charset="0"/>
              </a:rPr>
              <a:t>Ých</a:t>
            </a:r>
            <a:r>
              <a:rPr lang="en-US" sz="2000" dirty="0">
                <a:solidFill>
                  <a:srgbClr val="DF31BE"/>
                </a:solidFill>
                <a:latin typeface=".VnAvant" panose="020B7200000000000000" pitchFamily="34" charset="0"/>
              </a:rPr>
              <a:t> g×?</a:t>
            </a:r>
            <a:endParaRPr lang="vi-VN" sz="2000" dirty="0">
              <a:solidFill>
                <a:srgbClr val="DF31BE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1704766"/>
            <a:ext cx="4495800" cy="2209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76460" y="1857166"/>
            <a:ext cx="4439140" cy="19812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71766"/>
            <a:ext cx="4476260" cy="1952834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29788" y="4371766"/>
            <a:ext cx="4638213" cy="1952834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00200" y="4399879"/>
            <a:ext cx="4476260" cy="19528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907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7761"/>
          <a:stretch/>
        </p:blipFill>
        <p:spPr>
          <a:xfrm>
            <a:off x="2819400" y="533400"/>
            <a:ext cx="6124312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9431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1493"/>
          <a:stretch/>
        </p:blipFill>
        <p:spPr>
          <a:xfrm>
            <a:off x="3245406" y="299791"/>
            <a:ext cx="5701189" cy="458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0354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0000"/>
          <a:stretch/>
        </p:blipFill>
        <p:spPr>
          <a:xfrm>
            <a:off x="3124200" y="1143000"/>
            <a:ext cx="5715000" cy="427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2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192" r="1"/>
          <a:stretch/>
        </p:blipFill>
        <p:spPr>
          <a:xfrm>
            <a:off x="2819400" y="274638"/>
            <a:ext cx="6203294" cy="4640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615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53258"/>
          <a:stretch/>
        </p:blipFill>
        <p:spPr>
          <a:xfrm>
            <a:off x="2819400" y="274639"/>
            <a:ext cx="6682114" cy="4571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2302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250"/>
          <a:stretch/>
        </p:blipFill>
        <p:spPr>
          <a:xfrm>
            <a:off x="2590801" y="381000"/>
            <a:ext cx="6791749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388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r="48404"/>
          <a:stretch/>
        </p:blipFill>
        <p:spPr>
          <a:xfrm>
            <a:off x="2675230" y="685800"/>
            <a:ext cx="7230771" cy="441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425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0000"/>
          <a:stretch/>
        </p:blipFill>
        <p:spPr>
          <a:xfrm>
            <a:off x="2206147" y="273158"/>
            <a:ext cx="7779707" cy="49069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9038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5589" y="762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Nªu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viÖc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®Ó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lu«n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  <a:endParaRPr lang="vi-VN" sz="3600" dirty="0">
              <a:solidFill>
                <a:srgbClr val="DF31BE"/>
              </a:solidFill>
            </a:endParaRPr>
          </a:p>
        </p:txBody>
      </p:sp>
      <p:pic>
        <p:nvPicPr>
          <p:cNvPr id="3" name="图片 8" descr="资源 53430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4068763"/>
            <a:ext cx="8686800" cy="26841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00395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2050" y="3962401"/>
            <a:ext cx="871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Bµi</a:t>
            </a:r>
            <a:r>
              <a:rPr lang="en-US" sz="4800" b="1" dirty="0">
                <a:solidFill>
                  <a:srgbClr val="DF31BE"/>
                </a:solidFill>
                <a:latin typeface=".VnAvant" panose="020B7200000000000000" pitchFamily="34" charset="0"/>
              </a:rPr>
              <a:t> 4: S¹ch </a:t>
            </a:r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4800" b="1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48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48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endParaRPr lang="vi-VN" sz="4800" b="1" dirty="0">
              <a:solidFill>
                <a:srgbClr val="DF31BE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0200" y="0"/>
            <a:ext cx="9144000" cy="2724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014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3810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Nªu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lîi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Ých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?</a:t>
            </a:r>
            <a:endParaRPr lang="vi-VN" sz="3600" dirty="0">
              <a:solidFill>
                <a:srgbClr val="DF31BE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6177" y="4724401"/>
            <a:ext cx="7413664" cy="212053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23099" y="10887"/>
            <a:ext cx="1038370" cy="790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1382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95725" y="4224720"/>
            <a:ext cx="6963566" cy="2633281"/>
          </a:xfrm>
          <a:prstGeom prst="rect">
            <a:avLst/>
          </a:prstGeom>
        </p:spPr>
      </p:pic>
      <p:sp>
        <p:nvSpPr>
          <p:cNvPr id="4" name="Cloud 3"/>
          <p:cNvSpPr/>
          <p:nvPr/>
        </p:nvSpPr>
        <p:spPr>
          <a:xfrm>
            <a:off x="2514600" y="533400"/>
            <a:ext cx="6172200" cy="3063240"/>
          </a:xfrm>
          <a:prstGeom prst="cloud">
            <a:avLst/>
          </a:prstGeom>
          <a:solidFill>
            <a:srgbClr val="ECB2CB"/>
          </a:solidFill>
          <a:ln>
            <a:solidFill>
              <a:srgbClr val="E183A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Liên</a:t>
            </a:r>
            <a:r>
              <a:rPr lang="en-US" sz="7200" b="1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  <a:r>
              <a:rPr lang="en-US" sz="7200" b="1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hệ</a:t>
            </a:r>
            <a:endParaRPr lang="vi-VN" sz="7200" b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84386918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066800"/>
            <a:ext cx="9144000" cy="4111362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3048000" y="3886200"/>
            <a:ext cx="5562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6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Củng cố</a:t>
            </a:r>
          </a:p>
        </p:txBody>
      </p:sp>
    </p:spTree>
    <p:extLst>
      <p:ext uri="{BB962C8B-B14F-4D97-AF65-F5344CB8AC3E}">
        <p14:creationId xmlns:p14="http://schemas.microsoft.com/office/powerpoint/2010/main" val="292738707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181"/>
          <a:stretch/>
        </p:blipFill>
        <p:spPr>
          <a:xfrm>
            <a:off x="1524003" y="228600"/>
            <a:ext cx="9143999" cy="6400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124200" y="2592050"/>
            <a:ext cx="556260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b="1">
                <a:solidFill>
                  <a:srgbClr val="FF0000"/>
                </a:solidFill>
                <a:latin typeface="HP001 4 hàng" pitchFamily="34" charset="0"/>
                <a:cs typeface="Times New Roman" pitchFamily="18" charset="0"/>
              </a:rPr>
              <a:t>Dặn dò</a:t>
            </a:r>
          </a:p>
        </p:txBody>
      </p:sp>
    </p:spTree>
    <p:extLst>
      <p:ext uri="{BB962C8B-B14F-4D97-AF65-F5344CB8AC3E}">
        <p14:creationId xmlns:p14="http://schemas.microsoft.com/office/powerpoint/2010/main" val="86016253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资源 73430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65009" y="3478530"/>
            <a:ext cx="783431" cy="635000"/>
          </a:xfrm>
          <a:prstGeom prst="rect">
            <a:avLst/>
          </a:prstGeom>
        </p:spPr>
      </p:pic>
      <p:pic>
        <p:nvPicPr>
          <p:cNvPr id="5" name="图片 4" descr="资源 13430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97906" y="276229"/>
            <a:ext cx="2552700" cy="1571625"/>
          </a:xfrm>
          <a:prstGeom prst="rect">
            <a:avLst/>
          </a:prstGeom>
        </p:spPr>
      </p:pic>
      <p:pic>
        <p:nvPicPr>
          <p:cNvPr id="6" name="图片 5" descr="资源 23430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37388" y="2658113"/>
            <a:ext cx="1985963" cy="1933575"/>
          </a:xfrm>
          <a:prstGeom prst="rect">
            <a:avLst/>
          </a:prstGeom>
        </p:spPr>
      </p:pic>
      <p:pic>
        <p:nvPicPr>
          <p:cNvPr id="7" name="图片 6" descr="资源 33430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604888" y="569599"/>
            <a:ext cx="1559719" cy="1870075"/>
          </a:xfrm>
          <a:prstGeom prst="rect">
            <a:avLst/>
          </a:prstGeom>
        </p:spPr>
      </p:pic>
      <p:pic>
        <p:nvPicPr>
          <p:cNvPr id="9" name="图片 8" descr="资源 53430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733675" y="3940179"/>
            <a:ext cx="7025640" cy="2684145"/>
          </a:xfrm>
          <a:prstGeom prst="rect">
            <a:avLst/>
          </a:prstGeom>
        </p:spPr>
      </p:pic>
      <p:pic>
        <p:nvPicPr>
          <p:cNvPr id="10" name="图片 9" descr="资源 63430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04474" y="6208399"/>
            <a:ext cx="9182576" cy="710565"/>
          </a:xfrm>
          <a:prstGeom prst="rect">
            <a:avLst/>
          </a:prstGeom>
        </p:spPr>
      </p:pic>
      <p:sp>
        <p:nvSpPr>
          <p:cNvPr id="30" name="TextBox 29"/>
          <p:cNvSpPr txBox="1"/>
          <p:nvPr/>
        </p:nvSpPr>
        <p:spPr>
          <a:xfrm>
            <a:off x="4105212" y="1718608"/>
            <a:ext cx="473398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Tạm biệt và </a:t>
            </a:r>
          </a:p>
          <a:p>
            <a:pPr algn="ctr"/>
            <a:r>
              <a:rPr lang="en-US" altLang="zh-CN" sz="6000" b="1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hẹn gặp lại</a:t>
            </a:r>
            <a:r>
              <a:rPr lang="en-US" altLang="zh-CN" sz="6000" b="1" dirty="0">
                <a:solidFill>
                  <a:srgbClr val="92A028"/>
                </a:solidFill>
                <a:latin typeface="HP001 4 hàng" pitchFamily="34" charset="0"/>
                <a:cs typeface="+mn-ea"/>
                <a:sym typeface="+mn-lt"/>
              </a:rPr>
              <a:t>!</a:t>
            </a:r>
            <a:endParaRPr lang="en-US" altLang="zh-CN" sz="6000" b="1">
              <a:solidFill>
                <a:srgbClr val="92A028"/>
              </a:solidFill>
              <a:latin typeface="HP001 4 hàng" pitchFamily="34" charset="0"/>
              <a:cs typeface="+mn-ea"/>
              <a:sym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63137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274638"/>
            <a:ext cx="8229600" cy="4525962"/>
          </a:xfrm>
        </p:spPr>
        <p:txBody>
          <a:bodyPr>
            <a:normAutofit/>
          </a:bodyPr>
          <a:lstStyle/>
          <a:p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TiÕt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 2</a:t>
            </a:r>
            <a:b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b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b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</a:br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LuyÖn</a:t>
            </a:r>
            <a:r>
              <a:rPr lang="en-US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tËp</a:t>
            </a:r>
            <a:endParaRPr lang="vi-VN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062736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1: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NhËn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xÐt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chung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166183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514601" y="228600"/>
            <a:ext cx="7133867" cy="624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12654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39401" t="12158" r="29717" b="56232"/>
          <a:stretch/>
        </p:blipFill>
        <p:spPr>
          <a:xfrm>
            <a:off x="3733801" y="457201"/>
            <a:ext cx="4929553" cy="4419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49774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67118" t="33116" r="2989" b="32114"/>
          <a:stretch/>
        </p:blipFill>
        <p:spPr>
          <a:xfrm>
            <a:off x="3390900" y="381000"/>
            <a:ext cx="5410200" cy="5120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3185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extBox 31"/>
          <p:cNvSpPr txBox="1"/>
          <p:nvPr/>
        </p:nvSpPr>
        <p:spPr>
          <a:xfrm>
            <a:off x="3200400" y="0"/>
            <a:ext cx="5562600" cy="707878"/>
          </a:xfrm>
          <a:prstGeom prst="rect">
            <a:avLst/>
          </a:prstGeom>
          <a:solidFill>
            <a:srgbClr val="FFFF00"/>
          </a:solidFill>
        </p:spPr>
        <p:txBody>
          <a:bodyPr wrap="square" lIns="91431" tIns="45716" rIns="91431" bIns="45716" rtlCol="0">
            <a:spAutoFit/>
          </a:bodyPr>
          <a:lstStyle/>
          <a:p>
            <a:pPr algn="ctr"/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Khëi</a:t>
            </a:r>
            <a:r>
              <a:rPr lang="en-US" sz="4000" dirty="0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 ®</a:t>
            </a:r>
            <a:r>
              <a:rPr lang="en-US" sz="4000" dirty="0" err="1">
                <a:solidFill>
                  <a:schemeClr val="tx1">
                    <a:lumMod val="85000"/>
                    <a:lumOff val="15000"/>
                  </a:schemeClr>
                </a:solidFill>
                <a:latin typeface=".VnAvant" pitchFamily="34" charset="0"/>
              </a:rPr>
              <a:t>éng</a:t>
            </a:r>
            <a:endParaRPr lang="en-US" sz="4000" dirty="0">
              <a:solidFill>
                <a:schemeClr val="tx1">
                  <a:lumMod val="85000"/>
                  <a:lumOff val="15000"/>
                </a:schemeClr>
              </a:solidFill>
              <a:latin typeface=".VnAvant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6653926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55341" t="65854" r="15819"/>
          <a:stretch/>
        </p:blipFill>
        <p:spPr>
          <a:xfrm>
            <a:off x="3200400" y="152401"/>
            <a:ext cx="5334000" cy="5531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544752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23456" t="65661" r="47051"/>
          <a:stretch/>
        </p:blipFill>
        <p:spPr>
          <a:xfrm>
            <a:off x="3200400" y="152400"/>
            <a:ext cx="5257800" cy="53618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72756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1659" t="35356" r="58848" b="32655"/>
          <a:stretch/>
        </p:blipFill>
        <p:spPr>
          <a:xfrm>
            <a:off x="3086100" y="8138"/>
            <a:ext cx="6019800" cy="57188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01798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33600" y="1066800"/>
            <a:ext cx="80772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KÓ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thªm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viÖc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kh«ng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nªn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lµm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®Ó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b¶n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th©n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52787446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2: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Xö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lý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t×nh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huèng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608898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6400" y="0"/>
            <a:ext cx="8229600" cy="685800"/>
          </a:xfrm>
        </p:spPr>
        <p:txBody>
          <a:bodyPr>
            <a:normAutofit fontScale="90000"/>
          </a:bodyPr>
          <a:lstStyle/>
          <a:p>
            <a:pPr algn="l"/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Th¶o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luËn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nhãm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  <a:endParaRPr lang="vi-VN" dirty="0">
              <a:solidFill>
                <a:srgbClr val="DF31BE"/>
              </a:solidFill>
            </a:endParaRP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38401" y="685060"/>
            <a:ext cx="6784259" cy="29718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0800" y="3581400"/>
            <a:ext cx="6453326" cy="3159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0649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29500" y="685800"/>
            <a:ext cx="8933001" cy="39130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12588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0" y="457200"/>
            <a:ext cx="8871832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82155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130139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 advClick="0" advTm="2000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21336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3: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Thùc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hµnh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5036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81200" y="2362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1: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Quan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s¸t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tranh</a:t>
            </a: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550650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1" y="914400"/>
            <a:ext cx="9221487" cy="3753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228781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81200" y="1828800"/>
            <a:ext cx="8229600" cy="1143000"/>
          </a:xfrm>
        </p:spPr>
        <p:txBody>
          <a:bodyPr/>
          <a:lstStyle/>
          <a:p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4: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Tù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liªn</a:t>
            </a:r>
            <a:r>
              <a:rPr lang="en-US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dirty="0" err="1">
                <a:solidFill>
                  <a:srgbClr val="DF31BE"/>
                </a:solidFill>
                <a:latin typeface=".VnAvant" panose="020B7200000000000000" pitchFamily="34" charset="0"/>
              </a:rPr>
              <a:t>hÖ</a:t>
            </a:r>
            <a:endParaRPr lang="vi-VN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3853888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0" y="-29757"/>
            <a:ext cx="9067800" cy="6887757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09800" y="1219201"/>
            <a:ext cx="7391400" cy="4525963"/>
          </a:xfrm>
        </p:spPr>
        <p:txBody>
          <a:bodyPr/>
          <a:lstStyle/>
          <a:p>
            <a:r>
              <a:rPr lang="en-US" dirty="0">
                <a:latin typeface=".VnAvant" panose="020B7200000000000000" pitchFamily="34" charset="0"/>
              </a:rPr>
              <a:t>KÓ </a:t>
            </a:r>
            <a:r>
              <a:rPr lang="en-US" dirty="0" err="1">
                <a:latin typeface=".VnAvant" panose="020B7200000000000000" pitchFamily="34" charset="0"/>
              </a:rPr>
              <a:t>cho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c¸c</a:t>
            </a:r>
            <a:r>
              <a:rPr lang="en-US" dirty="0">
                <a:latin typeface=".VnAvant" panose="020B7200000000000000" pitchFamily="34" charset="0"/>
              </a:rPr>
              <a:t> b¹n </a:t>
            </a:r>
            <a:r>
              <a:rPr lang="en-US" dirty="0" err="1">
                <a:latin typeface=".VnAvant" panose="020B7200000000000000" pitchFamily="34" charset="0"/>
              </a:rPr>
              <a:t>nghe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vÒ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viÖc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em</a:t>
            </a:r>
            <a:r>
              <a:rPr lang="en-US" dirty="0">
                <a:latin typeface=".VnAvant" panose="020B7200000000000000" pitchFamily="34" charset="0"/>
              </a:rPr>
              <a:t> ®·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®Ó </a:t>
            </a:r>
            <a:r>
              <a:rPr lang="en-US" dirty="0" err="1">
                <a:latin typeface=".VnAvant" panose="020B7200000000000000" pitchFamily="34" charset="0"/>
              </a:rPr>
              <a:t>b¶n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th©n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lu«n</a:t>
            </a:r>
            <a:r>
              <a:rPr lang="en-US" dirty="0">
                <a:latin typeface=".VnAvant" panose="020B7200000000000000" pitchFamily="34" charset="0"/>
              </a:rPr>
              <a:t> s¹ch </a:t>
            </a:r>
            <a:r>
              <a:rPr lang="en-US" dirty="0" err="1">
                <a:latin typeface=".VnAvant" panose="020B7200000000000000" pitchFamily="34" charset="0"/>
              </a:rPr>
              <a:t>sÏ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gän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gµng</a:t>
            </a:r>
            <a:r>
              <a:rPr lang="en-US" dirty="0">
                <a:latin typeface=".VnAvant" panose="020B7200000000000000" pitchFamily="34" charset="0"/>
              </a:rPr>
              <a:t> ?</a:t>
            </a:r>
            <a:endParaRPr lang="en-US" dirty="0"/>
          </a:p>
          <a:p>
            <a:r>
              <a:rPr lang="en-US" dirty="0" err="1">
                <a:latin typeface=".VnAvant" panose="020B7200000000000000" pitchFamily="34" charset="0"/>
              </a:rPr>
              <a:t>Em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cÇn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lµm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thªm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nh÷ng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viÖc</a:t>
            </a:r>
            <a:r>
              <a:rPr lang="en-US" dirty="0">
                <a:latin typeface=".VnAvant" panose="020B7200000000000000" pitchFamily="34" charset="0"/>
              </a:rPr>
              <a:t> g× ®Ó </a:t>
            </a:r>
            <a:r>
              <a:rPr lang="en-US" dirty="0" err="1">
                <a:latin typeface=".VnAvant" panose="020B7200000000000000" pitchFamily="34" charset="0"/>
              </a:rPr>
              <a:t>lu«n</a:t>
            </a:r>
            <a:r>
              <a:rPr lang="en-US" dirty="0">
                <a:latin typeface=".VnAvant" panose="020B7200000000000000" pitchFamily="34" charset="0"/>
              </a:rPr>
              <a:t> s¹ch </a:t>
            </a:r>
            <a:r>
              <a:rPr lang="en-US" dirty="0" err="1">
                <a:latin typeface=".VnAvant" panose="020B7200000000000000" pitchFamily="34" charset="0"/>
              </a:rPr>
              <a:t>sÏ</a:t>
            </a:r>
            <a:r>
              <a:rPr lang="en-US" dirty="0">
                <a:latin typeface=".VnAvant" panose="020B7200000000000000" pitchFamily="34" charset="0"/>
              </a:rPr>
              <a:t>, </a:t>
            </a:r>
            <a:r>
              <a:rPr lang="en-US" dirty="0" err="1">
                <a:latin typeface=".VnAvant" panose="020B7200000000000000" pitchFamily="34" charset="0"/>
              </a:rPr>
              <a:t>gän</a:t>
            </a:r>
            <a:r>
              <a:rPr lang="en-US" dirty="0">
                <a:latin typeface=".VnAvant" panose="020B7200000000000000" pitchFamily="34" charset="0"/>
              </a:rPr>
              <a:t> </a:t>
            </a:r>
            <a:r>
              <a:rPr lang="en-US" dirty="0" err="1">
                <a:latin typeface=".VnAvant" panose="020B7200000000000000" pitchFamily="34" charset="0"/>
              </a:rPr>
              <a:t>gµng</a:t>
            </a:r>
            <a:r>
              <a:rPr lang="en-US" dirty="0">
                <a:latin typeface=".VnAvant" panose="020B7200000000000000" pitchFamily="34" charset="0"/>
              </a:rPr>
              <a:t>?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705100" y="-29757"/>
            <a:ext cx="6781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Th¶o</a:t>
            </a:r>
            <a:r>
              <a:rPr lang="en-US" sz="44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luËn</a:t>
            </a:r>
            <a:r>
              <a:rPr lang="en-US" sz="44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44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nhãm</a:t>
            </a:r>
            <a:r>
              <a:rPr lang="en-US" sz="4400" b="1" dirty="0">
                <a:solidFill>
                  <a:srgbClr val="DF31BE"/>
                </a:solidFill>
                <a:latin typeface=".VnAvant" panose="020B7200000000000000" pitchFamily="34" charset="0"/>
              </a:rPr>
              <a:t>:</a:t>
            </a:r>
            <a:endParaRPr lang="vi-VN" sz="44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056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1020" y="304800"/>
            <a:ext cx="8849960" cy="54300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12788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75" r="7874"/>
          <a:stretch/>
        </p:blipFill>
        <p:spPr>
          <a:xfrm>
            <a:off x="1524000" y="975727"/>
            <a:ext cx="8983220" cy="19960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543158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42600" y="1357024"/>
            <a:ext cx="7706801" cy="414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140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20574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2: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T×m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hiÓu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biÓu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560713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0366" y="304800"/>
            <a:ext cx="9021434" cy="3629532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1737683" y="3657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KL: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biÓu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ng­êi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: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Ch©n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tay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mÆt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,…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lu«n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;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tãc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®­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îc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ch¶i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;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quÇn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¸o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chØnh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tÒ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, s¹ch </a:t>
            </a:r>
            <a:r>
              <a:rPr lang="en-US" sz="3600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dirty="0">
                <a:solidFill>
                  <a:srgbClr val="DF31BE"/>
                </a:solidFill>
                <a:latin typeface=".VnAvant" panose="020B7200000000000000" pitchFamily="34" charset="0"/>
              </a:rPr>
              <a:t>.</a:t>
            </a:r>
            <a:endParaRPr lang="vi-VN" sz="3600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8140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6669" y="4744197"/>
            <a:ext cx="5538060" cy="1295157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0150" y="257914"/>
            <a:ext cx="5570409" cy="6160821"/>
          </a:xfrm>
          <a:prstGeom prst="rect">
            <a:avLst/>
          </a:prstGeom>
        </p:spPr>
      </p:pic>
      <p:sp>
        <p:nvSpPr>
          <p:cNvPr id="18" name="Rectangle 7"/>
          <p:cNvSpPr>
            <a:spLocks noChangeArrowheads="1"/>
          </p:cNvSpPr>
          <p:nvPr/>
        </p:nvSpPr>
        <p:spPr bwMode="auto">
          <a:xfrm>
            <a:off x="5445069" y="2829230"/>
            <a:ext cx="1327751" cy="180945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校园</a:t>
            </a:r>
            <a:endParaRPr lang="en-US" altLang="zh-CN" sz="4400" dirty="0">
              <a:solidFill>
                <a:schemeClr val="bg1"/>
              </a:solidFill>
              <a:latin typeface="方正粗圆简体" panose="02010601030101010101" pitchFamily="2" charset="-122"/>
              <a:ea typeface="方正粗圆简体" panose="02010601030101010101" pitchFamily="2" charset="-122"/>
              <a:cs typeface="+mj-cs"/>
            </a:endParaRPr>
          </a:p>
          <a:p>
            <a:pPr algn="ctr" defTabSz="685800">
              <a:lnSpc>
                <a:spcPct val="110000"/>
              </a:lnSpc>
              <a:spcBef>
                <a:spcPct val="0"/>
              </a:spcBef>
            </a:pPr>
            <a:r>
              <a:rPr lang="zh-CN" altLang="en-US" sz="4400" dirty="0">
                <a:solidFill>
                  <a:schemeClr val="bg1"/>
                </a:solidFill>
                <a:latin typeface="方正粗圆简体" panose="02010601030101010101" pitchFamily="2" charset="-122"/>
                <a:ea typeface="方正粗圆简体" panose="02010601030101010101" pitchFamily="2" charset="-122"/>
                <a:cs typeface="+mj-cs"/>
              </a:rPr>
              <a:t>安全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4267200" y="3200400"/>
            <a:ext cx="3276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>
                <a:solidFill>
                  <a:srgbClr val="FF0000"/>
                </a:solidFill>
                <a:latin typeface="HP001 4 hàng" pitchFamily="34" charset="0"/>
              </a:rPr>
              <a:t>Thư giãn</a:t>
            </a:r>
          </a:p>
        </p:txBody>
      </p:sp>
    </p:spTree>
    <p:extLst>
      <p:ext uri="{BB962C8B-B14F-4D97-AF65-F5344CB8AC3E}">
        <p14:creationId xmlns:p14="http://schemas.microsoft.com/office/powerpoint/2010/main" val="2296301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r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905000" y="990600"/>
            <a:ext cx="8686800" cy="3078162"/>
          </a:xfrm>
        </p:spPr>
        <p:txBody>
          <a:bodyPr>
            <a:normAutofit/>
          </a:bodyPr>
          <a:lstStyle/>
          <a:p>
            <a:pPr algn="l"/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Ho¹t ®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éng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3: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T×m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hiÓu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nh÷ng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biÓu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hiÖn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cña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s¹ch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sÏ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,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gän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 </a:t>
            </a:r>
            <a:r>
              <a:rPr lang="en-US" sz="3600" b="1" dirty="0" err="1">
                <a:solidFill>
                  <a:srgbClr val="DF31BE"/>
                </a:solidFill>
                <a:latin typeface=".VnAvant" panose="020B7200000000000000" pitchFamily="34" charset="0"/>
              </a:rPr>
              <a:t>gµng</a:t>
            </a:r>
            <a:r>
              <a:rPr lang="en-US" sz="3600" b="1" dirty="0">
                <a:solidFill>
                  <a:srgbClr val="DF31BE"/>
                </a:solidFill>
                <a:latin typeface=".VnAvant" panose="020B7200000000000000" pitchFamily="34" charset="0"/>
              </a:rPr>
              <a:t>.</a:t>
            </a:r>
            <a:endParaRPr lang="vi-VN" sz="3600" b="1" dirty="0">
              <a:solidFill>
                <a:srgbClr val="DF31B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17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658</TotalTime>
  <Words>355</Words>
  <Application>Microsoft Office PowerPoint</Application>
  <PresentationFormat>Widescreen</PresentationFormat>
  <Paragraphs>38</Paragraphs>
  <Slides>44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2" baseType="lpstr">
      <vt:lpstr>SimSun</vt:lpstr>
      <vt:lpstr>.VnAvant</vt:lpstr>
      <vt:lpstr>Arial</vt:lpstr>
      <vt:lpstr>Calibri</vt:lpstr>
      <vt:lpstr>HP001 4 hàng</vt:lpstr>
      <vt:lpstr>Times New Roman</vt:lpstr>
      <vt:lpstr>方正粗圆简体</vt:lpstr>
      <vt:lpstr>Office Theme</vt:lpstr>
      <vt:lpstr>PowerPoint Presentation</vt:lpstr>
      <vt:lpstr>PowerPoint Presentation</vt:lpstr>
      <vt:lpstr>PowerPoint Presentation</vt:lpstr>
      <vt:lpstr>Ho¹t ®éng 1: Quan s¸t tranh</vt:lpstr>
      <vt:lpstr>PowerPoint Presentation</vt:lpstr>
      <vt:lpstr>Ho¹t ®éng 2: T×m hiÓu nh÷ng biÓu hiÖn cña s¹ch sÏ, gän gµng</vt:lpstr>
      <vt:lpstr>KL: Nh÷ng biÓu hiÖn cña ng­êi s¹ch sÏ, gän gµng: Ch©n, tay, mÆt,… lu«n s¹ch sÏ; tãc ®­îc ch¶i gän; quÇn ¸o chØnh tÒ, s¹ch sÏ.</vt:lpstr>
      <vt:lpstr>PowerPoint Presentation</vt:lpstr>
      <vt:lpstr>Ho¹t ®éng 3: T×m hiÓu nh÷ng biÓu hiÖn cña s¹ch sÏ, gän gµng.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Nªu nh÷ng viÖc lµm ®Ó lu«n s¹ch sÏ gän gµng?</vt:lpstr>
      <vt:lpstr>Nªu nh÷ng lîi Ých cña gän gµng s¹ch sÏ?</vt:lpstr>
      <vt:lpstr>PowerPoint Presentation</vt:lpstr>
      <vt:lpstr>PowerPoint Presentation</vt:lpstr>
      <vt:lpstr>PowerPoint Presentation</vt:lpstr>
      <vt:lpstr>PowerPoint Presentation</vt:lpstr>
      <vt:lpstr>TiÕt 2   LuyÖn tËp</vt:lpstr>
      <vt:lpstr>Ho¹t ®éng 1: NhËn xÐt chung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KÓ thªm nh÷ng viÖc kh«ng nªn lµm ®Ó b¶n th©n s¹ch sÏ, gän gµng.</vt:lpstr>
      <vt:lpstr>Ho¹t ®éng 2: Xö lý t×nh huèng</vt:lpstr>
      <vt:lpstr>Th¶o luËn nhãm:</vt:lpstr>
      <vt:lpstr>PowerPoint Presentation</vt:lpstr>
      <vt:lpstr>PowerPoint Presentation</vt:lpstr>
      <vt:lpstr>PowerPoint Presentation</vt:lpstr>
      <vt:lpstr>Ho¹t ®éng 3: Thùc hµnh</vt:lpstr>
      <vt:lpstr>PowerPoint Presentation</vt:lpstr>
      <vt:lpstr>Ho¹t ®éng 4: Tù liªn hÖ</vt:lpstr>
      <vt:lpstr>PowerPoint Presentation</vt:lpstr>
      <vt:lpstr>PowerPoint Presentation</vt:lpstr>
      <vt:lpstr>PowerPoint Presentation</vt:lpstr>
    </vt:vector>
  </TitlesOfParts>
  <Company>CtrlSoft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Administrator</cp:lastModifiedBy>
  <cp:revision>52</cp:revision>
  <dcterms:created xsi:type="dcterms:W3CDTF">2020-05-18T12:48:51Z</dcterms:created>
  <dcterms:modified xsi:type="dcterms:W3CDTF">2023-08-21T08:29:58Z</dcterms:modified>
</cp:coreProperties>
</file>