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UTM Avo" panose="02040603050506020204" pitchFamily="18" charset="0"/>
      <p:regular r:id="rId28"/>
      <p:bold r:id="rId29"/>
      <p:italic r:id="rId30"/>
      <p:boldItalic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aZJ25vr3y091tRNlc/V//ll+Z7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38" autoAdjust="0"/>
  </p:normalViewPr>
  <p:slideViewPr>
    <p:cSldViewPr>
      <p:cViewPr varScale="1">
        <p:scale>
          <a:sx n="87" d="100"/>
          <a:sy n="87" d="100"/>
        </p:scale>
        <p:origin x="7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latin typeface="UTM Avo" panose="02040603050506020204" pitchFamily="18" charset="0"/>
            </a:endParaRPr>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26" name="Google Shape;22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257" name="Google Shape;25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latin typeface="UTM Avo" panose="020406030505060202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19" name="Google Shape;3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24" name="Google Shape;32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34" name="Google Shape;33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58" name="Google Shape;35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388" name="Google Shape;38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408" name="Google Shape;40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latin typeface="UTM Avo" panose="02040603050506020204" pitchFamily="18" charset="0"/>
            </a:endParaRPr>
          </a:p>
        </p:txBody>
      </p:sp>
      <p:sp>
        <p:nvSpPr>
          <p:cNvPr id="426" name="Google Shape;42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430" name="Google Shape;43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08" name="Google Shape;1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UTM Avo" panose="02040603050506020204" pitchFamily="18" charset="0"/>
            </a:endParaRPr>
          </a:p>
        </p:txBody>
      </p:sp>
      <p:sp>
        <p:nvSpPr>
          <p:cNvPr id="146" name="Google Shape;1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a:solidFill>
                  <a:srgbClr val="000000"/>
                </a:solidFill>
                <a:latin typeface="UTM Avo" panose="02040603050506020204" pitchFamily="18" charset="0"/>
                <a:sym typeface="Arial"/>
              </a:rPr>
              <a:t>Khi đến mỗi Slide, thầy cô nhấp chuột trái 1 lần hoặc phím mũi tên qua phải thì câu hỏi và đáp án sẽ tự xuất hiện.</a:t>
            </a:r>
            <a:endParaRPr>
              <a:latin typeface="UTM Avo" panose="02040603050506020204" pitchFamily="18" charset="0"/>
            </a:endParaRPr>
          </a:p>
          <a:p>
            <a:pPr marL="457200" marR="0" lvl="0" indent="-298450" algn="l" rtl="0">
              <a:lnSpc>
                <a:spcPct val="100000"/>
              </a:lnSpc>
              <a:spcBef>
                <a:spcPts val="0"/>
              </a:spcBef>
              <a:spcAft>
                <a:spcPts val="0"/>
              </a:spcAft>
              <a:buClr>
                <a:srgbClr val="000000"/>
              </a:buClr>
              <a:buSzPts val="1100"/>
              <a:buFont typeface="Arial"/>
              <a:buChar char="●"/>
            </a:pPr>
            <a:r>
              <a:rPr lang="en-US" sz="1100">
                <a:solidFill>
                  <a:srgbClr val="000000"/>
                </a:solidFill>
                <a:latin typeface="UTM Avo" panose="02040603050506020204" pitchFamily="18" charset="0"/>
                <a:sym typeface="Arial"/>
              </a:rPr>
              <a:t>Sau khi HS đưa ra đáp án qua Camera, thầy cô nhấp vào đáp án đúng để xác nhận đáp án.</a:t>
            </a:r>
            <a:endParaRPr>
              <a:latin typeface="UTM Avo" panose="02040603050506020204" pitchFamily="18" charset="0"/>
            </a:endParaRPr>
          </a:p>
          <a:p>
            <a:pPr marL="457200" marR="0" lvl="0" indent="-298450" algn="l" rtl="0">
              <a:lnSpc>
                <a:spcPct val="100000"/>
              </a:lnSpc>
              <a:spcBef>
                <a:spcPts val="0"/>
              </a:spcBef>
              <a:spcAft>
                <a:spcPts val="0"/>
              </a:spcAft>
              <a:buClr>
                <a:srgbClr val="000000"/>
              </a:buClr>
              <a:buSzPts val="1100"/>
              <a:buFont typeface="Arial"/>
              <a:buChar char="●"/>
            </a:pPr>
            <a:r>
              <a:rPr lang="en-US" sz="1100">
                <a:solidFill>
                  <a:srgbClr val="000000"/>
                </a:solidFill>
                <a:latin typeface="UTM Avo" panose="02040603050506020204" pitchFamily="18" charset="0"/>
                <a:sym typeface="Arial"/>
              </a:rPr>
              <a:t>Để chuyển sang câu hỏi tiếp theo, thầy cô nhấp nhấp chuột trái 2 lần.</a:t>
            </a:r>
            <a:endParaRPr lang="en-US">
              <a:latin typeface="UTM Avo" panose="02040603050506020204" pitchFamily="18" charset="0"/>
            </a:endParaRPr>
          </a:p>
          <a:p>
            <a:pPr marL="457200" marR="0" lvl="0" indent="-228600" algn="l" rtl="0">
              <a:lnSpc>
                <a:spcPct val="100000"/>
              </a:lnSpc>
              <a:spcBef>
                <a:spcPts val="0"/>
              </a:spcBef>
              <a:spcAft>
                <a:spcPts val="0"/>
              </a:spcAft>
              <a:buClr>
                <a:srgbClr val="000000"/>
              </a:buClr>
              <a:buSzPts val="1100"/>
              <a:buFont typeface="Arial"/>
              <a:buNone/>
            </a:pPr>
            <a:endParaRPr sz="1100">
              <a:solidFill>
                <a:srgbClr val="000000"/>
              </a:solidFill>
              <a:latin typeface="UTM Avo" panose="02040603050506020204" pitchFamily="18" charset="0"/>
              <a:sym typeface="Arial"/>
            </a:endParaRPr>
          </a:p>
          <a:p>
            <a:pPr marL="457200" lvl="0" indent="-228600" algn="l" rtl="0">
              <a:lnSpc>
                <a:spcPct val="100000"/>
              </a:lnSpc>
              <a:spcBef>
                <a:spcPts val="0"/>
              </a:spcBef>
              <a:spcAft>
                <a:spcPts val="0"/>
              </a:spcAft>
              <a:buSzPts val="1100"/>
              <a:buNone/>
            </a:pPr>
            <a:endParaRPr>
              <a:latin typeface="UTM Avo" panose="020406030505060202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UTM Avo" panose="020406030505060202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UTM Avo" panose="02040603050506020204"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6" name="Google Shape;1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7" name="Google Shape;1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73" name="Google Shape;7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74" name="Google Shape;7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79" name="Google Shape;7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80" name="Google Shape;8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20" name="Google Shape;2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21" name="Google Shape;2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26" name="Google Shape;2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27" name="Google Shape;2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UTM Avo" panose="020406030505060202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UTM Avo" panose="02040603050506020204"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32" name="Google Shape;3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33" name="Google Shape;3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39" name="Google Shape;3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40" name="Google Shape;4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UTM Avo" panose="02040603050506020204"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UTM Avo" panose="02040603050506020204"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UTM Avo" panose="02040603050506020204"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48" name="Google Shape;4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49" name="Google Shape;4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UTM Avo" panose="020406030505060202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53" name="Google Shape;5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54" name="Google Shape;5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UTM Avo" panose="020406030505060202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UTM Avo" panose="02040603050506020204"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UTM Avo" panose="02040603050506020204"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60" name="Google Shape;6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61" name="Google Shape;6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UTM Avo" panose="02040603050506020204" pitchFamily="18"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a:spLocks noGrp="1"/>
          </p:cNvSpPr>
          <p:nvPr>
            <p:ph type="pic" idx="2"/>
          </p:nvPr>
        </p:nvSpPr>
        <p:spPr>
          <a:xfrm>
            <a:off x="5183188" y="987425"/>
            <a:ext cx="6172200" cy="4873625"/>
          </a:xfrm>
          <a:prstGeom prst="rect">
            <a:avLst/>
          </a:prstGeom>
          <a:noFill/>
          <a:ln>
            <a:noFill/>
          </a:ln>
        </p:spPr>
      </p:sp>
      <p:sp>
        <p:nvSpPr>
          <p:cNvPr id="65" name="Google Shape;65;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UTM Avo" panose="02040603050506020204"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67" name="Google Shape;6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68" name="Google Shape;6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5" name="9Slide.vn - 2019">
            <a:extLst>
              <a:ext uri="{FF2B5EF4-FFF2-40B4-BE49-F238E27FC236}">
                <a16:creationId xmlns:a16="http://schemas.microsoft.com/office/drawing/2014/main" id="{0F3CAF41-CE58-F638-F834-2F14D6D6F737}"/>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23"/>
          <p:cNvSpPr txBox="1"/>
          <p:nvPr/>
        </p:nvSpPr>
        <p:spPr>
          <a:xfrm>
            <a:off x="0" y="-27349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CFCFCF"/>
                </a:solidFill>
                <a:latin typeface="UTM Avo" panose="02040603050506020204" pitchFamily="18" charset="0"/>
                <a:ea typeface="Arial"/>
                <a:cs typeface="Arial"/>
                <a:sym typeface="Arial"/>
              </a:rPr>
              <a:t>www.9slide.vn</a:t>
            </a:r>
            <a:endParaRPr>
              <a:latin typeface="UTM Avo" panose="02040603050506020204" pitchFamily="18" charset="0"/>
            </a:endParaRPr>
          </a:p>
        </p:txBody>
      </p:sp>
      <p:sp>
        <p:nvSpPr>
          <p:cNvPr id="7" name="Google Shape;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10" name="Google Shape;1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11" name="Google Shape;1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6.png"/><Relationship Id="rId3" Type="http://schemas.openxmlformats.org/officeDocument/2006/relationships/notesSlide" Target="../notesSlides/notesSlide10.xml"/><Relationship Id="rId7" Type="http://schemas.openxmlformats.org/officeDocument/2006/relationships/image" Target="../media/image30.png"/><Relationship Id="rId12" Type="http://schemas.openxmlformats.org/officeDocument/2006/relationships/image" Target="../media/image25.png"/><Relationship Id="rId2" Type="http://schemas.openxmlformats.org/officeDocument/2006/relationships/slideLayout" Target="../slideLayouts/slideLayout2.xml"/><Relationship Id="rId16" Type="http://schemas.openxmlformats.org/officeDocument/2006/relationships/image" Target="../media/image29.png"/><Relationship Id="rId1" Type="http://schemas.openxmlformats.org/officeDocument/2006/relationships/tags" Target="../tags/tag11.xml"/><Relationship Id="rId6" Type="http://schemas.openxmlformats.org/officeDocument/2006/relationships/image" Target="../media/image20.png"/><Relationship Id="rId11" Type="http://schemas.openxmlformats.org/officeDocument/2006/relationships/image" Target="../media/image22.jpg"/><Relationship Id="rId5" Type="http://schemas.openxmlformats.org/officeDocument/2006/relationships/image" Target="../media/image24.png"/><Relationship Id="rId1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3.png"/><Relationship Id="rId9" Type="http://schemas.openxmlformats.org/officeDocument/2006/relationships/image" Target="../media/image32.pn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notesSlide" Target="../notesSlides/notesSlide11.xml"/><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slideLayout" Target="../slideLayouts/slideLayout2.xml"/><Relationship Id="rId16" Type="http://schemas.openxmlformats.org/officeDocument/2006/relationships/image" Target="../media/image22.jpg"/><Relationship Id="rId1" Type="http://schemas.openxmlformats.org/officeDocument/2006/relationships/tags" Target="../tags/tag12.xml"/><Relationship Id="rId6" Type="http://schemas.openxmlformats.org/officeDocument/2006/relationships/image" Target="../media/image25.png"/><Relationship Id="rId11" Type="http://schemas.openxmlformats.org/officeDocument/2006/relationships/image" Target="../media/image20.png"/><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notesSlide" Target="../notesSlides/notesSlide12.xml"/><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slideLayout" Target="../slideLayouts/slideLayout2.xml"/><Relationship Id="rId16" Type="http://schemas.openxmlformats.org/officeDocument/2006/relationships/image" Target="../media/image22.jpg"/><Relationship Id="rId1" Type="http://schemas.openxmlformats.org/officeDocument/2006/relationships/tags" Target="../tags/tag13.xml"/><Relationship Id="rId6" Type="http://schemas.openxmlformats.org/officeDocument/2006/relationships/image" Target="../media/image25.png"/><Relationship Id="rId11" Type="http://schemas.openxmlformats.org/officeDocument/2006/relationships/image" Target="../media/image20.png"/><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notesSlide" Target="../notesSlides/notesSlide13.xml"/><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slideLayout" Target="../slideLayouts/slideLayout2.xml"/><Relationship Id="rId16" Type="http://schemas.openxmlformats.org/officeDocument/2006/relationships/image" Target="../media/image22.jpg"/><Relationship Id="rId1" Type="http://schemas.openxmlformats.org/officeDocument/2006/relationships/tags" Target="../tags/tag14.xml"/><Relationship Id="rId6" Type="http://schemas.openxmlformats.org/officeDocument/2006/relationships/image" Target="../media/image25.png"/><Relationship Id="rId11" Type="http://schemas.openxmlformats.org/officeDocument/2006/relationships/image" Target="../media/image20.png"/><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c10.vn/doc-sach/khoa-hoc-4/1/393/1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9.xml"/><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hyperlink" Target="https://hoc10.vn/doc-sach/khoa-hoc-4/1/393/12/"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48.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49.png"/><Relationship Id="rId5" Type="http://schemas.openxmlformats.org/officeDocument/2006/relationships/hyperlink" Target="https://www.facebook.com/groups/hoc10donghanhcunggiaovientieuhoc" TargetMode="External"/><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hyperlink" Target="https://hoc10.vn/doc-sach/khoa-hoc-4/1/393/12/"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7.png"/><Relationship Id="rId11" Type="http://schemas.openxmlformats.org/officeDocument/2006/relationships/image" Target="../media/image22.jp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notesSlide" Target="../notesSlides/notesSlide9.xml"/><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slideLayout" Target="../slideLayouts/slideLayout2.xml"/><Relationship Id="rId16" Type="http://schemas.openxmlformats.org/officeDocument/2006/relationships/image" Target="../media/image22.jpg"/><Relationship Id="rId1" Type="http://schemas.openxmlformats.org/officeDocument/2006/relationships/tags" Target="../tags/tag10.xml"/><Relationship Id="rId6" Type="http://schemas.openxmlformats.org/officeDocument/2006/relationships/image" Target="../media/image25.png"/><Relationship Id="rId11" Type="http://schemas.openxmlformats.org/officeDocument/2006/relationships/image" Target="../media/image20.png"/><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84"/>
        <p:cNvGrpSpPr/>
        <p:nvPr/>
      </p:nvGrpSpPr>
      <p:grpSpPr>
        <a:xfrm>
          <a:off x="0" y="0"/>
          <a:ext cx="0" cy="0"/>
          <a:chOff x="0" y="0"/>
          <a:chExt cx="0" cy="0"/>
        </a:xfrm>
      </p:grpSpPr>
      <p:sp>
        <p:nvSpPr>
          <p:cNvPr id="85" name="Google Shape;85;p1"/>
          <p:cNvSpPr txBox="1"/>
          <p:nvPr/>
        </p:nvSpPr>
        <p:spPr>
          <a:xfrm>
            <a:off x="9048750" y="195308"/>
            <a:ext cx="314325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chemeClr val="lt1"/>
                </a:solidFill>
                <a:latin typeface="UTM Avo" panose="02040603050506020204" pitchFamily="18" charset="0"/>
                <a:sym typeface="Arial"/>
              </a:rPr>
              <a:t>Khoa học 4</a:t>
            </a:r>
            <a:endParaRPr>
              <a:latin typeface="UTM Avo" panose="02040603050506020204" pitchFamily="18" charset="0"/>
            </a:endParaRPr>
          </a:p>
        </p:txBody>
      </p:sp>
      <p:sp>
        <p:nvSpPr>
          <p:cNvPr id="86" name="Google Shape;86;p1"/>
          <p:cNvSpPr txBox="1"/>
          <p:nvPr/>
        </p:nvSpPr>
        <p:spPr>
          <a:xfrm>
            <a:off x="381000" y="3140666"/>
            <a:ext cx="11430000" cy="1460357"/>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4400"/>
              <a:buFont typeface="Calibri"/>
              <a:buNone/>
            </a:pPr>
            <a:r>
              <a:rPr lang="en-US" sz="5200" b="1" i="0" u="none" strike="noStrike" cap="none">
                <a:solidFill>
                  <a:srgbClr val="FF0000"/>
                </a:solidFill>
                <a:latin typeface="UTM Avo" panose="02040603050506020204" pitchFamily="18" charset="0"/>
                <a:sym typeface="Arial"/>
              </a:rPr>
              <a:t>Bài 2: Sự chuyển thể của nước (Tiết 2)</a:t>
            </a:r>
            <a:endParaRPr sz="5200" b="1" i="0" u="none" strike="noStrike" cap="none">
              <a:solidFill>
                <a:srgbClr val="FF0000"/>
              </a:solidFill>
              <a:latin typeface="UTM Avo" panose="02040603050506020204" pitchFamily="18" charset="0"/>
              <a:sym typeface="Arial"/>
            </a:endParaRPr>
          </a:p>
        </p:txBody>
      </p:sp>
      <p:sp>
        <p:nvSpPr>
          <p:cNvPr id="87" name="Google Shape;87;p1"/>
          <p:cNvSpPr txBox="1"/>
          <p:nvPr/>
        </p:nvSpPr>
        <p:spPr>
          <a:xfrm>
            <a:off x="2715909" y="1526799"/>
            <a:ext cx="6760182" cy="1460357"/>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990"/>
              <a:buFont typeface="Arial"/>
              <a:buNone/>
            </a:pPr>
            <a:r>
              <a:rPr lang="en-US" sz="5200" b="1" i="0" u="none" strike="noStrike" cap="none">
                <a:solidFill>
                  <a:srgbClr val="002060"/>
                </a:solidFill>
                <a:latin typeface="UTM Avo" panose="02040603050506020204" pitchFamily="18" charset="0"/>
                <a:sym typeface="Arial"/>
              </a:rPr>
              <a:t>Chủ đề 1: Chất</a:t>
            </a:r>
            <a:endParaRPr sz="5200" b="1" i="0" u="none" strike="noStrike" cap="none">
              <a:solidFill>
                <a:srgbClr val="002060"/>
              </a:solidFill>
              <a:latin typeface="UTM Avo" panose="02040603050506020204" pitchFamily="18" charset="0"/>
              <a:sym typeface="Arial"/>
            </a:endParaRPr>
          </a:p>
        </p:txBody>
      </p:sp>
    </p:spTree>
    <p:custDataLst>
      <p:tags r:id="rId1"/>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96"/>
        <p:cNvGrpSpPr/>
        <p:nvPr/>
      </p:nvGrpSpPr>
      <p:grpSpPr>
        <a:xfrm>
          <a:off x="0" y="0"/>
          <a:ext cx="0" cy="0"/>
          <a:chOff x="0" y="0"/>
          <a:chExt cx="0" cy="0"/>
        </a:xfrm>
      </p:grpSpPr>
      <p:grpSp>
        <p:nvGrpSpPr>
          <p:cNvPr id="198" name="Google Shape;198;p10"/>
          <p:cNvGrpSpPr/>
          <p:nvPr/>
        </p:nvGrpSpPr>
        <p:grpSpPr>
          <a:xfrm>
            <a:off x="2505302" y="544019"/>
            <a:ext cx="7499015" cy="2515888"/>
            <a:chOff x="2434106" y="246185"/>
            <a:chExt cx="9486901" cy="3182815"/>
          </a:xfrm>
        </p:grpSpPr>
        <p:pic>
          <p:nvPicPr>
            <p:cNvPr id="199" name="Google Shape;199;p10"/>
            <p:cNvPicPr preferRelativeResize="0"/>
            <p:nvPr/>
          </p:nvPicPr>
          <p:blipFill rotWithShape="1">
            <a:blip r:embed="rId5">
              <a:alphaModFix/>
            </a:blip>
            <a:srcRect/>
            <a:stretch/>
          </p:blipFill>
          <p:spPr>
            <a:xfrm>
              <a:off x="2434106" y="246185"/>
              <a:ext cx="9486901" cy="3182815"/>
            </a:xfrm>
            <a:prstGeom prst="rect">
              <a:avLst/>
            </a:prstGeom>
            <a:noFill/>
            <a:ln>
              <a:noFill/>
            </a:ln>
          </p:spPr>
        </p:pic>
        <p:sp>
          <p:nvSpPr>
            <p:cNvPr id="200" name="Google Shape;200;p10"/>
            <p:cNvSpPr txBox="1"/>
            <p:nvPr/>
          </p:nvSpPr>
          <p:spPr>
            <a:xfrm>
              <a:off x="2945053" y="1061274"/>
              <a:ext cx="8480613" cy="1477636"/>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530" b="0" i="0" u="none" strike="noStrike" cap="none">
                  <a:solidFill>
                    <a:srgbClr val="000000"/>
                  </a:solidFill>
                  <a:latin typeface="UTM Avo" panose="02040603050506020204" pitchFamily="18" charset="0"/>
                  <a:sym typeface="Arial"/>
                </a:rPr>
                <a:t>Máy sấy tóc làm tóc khô nhanh hơn dựa trên sự chuyển thể nào của nước? </a:t>
              </a:r>
              <a:endParaRPr sz="2530" b="0" i="0" u="none" strike="noStrike" cap="none">
                <a:solidFill>
                  <a:srgbClr val="ED5565"/>
                </a:solidFill>
                <a:latin typeface="UTM Avo" panose="02040603050506020204" pitchFamily="18" charset="0"/>
                <a:sym typeface="Arial"/>
              </a:endParaRPr>
            </a:p>
          </p:txBody>
        </p:sp>
      </p:grpSp>
      <p:pic>
        <p:nvPicPr>
          <p:cNvPr id="206" name="Google Shape;206;p10"/>
          <p:cNvPicPr preferRelativeResize="0"/>
          <p:nvPr/>
        </p:nvPicPr>
        <p:blipFill rotWithShape="1">
          <a:blip r:embed="rId6">
            <a:alphaModFix/>
          </a:blip>
          <a:srcRect/>
          <a:stretch/>
        </p:blipFill>
        <p:spPr>
          <a:xfrm>
            <a:off x="-1032749" y="1423505"/>
            <a:ext cx="385241" cy="385241"/>
          </a:xfrm>
          <a:prstGeom prst="rect">
            <a:avLst/>
          </a:prstGeom>
          <a:noFill/>
          <a:ln>
            <a:noFill/>
          </a:ln>
        </p:spPr>
      </p:pic>
      <p:grpSp>
        <p:nvGrpSpPr>
          <p:cNvPr id="207" name="Google Shape;207;p10"/>
          <p:cNvGrpSpPr/>
          <p:nvPr/>
        </p:nvGrpSpPr>
        <p:grpSpPr>
          <a:xfrm>
            <a:off x="2364924" y="3059907"/>
            <a:ext cx="3697522" cy="1225152"/>
            <a:chOff x="2256516" y="3433557"/>
            <a:chExt cx="4677684" cy="1549923"/>
          </a:xfrm>
        </p:grpSpPr>
        <p:sp>
          <p:nvSpPr>
            <p:cNvPr id="208" name="Google Shape;208;p10"/>
            <p:cNvSpPr/>
            <p:nvPr/>
          </p:nvSpPr>
          <p:spPr>
            <a:xfrm>
              <a:off x="2590800" y="364236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530" b="0" i="0" u="none" strike="noStrike" cap="none">
                <a:solidFill>
                  <a:srgbClr val="000000"/>
                </a:solidFill>
                <a:latin typeface="UTM Avo" panose="02040603050506020204" pitchFamily="18" charset="0"/>
                <a:sym typeface="Arial"/>
              </a:endParaRPr>
            </a:p>
          </p:txBody>
        </p:sp>
        <p:pic>
          <p:nvPicPr>
            <p:cNvPr id="209" name="Google Shape;209;p10"/>
            <p:cNvPicPr preferRelativeResize="0"/>
            <p:nvPr/>
          </p:nvPicPr>
          <p:blipFill rotWithShape="1">
            <a:blip r:embed="rId7">
              <a:alphaModFix/>
            </a:blip>
            <a:srcRect/>
            <a:stretch/>
          </p:blipFill>
          <p:spPr>
            <a:xfrm>
              <a:off x="2256516" y="3433557"/>
              <a:ext cx="1154488" cy="1549923"/>
            </a:xfrm>
            <a:prstGeom prst="rect">
              <a:avLst/>
            </a:prstGeom>
            <a:noFill/>
            <a:ln>
              <a:noFill/>
            </a:ln>
          </p:spPr>
        </p:pic>
        <p:sp>
          <p:nvSpPr>
            <p:cNvPr id="210" name="Google Shape;210;p10"/>
            <p:cNvSpPr txBox="1"/>
            <p:nvPr/>
          </p:nvSpPr>
          <p:spPr>
            <a:xfrm>
              <a:off x="3953672" y="3989901"/>
              <a:ext cx="1857592" cy="4925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530" b="0" i="0" u="none" strike="noStrike" cap="none">
                  <a:solidFill>
                    <a:srgbClr val="000000"/>
                  </a:solidFill>
                  <a:latin typeface="UTM Avo" panose="02040603050506020204" pitchFamily="18" charset="0"/>
                  <a:sym typeface="Arial"/>
                </a:rPr>
                <a:t>Ngưng tụ</a:t>
              </a:r>
              <a:endParaRPr sz="2530" b="0" i="0" u="none" strike="noStrike" cap="none">
                <a:solidFill>
                  <a:srgbClr val="000000"/>
                </a:solidFill>
                <a:latin typeface="UTM Avo" panose="02040603050506020204" pitchFamily="18" charset="0"/>
                <a:sym typeface="Arial"/>
              </a:endParaRPr>
            </a:p>
          </p:txBody>
        </p:sp>
      </p:grpSp>
      <p:grpSp>
        <p:nvGrpSpPr>
          <p:cNvPr id="211" name="Google Shape;211;p10"/>
          <p:cNvGrpSpPr/>
          <p:nvPr/>
        </p:nvGrpSpPr>
        <p:grpSpPr>
          <a:xfrm>
            <a:off x="6246769" y="3000377"/>
            <a:ext cx="3610359" cy="1326620"/>
            <a:chOff x="7167386" y="3353692"/>
            <a:chExt cx="4567414" cy="1678288"/>
          </a:xfrm>
        </p:grpSpPr>
        <p:sp>
          <p:nvSpPr>
            <p:cNvPr id="212" name="Google Shape;212;p10"/>
            <p:cNvSpPr/>
            <p:nvPr/>
          </p:nvSpPr>
          <p:spPr>
            <a:xfrm>
              <a:off x="7391400" y="367284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530" b="0" i="0" u="none" strike="noStrike" cap="none">
                <a:solidFill>
                  <a:srgbClr val="000000"/>
                </a:solidFill>
                <a:latin typeface="UTM Avo" panose="02040603050506020204" pitchFamily="18" charset="0"/>
                <a:sym typeface="Arial"/>
              </a:endParaRPr>
            </a:p>
          </p:txBody>
        </p:sp>
        <p:pic>
          <p:nvPicPr>
            <p:cNvPr id="213" name="Google Shape;213;p10"/>
            <p:cNvPicPr preferRelativeResize="0"/>
            <p:nvPr/>
          </p:nvPicPr>
          <p:blipFill rotWithShape="1">
            <a:blip r:embed="rId8">
              <a:alphaModFix/>
            </a:blip>
            <a:srcRect/>
            <a:stretch/>
          </p:blipFill>
          <p:spPr>
            <a:xfrm>
              <a:off x="7167386" y="3353692"/>
              <a:ext cx="987997" cy="1678288"/>
            </a:xfrm>
            <a:prstGeom prst="rect">
              <a:avLst/>
            </a:prstGeom>
            <a:noFill/>
            <a:ln>
              <a:noFill/>
            </a:ln>
          </p:spPr>
        </p:pic>
        <p:sp>
          <p:nvSpPr>
            <p:cNvPr id="214" name="Google Shape;214;p10"/>
            <p:cNvSpPr txBox="1"/>
            <p:nvPr/>
          </p:nvSpPr>
          <p:spPr>
            <a:xfrm>
              <a:off x="8577015" y="3989904"/>
              <a:ext cx="2226674" cy="4925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530" b="0" i="0" u="none" strike="noStrike" cap="none">
                  <a:solidFill>
                    <a:srgbClr val="000000"/>
                  </a:solidFill>
                  <a:latin typeface="UTM Avo" panose="02040603050506020204" pitchFamily="18" charset="0"/>
                  <a:sym typeface="Arial"/>
                </a:rPr>
                <a:t>Nóng chảy</a:t>
              </a:r>
              <a:endParaRPr sz="2530" b="0" i="0" u="none" strike="noStrike" cap="none">
                <a:solidFill>
                  <a:srgbClr val="000000"/>
                </a:solidFill>
                <a:latin typeface="UTM Avo" panose="02040603050506020204" pitchFamily="18" charset="0"/>
                <a:sym typeface="Arial"/>
              </a:endParaRPr>
            </a:p>
          </p:txBody>
        </p:sp>
      </p:grpSp>
      <p:grpSp>
        <p:nvGrpSpPr>
          <p:cNvPr id="215" name="Google Shape;215;p10"/>
          <p:cNvGrpSpPr/>
          <p:nvPr/>
        </p:nvGrpSpPr>
        <p:grpSpPr>
          <a:xfrm>
            <a:off x="2342403" y="4403727"/>
            <a:ext cx="3720043" cy="1225152"/>
            <a:chOff x="2228026" y="5129048"/>
            <a:chExt cx="4706174" cy="1549923"/>
          </a:xfrm>
        </p:grpSpPr>
        <p:sp>
          <p:nvSpPr>
            <p:cNvPr id="216" name="Google Shape;216;p10"/>
            <p:cNvSpPr/>
            <p:nvPr/>
          </p:nvSpPr>
          <p:spPr>
            <a:xfrm>
              <a:off x="2590800" y="529883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530" b="0" i="0" u="none" strike="noStrike" cap="none">
                <a:solidFill>
                  <a:srgbClr val="000000"/>
                </a:solidFill>
                <a:latin typeface="UTM Avo" panose="02040603050506020204" pitchFamily="18" charset="0"/>
                <a:sym typeface="Arial"/>
              </a:endParaRPr>
            </a:p>
          </p:txBody>
        </p:sp>
        <p:pic>
          <p:nvPicPr>
            <p:cNvPr id="217" name="Google Shape;217;p10"/>
            <p:cNvPicPr preferRelativeResize="0"/>
            <p:nvPr/>
          </p:nvPicPr>
          <p:blipFill rotWithShape="1">
            <a:blip r:embed="rId9">
              <a:alphaModFix/>
            </a:blip>
            <a:srcRect/>
            <a:stretch/>
          </p:blipFill>
          <p:spPr>
            <a:xfrm>
              <a:off x="2228026" y="5129048"/>
              <a:ext cx="929351" cy="1549923"/>
            </a:xfrm>
            <a:prstGeom prst="rect">
              <a:avLst/>
            </a:prstGeom>
            <a:noFill/>
            <a:ln>
              <a:noFill/>
            </a:ln>
          </p:spPr>
        </p:pic>
        <p:sp>
          <p:nvSpPr>
            <p:cNvPr id="218" name="Google Shape;218;p10"/>
            <p:cNvSpPr txBox="1"/>
            <p:nvPr/>
          </p:nvSpPr>
          <p:spPr>
            <a:xfrm>
              <a:off x="3861400" y="5635627"/>
              <a:ext cx="2042132" cy="4925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530" b="0" i="0" u="none" strike="noStrike" cap="none">
                  <a:solidFill>
                    <a:srgbClr val="000000"/>
                  </a:solidFill>
                  <a:latin typeface="UTM Avo" panose="02040603050506020204" pitchFamily="18" charset="0"/>
                  <a:sym typeface="Arial"/>
                </a:rPr>
                <a:t>Đông đặc</a:t>
              </a:r>
              <a:endParaRPr sz="2530" b="0" i="0" u="none" strike="noStrike" cap="none">
                <a:solidFill>
                  <a:srgbClr val="000000"/>
                </a:solidFill>
                <a:latin typeface="UTM Avo" panose="02040603050506020204" pitchFamily="18" charset="0"/>
                <a:sym typeface="Arial"/>
              </a:endParaRPr>
            </a:p>
          </p:txBody>
        </p:sp>
      </p:grpSp>
      <p:grpSp>
        <p:nvGrpSpPr>
          <p:cNvPr id="219" name="Google Shape;219;p10"/>
          <p:cNvGrpSpPr/>
          <p:nvPr/>
        </p:nvGrpSpPr>
        <p:grpSpPr>
          <a:xfrm>
            <a:off x="6229065" y="4372616"/>
            <a:ext cx="3628063" cy="1224046"/>
            <a:chOff x="7144988" y="5089690"/>
            <a:chExt cx="4589812" cy="1548524"/>
          </a:xfrm>
        </p:grpSpPr>
        <p:sp>
          <p:nvSpPr>
            <p:cNvPr id="220" name="Google Shape;220;p10"/>
            <p:cNvSpPr/>
            <p:nvPr/>
          </p:nvSpPr>
          <p:spPr>
            <a:xfrm>
              <a:off x="7391400" y="529883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530" b="0" i="0" u="none" strike="noStrike" cap="none">
                <a:solidFill>
                  <a:srgbClr val="000000"/>
                </a:solidFill>
                <a:latin typeface="UTM Avo" panose="02040603050506020204" pitchFamily="18" charset="0"/>
                <a:sym typeface="Arial"/>
              </a:endParaRPr>
            </a:p>
          </p:txBody>
        </p:sp>
        <p:pic>
          <p:nvPicPr>
            <p:cNvPr id="221" name="Google Shape;221;p10"/>
            <p:cNvPicPr preferRelativeResize="0"/>
            <p:nvPr/>
          </p:nvPicPr>
          <p:blipFill rotWithShape="1">
            <a:blip r:embed="rId10">
              <a:alphaModFix/>
            </a:blip>
            <a:srcRect/>
            <a:stretch/>
          </p:blipFill>
          <p:spPr>
            <a:xfrm>
              <a:off x="7144988" y="5089690"/>
              <a:ext cx="951590" cy="1548524"/>
            </a:xfrm>
            <a:prstGeom prst="rect">
              <a:avLst/>
            </a:prstGeom>
            <a:noFill/>
            <a:ln>
              <a:noFill/>
            </a:ln>
          </p:spPr>
        </p:pic>
        <p:sp>
          <p:nvSpPr>
            <p:cNvPr id="222" name="Google Shape;222;p10"/>
            <p:cNvSpPr txBox="1"/>
            <p:nvPr/>
          </p:nvSpPr>
          <p:spPr>
            <a:xfrm>
              <a:off x="8966375" y="5635627"/>
              <a:ext cx="1447947" cy="4925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530" b="0" i="0" u="none" strike="noStrike" cap="none">
                  <a:solidFill>
                    <a:srgbClr val="000000"/>
                  </a:solidFill>
                  <a:latin typeface="UTM Avo" panose="02040603050506020204" pitchFamily="18" charset="0"/>
                  <a:sym typeface="Arial"/>
                </a:rPr>
                <a:t>Bay hơi</a:t>
              </a:r>
              <a:endParaRPr sz="2530" b="0" i="0" u="none" strike="noStrike" cap="none">
                <a:solidFill>
                  <a:srgbClr val="000000"/>
                </a:solidFill>
                <a:latin typeface="UTM Avo" panose="02040603050506020204" pitchFamily="18" charset="0"/>
                <a:sym typeface="Arial"/>
              </a:endParaRPr>
            </a:p>
          </p:txBody>
        </p:sp>
      </p:grpSp>
      <p:pic>
        <p:nvPicPr>
          <p:cNvPr id="223" name="Google Shape;223;p10"/>
          <p:cNvPicPr preferRelativeResize="0"/>
          <p:nvPr/>
        </p:nvPicPr>
        <p:blipFill rotWithShape="1">
          <a:blip r:embed="rId11">
            <a:alphaModFix/>
          </a:blip>
          <a:srcRect/>
          <a:stretch/>
        </p:blipFill>
        <p:spPr>
          <a:xfrm>
            <a:off x="-36804" y="-15229"/>
            <a:ext cx="914374" cy="914374"/>
          </a:xfrm>
          <a:prstGeom prst="rect">
            <a:avLst/>
          </a:prstGeom>
          <a:noFill/>
          <a:ln>
            <a:noFill/>
          </a:ln>
        </p:spPr>
      </p:pic>
      <p:pic>
        <p:nvPicPr>
          <p:cNvPr id="2" name="Google Shape;170;p9">
            <a:extLst>
              <a:ext uri="{FF2B5EF4-FFF2-40B4-BE49-F238E27FC236}">
                <a16:creationId xmlns:a16="http://schemas.microsoft.com/office/drawing/2014/main" id="{3370FAF3-A34B-C3D5-DD29-6B30BC522FC7}"/>
              </a:ext>
            </a:extLst>
          </p:cNvPr>
          <p:cNvPicPr preferRelativeResize="0"/>
          <p:nvPr/>
        </p:nvPicPr>
        <p:blipFill rotWithShape="1">
          <a:blip r:embed="rId12">
            <a:alphaModFix/>
          </a:blip>
          <a:srcRect/>
          <a:stretch/>
        </p:blipFill>
        <p:spPr>
          <a:xfrm>
            <a:off x="897458" y="849838"/>
            <a:ext cx="1445593" cy="1125428"/>
          </a:xfrm>
          <a:prstGeom prst="rect">
            <a:avLst/>
          </a:prstGeom>
          <a:noFill/>
          <a:ln>
            <a:noFill/>
          </a:ln>
        </p:spPr>
      </p:pic>
      <p:pic>
        <p:nvPicPr>
          <p:cNvPr id="3" name="Google Shape;171;p9">
            <a:extLst>
              <a:ext uri="{FF2B5EF4-FFF2-40B4-BE49-F238E27FC236}">
                <a16:creationId xmlns:a16="http://schemas.microsoft.com/office/drawing/2014/main" id="{EB74BAD8-63A3-FA1D-7089-3F6B0BE180E8}"/>
              </a:ext>
            </a:extLst>
          </p:cNvPr>
          <p:cNvPicPr preferRelativeResize="0"/>
          <p:nvPr/>
        </p:nvPicPr>
        <p:blipFill rotWithShape="1">
          <a:blip r:embed="rId13">
            <a:alphaModFix amt="67000"/>
          </a:blip>
          <a:srcRect/>
          <a:stretch/>
        </p:blipFill>
        <p:spPr>
          <a:xfrm>
            <a:off x="981373" y="1797803"/>
            <a:ext cx="1280304" cy="3520835"/>
          </a:xfrm>
          <a:prstGeom prst="rect">
            <a:avLst/>
          </a:prstGeom>
          <a:noFill/>
          <a:ln>
            <a:noFill/>
          </a:ln>
        </p:spPr>
      </p:pic>
      <p:pic>
        <p:nvPicPr>
          <p:cNvPr id="4" name="Google Shape;172;p9">
            <a:extLst>
              <a:ext uri="{FF2B5EF4-FFF2-40B4-BE49-F238E27FC236}">
                <a16:creationId xmlns:a16="http://schemas.microsoft.com/office/drawing/2014/main" id="{70B070D0-D7CF-7690-B011-A69835126754}"/>
              </a:ext>
            </a:extLst>
          </p:cNvPr>
          <p:cNvPicPr preferRelativeResize="0"/>
          <p:nvPr/>
        </p:nvPicPr>
        <p:blipFill rotWithShape="1">
          <a:blip r:embed="rId14">
            <a:alphaModFix/>
          </a:blip>
          <a:srcRect/>
          <a:stretch/>
        </p:blipFill>
        <p:spPr>
          <a:xfrm>
            <a:off x="1003876" y="4079388"/>
            <a:ext cx="1170323" cy="1204661"/>
          </a:xfrm>
          <a:prstGeom prst="rect">
            <a:avLst/>
          </a:prstGeom>
          <a:noFill/>
          <a:ln>
            <a:noFill/>
          </a:ln>
        </p:spPr>
      </p:pic>
      <p:pic>
        <p:nvPicPr>
          <p:cNvPr id="5" name="Google Shape;173;p9">
            <a:extLst>
              <a:ext uri="{FF2B5EF4-FFF2-40B4-BE49-F238E27FC236}">
                <a16:creationId xmlns:a16="http://schemas.microsoft.com/office/drawing/2014/main" id="{D94A4621-5AFD-40E9-787B-90CFBF6130D4}"/>
              </a:ext>
            </a:extLst>
          </p:cNvPr>
          <p:cNvPicPr preferRelativeResize="0"/>
          <p:nvPr/>
        </p:nvPicPr>
        <p:blipFill rotWithShape="1">
          <a:blip r:embed="rId15">
            <a:alphaModFix/>
          </a:blip>
          <a:srcRect/>
          <a:stretch/>
        </p:blipFill>
        <p:spPr>
          <a:xfrm>
            <a:off x="1053853" y="4090663"/>
            <a:ext cx="1070368" cy="1182111"/>
          </a:xfrm>
          <a:prstGeom prst="rect">
            <a:avLst/>
          </a:prstGeom>
          <a:noFill/>
          <a:ln>
            <a:noFill/>
          </a:ln>
        </p:spPr>
      </p:pic>
      <p:pic>
        <p:nvPicPr>
          <p:cNvPr id="6" name="Google Shape;174;p9">
            <a:extLst>
              <a:ext uri="{FF2B5EF4-FFF2-40B4-BE49-F238E27FC236}">
                <a16:creationId xmlns:a16="http://schemas.microsoft.com/office/drawing/2014/main" id="{808883A3-6008-EA3D-2954-0D8B986DC4A5}"/>
              </a:ext>
            </a:extLst>
          </p:cNvPr>
          <p:cNvPicPr preferRelativeResize="0"/>
          <p:nvPr/>
        </p:nvPicPr>
        <p:blipFill rotWithShape="1">
          <a:blip r:embed="rId16">
            <a:alphaModFix/>
          </a:blip>
          <a:srcRect/>
          <a:stretch/>
        </p:blipFill>
        <p:spPr>
          <a:xfrm>
            <a:off x="1054001" y="4040360"/>
            <a:ext cx="1070073" cy="1282716"/>
          </a:xfrm>
          <a:prstGeom prst="rect">
            <a:avLst/>
          </a:prstGeom>
          <a:noFill/>
          <a:ln>
            <a:noFill/>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 calcmode="lin" valueType="num">
                                      <p:cBhvr additive="base">
                                        <p:cTn id="7" dur="1000"/>
                                        <p:tgtEl>
                                          <p:spTgt spid="198"/>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p:tgtEl>
                                          <p:spTgt spid="207"/>
                                        </p:tgtEl>
                                        <p:attrNameLst>
                                          <p:attrName>ppt_y</p:attrName>
                                        </p:attrNameLst>
                                      </p:cBhvr>
                                      <p:tavLst>
                                        <p:tav tm="0">
                                          <p:val>
                                            <p:strVal val="#ppt_y+1"/>
                                          </p:val>
                                        </p:tav>
                                        <p:tav tm="100000">
                                          <p:val>
                                            <p:strVal val="#ppt_y"/>
                                          </p:val>
                                        </p:tav>
                                      </p:tavLst>
                                    </p:anim>
                                  </p:childTnLst>
                                </p:cTn>
                              </p:par>
                              <p:par>
                                <p:cTn id="12" presetID="2" presetClass="entr" presetSubtype="4" fill="hold" nodeType="withEffect">
                                  <p:stCondLst>
                                    <p:cond delay="400"/>
                                  </p:stCondLst>
                                  <p:childTnLst>
                                    <p:set>
                                      <p:cBhvr>
                                        <p:cTn id="13" dur="1" fill="hold">
                                          <p:stCondLst>
                                            <p:cond delay="0"/>
                                          </p:stCondLst>
                                        </p:cTn>
                                        <p:tgtEl>
                                          <p:spTgt spid="211"/>
                                        </p:tgtEl>
                                        <p:attrNameLst>
                                          <p:attrName>style.visibility</p:attrName>
                                        </p:attrNameLst>
                                      </p:cBhvr>
                                      <p:to>
                                        <p:strVal val="visible"/>
                                      </p:to>
                                    </p:set>
                                    <p:anim calcmode="lin" valueType="num">
                                      <p:cBhvr additive="base">
                                        <p:cTn id="14" dur="1000"/>
                                        <p:tgtEl>
                                          <p:spTgt spid="211"/>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80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1000"/>
                                        <p:tgtEl>
                                          <p:spTgt spid="215"/>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1200"/>
                                  </p:stCondLst>
                                  <p:childTnLst>
                                    <p:set>
                                      <p:cBhvr>
                                        <p:cTn id="19" dur="1" fill="hold">
                                          <p:stCondLst>
                                            <p:cond delay="0"/>
                                          </p:stCondLst>
                                        </p:cTn>
                                        <p:tgtEl>
                                          <p:spTgt spid="219"/>
                                        </p:tgtEl>
                                        <p:attrNameLst>
                                          <p:attrName>style.visibility</p:attrName>
                                        </p:attrNameLst>
                                      </p:cBhvr>
                                      <p:to>
                                        <p:strVal val="visible"/>
                                      </p:to>
                                    </p:set>
                                    <p:anim calcmode="lin" valueType="num">
                                      <p:cBhvr additive="base">
                                        <p:cTn id="20" dur="1000"/>
                                        <p:tgtEl>
                                          <p:spTgt spid="219"/>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206"/>
                                        </p:tgtEl>
                                        <p:attrNameLst>
                                          <p:attrName>style.visibility</p:attrName>
                                        </p:attrNameLst>
                                      </p:cBhvr>
                                      <p:to>
                                        <p:strVal val="visible"/>
                                      </p:to>
                                    </p:set>
                                    <p:animEffect transition="in" filter="fade">
                                      <p:cBhvr>
                                        <p:cTn id="23" dur="4576"/>
                                        <p:tgtEl>
                                          <p:spTgt spid="206"/>
                                        </p:tgtEl>
                                      </p:cBhvr>
                                    </p:animEffect>
                                  </p:childTnLst>
                                </p:cTn>
                              </p:par>
                              <p:par>
                                <p:cTn id="24" presetID="10" presetClass="exit" presetSubtype="0" fill="hold" nodeType="withEffect">
                                  <p:stCondLst>
                                    <p:cond delay="0"/>
                                  </p:stCondLst>
                                  <p:childTnLst>
                                    <p:animEffect transition="out" filter="fade">
                                      <p:cBhvr>
                                        <p:cTn id="25" dur="500"/>
                                        <p:tgtEl>
                                          <p:spTgt spid="207"/>
                                        </p:tgtEl>
                                      </p:cBhvr>
                                    </p:animEffect>
                                    <p:set>
                                      <p:cBhvr>
                                        <p:cTn id="26" dur="1" fill="hold">
                                          <p:stCondLst>
                                            <p:cond delay="500"/>
                                          </p:stCondLst>
                                        </p:cTn>
                                        <p:tgtEl>
                                          <p:spTgt spid="207"/>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11"/>
                                        </p:tgtEl>
                                      </p:cBhvr>
                                    </p:animEffect>
                                    <p:set>
                                      <p:cBhvr>
                                        <p:cTn id="29" dur="1" fill="hold">
                                          <p:stCondLst>
                                            <p:cond delay="500"/>
                                          </p:stCondLst>
                                        </p:cTn>
                                        <p:tgtEl>
                                          <p:spTgt spid="211"/>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15"/>
                                        </p:tgtEl>
                                      </p:cBhvr>
                                    </p:animEffect>
                                    <p:set>
                                      <p:cBhvr>
                                        <p:cTn id="32" dur="1" fill="hold">
                                          <p:stCondLst>
                                            <p:cond delay="500"/>
                                          </p:stCondLst>
                                        </p:cTn>
                                        <p:tgtEl>
                                          <p:spTgt spid="2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1000"/>
                                        <p:tgtEl>
                                          <p:spTgt spid="2"/>
                                        </p:tgtEl>
                                        <p:attrNameLst>
                                          <p:attrName>ppt_x</p:attrName>
                                        </p:attrNameLst>
                                      </p:cBhvr>
                                      <p:tavLst>
                                        <p:tav tm="0">
                                          <p:val>
                                            <p:strVal val="#ppt_x-1"/>
                                          </p:val>
                                        </p:tav>
                                        <p:tav tm="100000">
                                          <p:val>
                                            <p:strVal val="#ppt_x"/>
                                          </p:val>
                                        </p:tav>
                                      </p:tavLst>
                                    </p:anim>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par>
                          <p:cTn id="42" fill="hold">
                            <p:stCondLst>
                              <p:cond delay="1500"/>
                            </p:stCondLst>
                            <p:childTnLst>
                              <p:par>
                                <p:cTn id="43" presetID="1" presetClass="exit" presetSubtype="0" fill="hold" nodeType="afterEffect">
                                  <p:stCondLst>
                                    <p:cond delay="0"/>
                                  </p:stCondLst>
                                  <p:childTnLst>
                                    <p:set>
                                      <p:cBhvr>
                                        <p:cTn id="44" dur="1" fill="hold">
                                          <p:stCondLst>
                                            <p:cond delay="1"/>
                                          </p:stCondLst>
                                        </p:cTn>
                                        <p:tgtEl>
                                          <p:spTgt spid="5"/>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par>
                          <p:cTn id="47" fill="hold">
                            <p:stCondLst>
                              <p:cond delay="1502"/>
                            </p:stCondLst>
                            <p:childTnLst>
                              <p:par>
                                <p:cTn id="48" presetID="10" presetClass="exit" presetSubtype="0" fill="hold" nodeType="afterEffect">
                                  <p:stCondLst>
                                    <p:cond delay="0"/>
                                  </p:stCondLst>
                                  <p:childTnLst>
                                    <p:animEffect transition="out" filter="fade">
                                      <p:cBhvr>
                                        <p:cTn id="49" dur="5000"/>
                                        <p:tgtEl>
                                          <p:spTgt spid="3"/>
                                        </p:tgtEl>
                                      </p:cBhvr>
                                    </p:animEffect>
                                    <p:set>
                                      <p:cBhvr>
                                        <p:cTn id="50" dur="1" fill="hold">
                                          <p:stCondLst>
                                            <p:cond delay="5000"/>
                                          </p:stCondLst>
                                        </p:cTn>
                                        <p:tgtEl>
                                          <p:spTgt spid="3"/>
                                        </p:tgtEl>
                                        <p:attrNameLst>
                                          <p:attrName>style.visibility</p:attrName>
                                        </p:attrNameLst>
                                      </p:cBhvr>
                                      <p:to>
                                        <p:strVal val="hidden"/>
                                      </p:to>
                                    </p:set>
                                  </p:childTnLst>
                                </p:cTn>
                              </p:par>
                            </p:childTnLst>
                          </p:cTn>
                        </p:par>
                        <p:par>
                          <p:cTn id="51" fill="hold">
                            <p:stCondLst>
                              <p:cond delay="6503"/>
                            </p:stCondLst>
                            <p:childTnLst>
                              <p:par>
                                <p:cTn id="52" presetID="10" presetClass="exit" presetSubtype="0" fill="hold" nodeType="afterEffect">
                                  <p:stCondLst>
                                    <p:cond delay="0"/>
                                  </p:stCondLst>
                                  <p:childTnLst>
                                    <p:animEffect transition="out" filter="fade">
                                      <p:cBhvr>
                                        <p:cTn id="53" dur="500"/>
                                        <p:tgtEl>
                                          <p:spTgt spid="3"/>
                                        </p:tgtEl>
                                      </p:cBhvr>
                                    </p:animEffect>
                                    <p:set>
                                      <p:cBhvr>
                                        <p:cTn id="54" dur="1" fill="hold">
                                          <p:stCondLst>
                                            <p:cond delay="500"/>
                                          </p:stCondLst>
                                        </p:cTn>
                                        <p:tgtEl>
                                          <p:spTgt spid="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4"/>
                                        </p:tgtEl>
                                      </p:cBhvr>
                                    </p:animEffect>
                                    <p:set>
                                      <p:cBhvr>
                                        <p:cTn id="57" dur="1" fill="hold">
                                          <p:stCondLst>
                                            <p:cond delay="500"/>
                                          </p:stCondLst>
                                        </p:cTn>
                                        <p:tgtEl>
                                          <p:spTgt spid="4"/>
                                        </p:tgtEl>
                                        <p:attrNameLst>
                                          <p:attrName>style.visibility</p:attrName>
                                        </p:attrNameLst>
                                      </p:cBhvr>
                                      <p:to>
                                        <p:strVal val="hidden"/>
                                      </p:to>
                                    </p:set>
                                  </p:childTnLst>
                                </p:cTn>
                              </p:par>
                            </p:childTnLst>
                          </p:cTn>
                        </p:par>
                        <p:par>
                          <p:cTn id="58" fill="hold">
                            <p:stCondLst>
                              <p:cond delay="7004"/>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2" presetClass="exit" presetSubtype="8" fill="hold" nodeType="withEffect">
                                  <p:stCondLst>
                                    <p:cond delay="0"/>
                                  </p:stCondLst>
                                  <p:childTnLst>
                                    <p:anim calcmode="lin" valueType="num">
                                      <p:cBhvr additive="base">
                                        <p:cTn id="63" dur="500"/>
                                        <p:tgtEl>
                                          <p:spTgt spid="2"/>
                                        </p:tgtEl>
                                        <p:attrNameLst>
                                          <p:attrName>ppt_x</p:attrName>
                                        </p:attrNameLst>
                                      </p:cBhvr>
                                      <p:tavLst>
                                        <p:tav tm="0">
                                          <p:val>
                                            <p:strVal val="#ppt_x"/>
                                          </p:val>
                                        </p:tav>
                                        <p:tav tm="100000">
                                          <p:val>
                                            <p:strVal val="#ppt_x-1"/>
                                          </p:val>
                                        </p:tav>
                                      </p:tavLst>
                                    </p:anim>
                                    <p:set>
                                      <p:cBhvr>
                                        <p:cTn id="64" dur="1" fill="hold">
                                          <p:stCondLst>
                                            <p:cond delay="50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27"/>
        <p:cNvGrpSpPr/>
        <p:nvPr/>
      </p:nvGrpSpPr>
      <p:grpSpPr>
        <a:xfrm>
          <a:off x="0" y="0"/>
          <a:ext cx="0" cy="0"/>
          <a:chOff x="0" y="0"/>
          <a:chExt cx="0" cy="0"/>
        </a:xfrm>
      </p:grpSpPr>
      <p:grpSp>
        <p:nvGrpSpPr>
          <p:cNvPr id="229" name="Google Shape;229;p11"/>
          <p:cNvGrpSpPr/>
          <p:nvPr/>
        </p:nvGrpSpPr>
        <p:grpSpPr>
          <a:xfrm>
            <a:off x="2279722" y="505260"/>
            <a:ext cx="7934098" cy="2515888"/>
            <a:chOff x="2434106" y="246185"/>
            <a:chExt cx="9486901" cy="3182815"/>
          </a:xfrm>
        </p:grpSpPr>
        <p:pic>
          <p:nvPicPr>
            <p:cNvPr id="230" name="Google Shape;230;p11"/>
            <p:cNvPicPr preferRelativeResize="0"/>
            <p:nvPr/>
          </p:nvPicPr>
          <p:blipFill rotWithShape="1">
            <a:blip r:embed="rId5">
              <a:alphaModFix/>
            </a:blip>
            <a:srcRect/>
            <a:stretch/>
          </p:blipFill>
          <p:spPr>
            <a:xfrm>
              <a:off x="2434106" y="246185"/>
              <a:ext cx="9486901" cy="3182815"/>
            </a:xfrm>
            <a:prstGeom prst="rect">
              <a:avLst/>
            </a:prstGeom>
            <a:noFill/>
            <a:ln>
              <a:noFill/>
            </a:ln>
          </p:spPr>
        </p:pic>
        <p:sp>
          <p:nvSpPr>
            <p:cNvPr id="231" name="Google Shape;231;p11"/>
            <p:cNvSpPr txBox="1"/>
            <p:nvPr/>
          </p:nvSpPr>
          <p:spPr>
            <a:xfrm>
              <a:off x="2692698" y="763165"/>
              <a:ext cx="9042099" cy="2030777"/>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318" b="0" i="0" u="none" strike="noStrike" cap="none">
                  <a:solidFill>
                    <a:srgbClr val="000000"/>
                  </a:solidFill>
                  <a:latin typeface="UTM Avo" panose="02040603050506020204" pitchFamily="18" charset="0"/>
                  <a:sym typeface="Arial"/>
                </a:rPr>
                <a:t>Nước có thể chuyển từ thể lỏng sang thể khí thông qua hiện tượng bay hơi. Hiện tượng này có thể được ứng dụng vào việc làm nào trong thực tế?</a:t>
              </a:r>
              <a:endParaRPr>
                <a:latin typeface="UTM Avo" panose="02040603050506020204" pitchFamily="18" charset="0"/>
              </a:endParaRPr>
            </a:p>
          </p:txBody>
        </p:sp>
      </p:grpSp>
      <p:pic>
        <p:nvPicPr>
          <p:cNvPr id="232" name="Google Shape;232;p11"/>
          <p:cNvPicPr preferRelativeResize="0"/>
          <p:nvPr/>
        </p:nvPicPr>
        <p:blipFill rotWithShape="1">
          <a:blip r:embed="rId6">
            <a:alphaModFix/>
          </a:blip>
          <a:srcRect/>
          <a:stretch/>
        </p:blipFill>
        <p:spPr>
          <a:xfrm>
            <a:off x="897458" y="849838"/>
            <a:ext cx="1445593" cy="1125428"/>
          </a:xfrm>
          <a:prstGeom prst="rect">
            <a:avLst/>
          </a:prstGeom>
          <a:noFill/>
          <a:ln>
            <a:noFill/>
          </a:ln>
        </p:spPr>
      </p:pic>
      <p:pic>
        <p:nvPicPr>
          <p:cNvPr id="233" name="Google Shape;233;p11"/>
          <p:cNvPicPr preferRelativeResize="0"/>
          <p:nvPr/>
        </p:nvPicPr>
        <p:blipFill rotWithShape="1">
          <a:blip r:embed="rId7">
            <a:alphaModFix amt="67000"/>
          </a:blip>
          <a:srcRect/>
          <a:stretch/>
        </p:blipFill>
        <p:spPr>
          <a:xfrm>
            <a:off x="981373" y="1797803"/>
            <a:ext cx="1280304" cy="3520835"/>
          </a:xfrm>
          <a:prstGeom prst="rect">
            <a:avLst/>
          </a:prstGeom>
          <a:noFill/>
          <a:ln>
            <a:noFill/>
          </a:ln>
        </p:spPr>
      </p:pic>
      <p:pic>
        <p:nvPicPr>
          <p:cNvPr id="234" name="Google Shape;234;p11"/>
          <p:cNvPicPr preferRelativeResize="0"/>
          <p:nvPr/>
        </p:nvPicPr>
        <p:blipFill rotWithShape="1">
          <a:blip r:embed="rId8">
            <a:alphaModFix/>
          </a:blip>
          <a:srcRect/>
          <a:stretch/>
        </p:blipFill>
        <p:spPr>
          <a:xfrm>
            <a:off x="1003876" y="4062140"/>
            <a:ext cx="1170323" cy="1204661"/>
          </a:xfrm>
          <a:prstGeom prst="rect">
            <a:avLst/>
          </a:prstGeom>
          <a:noFill/>
          <a:ln>
            <a:noFill/>
          </a:ln>
        </p:spPr>
      </p:pic>
      <p:pic>
        <p:nvPicPr>
          <p:cNvPr id="235" name="Google Shape;235;p11"/>
          <p:cNvPicPr preferRelativeResize="0"/>
          <p:nvPr/>
        </p:nvPicPr>
        <p:blipFill rotWithShape="1">
          <a:blip r:embed="rId9">
            <a:alphaModFix/>
          </a:blip>
          <a:srcRect/>
          <a:stretch/>
        </p:blipFill>
        <p:spPr>
          <a:xfrm>
            <a:off x="1085072" y="4132629"/>
            <a:ext cx="1070368" cy="1182111"/>
          </a:xfrm>
          <a:prstGeom prst="rect">
            <a:avLst/>
          </a:prstGeom>
          <a:noFill/>
          <a:ln>
            <a:noFill/>
          </a:ln>
        </p:spPr>
      </p:pic>
      <p:pic>
        <p:nvPicPr>
          <p:cNvPr id="236" name="Google Shape;236;p11"/>
          <p:cNvPicPr preferRelativeResize="0"/>
          <p:nvPr/>
        </p:nvPicPr>
        <p:blipFill rotWithShape="1">
          <a:blip r:embed="rId10">
            <a:alphaModFix/>
          </a:blip>
          <a:srcRect/>
          <a:stretch/>
        </p:blipFill>
        <p:spPr>
          <a:xfrm>
            <a:off x="1085220" y="4040360"/>
            <a:ext cx="1070073" cy="1282716"/>
          </a:xfrm>
          <a:prstGeom prst="rect">
            <a:avLst/>
          </a:prstGeom>
          <a:noFill/>
          <a:ln>
            <a:noFill/>
          </a:ln>
        </p:spPr>
      </p:pic>
      <p:pic>
        <p:nvPicPr>
          <p:cNvPr id="237" name="Google Shape;237;p11"/>
          <p:cNvPicPr preferRelativeResize="0"/>
          <p:nvPr/>
        </p:nvPicPr>
        <p:blipFill rotWithShape="1">
          <a:blip r:embed="rId11">
            <a:alphaModFix/>
          </a:blip>
          <a:srcRect/>
          <a:stretch/>
        </p:blipFill>
        <p:spPr>
          <a:xfrm>
            <a:off x="-1032749" y="1423505"/>
            <a:ext cx="385241" cy="385241"/>
          </a:xfrm>
          <a:prstGeom prst="rect">
            <a:avLst/>
          </a:prstGeom>
          <a:noFill/>
          <a:ln>
            <a:noFill/>
          </a:ln>
        </p:spPr>
      </p:pic>
      <p:grpSp>
        <p:nvGrpSpPr>
          <p:cNvPr id="238" name="Google Shape;238;p11"/>
          <p:cNvGrpSpPr/>
          <p:nvPr/>
        </p:nvGrpSpPr>
        <p:grpSpPr>
          <a:xfrm>
            <a:off x="2364924" y="3059908"/>
            <a:ext cx="3697522" cy="1225152"/>
            <a:chOff x="2256516" y="3433557"/>
            <a:chExt cx="4677684" cy="1549923"/>
          </a:xfrm>
        </p:grpSpPr>
        <p:sp>
          <p:nvSpPr>
            <p:cNvPr id="239" name="Google Shape;239;p11"/>
            <p:cNvSpPr/>
            <p:nvPr/>
          </p:nvSpPr>
          <p:spPr>
            <a:xfrm>
              <a:off x="2590800" y="364236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endParaRPr sz="2318" b="0" i="0" u="none" strike="noStrike" cap="none">
                <a:solidFill>
                  <a:srgbClr val="000000"/>
                </a:solidFill>
                <a:latin typeface="UTM Avo" panose="02040603050506020204" pitchFamily="18" charset="0"/>
                <a:sym typeface="Arial"/>
              </a:endParaRPr>
            </a:p>
          </p:txBody>
        </p:sp>
        <p:pic>
          <p:nvPicPr>
            <p:cNvPr id="240" name="Google Shape;240;p11"/>
            <p:cNvPicPr preferRelativeResize="0"/>
            <p:nvPr/>
          </p:nvPicPr>
          <p:blipFill rotWithShape="1">
            <a:blip r:embed="rId12">
              <a:alphaModFix/>
            </a:blip>
            <a:srcRect/>
            <a:stretch/>
          </p:blipFill>
          <p:spPr>
            <a:xfrm>
              <a:off x="2256516" y="3433557"/>
              <a:ext cx="1154488" cy="1549923"/>
            </a:xfrm>
            <a:prstGeom prst="rect">
              <a:avLst/>
            </a:prstGeom>
            <a:noFill/>
            <a:ln>
              <a:noFill/>
            </a:ln>
          </p:spPr>
        </p:pic>
        <p:sp>
          <p:nvSpPr>
            <p:cNvPr id="241" name="Google Shape;241;p11"/>
            <p:cNvSpPr txBox="1"/>
            <p:nvPr/>
          </p:nvSpPr>
          <p:spPr>
            <a:xfrm>
              <a:off x="3341821" y="3727534"/>
              <a:ext cx="3308426" cy="1173283"/>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318" b="0" i="0" u="none" strike="noStrike" cap="none">
                  <a:solidFill>
                    <a:srgbClr val="000000"/>
                  </a:solidFill>
                  <a:latin typeface="UTM Avo" panose="02040603050506020204" pitchFamily="18" charset="0"/>
                  <a:sym typeface="Arial"/>
                </a:rPr>
                <a:t>Phơi quần áo dưới trời nắng</a:t>
              </a:r>
              <a:endParaRPr sz="2318" b="0" i="0" u="none" strike="noStrike" cap="none">
                <a:solidFill>
                  <a:srgbClr val="000000"/>
                </a:solidFill>
                <a:latin typeface="UTM Avo" panose="02040603050506020204" pitchFamily="18" charset="0"/>
                <a:sym typeface="Arial"/>
              </a:endParaRPr>
            </a:p>
          </p:txBody>
        </p:sp>
      </p:grpSp>
      <p:grpSp>
        <p:nvGrpSpPr>
          <p:cNvPr id="242" name="Google Shape;242;p11"/>
          <p:cNvGrpSpPr/>
          <p:nvPr/>
        </p:nvGrpSpPr>
        <p:grpSpPr>
          <a:xfrm>
            <a:off x="6246771" y="3000378"/>
            <a:ext cx="3610359" cy="1326620"/>
            <a:chOff x="7167386" y="3353692"/>
            <a:chExt cx="4567414" cy="1678288"/>
          </a:xfrm>
        </p:grpSpPr>
        <p:sp>
          <p:nvSpPr>
            <p:cNvPr id="243" name="Google Shape;243;p11"/>
            <p:cNvSpPr/>
            <p:nvPr/>
          </p:nvSpPr>
          <p:spPr>
            <a:xfrm>
              <a:off x="7391400" y="367284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endParaRPr sz="2318" b="0" i="0" u="none" strike="noStrike" cap="none">
                <a:solidFill>
                  <a:srgbClr val="000000"/>
                </a:solidFill>
                <a:latin typeface="UTM Avo" panose="02040603050506020204" pitchFamily="18" charset="0"/>
                <a:sym typeface="Arial"/>
              </a:endParaRPr>
            </a:p>
          </p:txBody>
        </p:sp>
        <p:pic>
          <p:nvPicPr>
            <p:cNvPr id="244" name="Google Shape;244;p11"/>
            <p:cNvPicPr preferRelativeResize="0"/>
            <p:nvPr/>
          </p:nvPicPr>
          <p:blipFill rotWithShape="1">
            <a:blip r:embed="rId13">
              <a:alphaModFix/>
            </a:blip>
            <a:srcRect/>
            <a:stretch/>
          </p:blipFill>
          <p:spPr>
            <a:xfrm>
              <a:off x="7167386" y="3353692"/>
              <a:ext cx="987997" cy="1678288"/>
            </a:xfrm>
            <a:prstGeom prst="rect">
              <a:avLst/>
            </a:prstGeom>
            <a:noFill/>
            <a:ln>
              <a:noFill/>
            </a:ln>
          </p:spPr>
        </p:pic>
        <p:sp>
          <p:nvSpPr>
            <p:cNvPr id="245" name="Google Shape;245;p11"/>
            <p:cNvSpPr txBox="1"/>
            <p:nvPr/>
          </p:nvSpPr>
          <p:spPr>
            <a:xfrm>
              <a:off x="8155383" y="3771896"/>
              <a:ext cx="3199349" cy="117328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318" b="0" i="0" u="none" strike="noStrike" cap="none">
                  <a:solidFill>
                    <a:srgbClr val="000000"/>
                  </a:solidFill>
                  <a:latin typeface="UTM Avo" panose="02040603050506020204" pitchFamily="18" charset="0"/>
                  <a:sym typeface="Arial"/>
                </a:rPr>
                <a:t>Để nước đá dưới trời nắng</a:t>
              </a:r>
              <a:endParaRPr sz="2318" b="0" i="0" u="none" strike="noStrike" cap="none">
                <a:solidFill>
                  <a:srgbClr val="000000"/>
                </a:solidFill>
                <a:latin typeface="UTM Avo" panose="02040603050506020204" pitchFamily="18" charset="0"/>
                <a:sym typeface="Arial"/>
              </a:endParaRPr>
            </a:p>
          </p:txBody>
        </p:sp>
      </p:grpSp>
      <p:grpSp>
        <p:nvGrpSpPr>
          <p:cNvPr id="246" name="Google Shape;246;p11"/>
          <p:cNvGrpSpPr/>
          <p:nvPr/>
        </p:nvGrpSpPr>
        <p:grpSpPr>
          <a:xfrm>
            <a:off x="2342403" y="4403728"/>
            <a:ext cx="3720043" cy="1225151"/>
            <a:chOff x="2228026" y="5129048"/>
            <a:chExt cx="4706174" cy="1549923"/>
          </a:xfrm>
        </p:grpSpPr>
        <p:sp>
          <p:nvSpPr>
            <p:cNvPr id="247" name="Google Shape;247;p11"/>
            <p:cNvSpPr/>
            <p:nvPr/>
          </p:nvSpPr>
          <p:spPr>
            <a:xfrm>
              <a:off x="2590800" y="529883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endParaRPr sz="2318" b="0" i="0" u="none" strike="noStrike" cap="none">
                <a:solidFill>
                  <a:srgbClr val="000000"/>
                </a:solidFill>
                <a:latin typeface="UTM Avo" panose="02040603050506020204" pitchFamily="18" charset="0"/>
                <a:sym typeface="Arial"/>
              </a:endParaRPr>
            </a:p>
          </p:txBody>
        </p:sp>
        <p:pic>
          <p:nvPicPr>
            <p:cNvPr id="248" name="Google Shape;248;p11"/>
            <p:cNvPicPr preferRelativeResize="0"/>
            <p:nvPr/>
          </p:nvPicPr>
          <p:blipFill rotWithShape="1">
            <a:blip r:embed="rId14">
              <a:alphaModFix/>
            </a:blip>
            <a:srcRect/>
            <a:stretch/>
          </p:blipFill>
          <p:spPr>
            <a:xfrm>
              <a:off x="2228026" y="5129048"/>
              <a:ext cx="929351" cy="1549923"/>
            </a:xfrm>
            <a:prstGeom prst="rect">
              <a:avLst/>
            </a:prstGeom>
            <a:noFill/>
            <a:ln>
              <a:noFill/>
            </a:ln>
          </p:spPr>
        </p:pic>
        <p:sp>
          <p:nvSpPr>
            <p:cNvPr id="249" name="Google Shape;249;p11"/>
            <p:cNvSpPr txBox="1"/>
            <p:nvPr/>
          </p:nvSpPr>
          <p:spPr>
            <a:xfrm>
              <a:off x="3218870" y="5395512"/>
              <a:ext cx="3383999" cy="1173284"/>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318" b="0" i="0" u="none" strike="noStrike" cap="none">
                  <a:solidFill>
                    <a:srgbClr val="000000"/>
                  </a:solidFill>
                  <a:latin typeface="UTM Avo" panose="02040603050506020204" pitchFamily="18" charset="0"/>
                  <a:sym typeface="Arial"/>
                </a:rPr>
                <a:t>Để khay nước vào tủ lạnh</a:t>
              </a:r>
              <a:endParaRPr sz="2318" b="0" i="0" u="none" strike="noStrike" cap="none">
                <a:solidFill>
                  <a:srgbClr val="000000"/>
                </a:solidFill>
                <a:latin typeface="UTM Avo" panose="02040603050506020204" pitchFamily="18" charset="0"/>
                <a:sym typeface="Arial"/>
              </a:endParaRPr>
            </a:p>
          </p:txBody>
        </p:sp>
      </p:grpSp>
      <p:grpSp>
        <p:nvGrpSpPr>
          <p:cNvPr id="250" name="Google Shape;250;p11"/>
          <p:cNvGrpSpPr/>
          <p:nvPr/>
        </p:nvGrpSpPr>
        <p:grpSpPr>
          <a:xfrm>
            <a:off x="6229064" y="4372616"/>
            <a:ext cx="3628063" cy="1224046"/>
            <a:chOff x="7144988" y="5089690"/>
            <a:chExt cx="4589812" cy="1548524"/>
          </a:xfrm>
        </p:grpSpPr>
        <p:sp>
          <p:nvSpPr>
            <p:cNvPr id="251" name="Google Shape;251;p11"/>
            <p:cNvSpPr/>
            <p:nvPr/>
          </p:nvSpPr>
          <p:spPr>
            <a:xfrm>
              <a:off x="7391400" y="529883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endParaRPr sz="2318" b="0" i="0" u="none" strike="noStrike" cap="none">
                <a:solidFill>
                  <a:srgbClr val="000000"/>
                </a:solidFill>
                <a:latin typeface="UTM Avo" panose="02040603050506020204" pitchFamily="18" charset="0"/>
                <a:sym typeface="Arial"/>
              </a:endParaRPr>
            </a:p>
          </p:txBody>
        </p:sp>
        <p:pic>
          <p:nvPicPr>
            <p:cNvPr id="252" name="Google Shape;252;p11"/>
            <p:cNvPicPr preferRelativeResize="0"/>
            <p:nvPr/>
          </p:nvPicPr>
          <p:blipFill rotWithShape="1">
            <a:blip r:embed="rId15">
              <a:alphaModFix/>
            </a:blip>
            <a:srcRect/>
            <a:stretch/>
          </p:blipFill>
          <p:spPr>
            <a:xfrm>
              <a:off x="7144988" y="5089690"/>
              <a:ext cx="951590" cy="1548524"/>
            </a:xfrm>
            <a:prstGeom prst="rect">
              <a:avLst/>
            </a:prstGeom>
            <a:noFill/>
            <a:ln>
              <a:noFill/>
            </a:ln>
          </p:spPr>
        </p:pic>
        <p:sp>
          <p:nvSpPr>
            <p:cNvPr id="253" name="Google Shape;253;p11"/>
            <p:cNvSpPr txBox="1"/>
            <p:nvPr/>
          </p:nvSpPr>
          <p:spPr>
            <a:xfrm>
              <a:off x="8108820" y="5634085"/>
              <a:ext cx="3433297" cy="58664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318" b="0" i="0" u="none" strike="noStrike" cap="none">
                  <a:solidFill>
                    <a:srgbClr val="000000"/>
                  </a:solidFill>
                  <a:latin typeface="UTM Avo" panose="02040603050506020204" pitchFamily="18" charset="0"/>
                  <a:sym typeface="Arial"/>
                </a:rPr>
                <a:t>Tất cả đáp án trên</a:t>
              </a:r>
              <a:endParaRPr sz="2318" b="0" i="0" u="none" strike="noStrike" cap="none">
                <a:solidFill>
                  <a:srgbClr val="000000"/>
                </a:solidFill>
                <a:latin typeface="UTM Avo" panose="02040603050506020204" pitchFamily="18" charset="0"/>
                <a:sym typeface="Arial"/>
              </a:endParaRPr>
            </a:p>
          </p:txBody>
        </p:sp>
      </p:grpSp>
      <p:pic>
        <p:nvPicPr>
          <p:cNvPr id="254" name="Google Shape;254;p11"/>
          <p:cNvPicPr preferRelativeResize="0"/>
          <p:nvPr/>
        </p:nvPicPr>
        <p:blipFill rotWithShape="1">
          <a:blip r:embed="rId16">
            <a:alphaModFix/>
          </a:blip>
          <a:srcRect/>
          <a:stretch/>
        </p:blipFill>
        <p:spPr>
          <a:xfrm>
            <a:off x="-11404" y="-15229"/>
            <a:ext cx="914374" cy="914374"/>
          </a:xfrm>
          <a:prstGeom prst="rect">
            <a:avLst/>
          </a:prstGeom>
          <a:noFill/>
          <a:ln>
            <a:noFill/>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1000"/>
                                        <p:tgtEl>
                                          <p:spTgt spid="232"/>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29"/>
                                        </p:tgtEl>
                                        <p:attrNameLst>
                                          <p:attrName>style.visibility</p:attrName>
                                        </p:attrNameLst>
                                      </p:cBhvr>
                                      <p:to>
                                        <p:strVal val="visible"/>
                                      </p:to>
                                    </p:set>
                                    <p:anim calcmode="lin" valueType="num">
                                      <p:cBhvr additive="base">
                                        <p:cTn id="11" dur="1000"/>
                                        <p:tgtEl>
                                          <p:spTgt spid="229"/>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238"/>
                                        </p:tgtEl>
                                        <p:attrNameLst>
                                          <p:attrName>style.visibility</p:attrName>
                                        </p:attrNameLst>
                                      </p:cBhvr>
                                      <p:to>
                                        <p:strVal val="visible"/>
                                      </p:to>
                                    </p:set>
                                    <p:anim calcmode="lin" valueType="num">
                                      <p:cBhvr additive="base">
                                        <p:cTn id="15" dur="1000"/>
                                        <p:tgtEl>
                                          <p:spTgt spid="238"/>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400"/>
                                  </p:stCondLst>
                                  <p:childTnLst>
                                    <p:set>
                                      <p:cBhvr>
                                        <p:cTn id="17" dur="1" fill="hold">
                                          <p:stCondLst>
                                            <p:cond delay="0"/>
                                          </p:stCondLst>
                                        </p:cTn>
                                        <p:tgtEl>
                                          <p:spTgt spid="242"/>
                                        </p:tgtEl>
                                        <p:attrNameLst>
                                          <p:attrName>style.visibility</p:attrName>
                                        </p:attrNameLst>
                                      </p:cBhvr>
                                      <p:to>
                                        <p:strVal val="visible"/>
                                      </p:to>
                                    </p:set>
                                    <p:anim calcmode="lin" valueType="num">
                                      <p:cBhvr additive="base">
                                        <p:cTn id="18" dur="1000"/>
                                        <p:tgtEl>
                                          <p:spTgt spid="24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800"/>
                                  </p:stCondLst>
                                  <p:childTnLst>
                                    <p:set>
                                      <p:cBhvr>
                                        <p:cTn id="20" dur="1" fill="hold">
                                          <p:stCondLst>
                                            <p:cond delay="0"/>
                                          </p:stCondLst>
                                        </p:cTn>
                                        <p:tgtEl>
                                          <p:spTgt spid="246"/>
                                        </p:tgtEl>
                                        <p:attrNameLst>
                                          <p:attrName>style.visibility</p:attrName>
                                        </p:attrNameLst>
                                      </p:cBhvr>
                                      <p:to>
                                        <p:strVal val="visible"/>
                                      </p:to>
                                    </p:set>
                                    <p:anim calcmode="lin" valueType="num">
                                      <p:cBhvr additive="base">
                                        <p:cTn id="21" dur="1000"/>
                                        <p:tgtEl>
                                          <p:spTgt spid="246"/>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1200"/>
                                  </p:stCondLst>
                                  <p:childTnLst>
                                    <p:set>
                                      <p:cBhvr>
                                        <p:cTn id="23" dur="1" fill="hold">
                                          <p:stCondLst>
                                            <p:cond delay="0"/>
                                          </p:stCondLst>
                                        </p:cTn>
                                        <p:tgtEl>
                                          <p:spTgt spid="250"/>
                                        </p:tgtEl>
                                        <p:attrNameLst>
                                          <p:attrName>style.visibility</p:attrName>
                                        </p:attrNameLst>
                                      </p:cBhvr>
                                      <p:to>
                                        <p:strVal val="visible"/>
                                      </p:to>
                                    </p:set>
                                    <p:anim calcmode="lin" valueType="num">
                                      <p:cBhvr additive="base">
                                        <p:cTn id="24" dur="1000"/>
                                        <p:tgtEl>
                                          <p:spTgt spid="250"/>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33"/>
                                        </p:tgtEl>
                                        <p:attrNameLst>
                                          <p:attrName>style.visibility</p:attrName>
                                        </p:attrNameLst>
                                      </p:cBhvr>
                                      <p:to>
                                        <p:strVal val="visible"/>
                                      </p:to>
                                    </p:set>
                                    <p:animEffect transition="in" filter="fade">
                                      <p:cBhvr>
                                        <p:cTn id="28" dur="500"/>
                                        <p:tgtEl>
                                          <p:spTgt spid="233"/>
                                        </p:tgtEl>
                                      </p:cBhvr>
                                    </p:animEffect>
                                  </p:childTnLst>
                                </p:cTn>
                              </p:par>
                            </p:childTnLst>
                          </p:cTn>
                        </p:par>
                        <p:par>
                          <p:cTn id="29" fill="hold">
                            <p:stCondLst>
                              <p:cond delay="3500"/>
                            </p:stCondLst>
                            <p:childTnLst>
                              <p:par>
                                <p:cTn id="30" presetID="1" presetClass="exit" presetSubtype="0" fill="hold" nodeType="afterEffect">
                                  <p:stCondLst>
                                    <p:cond delay="0"/>
                                  </p:stCondLst>
                                  <p:childTnLst>
                                    <p:set>
                                      <p:cBhvr>
                                        <p:cTn id="31" dur="1" fill="hold">
                                          <p:stCondLst>
                                            <p:cond delay="1"/>
                                          </p:stCondLst>
                                        </p:cTn>
                                        <p:tgtEl>
                                          <p:spTgt spid="235"/>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234"/>
                                        </p:tgtEl>
                                        <p:attrNameLst>
                                          <p:attrName>style.visibility</p:attrName>
                                        </p:attrNameLst>
                                      </p:cBhvr>
                                      <p:to>
                                        <p:strVal val="visible"/>
                                      </p:to>
                                    </p:set>
                                  </p:childTnLst>
                                </p:cTn>
                              </p:par>
                            </p:childTnLst>
                          </p:cTn>
                        </p:par>
                        <p:par>
                          <p:cTn id="34" fill="hold">
                            <p:stCondLst>
                              <p:cond delay="3501"/>
                            </p:stCondLst>
                            <p:childTnLst>
                              <p:par>
                                <p:cTn id="35" presetID="10" presetClass="exit" presetSubtype="0" fill="hold" nodeType="afterEffect">
                                  <p:stCondLst>
                                    <p:cond delay="0"/>
                                  </p:stCondLst>
                                  <p:childTnLst>
                                    <p:animEffect transition="out" filter="fade">
                                      <p:cBhvr>
                                        <p:cTn id="36" dur="5000"/>
                                        <p:tgtEl>
                                          <p:spTgt spid="233"/>
                                        </p:tgtEl>
                                      </p:cBhvr>
                                    </p:animEffect>
                                    <p:set>
                                      <p:cBhvr>
                                        <p:cTn id="37" dur="1" fill="hold">
                                          <p:stCondLst>
                                            <p:cond delay="5000"/>
                                          </p:stCondLst>
                                        </p:cTn>
                                        <p:tgtEl>
                                          <p:spTgt spid="233"/>
                                        </p:tgtEl>
                                        <p:attrNameLst>
                                          <p:attrName>style.visibility</p:attrName>
                                        </p:attrNameLst>
                                      </p:cBhvr>
                                      <p:to>
                                        <p:strVal val="hidden"/>
                                      </p:to>
                                    </p:set>
                                  </p:childTnLst>
                                </p:cTn>
                              </p:par>
                            </p:childTnLst>
                          </p:cTn>
                        </p:par>
                        <p:par>
                          <p:cTn id="38" fill="hold">
                            <p:stCondLst>
                              <p:cond delay="8501"/>
                            </p:stCondLst>
                            <p:childTnLst>
                              <p:par>
                                <p:cTn id="39" presetID="10" presetClass="exit" presetSubtype="0" fill="hold" nodeType="afterEffect">
                                  <p:stCondLst>
                                    <p:cond delay="0"/>
                                  </p:stCondLst>
                                  <p:childTnLst>
                                    <p:animEffect transition="out" filter="fade">
                                      <p:cBhvr>
                                        <p:cTn id="40" dur="500"/>
                                        <p:tgtEl>
                                          <p:spTgt spid="233"/>
                                        </p:tgtEl>
                                      </p:cBhvr>
                                    </p:animEffect>
                                    <p:set>
                                      <p:cBhvr>
                                        <p:cTn id="41" dur="1" fill="hold">
                                          <p:stCondLst>
                                            <p:cond delay="500"/>
                                          </p:stCondLst>
                                        </p:cTn>
                                        <p:tgtEl>
                                          <p:spTgt spid="233"/>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34"/>
                                        </p:tgtEl>
                                      </p:cBhvr>
                                    </p:animEffect>
                                    <p:set>
                                      <p:cBhvr>
                                        <p:cTn id="44" dur="1" fill="hold">
                                          <p:stCondLst>
                                            <p:cond delay="500"/>
                                          </p:stCondLst>
                                        </p:cTn>
                                        <p:tgtEl>
                                          <p:spTgt spid="234"/>
                                        </p:tgtEl>
                                        <p:attrNameLst>
                                          <p:attrName>style.visibility</p:attrName>
                                        </p:attrNameLst>
                                      </p:cBhvr>
                                      <p:to>
                                        <p:strVal val="hidden"/>
                                      </p:to>
                                    </p:set>
                                  </p:childTnLst>
                                </p:cTn>
                              </p:par>
                            </p:childTnLst>
                          </p:cTn>
                        </p:par>
                        <p:par>
                          <p:cTn id="45" fill="hold">
                            <p:stCondLst>
                              <p:cond delay="9001"/>
                            </p:stCondLst>
                            <p:childTnLst>
                              <p:par>
                                <p:cTn id="46" presetID="10" presetClass="entr" presetSubtype="0" fill="hold" nodeType="afterEffect">
                                  <p:stCondLst>
                                    <p:cond delay="0"/>
                                  </p:stCondLst>
                                  <p:childTnLst>
                                    <p:set>
                                      <p:cBhvr>
                                        <p:cTn id="47" dur="1" fill="hold">
                                          <p:stCondLst>
                                            <p:cond delay="0"/>
                                          </p:stCondLst>
                                        </p:cTn>
                                        <p:tgtEl>
                                          <p:spTgt spid="236"/>
                                        </p:tgtEl>
                                        <p:attrNameLst>
                                          <p:attrName>style.visibility</p:attrName>
                                        </p:attrNameLst>
                                      </p:cBhvr>
                                      <p:to>
                                        <p:strVal val="visible"/>
                                      </p:to>
                                    </p:set>
                                    <p:animEffect transition="in" filter="fade">
                                      <p:cBhvr>
                                        <p:cTn id="48" dur="1000"/>
                                        <p:tgtEl>
                                          <p:spTgt spid="236"/>
                                        </p:tgtEl>
                                      </p:cBhvr>
                                    </p:animEffect>
                                  </p:childTnLst>
                                </p:cTn>
                              </p:par>
                              <p:par>
                                <p:cTn id="49" presetID="10" presetClass="entr" presetSubtype="0" fill="hold" nodeType="withEffect">
                                  <p:stCondLst>
                                    <p:cond delay="0"/>
                                  </p:stCondLst>
                                  <p:childTnLst>
                                    <p:set>
                                      <p:cBhvr>
                                        <p:cTn id="50" dur="1" fill="hold">
                                          <p:stCondLst>
                                            <p:cond delay="0"/>
                                          </p:stCondLst>
                                        </p:cTn>
                                        <p:tgtEl>
                                          <p:spTgt spid="237"/>
                                        </p:tgtEl>
                                        <p:attrNameLst>
                                          <p:attrName>style.visibility</p:attrName>
                                        </p:attrNameLst>
                                      </p:cBhvr>
                                      <p:to>
                                        <p:strVal val="visible"/>
                                      </p:to>
                                    </p:set>
                                    <p:animEffect transition="in" filter="fade">
                                      <p:cBhvr>
                                        <p:cTn id="51" dur="4576"/>
                                        <p:tgtEl>
                                          <p:spTgt spid="237"/>
                                        </p:tgtEl>
                                      </p:cBhvr>
                                    </p:animEffect>
                                  </p:childTnLst>
                                </p:cTn>
                              </p:par>
                              <p:par>
                                <p:cTn id="52" presetID="2" presetClass="exit" presetSubtype="8" fill="hold" nodeType="withEffect">
                                  <p:stCondLst>
                                    <p:cond delay="0"/>
                                  </p:stCondLst>
                                  <p:childTnLst>
                                    <p:anim calcmode="lin" valueType="num">
                                      <p:cBhvr additive="base">
                                        <p:cTn id="53" dur="500"/>
                                        <p:tgtEl>
                                          <p:spTgt spid="232"/>
                                        </p:tgtEl>
                                        <p:attrNameLst>
                                          <p:attrName>ppt_x</p:attrName>
                                        </p:attrNameLst>
                                      </p:cBhvr>
                                      <p:tavLst>
                                        <p:tav tm="0">
                                          <p:val>
                                            <p:strVal val="#ppt_x"/>
                                          </p:val>
                                        </p:tav>
                                        <p:tav tm="100000">
                                          <p:val>
                                            <p:strVal val="#ppt_x-1"/>
                                          </p:val>
                                        </p:tav>
                                      </p:tavLst>
                                    </p:anim>
                                    <p:set>
                                      <p:cBhvr>
                                        <p:cTn id="54" dur="1" fill="hold">
                                          <p:stCondLst>
                                            <p:cond delay="500"/>
                                          </p:stCondLst>
                                        </p:cTn>
                                        <p:tgtEl>
                                          <p:spTgt spid="232"/>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42"/>
                                        </p:tgtEl>
                                      </p:cBhvr>
                                    </p:animEffect>
                                    <p:set>
                                      <p:cBhvr>
                                        <p:cTn id="57" dur="1" fill="hold">
                                          <p:stCondLst>
                                            <p:cond delay="500"/>
                                          </p:stCondLst>
                                        </p:cTn>
                                        <p:tgtEl>
                                          <p:spTgt spid="24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46"/>
                                        </p:tgtEl>
                                      </p:cBhvr>
                                    </p:animEffect>
                                    <p:set>
                                      <p:cBhvr>
                                        <p:cTn id="60" dur="1" fill="hold">
                                          <p:stCondLst>
                                            <p:cond delay="500"/>
                                          </p:stCondLst>
                                        </p:cTn>
                                        <p:tgtEl>
                                          <p:spTgt spid="24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50"/>
                                        </p:tgtEl>
                                      </p:cBhvr>
                                    </p:animEffect>
                                    <p:set>
                                      <p:cBhvr>
                                        <p:cTn id="63" dur="1" fill="hold">
                                          <p:stCondLst>
                                            <p:cond delay="500"/>
                                          </p:stCondLst>
                                        </p:cTn>
                                        <p:tgtEl>
                                          <p:spTgt spid="2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58"/>
        <p:cNvGrpSpPr/>
        <p:nvPr/>
      </p:nvGrpSpPr>
      <p:grpSpPr>
        <a:xfrm>
          <a:off x="0" y="0"/>
          <a:ext cx="0" cy="0"/>
          <a:chOff x="0" y="0"/>
          <a:chExt cx="0" cy="0"/>
        </a:xfrm>
      </p:grpSpPr>
      <p:grpSp>
        <p:nvGrpSpPr>
          <p:cNvPr id="260" name="Google Shape;260;p12"/>
          <p:cNvGrpSpPr/>
          <p:nvPr/>
        </p:nvGrpSpPr>
        <p:grpSpPr>
          <a:xfrm>
            <a:off x="2426966" y="849838"/>
            <a:ext cx="7954619" cy="2169732"/>
            <a:chOff x="2434106" y="246185"/>
            <a:chExt cx="9486901" cy="3182815"/>
          </a:xfrm>
        </p:grpSpPr>
        <p:pic>
          <p:nvPicPr>
            <p:cNvPr id="261" name="Google Shape;261;p12"/>
            <p:cNvPicPr preferRelativeResize="0"/>
            <p:nvPr/>
          </p:nvPicPr>
          <p:blipFill rotWithShape="1">
            <a:blip r:embed="rId5">
              <a:alphaModFix/>
            </a:blip>
            <a:srcRect/>
            <a:stretch/>
          </p:blipFill>
          <p:spPr>
            <a:xfrm>
              <a:off x="2434106" y="246185"/>
              <a:ext cx="9486901" cy="3182815"/>
            </a:xfrm>
            <a:prstGeom prst="rect">
              <a:avLst/>
            </a:prstGeom>
            <a:noFill/>
            <a:ln>
              <a:noFill/>
            </a:ln>
          </p:spPr>
        </p:pic>
        <p:sp>
          <p:nvSpPr>
            <p:cNvPr id="262" name="Google Shape;262;p12"/>
            <p:cNvSpPr txBox="1"/>
            <p:nvPr/>
          </p:nvSpPr>
          <p:spPr>
            <a:xfrm>
              <a:off x="2878286" y="882291"/>
              <a:ext cx="8480615" cy="1625337"/>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400" b="0" i="0" u="none" strike="noStrike" cap="none">
                  <a:solidFill>
                    <a:srgbClr val="000000"/>
                  </a:solidFill>
                  <a:latin typeface="UTM Avo" panose="02040603050506020204" pitchFamily="18" charset="0"/>
                  <a:sym typeface="Arial"/>
                </a:rPr>
                <a:t>Hiện tượng tự nhiên nào sau đây mô tả sự chuyển thể của nước từ thể lỏng sang thể khí?</a:t>
              </a:r>
              <a:endParaRPr sz="2400" b="0" i="0" u="none" strike="noStrike" cap="none">
                <a:solidFill>
                  <a:srgbClr val="ED5565"/>
                </a:solidFill>
                <a:latin typeface="UTM Avo" panose="02040603050506020204" pitchFamily="18" charset="0"/>
                <a:sym typeface="Arial"/>
              </a:endParaRPr>
            </a:p>
          </p:txBody>
        </p:sp>
      </p:grpSp>
      <p:pic>
        <p:nvPicPr>
          <p:cNvPr id="263" name="Google Shape;263;p12"/>
          <p:cNvPicPr preferRelativeResize="0"/>
          <p:nvPr/>
        </p:nvPicPr>
        <p:blipFill rotWithShape="1">
          <a:blip r:embed="rId6">
            <a:alphaModFix/>
          </a:blip>
          <a:srcRect/>
          <a:stretch/>
        </p:blipFill>
        <p:spPr>
          <a:xfrm>
            <a:off x="897458" y="849838"/>
            <a:ext cx="1445593" cy="1125428"/>
          </a:xfrm>
          <a:prstGeom prst="rect">
            <a:avLst/>
          </a:prstGeom>
          <a:noFill/>
          <a:ln>
            <a:noFill/>
          </a:ln>
        </p:spPr>
      </p:pic>
      <p:pic>
        <p:nvPicPr>
          <p:cNvPr id="264" name="Google Shape;264;p12"/>
          <p:cNvPicPr preferRelativeResize="0"/>
          <p:nvPr/>
        </p:nvPicPr>
        <p:blipFill rotWithShape="1">
          <a:blip r:embed="rId7">
            <a:alphaModFix amt="67000"/>
          </a:blip>
          <a:srcRect/>
          <a:stretch/>
        </p:blipFill>
        <p:spPr>
          <a:xfrm>
            <a:off x="981373" y="1797803"/>
            <a:ext cx="1280304" cy="3520835"/>
          </a:xfrm>
          <a:prstGeom prst="rect">
            <a:avLst/>
          </a:prstGeom>
          <a:noFill/>
          <a:ln>
            <a:noFill/>
          </a:ln>
        </p:spPr>
      </p:pic>
      <p:pic>
        <p:nvPicPr>
          <p:cNvPr id="265" name="Google Shape;265;p12"/>
          <p:cNvPicPr preferRelativeResize="0"/>
          <p:nvPr/>
        </p:nvPicPr>
        <p:blipFill rotWithShape="1">
          <a:blip r:embed="rId8">
            <a:alphaModFix/>
          </a:blip>
          <a:srcRect/>
          <a:stretch/>
        </p:blipFill>
        <p:spPr>
          <a:xfrm>
            <a:off x="1003876" y="4062140"/>
            <a:ext cx="1170323" cy="1204661"/>
          </a:xfrm>
          <a:prstGeom prst="rect">
            <a:avLst/>
          </a:prstGeom>
          <a:noFill/>
          <a:ln>
            <a:noFill/>
          </a:ln>
        </p:spPr>
      </p:pic>
      <p:pic>
        <p:nvPicPr>
          <p:cNvPr id="266" name="Google Shape;266;p12"/>
          <p:cNvPicPr preferRelativeResize="0"/>
          <p:nvPr/>
        </p:nvPicPr>
        <p:blipFill rotWithShape="1">
          <a:blip r:embed="rId9">
            <a:alphaModFix/>
          </a:blip>
          <a:srcRect/>
          <a:stretch/>
        </p:blipFill>
        <p:spPr>
          <a:xfrm>
            <a:off x="1085072" y="4132629"/>
            <a:ext cx="1070368" cy="1182111"/>
          </a:xfrm>
          <a:prstGeom prst="rect">
            <a:avLst/>
          </a:prstGeom>
          <a:noFill/>
          <a:ln>
            <a:noFill/>
          </a:ln>
        </p:spPr>
      </p:pic>
      <p:pic>
        <p:nvPicPr>
          <p:cNvPr id="267" name="Google Shape;267;p12"/>
          <p:cNvPicPr preferRelativeResize="0"/>
          <p:nvPr/>
        </p:nvPicPr>
        <p:blipFill rotWithShape="1">
          <a:blip r:embed="rId10">
            <a:alphaModFix/>
          </a:blip>
          <a:srcRect/>
          <a:stretch/>
        </p:blipFill>
        <p:spPr>
          <a:xfrm>
            <a:off x="1085220" y="4040360"/>
            <a:ext cx="1070073" cy="1282716"/>
          </a:xfrm>
          <a:prstGeom prst="rect">
            <a:avLst/>
          </a:prstGeom>
          <a:noFill/>
          <a:ln>
            <a:noFill/>
          </a:ln>
        </p:spPr>
      </p:pic>
      <p:pic>
        <p:nvPicPr>
          <p:cNvPr id="268" name="Google Shape;268;p12"/>
          <p:cNvPicPr preferRelativeResize="0"/>
          <p:nvPr/>
        </p:nvPicPr>
        <p:blipFill rotWithShape="1">
          <a:blip r:embed="rId11">
            <a:alphaModFix/>
          </a:blip>
          <a:srcRect/>
          <a:stretch/>
        </p:blipFill>
        <p:spPr>
          <a:xfrm>
            <a:off x="-1032749" y="1423505"/>
            <a:ext cx="385241" cy="385241"/>
          </a:xfrm>
          <a:prstGeom prst="rect">
            <a:avLst/>
          </a:prstGeom>
          <a:noFill/>
          <a:ln>
            <a:noFill/>
          </a:ln>
        </p:spPr>
      </p:pic>
      <p:grpSp>
        <p:nvGrpSpPr>
          <p:cNvPr id="269" name="Google Shape;269;p12"/>
          <p:cNvGrpSpPr/>
          <p:nvPr/>
        </p:nvGrpSpPr>
        <p:grpSpPr>
          <a:xfrm>
            <a:off x="2624609" y="3030321"/>
            <a:ext cx="3697522" cy="1225152"/>
            <a:chOff x="2256516" y="3433557"/>
            <a:chExt cx="4677684" cy="1549923"/>
          </a:xfrm>
        </p:grpSpPr>
        <p:sp>
          <p:nvSpPr>
            <p:cNvPr id="270" name="Google Shape;270;p12"/>
            <p:cNvSpPr/>
            <p:nvPr/>
          </p:nvSpPr>
          <p:spPr>
            <a:xfrm>
              <a:off x="2590800" y="364236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530" b="0" i="0" u="none" strike="noStrike" cap="none">
                <a:solidFill>
                  <a:srgbClr val="000000"/>
                </a:solidFill>
                <a:latin typeface="UTM Avo" panose="02040603050506020204" pitchFamily="18" charset="0"/>
                <a:sym typeface="Arial"/>
              </a:endParaRPr>
            </a:p>
          </p:txBody>
        </p:sp>
        <p:pic>
          <p:nvPicPr>
            <p:cNvPr id="271" name="Google Shape;271;p12"/>
            <p:cNvPicPr preferRelativeResize="0"/>
            <p:nvPr/>
          </p:nvPicPr>
          <p:blipFill rotWithShape="1">
            <a:blip r:embed="rId12">
              <a:alphaModFix/>
            </a:blip>
            <a:srcRect/>
            <a:stretch/>
          </p:blipFill>
          <p:spPr>
            <a:xfrm>
              <a:off x="2256516" y="3433557"/>
              <a:ext cx="1154488" cy="1549923"/>
            </a:xfrm>
            <a:prstGeom prst="rect">
              <a:avLst/>
            </a:prstGeom>
            <a:noFill/>
            <a:ln>
              <a:noFill/>
            </a:ln>
          </p:spPr>
        </p:pic>
        <p:sp>
          <p:nvSpPr>
            <p:cNvPr id="272" name="Google Shape;272;p12"/>
            <p:cNvSpPr txBox="1"/>
            <p:nvPr/>
          </p:nvSpPr>
          <p:spPr>
            <a:xfrm>
              <a:off x="3970909" y="4017680"/>
              <a:ext cx="1823116" cy="4925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530" b="0" i="0" u="none" strike="noStrike" cap="none">
                  <a:solidFill>
                    <a:srgbClr val="000000"/>
                  </a:solidFill>
                  <a:latin typeface="UTM Avo" panose="02040603050506020204" pitchFamily="18" charset="0"/>
                  <a:sym typeface="Arial"/>
                </a:rPr>
                <a:t>Băng tan</a:t>
              </a:r>
              <a:endParaRPr sz="2530" b="0" i="0" u="none" strike="noStrike" cap="none">
                <a:solidFill>
                  <a:srgbClr val="000000"/>
                </a:solidFill>
                <a:latin typeface="UTM Avo" panose="02040603050506020204" pitchFamily="18" charset="0"/>
                <a:sym typeface="Arial"/>
              </a:endParaRPr>
            </a:p>
          </p:txBody>
        </p:sp>
      </p:grpSp>
      <p:grpSp>
        <p:nvGrpSpPr>
          <p:cNvPr id="273" name="Google Shape;273;p12"/>
          <p:cNvGrpSpPr/>
          <p:nvPr/>
        </p:nvGrpSpPr>
        <p:grpSpPr>
          <a:xfrm>
            <a:off x="6506454" y="2970791"/>
            <a:ext cx="3610359" cy="1326620"/>
            <a:chOff x="7167386" y="3353692"/>
            <a:chExt cx="4567414" cy="1678288"/>
          </a:xfrm>
        </p:grpSpPr>
        <p:sp>
          <p:nvSpPr>
            <p:cNvPr id="274" name="Google Shape;274;p12"/>
            <p:cNvSpPr/>
            <p:nvPr/>
          </p:nvSpPr>
          <p:spPr>
            <a:xfrm>
              <a:off x="7391400" y="367284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530" b="0" i="0" u="none" strike="noStrike" cap="none">
                <a:solidFill>
                  <a:srgbClr val="000000"/>
                </a:solidFill>
                <a:latin typeface="UTM Avo" panose="02040603050506020204" pitchFamily="18" charset="0"/>
                <a:sym typeface="Arial"/>
              </a:endParaRPr>
            </a:p>
          </p:txBody>
        </p:sp>
        <p:pic>
          <p:nvPicPr>
            <p:cNvPr id="275" name="Google Shape;275;p12"/>
            <p:cNvPicPr preferRelativeResize="0"/>
            <p:nvPr/>
          </p:nvPicPr>
          <p:blipFill rotWithShape="1">
            <a:blip r:embed="rId13">
              <a:alphaModFix/>
            </a:blip>
            <a:srcRect/>
            <a:stretch/>
          </p:blipFill>
          <p:spPr>
            <a:xfrm>
              <a:off x="7167386" y="3353692"/>
              <a:ext cx="987997" cy="1678288"/>
            </a:xfrm>
            <a:prstGeom prst="rect">
              <a:avLst/>
            </a:prstGeom>
            <a:noFill/>
            <a:ln>
              <a:noFill/>
            </a:ln>
          </p:spPr>
        </p:pic>
        <p:sp>
          <p:nvSpPr>
            <p:cNvPr id="276" name="Google Shape;276;p12"/>
            <p:cNvSpPr txBox="1"/>
            <p:nvPr/>
          </p:nvSpPr>
          <p:spPr>
            <a:xfrm>
              <a:off x="8516174" y="4046902"/>
              <a:ext cx="2348351" cy="4925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530" b="0" i="0" u="none" strike="noStrike" cap="none">
                  <a:solidFill>
                    <a:srgbClr val="000000"/>
                  </a:solidFill>
                  <a:latin typeface="UTM Avo" panose="02040603050506020204" pitchFamily="18" charset="0"/>
                  <a:sym typeface="Arial"/>
                </a:rPr>
                <a:t>Sương muối</a:t>
              </a:r>
              <a:endParaRPr sz="2530" b="0" i="0" u="none" strike="noStrike" cap="none">
                <a:solidFill>
                  <a:srgbClr val="000000"/>
                </a:solidFill>
                <a:latin typeface="UTM Avo" panose="02040603050506020204" pitchFamily="18" charset="0"/>
                <a:sym typeface="Arial"/>
              </a:endParaRPr>
            </a:p>
          </p:txBody>
        </p:sp>
      </p:grpSp>
      <p:grpSp>
        <p:nvGrpSpPr>
          <p:cNvPr id="277" name="Google Shape;277;p12"/>
          <p:cNvGrpSpPr/>
          <p:nvPr/>
        </p:nvGrpSpPr>
        <p:grpSpPr>
          <a:xfrm>
            <a:off x="2602088" y="4374140"/>
            <a:ext cx="3720043" cy="1225151"/>
            <a:chOff x="2228026" y="5129048"/>
            <a:chExt cx="4706174" cy="1549923"/>
          </a:xfrm>
        </p:grpSpPr>
        <p:sp>
          <p:nvSpPr>
            <p:cNvPr id="278" name="Google Shape;278;p12"/>
            <p:cNvSpPr/>
            <p:nvPr/>
          </p:nvSpPr>
          <p:spPr>
            <a:xfrm>
              <a:off x="2590800" y="529883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530" b="0" i="0" u="none" strike="noStrike" cap="none">
                <a:solidFill>
                  <a:srgbClr val="000000"/>
                </a:solidFill>
                <a:latin typeface="UTM Avo" panose="02040603050506020204" pitchFamily="18" charset="0"/>
                <a:sym typeface="Arial"/>
              </a:endParaRPr>
            </a:p>
          </p:txBody>
        </p:sp>
        <p:pic>
          <p:nvPicPr>
            <p:cNvPr id="279" name="Google Shape;279;p12"/>
            <p:cNvPicPr preferRelativeResize="0"/>
            <p:nvPr/>
          </p:nvPicPr>
          <p:blipFill rotWithShape="1">
            <a:blip r:embed="rId14">
              <a:alphaModFix/>
            </a:blip>
            <a:srcRect/>
            <a:stretch/>
          </p:blipFill>
          <p:spPr>
            <a:xfrm>
              <a:off x="2228026" y="5129048"/>
              <a:ext cx="929351" cy="1549923"/>
            </a:xfrm>
            <a:prstGeom prst="rect">
              <a:avLst/>
            </a:prstGeom>
            <a:noFill/>
            <a:ln>
              <a:noFill/>
            </a:ln>
          </p:spPr>
        </p:pic>
        <p:sp>
          <p:nvSpPr>
            <p:cNvPr id="280" name="Google Shape;280;p12"/>
            <p:cNvSpPr txBox="1"/>
            <p:nvPr/>
          </p:nvSpPr>
          <p:spPr>
            <a:xfrm>
              <a:off x="3275735" y="5329119"/>
              <a:ext cx="3256811" cy="1280683"/>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530" b="0" i="0" u="none" strike="noStrike" cap="none">
                  <a:solidFill>
                    <a:srgbClr val="000000"/>
                  </a:solidFill>
                  <a:latin typeface="UTM Avo" panose="02040603050506020204" pitchFamily="18" charset="0"/>
                  <a:sym typeface="Arial"/>
                </a:rPr>
                <a:t>Sự hình thành của mây</a:t>
              </a:r>
              <a:endParaRPr sz="2530" b="0" i="0" u="none" strike="noStrike" cap="none">
                <a:solidFill>
                  <a:srgbClr val="000000"/>
                </a:solidFill>
                <a:latin typeface="UTM Avo" panose="02040603050506020204" pitchFamily="18" charset="0"/>
                <a:sym typeface="Arial"/>
              </a:endParaRPr>
            </a:p>
          </p:txBody>
        </p:sp>
      </p:grpSp>
      <p:grpSp>
        <p:nvGrpSpPr>
          <p:cNvPr id="281" name="Google Shape;281;p12"/>
          <p:cNvGrpSpPr/>
          <p:nvPr/>
        </p:nvGrpSpPr>
        <p:grpSpPr>
          <a:xfrm>
            <a:off x="6488750" y="4343033"/>
            <a:ext cx="3628063" cy="1224047"/>
            <a:chOff x="7144988" y="5089690"/>
            <a:chExt cx="4589812" cy="1548524"/>
          </a:xfrm>
        </p:grpSpPr>
        <p:sp>
          <p:nvSpPr>
            <p:cNvPr id="282" name="Google Shape;282;p12"/>
            <p:cNvSpPr/>
            <p:nvPr/>
          </p:nvSpPr>
          <p:spPr>
            <a:xfrm>
              <a:off x="7391400" y="529883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530" b="0" i="0" u="none" strike="noStrike" cap="none">
                <a:solidFill>
                  <a:srgbClr val="000000"/>
                </a:solidFill>
                <a:latin typeface="UTM Avo" panose="02040603050506020204" pitchFamily="18" charset="0"/>
                <a:sym typeface="Arial"/>
              </a:endParaRPr>
            </a:p>
          </p:txBody>
        </p:sp>
        <p:pic>
          <p:nvPicPr>
            <p:cNvPr id="283" name="Google Shape;283;p12"/>
            <p:cNvPicPr preferRelativeResize="0"/>
            <p:nvPr/>
          </p:nvPicPr>
          <p:blipFill rotWithShape="1">
            <a:blip r:embed="rId15">
              <a:alphaModFix/>
            </a:blip>
            <a:srcRect/>
            <a:stretch/>
          </p:blipFill>
          <p:spPr>
            <a:xfrm>
              <a:off x="7144988" y="5089690"/>
              <a:ext cx="951590" cy="1548524"/>
            </a:xfrm>
            <a:prstGeom prst="rect">
              <a:avLst/>
            </a:prstGeom>
            <a:noFill/>
            <a:ln>
              <a:noFill/>
            </a:ln>
          </p:spPr>
        </p:pic>
        <p:sp>
          <p:nvSpPr>
            <p:cNvPr id="284" name="Google Shape;284;p12"/>
            <p:cNvSpPr txBox="1"/>
            <p:nvPr/>
          </p:nvSpPr>
          <p:spPr>
            <a:xfrm>
              <a:off x="8176465" y="5298831"/>
              <a:ext cx="3014051" cy="1280681"/>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2530" b="0" i="0" u="none" strike="noStrike" cap="none">
                  <a:solidFill>
                    <a:srgbClr val="000000"/>
                  </a:solidFill>
                  <a:latin typeface="UTM Avo" panose="02040603050506020204" pitchFamily="18" charset="0"/>
                  <a:sym typeface="Arial"/>
                </a:rPr>
                <a:t>Đường ướt trở nên khô ráo</a:t>
              </a:r>
              <a:endParaRPr sz="2530" b="0" i="0" u="none" strike="noStrike" cap="none">
                <a:solidFill>
                  <a:srgbClr val="000000"/>
                </a:solidFill>
                <a:latin typeface="UTM Avo" panose="02040603050506020204" pitchFamily="18" charset="0"/>
                <a:sym typeface="Arial"/>
              </a:endParaRPr>
            </a:p>
          </p:txBody>
        </p:sp>
      </p:grpSp>
      <p:pic>
        <p:nvPicPr>
          <p:cNvPr id="285" name="Google Shape;285;p12"/>
          <p:cNvPicPr preferRelativeResize="0"/>
          <p:nvPr/>
        </p:nvPicPr>
        <p:blipFill rotWithShape="1">
          <a:blip r:embed="rId16">
            <a:alphaModFix/>
          </a:blip>
          <a:srcRect/>
          <a:stretch/>
        </p:blipFill>
        <p:spPr>
          <a:xfrm>
            <a:off x="-11404" y="-15229"/>
            <a:ext cx="914374" cy="914374"/>
          </a:xfrm>
          <a:prstGeom prst="rect">
            <a:avLst/>
          </a:prstGeom>
          <a:noFill/>
          <a:ln>
            <a:noFill/>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 calcmode="lin" valueType="num">
                                      <p:cBhvr additive="base">
                                        <p:cTn id="7" dur="1000"/>
                                        <p:tgtEl>
                                          <p:spTgt spid="263"/>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60"/>
                                        </p:tgtEl>
                                        <p:attrNameLst>
                                          <p:attrName>style.visibility</p:attrName>
                                        </p:attrNameLst>
                                      </p:cBhvr>
                                      <p:to>
                                        <p:strVal val="visible"/>
                                      </p:to>
                                    </p:set>
                                    <p:anim calcmode="lin" valueType="num">
                                      <p:cBhvr additive="base">
                                        <p:cTn id="11" dur="1000"/>
                                        <p:tgtEl>
                                          <p:spTgt spid="260"/>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269"/>
                                        </p:tgtEl>
                                        <p:attrNameLst>
                                          <p:attrName>style.visibility</p:attrName>
                                        </p:attrNameLst>
                                      </p:cBhvr>
                                      <p:to>
                                        <p:strVal val="visible"/>
                                      </p:to>
                                    </p:set>
                                    <p:anim calcmode="lin" valueType="num">
                                      <p:cBhvr additive="base">
                                        <p:cTn id="15" dur="1000"/>
                                        <p:tgtEl>
                                          <p:spTgt spid="269"/>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400"/>
                                  </p:stCondLst>
                                  <p:childTnLst>
                                    <p:set>
                                      <p:cBhvr>
                                        <p:cTn id="17" dur="1" fill="hold">
                                          <p:stCondLst>
                                            <p:cond delay="0"/>
                                          </p:stCondLst>
                                        </p:cTn>
                                        <p:tgtEl>
                                          <p:spTgt spid="273"/>
                                        </p:tgtEl>
                                        <p:attrNameLst>
                                          <p:attrName>style.visibility</p:attrName>
                                        </p:attrNameLst>
                                      </p:cBhvr>
                                      <p:to>
                                        <p:strVal val="visible"/>
                                      </p:to>
                                    </p:set>
                                    <p:anim calcmode="lin" valueType="num">
                                      <p:cBhvr additive="base">
                                        <p:cTn id="18" dur="1000"/>
                                        <p:tgtEl>
                                          <p:spTgt spid="273"/>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800"/>
                                  </p:stCondLst>
                                  <p:childTnLst>
                                    <p:set>
                                      <p:cBhvr>
                                        <p:cTn id="20" dur="1" fill="hold">
                                          <p:stCondLst>
                                            <p:cond delay="0"/>
                                          </p:stCondLst>
                                        </p:cTn>
                                        <p:tgtEl>
                                          <p:spTgt spid="277"/>
                                        </p:tgtEl>
                                        <p:attrNameLst>
                                          <p:attrName>style.visibility</p:attrName>
                                        </p:attrNameLst>
                                      </p:cBhvr>
                                      <p:to>
                                        <p:strVal val="visible"/>
                                      </p:to>
                                    </p:set>
                                    <p:anim calcmode="lin" valueType="num">
                                      <p:cBhvr additive="base">
                                        <p:cTn id="21" dur="1000"/>
                                        <p:tgtEl>
                                          <p:spTgt spid="277"/>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1200"/>
                                  </p:stCondLst>
                                  <p:childTnLst>
                                    <p:set>
                                      <p:cBhvr>
                                        <p:cTn id="23" dur="1" fill="hold">
                                          <p:stCondLst>
                                            <p:cond delay="0"/>
                                          </p:stCondLst>
                                        </p:cTn>
                                        <p:tgtEl>
                                          <p:spTgt spid="281"/>
                                        </p:tgtEl>
                                        <p:attrNameLst>
                                          <p:attrName>style.visibility</p:attrName>
                                        </p:attrNameLst>
                                      </p:cBhvr>
                                      <p:to>
                                        <p:strVal val="visible"/>
                                      </p:to>
                                    </p:set>
                                    <p:anim calcmode="lin" valueType="num">
                                      <p:cBhvr additive="base">
                                        <p:cTn id="24" dur="1000"/>
                                        <p:tgtEl>
                                          <p:spTgt spid="28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64"/>
                                        </p:tgtEl>
                                        <p:attrNameLst>
                                          <p:attrName>style.visibility</p:attrName>
                                        </p:attrNameLst>
                                      </p:cBhvr>
                                      <p:to>
                                        <p:strVal val="visible"/>
                                      </p:to>
                                    </p:set>
                                    <p:animEffect transition="in" filter="fade">
                                      <p:cBhvr>
                                        <p:cTn id="28" dur="500"/>
                                        <p:tgtEl>
                                          <p:spTgt spid="264"/>
                                        </p:tgtEl>
                                      </p:cBhvr>
                                    </p:animEffect>
                                  </p:childTnLst>
                                </p:cTn>
                              </p:par>
                            </p:childTnLst>
                          </p:cTn>
                        </p:par>
                        <p:par>
                          <p:cTn id="29" fill="hold">
                            <p:stCondLst>
                              <p:cond delay="3500"/>
                            </p:stCondLst>
                            <p:childTnLst>
                              <p:par>
                                <p:cTn id="30" presetID="1" presetClass="exit" presetSubtype="0" fill="hold" nodeType="afterEffect">
                                  <p:stCondLst>
                                    <p:cond delay="0"/>
                                  </p:stCondLst>
                                  <p:childTnLst>
                                    <p:set>
                                      <p:cBhvr>
                                        <p:cTn id="31" dur="1" fill="hold">
                                          <p:stCondLst>
                                            <p:cond delay="1"/>
                                          </p:stCondLst>
                                        </p:cTn>
                                        <p:tgtEl>
                                          <p:spTgt spid="266"/>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265"/>
                                        </p:tgtEl>
                                        <p:attrNameLst>
                                          <p:attrName>style.visibility</p:attrName>
                                        </p:attrNameLst>
                                      </p:cBhvr>
                                      <p:to>
                                        <p:strVal val="visible"/>
                                      </p:to>
                                    </p:set>
                                  </p:childTnLst>
                                </p:cTn>
                              </p:par>
                            </p:childTnLst>
                          </p:cTn>
                        </p:par>
                        <p:par>
                          <p:cTn id="34" fill="hold">
                            <p:stCondLst>
                              <p:cond delay="3501"/>
                            </p:stCondLst>
                            <p:childTnLst>
                              <p:par>
                                <p:cTn id="35" presetID="10" presetClass="exit" presetSubtype="0" fill="hold" nodeType="afterEffect">
                                  <p:stCondLst>
                                    <p:cond delay="0"/>
                                  </p:stCondLst>
                                  <p:childTnLst>
                                    <p:animEffect transition="out" filter="fade">
                                      <p:cBhvr>
                                        <p:cTn id="36" dur="5000"/>
                                        <p:tgtEl>
                                          <p:spTgt spid="264"/>
                                        </p:tgtEl>
                                      </p:cBhvr>
                                    </p:animEffect>
                                    <p:set>
                                      <p:cBhvr>
                                        <p:cTn id="37" dur="1" fill="hold">
                                          <p:stCondLst>
                                            <p:cond delay="5000"/>
                                          </p:stCondLst>
                                        </p:cTn>
                                        <p:tgtEl>
                                          <p:spTgt spid="264"/>
                                        </p:tgtEl>
                                        <p:attrNameLst>
                                          <p:attrName>style.visibility</p:attrName>
                                        </p:attrNameLst>
                                      </p:cBhvr>
                                      <p:to>
                                        <p:strVal val="hidden"/>
                                      </p:to>
                                    </p:set>
                                  </p:childTnLst>
                                </p:cTn>
                              </p:par>
                            </p:childTnLst>
                          </p:cTn>
                        </p:par>
                        <p:par>
                          <p:cTn id="38" fill="hold">
                            <p:stCondLst>
                              <p:cond delay="8501"/>
                            </p:stCondLst>
                            <p:childTnLst>
                              <p:par>
                                <p:cTn id="39" presetID="10" presetClass="exit" presetSubtype="0" fill="hold" nodeType="afterEffect">
                                  <p:stCondLst>
                                    <p:cond delay="0"/>
                                  </p:stCondLst>
                                  <p:childTnLst>
                                    <p:animEffect transition="out" filter="fade">
                                      <p:cBhvr>
                                        <p:cTn id="40" dur="500"/>
                                        <p:tgtEl>
                                          <p:spTgt spid="264"/>
                                        </p:tgtEl>
                                      </p:cBhvr>
                                    </p:animEffect>
                                    <p:set>
                                      <p:cBhvr>
                                        <p:cTn id="41" dur="1" fill="hold">
                                          <p:stCondLst>
                                            <p:cond delay="500"/>
                                          </p:stCondLst>
                                        </p:cTn>
                                        <p:tgtEl>
                                          <p:spTgt spid="26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65"/>
                                        </p:tgtEl>
                                      </p:cBhvr>
                                    </p:animEffect>
                                    <p:set>
                                      <p:cBhvr>
                                        <p:cTn id="44" dur="1" fill="hold">
                                          <p:stCondLst>
                                            <p:cond delay="500"/>
                                          </p:stCondLst>
                                        </p:cTn>
                                        <p:tgtEl>
                                          <p:spTgt spid="265"/>
                                        </p:tgtEl>
                                        <p:attrNameLst>
                                          <p:attrName>style.visibility</p:attrName>
                                        </p:attrNameLst>
                                      </p:cBhvr>
                                      <p:to>
                                        <p:strVal val="hidden"/>
                                      </p:to>
                                    </p:set>
                                  </p:childTnLst>
                                </p:cTn>
                              </p:par>
                            </p:childTnLst>
                          </p:cTn>
                        </p:par>
                        <p:par>
                          <p:cTn id="45" fill="hold">
                            <p:stCondLst>
                              <p:cond delay="9001"/>
                            </p:stCondLst>
                            <p:childTnLst>
                              <p:par>
                                <p:cTn id="46" presetID="10" presetClass="entr" presetSubtype="0" fill="hold" nodeType="afterEffect">
                                  <p:stCondLst>
                                    <p:cond delay="0"/>
                                  </p:stCondLst>
                                  <p:childTnLst>
                                    <p:set>
                                      <p:cBhvr>
                                        <p:cTn id="47" dur="1" fill="hold">
                                          <p:stCondLst>
                                            <p:cond delay="0"/>
                                          </p:stCondLst>
                                        </p:cTn>
                                        <p:tgtEl>
                                          <p:spTgt spid="267"/>
                                        </p:tgtEl>
                                        <p:attrNameLst>
                                          <p:attrName>style.visibility</p:attrName>
                                        </p:attrNameLst>
                                      </p:cBhvr>
                                      <p:to>
                                        <p:strVal val="visible"/>
                                      </p:to>
                                    </p:set>
                                    <p:animEffect transition="in" filter="fade">
                                      <p:cBhvr>
                                        <p:cTn id="48" dur="1000"/>
                                        <p:tgtEl>
                                          <p:spTgt spid="267"/>
                                        </p:tgtEl>
                                      </p:cBhvr>
                                    </p:animEffect>
                                  </p:childTnLst>
                                </p:cTn>
                              </p:par>
                              <p:par>
                                <p:cTn id="49" presetID="10" presetClass="entr" presetSubtype="0" fill="hold" nodeType="withEffect">
                                  <p:stCondLst>
                                    <p:cond delay="0"/>
                                  </p:stCondLst>
                                  <p:childTnLst>
                                    <p:set>
                                      <p:cBhvr>
                                        <p:cTn id="50" dur="1" fill="hold">
                                          <p:stCondLst>
                                            <p:cond delay="0"/>
                                          </p:stCondLst>
                                        </p:cTn>
                                        <p:tgtEl>
                                          <p:spTgt spid="268"/>
                                        </p:tgtEl>
                                        <p:attrNameLst>
                                          <p:attrName>style.visibility</p:attrName>
                                        </p:attrNameLst>
                                      </p:cBhvr>
                                      <p:to>
                                        <p:strVal val="visible"/>
                                      </p:to>
                                    </p:set>
                                    <p:animEffect transition="in" filter="fade">
                                      <p:cBhvr>
                                        <p:cTn id="51" dur="4576"/>
                                        <p:tgtEl>
                                          <p:spTgt spid="268"/>
                                        </p:tgtEl>
                                      </p:cBhvr>
                                    </p:animEffect>
                                  </p:childTnLst>
                                </p:cTn>
                              </p:par>
                              <p:par>
                                <p:cTn id="52" presetID="2" presetClass="exit" presetSubtype="8" fill="hold" nodeType="withEffect">
                                  <p:stCondLst>
                                    <p:cond delay="0"/>
                                  </p:stCondLst>
                                  <p:childTnLst>
                                    <p:anim calcmode="lin" valueType="num">
                                      <p:cBhvr additive="base">
                                        <p:cTn id="53" dur="500"/>
                                        <p:tgtEl>
                                          <p:spTgt spid="263"/>
                                        </p:tgtEl>
                                        <p:attrNameLst>
                                          <p:attrName>ppt_x</p:attrName>
                                        </p:attrNameLst>
                                      </p:cBhvr>
                                      <p:tavLst>
                                        <p:tav tm="0">
                                          <p:val>
                                            <p:strVal val="#ppt_x"/>
                                          </p:val>
                                        </p:tav>
                                        <p:tav tm="100000">
                                          <p:val>
                                            <p:strVal val="#ppt_x-1"/>
                                          </p:val>
                                        </p:tav>
                                      </p:tavLst>
                                    </p:anim>
                                    <p:set>
                                      <p:cBhvr>
                                        <p:cTn id="54" dur="1" fill="hold">
                                          <p:stCondLst>
                                            <p:cond delay="500"/>
                                          </p:stCondLst>
                                        </p:cTn>
                                        <p:tgtEl>
                                          <p:spTgt spid="26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69"/>
                                        </p:tgtEl>
                                      </p:cBhvr>
                                    </p:animEffect>
                                    <p:set>
                                      <p:cBhvr>
                                        <p:cTn id="57" dur="1" fill="hold">
                                          <p:stCondLst>
                                            <p:cond delay="500"/>
                                          </p:stCondLst>
                                        </p:cTn>
                                        <p:tgtEl>
                                          <p:spTgt spid="26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73"/>
                                        </p:tgtEl>
                                      </p:cBhvr>
                                    </p:animEffect>
                                    <p:set>
                                      <p:cBhvr>
                                        <p:cTn id="60" dur="1" fill="hold">
                                          <p:stCondLst>
                                            <p:cond delay="500"/>
                                          </p:stCondLst>
                                        </p:cTn>
                                        <p:tgtEl>
                                          <p:spTgt spid="273"/>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77"/>
                                        </p:tgtEl>
                                      </p:cBhvr>
                                    </p:animEffect>
                                    <p:set>
                                      <p:cBhvr>
                                        <p:cTn id="63" dur="1" fill="hold">
                                          <p:stCondLst>
                                            <p:cond delay="500"/>
                                          </p:stCondLst>
                                        </p:cTn>
                                        <p:tgtEl>
                                          <p:spTgt spid="2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89"/>
        <p:cNvGrpSpPr/>
        <p:nvPr/>
      </p:nvGrpSpPr>
      <p:grpSpPr>
        <a:xfrm>
          <a:off x="0" y="0"/>
          <a:ext cx="0" cy="0"/>
          <a:chOff x="0" y="0"/>
          <a:chExt cx="0" cy="0"/>
        </a:xfrm>
      </p:grpSpPr>
      <p:grpSp>
        <p:nvGrpSpPr>
          <p:cNvPr id="291" name="Google Shape;291;p13"/>
          <p:cNvGrpSpPr/>
          <p:nvPr/>
        </p:nvGrpSpPr>
        <p:grpSpPr>
          <a:xfrm>
            <a:off x="2505302" y="544019"/>
            <a:ext cx="7499015" cy="2515887"/>
            <a:chOff x="2434106" y="246185"/>
            <a:chExt cx="9486901" cy="3182815"/>
          </a:xfrm>
        </p:grpSpPr>
        <p:pic>
          <p:nvPicPr>
            <p:cNvPr id="292" name="Google Shape;292;p13"/>
            <p:cNvPicPr preferRelativeResize="0"/>
            <p:nvPr/>
          </p:nvPicPr>
          <p:blipFill rotWithShape="1">
            <a:blip r:embed="rId5">
              <a:alphaModFix/>
            </a:blip>
            <a:srcRect/>
            <a:stretch/>
          </p:blipFill>
          <p:spPr>
            <a:xfrm>
              <a:off x="2434106" y="246185"/>
              <a:ext cx="9486901" cy="3182815"/>
            </a:xfrm>
            <a:prstGeom prst="rect">
              <a:avLst/>
            </a:prstGeom>
            <a:noFill/>
            <a:ln>
              <a:noFill/>
            </a:ln>
          </p:spPr>
        </p:pic>
        <p:sp>
          <p:nvSpPr>
            <p:cNvPr id="293" name="Google Shape;293;p13"/>
            <p:cNvSpPr txBox="1"/>
            <p:nvPr/>
          </p:nvSpPr>
          <p:spPr>
            <a:xfrm>
              <a:off x="2735051" y="471529"/>
              <a:ext cx="9029102" cy="2707703"/>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318" b="0" i="0" u="none" strike="noStrike" cap="none">
                  <a:solidFill>
                    <a:srgbClr val="000000"/>
                  </a:solidFill>
                  <a:latin typeface="UTM Avo" panose="02040603050506020204" pitchFamily="18" charset="0"/>
                  <a:sym typeface="Arial"/>
                </a:rPr>
                <a:t>Khi làm muối từ nước biển, người dân làm muối dẫn nước biển vào các ruộng muối. Nước biển bay hơi, người ta thu được muối. Theo em, thời tiết như thế nào thì thuận lợi cho nghề làm muối? </a:t>
              </a:r>
              <a:endParaRPr>
                <a:latin typeface="UTM Avo" panose="02040603050506020204" pitchFamily="18" charset="0"/>
              </a:endParaRPr>
            </a:p>
          </p:txBody>
        </p:sp>
      </p:grpSp>
      <p:pic>
        <p:nvPicPr>
          <p:cNvPr id="294" name="Google Shape;294;p13"/>
          <p:cNvPicPr preferRelativeResize="0"/>
          <p:nvPr/>
        </p:nvPicPr>
        <p:blipFill rotWithShape="1">
          <a:blip r:embed="rId6">
            <a:alphaModFix/>
          </a:blip>
          <a:srcRect/>
          <a:stretch/>
        </p:blipFill>
        <p:spPr>
          <a:xfrm>
            <a:off x="897458" y="849838"/>
            <a:ext cx="1445593" cy="1125428"/>
          </a:xfrm>
          <a:prstGeom prst="rect">
            <a:avLst/>
          </a:prstGeom>
          <a:noFill/>
          <a:ln>
            <a:noFill/>
          </a:ln>
        </p:spPr>
      </p:pic>
      <p:pic>
        <p:nvPicPr>
          <p:cNvPr id="295" name="Google Shape;295;p13"/>
          <p:cNvPicPr preferRelativeResize="0"/>
          <p:nvPr/>
        </p:nvPicPr>
        <p:blipFill rotWithShape="1">
          <a:blip r:embed="rId7">
            <a:alphaModFix amt="67000"/>
          </a:blip>
          <a:srcRect/>
          <a:stretch/>
        </p:blipFill>
        <p:spPr>
          <a:xfrm>
            <a:off x="981373" y="1797803"/>
            <a:ext cx="1280304" cy="3520835"/>
          </a:xfrm>
          <a:prstGeom prst="rect">
            <a:avLst/>
          </a:prstGeom>
          <a:noFill/>
          <a:ln>
            <a:noFill/>
          </a:ln>
        </p:spPr>
      </p:pic>
      <p:pic>
        <p:nvPicPr>
          <p:cNvPr id="296" name="Google Shape;296;p13"/>
          <p:cNvPicPr preferRelativeResize="0"/>
          <p:nvPr/>
        </p:nvPicPr>
        <p:blipFill rotWithShape="1">
          <a:blip r:embed="rId8">
            <a:alphaModFix/>
          </a:blip>
          <a:srcRect/>
          <a:stretch/>
        </p:blipFill>
        <p:spPr>
          <a:xfrm>
            <a:off x="1003876" y="4062140"/>
            <a:ext cx="1170323" cy="1204661"/>
          </a:xfrm>
          <a:prstGeom prst="rect">
            <a:avLst/>
          </a:prstGeom>
          <a:noFill/>
          <a:ln>
            <a:noFill/>
          </a:ln>
        </p:spPr>
      </p:pic>
      <p:pic>
        <p:nvPicPr>
          <p:cNvPr id="297" name="Google Shape;297;p13"/>
          <p:cNvPicPr preferRelativeResize="0"/>
          <p:nvPr/>
        </p:nvPicPr>
        <p:blipFill rotWithShape="1">
          <a:blip r:embed="rId9">
            <a:alphaModFix/>
          </a:blip>
          <a:srcRect/>
          <a:stretch/>
        </p:blipFill>
        <p:spPr>
          <a:xfrm>
            <a:off x="1085072" y="4132629"/>
            <a:ext cx="1070368" cy="1182111"/>
          </a:xfrm>
          <a:prstGeom prst="rect">
            <a:avLst/>
          </a:prstGeom>
          <a:noFill/>
          <a:ln>
            <a:noFill/>
          </a:ln>
        </p:spPr>
      </p:pic>
      <p:pic>
        <p:nvPicPr>
          <p:cNvPr id="298" name="Google Shape;298;p13"/>
          <p:cNvPicPr preferRelativeResize="0"/>
          <p:nvPr/>
        </p:nvPicPr>
        <p:blipFill rotWithShape="1">
          <a:blip r:embed="rId10">
            <a:alphaModFix/>
          </a:blip>
          <a:srcRect/>
          <a:stretch/>
        </p:blipFill>
        <p:spPr>
          <a:xfrm>
            <a:off x="1085220" y="4040360"/>
            <a:ext cx="1070073" cy="1282716"/>
          </a:xfrm>
          <a:prstGeom prst="rect">
            <a:avLst/>
          </a:prstGeom>
          <a:noFill/>
          <a:ln>
            <a:noFill/>
          </a:ln>
        </p:spPr>
      </p:pic>
      <p:pic>
        <p:nvPicPr>
          <p:cNvPr id="299" name="Google Shape;299;p13"/>
          <p:cNvPicPr preferRelativeResize="0"/>
          <p:nvPr/>
        </p:nvPicPr>
        <p:blipFill rotWithShape="1">
          <a:blip r:embed="rId11">
            <a:alphaModFix/>
          </a:blip>
          <a:srcRect/>
          <a:stretch/>
        </p:blipFill>
        <p:spPr>
          <a:xfrm>
            <a:off x="-1032749" y="1423505"/>
            <a:ext cx="385241" cy="385241"/>
          </a:xfrm>
          <a:prstGeom prst="rect">
            <a:avLst/>
          </a:prstGeom>
          <a:noFill/>
          <a:ln>
            <a:noFill/>
          </a:ln>
        </p:spPr>
      </p:pic>
      <p:grpSp>
        <p:nvGrpSpPr>
          <p:cNvPr id="300" name="Google Shape;300;p13"/>
          <p:cNvGrpSpPr/>
          <p:nvPr/>
        </p:nvGrpSpPr>
        <p:grpSpPr>
          <a:xfrm>
            <a:off x="2364924" y="3059907"/>
            <a:ext cx="3697522" cy="1225152"/>
            <a:chOff x="2256516" y="3433557"/>
            <a:chExt cx="4677684" cy="1549923"/>
          </a:xfrm>
        </p:grpSpPr>
        <p:sp>
          <p:nvSpPr>
            <p:cNvPr id="301" name="Google Shape;301;p13"/>
            <p:cNvSpPr/>
            <p:nvPr/>
          </p:nvSpPr>
          <p:spPr>
            <a:xfrm>
              <a:off x="2590800" y="364236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318" b="0" i="0" u="none" strike="noStrike" cap="none">
                <a:solidFill>
                  <a:srgbClr val="000000"/>
                </a:solidFill>
                <a:latin typeface="UTM Avo" panose="02040603050506020204" pitchFamily="18" charset="0"/>
                <a:sym typeface="Arial"/>
              </a:endParaRPr>
            </a:p>
          </p:txBody>
        </p:sp>
        <p:pic>
          <p:nvPicPr>
            <p:cNvPr id="302" name="Google Shape;302;p13"/>
            <p:cNvPicPr preferRelativeResize="0"/>
            <p:nvPr/>
          </p:nvPicPr>
          <p:blipFill rotWithShape="1">
            <a:blip r:embed="rId12">
              <a:alphaModFix/>
            </a:blip>
            <a:srcRect/>
            <a:stretch/>
          </p:blipFill>
          <p:spPr>
            <a:xfrm>
              <a:off x="2256516" y="3433557"/>
              <a:ext cx="1154488" cy="1549923"/>
            </a:xfrm>
            <a:prstGeom prst="rect">
              <a:avLst/>
            </a:prstGeom>
            <a:noFill/>
            <a:ln>
              <a:noFill/>
            </a:ln>
          </p:spPr>
        </p:pic>
        <p:sp>
          <p:nvSpPr>
            <p:cNvPr id="303" name="Google Shape;303;p13"/>
            <p:cNvSpPr txBox="1"/>
            <p:nvPr/>
          </p:nvSpPr>
          <p:spPr>
            <a:xfrm>
              <a:off x="3562458" y="4107013"/>
              <a:ext cx="2409188" cy="45125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318" b="0" i="0" u="none" strike="noStrike" cap="none">
                  <a:solidFill>
                    <a:srgbClr val="000000"/>
                  </a:solidFill>
                  <a:latin typeface="UTM Avo" panose="02040603050506020204" pitchFamily="18" charset="0"/>
                  <a:sym typeface="Arial"/>
                </a:rPr>
                <a:t>Trời hanh khô</a:t>
              </a:r>
              <a:endParaRPr sz="2318" b="0" i="0" u="none" strike="noStrike" cap="none">
                <a:solidFill>
                  <a:srgbClr val="000000"/>
                </a:solidFill>
                <a:latin typeface="UTM Avo" panose="02040603050506020204" pitchFamily="18" charset="0"/>
                <a:sym typeface="Arial"/>
              </a:endParaRPr>
            </a:p>
          </p:txBody>
        </p:sp>
      </p:grpSp>
      <p:grpSp>
        <p:nvGrpSpPr>
          <p:cNvPr id="304" name="Google Shape;304;p13"/>
          <p:cNvGrpSpPr/>
          <p:nvPr/>
        </p:nvGrpSpPr>
        <p:grpSpPr>
          <a:xfrm>
            <a:off x="6246769" y="3000377"/>
            <a:ext cx="3610359" cy="1326620"/>
            <a:chOff x="7167386" y="3353692"/>
            <a:chExt cx="4567414" cy="1678288"/>
          </a:xfrm>
        </p:grpSpPr>
        <p:sp>
          <p:nvSpPr>
            <p:cNvPr id="305" name="Google Shape;305;p13"/>
            <p:cNvSpPr/>
            <p:nvPr/>
          </p:nvSpPr>
          <p:spPr>
            <a:xfrm>
              <a:off x="7391400" y="367284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318" b="0" i="0" u="none" strike="noStrike" cap="none">
                <a:solidFill>
                  <a:srgbClr val="000000"/>
                </a:solidFill>
                <a:latin typeface="UTM Avo" panose="02040603050506020204" pitchFamily="18" charset="0"/>
                <a:sym typeface="Arial"/>
              </a:endParaRPr>
            </a:p>
          </p:txBody>
        </p:sp>
        <p:pic>
          <p:nvPicPr>
            <p:cNvPr id="306" name="Google Shape;306;p13"/>
            <p:cNvPicPr preferRelativeResize="0"/>
            <p:nvPr/>
          </p:nvPicPr>
          <p:blipFill rotWithShape="1">
            <a:blip r:embed="rId13">
              <a:alphaModFix/>
            </a:blip>
            <a:srcRect/>
            <a:stretch/>
          </p:blipFill>
          <p:spPr>
            <a:xfrm>
              <a:off x="7167386" y="3353692"/>
              <a:ext cx="987997" cy="1678288"/>
            </a:xfrm>
            <a:prstGeom prst="rect">
              <a:avLst/>
            </a:prstGeom>
            <a:noFill/>
            <a:ln>
              <a:noFill/>
            </a:ln>
          </p:spPr>
        </p:pic>
        <p:sp>
          <p:nvSpPr>
            <p:cNvPr id="307" name="Google Shape;307;p13"/>
            <p:cNvSpPr txBox="1"/>
            <p:nvPr/>
          </p:nvSpPr>
          <p:spPr>
            <a:xfrm>
              <a:off x="8495243" y="4117105"/>
              <a:ext cx="2382826" cy="45125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318" b="0" i="0" u="none" strike="noStrike" cap="none">
                  <a:solidFill>
                    <a:srgbClr val="000000"/>
                  </a:solidFill>
                  <a:latin typeface="UTM Avo" panose="02040603050506020204" pitchFamily="18" charset="0"/>
                  <a:sym typeface="Arial"/>
                </a:rPr>
                <a:t>Trời nhiều gió</a:t>
              </a:r>
              <a:endParaRPr sz="2318" b="0" i="0" u="none" strike="noStrike" cap="none">
                <a:solidFill>
                  <a:srgbClr val="000000"/>
                </a:solidFill>
                <a:latin typeface="UTM Avo" panose="02040603050506020204" pitchFamily="18" charset="0"/>
                <a:sym typeface="Arial"/>
              </a:endParaRPr>
            </a:p>
          </p:txBody>
        </p:sp>
      </p:grpSp>
      <p:grpSp>
        <p:nvGrpSpPr>
          <p:cNvPr id="308" name="Google Shape;308;p13"/>
          <p:cNvGrpSpPr/>
          <p:nvPr/>
        </p:nvGrpSpPr>
        <p:grpSpPr>
          <a:xfrm>
            <a:off x="2342403" y="4403727"/>
            <a:ext cx="3720043" cy="1225152"/>
            <a:chOff x="2228026" y="5129048"/>
            <a:chExt cx="4706174" cy="1549923"/>
          </a:xfrm>
        </p:grpSpPr>
        <p:sp>
          <p:nvSpPr>
            <p:cNvPr id="309" name="Google Shape;309;p13"/>
            <p:cNvSpPr/>
            <p:nvPr/>
          </p:nvSpPr>
          <p:spPr>
            <a:xfrm>
              <a:off x="2590800" y="529883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318" b="0" i="0" u="none" strike="noStrike" cap="none">
                <a:solidFill>
                  <a:srgbClr val="000000"/>
                </a:solidFill>
                <a:latin typeface="UTM Avo" panose="02040603050506020204" pitchFamily="18" charset="0"/>
                <a:sym typeface="Arial"/>
              </a:endParaRPr>
            </a:p>
          </p:txBody>
        </p:sp>
        <p:pic>
          <p:nvPicPr>
            <p:cNvPr id="310" name="Google Shape;310;p13"/>
            <p:cNvPicPr preferRelativeResize="0"/>
            <p:nvPr/>
          </p:nvPicPr>
          <p:blipFill rotWithShape="1">
            <a:blip r:embed="rId14">
              <a:alphaModFix/>
            </a:blip>
            <a:srcRect/>
            <a:stretch/>
          </p:blipFill>
          <p:spPr>
            <a:xfrm>
              <a:off x="2228026" y="5129048"/>
              <a:ext cx="929351" cy="1549923"/>
            </a:xfrm>
            <a:prstGeom prst="rect">
              <a:avLst/>
            </a:prstGeom>
            <a:noFill/>
            <a:ln>
              <a:noFill/>
            </a:ln>
          </p:spPr>
        </p:pic>
        <p:sp>
          <p:nvSpPr>
            <p:cNvPr id="311" name="Google Shape;311;p13"/>
            <p:cNvSpPr txBox="1"/>
            <p:nvPr/>
          </p:nvSpPr>
          <p:spPr>
            <a:xfrm>
              <a:off x="3471086" y="5728447"/>
              <a:ext cx="2727575" cy="45125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318" b="0" i="0" u="none" strike="noStrike" cap="none">
                  <a:solidFill>
                    <a:srgbClr val="000000"/>
                  </a:solidFill>
                  <a:latin typeface="UTM Avo" panose="02040603050506020204" pitchFamily="18" charset="0"/>
                  <a:sym typeface="Arial"/>
                </a:rPr>
                <a:t>Trời nắng nóng</a:t>
              </a:r>
              <a:endParaRPr sz="2318" b="0" i="0" u="none" strike="noStrike" cap="none">
                <a:solidFill>
                  <a:srgbClr val="000000"/>
                </a:solidFill>
                <a:latin typeface="UTM Avo" panose="02040603050506020204" pitchFamily="18" charset="0"/>
                <a:sym typeface="Arial"/>
              </a:endParaRPr>
            </a:p>
          </p:txBody>
        </p:sp>
      </p:grpSp>
      <p:grpSp>
        <p:nvGrpSpPr>
          <p:cNvPr id="312" name="Google Shape;312;p13"/>
          <p:cNvGrpSpPr/>
          <p:nvPr/>
        </p:nvGrpSpPr>
        <p:grpSpPr>
          <a:xfrm>
            <a:off x="6229065" y="4372616"/>
            <a:ext cx="3628063" cy="1224046"/>
            <a:chOff x="7144988" y="5089690"/>
            <a:chExt cx="4589812" cy="1548524"/>
          </a:xfrm>
        </p:grpSpPr>
        <p:sp>
          <p:nvSpPr>
            <p:cNvPr id="313" name="Google Shape;313;p13"/>
            <p:cNvSpPr/>
            <p:nvPr/>
          </p:nvSpPr>
          <p:spPr>
            <a:xfrm>
              <a:off x="7391400" y="529883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318" b="0" i="0" u="none" strike="noStrike" cap="none">
                <a:solidFill>
                  <a:srgbClr val="000000"/>
                </a:solidFill>
                <a:latin typeface="UTM Avo" panose="02040603050506020204" pitchFamily="18" charset="0"/>
                <a:sym typeface="Arial"/>
              </a:endParaRPr>
            </a:p>
          </p:txBody>
        </p:sp>
        <p:pic>
          <p:nvPicPr>
            <p:cNvPr id="314" name="Google Shape;314;p13"/>
            <p:cNvPicPr preferRelativeResize="0"/>
            <p:nvPr/>
          </p:nvPicPr>
          <p:blipFill rotWithShape="1">
            <a:blip r:embed="rId15">
              <a:alphaModFix/>
            </a:blip>
            <a:srcRect/>
            <a:stretch/>
          </p:blipFill>
          <p:spPr>
            <a:xfrm>
              <a:off x="7144988" y="5089690"/>
              <a:ext cx="951590" cy="1548524"/>
            </a:xfrm>
            <a:prstGeom prst="rect">
              <a:avLst/>
            </a:prstGeom>
            <a:noFill/>
            <a:ln>
              <a:noFill/>
            </a:ln>
          </p:spPr>
        </p:pic>
        <p:sp>
          <p:nvSpPr>
            <p:cNvPr id="315" name="Google Shape;315;p13"/>
            <p:cNvSpPr txBox="1"/>
            <p:nvPr/>
          </p:nvSpPr>
          <p:spPr>
            <a:xfrm>
              <a:off x="8942400" y="5769506"/>
              <a:ext cx="1488507" cy="45125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318" b="0" i="0" u="none" strike="noStrike" cap="none">
                  <a:solidFill>
                    <a:srgbClr val="000000"/>
                  </a:solidFill>
                  <a:latin typeface="UTM Avo" panose="02040603050506020204" pitchFamily="18" charset="0"/>
                  <a:sym typeface="Arial"/>
                </a:rPr>
                <a:t>Trời lạnh</a:t>
              </a:r>
              <a:endParaRPr sz="2318" b="0" i="0" u="none" strike="noStrike" cap="none">
                <a:solidFill>
                  <a:srgbClr val="000000"/>
                </a:solidFill>
                <a:latin typeface="UTM Avo" panose="02040603050506020204" pitchFamily="18" charset="0"/>
                <a:sym typeface="Arial"/>
              </a:endParaRPr>
            </a:p>
          </p:txBody>
        </p:sp>
      </p:grpSp>
      <p:pic>
        <p:nvPicPr>
          <p:cNvPr id="316" name="Google Shape;316;p13"/>
          <p:cNvPicPr preferRelativeResize="0"/>
          <p:nvPr/>
        </p:nvPicPr>
        <p:blipFill rotWithShape="1">
          <a:blip r:embed="rId16">
            <a:alphaModFix/>
          </a:blip>
          <a:srcRect/>
          <a:stretch/>
        </p:blipFill>
        <p:spPr>
          <a:xfrm>
            <a:off x="-36804" y="-15229"/>
            <a:ext cx="914374" cy="914374"/>
          </a:xfrm>
          <a:prstGeom prst="rect">
            <a:avLst/>
          </a:prstGeom>
          <a:noFill/>
          <a:ln>
            <a:noFill/>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anim calcmode="lin" valueType="num">
                                      <p:cBhvr additive="base">
                                        <p:cTn id="7" dur="1000"/>
                                        <p:tgtEl>
                                          <p:spTgt spid="294"/>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91"/>
                                        </p:tgtEl>
                                        <p:attrNameLst>
                                          <p:attrName>style.visibility</p:attrName>
                                        </p:attrNameLst>
                                      </p:cBhvr>
                                      <p:to>
                                        <p:strVal val="visible"/>
                                      </p:to>
                                    </p:set>
                                    <p:anim calcmode="lin" valueType="num">
                                      <p:cBhvr additive="base">
                                        <p:cTn id="11" dur="1000"/>
                                        <p:tgtEl>
                                          <p:spTgt spid="291"/>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300"/>
                                        </p:tgtEl>
                                        <p:attrNameLst>
                                          <p:attrName>style.visibility</p:attrName>
                                        </p:attrNameLst>
                                      </p:cBhvr>
                                      <p:to>
                                        <p:strVal val="visible"/>
                                      </p:to>
                                    </p:set>
                                    <p:anim calcmode="lin" valueType="num">
                                      <p:cBhvr additive="base">
                                        <p:cTn id="15" dur="1000"/>
                                        <p:tgtEl>
                                          <p:spTgt spid="300"/>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400"/>
                                  </p:stCondLst>
                                  <p:childTnLst>
                                    <p:set>
                                      <p:cBhvr>
                                        <p:cTn id="17" dur="1" fill="hold">
                                          <p:stCondLst>
                                            <p:cond delay="0"/>
                                          </p:stCondLst>
                                        </p:cTn>
                                        <p:tgtEl>
                                          <p:spTgt spid="304"/>
                                        </p:tgtEl>
                                        <p:attrNameLst>
                                          <p:attrName>style.visibility</p:attrName>
                                        </p:attrNameLst>
                                      </p:cBhvr>
                                      <p:to>
                                        <p:strVal val="visible"/>
                                      </p:to>
                                    </p:set>
                                    <p:anim calcmode="lin" valueType="num">
                                      <p:cBhvr additive="base">
                                        <p:cTn id="18" dur="1000"/>
                                        <p:tgtEl>
                                          <p:spTgt spid="304"/>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800"/>
                                  </p:stCondLst>
                                  <p:childTnLst>
                                    <p:set>
                                      <p:cBhvr>
                                        <p:cTn id="20" dur="1" fill="hold">
                                          <p:stCondLst>
                                            <p:cond delay="0"/>
                                          </p:stCondLst>
                                        </p:cTn>
                                        <p:tgtEl>
                                          <p:spTgt spid="308"/>
                                        </p:tgtEl>
                                        <p:attrNameLst>
                                          <p:attrName>style.visibility</p:attrName>
                                        </p:attrNameLst>
                                      </p:cBhvr>
                                      <p:to>
                                        <p:strVal val="visible"/>
                                      </p:to>
                                    </p:set>
                                    <p:anim calcmode="lin" valueType="num">
                                      <p:cBhvr additive="base">
                                        <p:cTn id="21" dur="1000"/>
                                        <p:tgtEl>
                                          <p:spTgt spid="308"/>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1200"/>
                                  </p:stCondLst>
                                  <p:childTnLst>
                                    <p:set>
                                      <p:cBhvr>
                                        <p:cTn id="23" dur="1" fill="hold">
                                          <p:stCondLst>
                                            <p:cond delay="0"/>
                                          </p:stCondLst>
                                        </p:cTn>
                                        <p:tgtEl>
                                          <p:spTgt spid="312"/>
                                        </p:tgtEl>
                                        <p:attrNameLst>
                                          <p:attrName>style.visibility</p:attrName>
                                        </p:attrNameLst>
                                      </p:cBhvr>
                                      <p:to>
                                        <p:strVal val="visible"/>
                                      </p:to>
                                    </p:set>
                                    <p:anim calcmode="lin" valueType="num">
                                      <p:cBhvr additive="base">
                                        <p:cTn id="24" dur="1000"/>
                                        <p:tgtEl>
                                          <p:spTgt spid="312"/>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95"/>
                                        </p:tgtEl>
                                        <p:attrNameLst>
                                          <p:attrName>style.visibility</p:attrName>
                                        </p:attrNameLst>
                                      </p:cBhvr>
                                      <p:to>
                                        <p:strVal val="visible"/>
                                      </p:to>
                                    </p:set>
                                    <p:animEffect transition="in" filter="fade">
                                      <p:cBhvr>
                                        <p:cTn id="28" dur="500"/>
                                        <p:tgtEl>
                                          <p:spTgt spid="295"/>
                                        </p:tgtEl>
                                      </p:cBhvr>
                                    </p:animEffect>
                                  </p:childTnLst>
                                </p:cTn>
                              </p:par>
                            </p:childTnLst>
                          </p:cTn>
                        </p:par>
                        <p:par>
                          <p:cTn id="29" fill="hold">
                            <p:stCondLst>
                              <p:cond delay="3500"/>
                            </p:stCondLst>
                            <p:childTnLst>
                              <p:par>
                                <p:cTn id="30" presetID="1" presetClass="exit" presetSubtype="0" fill="hold" nodeType="afterEffect">
                                  <p:stCondLst>
                                    <p:cond delay="0"/>
                                  </p:stCondLst>
                                  <p:childTnLst>
                                    <p:set>
                                      <p:cBhvr>
                                        <p:cTn id="31" dur="1" fill="hold">
                                          <p:stCondLst>
                                            <p:cond delay="1"/>
                                          </p:stCondLst>
                                        </p:cTn>
                                        <p:tgtEl>
                                          <p:spTgt spid="297"/>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296"/>
                                        </p:tgtEl>
                                        <p:attrNameLst>
                                          <p:attrName>style.visibility</p:attrName>
                                        </p:attrNameLst>
                                      </p:cBhvr>
                                      <p:to>
                                        <p:strVal val="visible"/>
                                      </p:to>
                                    </p:set>
                                  </p:childTnLst>
                                </p:cTn>
                              </p:par>
                            </p:childTnLst>
                          </p:cTn>
                        </p:par>
                        <p:par>
                          <p:cTn id="34" fill="hold">
                            <p:stCondLst>
                              <p:cond delay="3501"/>
                            </p:stCondLst>
                            <p:childTnLst>
                              <p:par>
                                <p:cTn id="35" presetID="10" presetClass="exit" presetSubtype="0" fill="hold" nodeType="afterEffect">
                                  <p:stCondLst>
                                    <p:cond delay="0"/>
                                  </p:stCondLst>
                                  <p:childTnLst>
                                    <p:animEffect transition="out" filter="fade">
                                      <p:cBhvr>
                                        <p:cTn id="36" dur="5000"/>
                                        <p:tgtEl>
                                          <p:spTgt spid="295"/>
                                        </p:tgtEl>
                                      </p:cBhvr>
                                    </p:animEffect>
                                    <p:set>
                                      <p:cBhvr>
                                        <p:cTn id="37" dur="1" fill="hold">
                                          <p:stCondLst>
                                            <p:cond delay="5000"/>
                                          </p:stCondLst>
                                        </p:cTn>
                                        <p:tgtEl>
                                          <p:spTgt spid="295"/>
                                        </p:tgtEl>
                                        <p:attrNameLst>
                                          <p:attrName>style.visibility</p:attrName>
                                        </p:attrNameLst>
                                      </p:cBhvr>
                                      <p:to>
                                        <p:strVal val="hidden"/>
                                      </p:to>
                                    </p:set>
                                  </p:childTnLst>
                                </p:cTn>
                              </p:par>
                            </p:childTnLst>
                          </p:cTn>
                        </p:par>
                        <p:par>
                          <p:cTn id="38" fill="hold">
                            <p:stCondLst>
                              <p:cond delay="8501"/>
                            </p:stCondLst>
                            <p:childTnLst>
                              <p:par>
                                <p:cTn id="39" presetID="10" presetClass="exit" presetSubtype="0" fill="hold" nodeType="afterEffect">
                                  <p:stCondLst>
                                    <p:cond delay="0"/>
                                  </p:stCondLst>
                                  <p:childTnLst>
                                    <p:animEffect transition="out" filter="fade">
                                      <p:cBhvr>
                                        <p:cTn id="40" dur="500"/>
                                        <p:tgtEl>
                                          <p:spTgt spid="295"/>
                                        </p:tgtEl>
                                      </p:cBhvr>
                                    </p:animEffect>
                                    <p:set>
                                      <p:cBhvr>
                                        <p:cTn id="41" dur="1" fill="hold">
                                          <p:stCondLst>
                                            <p:cond delay="500"/>
                                          </p:stCondLst>
                                        </p:cTn>
                                        <p:tgtEl>
                                          <p:spTgt spid="29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96"/>
                                        </p:tgtEl>
                                      </p:cBhvr>
                                    </p:animEffect>
                                    <p:set>
                                      <p:cBhvr>
                                        <p:cTn id="44" dur="1" fill="hold">
                                          <p:stCondLst>
                                            <p:cond delay="500"/>
                                          </p:stCondLst>
                                        </p:cTn>
                                        <p:tgtEl>
                                          <p:spTgt spid="296"/>
                                        </p:tgtEl>
                                        <p:attrNameLst>
                                          <p:attrName>style.visibility</p:attrName>
                                        </p:attrNameLst>
                                      </p:cBhvr>
                                      <p:to>
                                        <p:strVal val="hidden"/>
                                      </p:to>
                                    </p:set>
                                  </p:childTnLst>
                                </p:cTn>
                              </p:par>
                            </p:childTnLst>
                          </p:cTn>
                        </p:par>
                        <p:par>
                          <p:cTn id="45" fill="hold">
                            <p:stCondLst>
                              <p:cond delay="9001"/>
                            </p:stCondLst>
                            <p:childTnLst>
                              <p:par>
                                <p:cTn id="46" presetID="10" presetClass="entr" presetSubtype="0" fill="hold" nodeType="afterEffect">
                                  <p:stCondLst>
                                    <p:cond delay="0"/>
                                  </p:stCondLst>
                                  <p:childTnLst>
                                    <p:set>
                                      <p:cBhvr>
                                        <p:cTn id="47" dur="1" fill="hold">
                                          <p:stCondLst>
                                            <p:cond delay="0"/>
                                          </p:stCondLst>
                                        </p:cTn>
                                        <p:tgtEl>
                                          <p:spTgt spid="298"/>
                                        </p:tgtEl>
                                        <p:attrNameLst>
                                          <p:attrName>style.visibility</p:attrName>
                                        </p:attrNameLst>
                                      </p:cBhvr>
                                      <p:to>
                                        <p:strVal val="visible"/>
                                      </p:to>
                                    </p:set>
                                    <p:animEffect transition="in" filter="fade">
                                      <p:cBhvr>
                                        <p:cTn id="48" dur="1000"/>
                                        <p:tgtEl>
                                          <p:spTgt spid="298"/>
                                        </p:tgtEl>
                                      </p:cBhvr>
                                    </p:animEffect>
                                  </p:childTnLst>
                                </p:cTn>
                              </p:par>
                              <p:par>
                                <p:cTn id="49" presetID="10" presetClass="entr" presetSubtype="0" fill="hold" nodeType="withEffect">
                                  <p:stCondLst>
                                    <p:cond delay="0"/>
                                  </p:stCondLst>
                                  <p:childTnLst>
                                    <p:set>
                                      <p:cBhvr>
                                        <p:cTn id="50" dur="1" fill="hold">
                                          <p:stCondLst>
                                            <p:cond delay="0"/>
                                          </p:stCondLst>
                                        </p:cTn>
                                        <p:tgtEl>
                                          <p:spTgt spid="299"/>
                                        </p:tgtEl>
                                        <p:attrNameLst>
                                          <p:attrName>style.visibility</p:attrName>
                                        </p:attrNameLst>
                                      </p:cBhvr>
                                      <p:to>
                                        <p:strVal val="visible"/>
                                      </p:to>
                                    </p:set>
                                    <p:animEffect transition="in" filter="fade">
                                      <p:cBhvr>
                                        <p:cTn id="51" dur="4576"/>
                                        <p:tgtEl>
                                          <p:spTgt spid="299"/>
                                        </p:tgtEl>
                                      </p:cBhvr>
                                    </p:animEffect>
                                  </p:childTnLst>
                                </p:cTn>
                              </p:par>
                              <p:par>
                                <p:cTn id="52" presetID="2" presetClass="exit" presetSubtype="8" fill="hold" nodeType="withEffect">
                                  <p:stCondLst>
                                    <p:cond delay="0"/>
                                  </p:stCondLst>
                                  <p:childTnLst>
                                    <p:anim calcmode="lin" valueType="num">
                                      <p:cBhvr additive="base">
                                        <p:cTn id="53" dur="500"/>
                                        <p:tgtEl>
                                          <p:spTgt spid="294"/>
                                        </p:tgtEl>
                                        <p:attrNameLst>
                                          <p:attrName>ppt_x</p:attrName>
                                        </p:attrNameLst>
                                      </p:cBhvr>
                                      <p:tavLst>
                                        <p:tav tm="0">
                                          <p:val>
                                            <p:strVal val="#ppt_x"/>
                                          </p:val>
                                        </p:tav>
                                        <p:tav tm="100000">
                                          <p:val>
                                            <p:strVal val="#ppt_x-1"/>
                                          </p:val>
                                        </p:tav>
                                      </p:tavLst>
                                    </p:anim>
                                    <p:set>
                                      <p:cBhvr>
                                        <p:cTn id="54" dur="1" fill="hold">
                                          <p:stCondLst>
                                            <p:cond delay="500"/>
                                          </p:stCondLst>
                                        </p:cTn>
                                        <p:tgtEl>
                                          <p:spTgt spid="29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12"/>
                                        </p:tgtEl>
                                      </p:cBhvr>
                                    </p:animEffect>
                                    <p:set>
                                      <p:cBhvr>
                                        <p:cTn id="57" dur="1" fill="hold">
                                          <p:stCondLst>
                                            <p:cond delay="500"/>
                                          </p:stCondLst>
                                        </p:cTn>
                                        <p:tgtEl>
                                          <p:spTgt spid="31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00"/>
                                        </p:tgtEl>
                                      </p:cBhvr>
                                    </p:animEffect>
                                    <p:set>
                                      <p:cBhvr>
                                        <p:cTn id="60" dur="1" fill="hold">
                                          <p:stCondLst>
                                            <p:cond delay="500"/>
                                          </p:stCondLst>
                                        </p:cTn>
                                        <p:tgtEl>
                                          <p:spTgt spid="300"/>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304"/>
                                        </p:tgtEl>
                                      </p:cBhvr>
                                    </p:animEffect>
                                    <p:set>
                                      <p:cBhvr>
                                        <p:cTn id="63" dur="1" fill="hold">
                                          <p:stCondLst>
                                            <p:cond delay="500"/>
                                          </p:stCondLst>
                                        </p:cTn>
                                        <p:tgtEl>
                                          <p:spTgt spid="3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0"/>
        <p:cNvGrpSpPr/>
        <p:nvPr/>
      </p:nvGrpSpPr>
      <p:grpSpPr>
        <a:xfrm>
          <a:off x="0" y="0"/>
          <a:ext cx="0" cy="0"/>
          <a:chOff x="0" y="0"/>
          <a:chExt cx="0" cy="0"/>
        </a:xfrm>
      </p:grpSpPr>
      <p:pic>
        <p:nvPicPr>
          <p:cNvPr id="321" name="Google Shape;321;p14">
            <a:hlinkClick r:id="rId4"/>
          </p:cNvPr>
          <p:cNvPicPr preferRelativeResize="0"/>
          <p:nvPr/>
        </p:nvPicPr>
        <p:blipFill rotWithShape="1">
          <a:blip r:embed="rId5">
            <a:alphaModFix/>
          </a:blip>
          <a:srcRect/>
          <a:stretch/>
        </p:blipFill>
        <p:spPr>
          <a:xfrm>
            <a:off x="4501083" y="3015453"/>
            <a:ext cx="3189835" cy="1764777"/>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5"/>
        <p:cNvGrpSpPr/>
        <p:nvPr/>
      </p:nvGrpSpPr>
      <p:grpSpPr>
        <a:xfrm>
          <a:off x="0" y="0"/>
          <a:ext cx="0" cy="0"/>
          <a:chOff x="0" y="0"/>
          <a:chExt cx="0" cy="0"/>
        </a:xfrm>
      </p:grpSpPr>
      <p:pic>
        <p:nvPicPr>
          <p:cNvPr id="326" name="Google Shape;326;p15"/>
          <p:cNvPicPr preferRelativeResize="0"/>
          <p:nvPr/>
        </p:nvPicPr>
        <p:blipFill rotWithShape="1">
          <a:blip r:embed="rId4">
            <a:alphaModFix/>
          </a:blip>
          <a:srcRect/>
          <a:stretch/>
        </p:blipFill>
        <p:spPr>
          <a:xfrm>
            <a:off x="9779378" y="1089977"/>
            <a:ext cx="1808936" cy="1801647"/>
          </a:xfrm>
          <a:prstGeom prst="rect">
            <a:avLst/>
          </a:prstGeom>
          <a:noFill/>
          <a:ln>
            <a:noFill/>
          </a:ln>
        </p:spPr>
      </p:pic>
      <p:sp>
        <p:nvSpPr>
          <p:cNvPr id="327" name="Google Shape;327;p15"/>
          <p:cNvSpPr/>
          <p:nvPr/>
        </p:nvSpPr>
        <p:spPr>
          <a:xfrm>
            <a:off x="195307" y="1647559"/>
            <a:ext cx="606816" cy="603279"/>
          </a:xfrm>
          <a:prstGeom prst="star4">
            <a:avLst>
              <a:gd name="adj" fmla="val 9770"/>
            </a:avLst>
          </a:prstGeom>
          <a:solidFill>
            <a:schemeClr val="lt2"/>
          </a:solidFill>
          <a:ln>
            <a:noFill/>
          </a:ln>
        </p:spPr>
        <p:txBody>
          <a:bodyPr spcFirstLastPara="1" wrap="square" lIns="96350" tIns="96350" rIns="96350" bIns="96350" anchor="ctr" anchorCtr="0">
            <a:noAutofit/>
          </a:bodyPr>
          <a:lstStyle/>
          <a:p>
            <a:pPr marL="0" marR="0" lvl="0" indent="0" algn="l" rtl="0">
              <a:lnSpc>
                <a:spcPct val="100000"/>
              </a:lnSpc>
              <a:spcBef>
                <a:spcPts val="0"/>
              </a:spcBef>
              <a:spcAft>
                <a:spcPts val="0"/>
              </a:spcAft>
              <a:buNone/>
            </a:pPr>
            <a:endParaRPr sz="1476" b="0" i="0" u="none" strike="noStrike" cap="none">
              <a:solidFill>
                <a:schemeClr val="dk1"/>
              </a:solidFill>
              <a:latin typeface="UTM Avo" panose="02040603050506020204" pitchFamily="18" charset="0"/>
              <a:sym typeface="Arial"/>
            </a:endParaRPr>
          </a:p>
        </p:txBody>
      </p:sp>
      <p:sp>
        <p:nvSpPr>
          <p:cNvPr id="328" name="Google Shape;328;p15"/>
          <p:cNvSpPr/>
          <p:nvPr/>
        </p:nvSpPr>
        <p:spPr>
          <a:xfrm>
            <a:off x="603686" y="1472709"/>
            <a:ext cx="606816" cy="603279"/>
          </a:xfrm>
          <a:prstGeom prst="star4">
            <a:avLst>
              <a:gd name="adj" fmla="val 9770"/>
            </a:avLst>
          </a:prstGeom>
          <a:solidFill>
            <a:schemeClr val="accent1"/>
          </a:solidFill>
          <a:ln>
            <a:noFill/>
          </a:ln>
        </p:spPr>
        <p:txBody>
          <a:bodyPr spcFirstLastPara="1" wrap="square" lIns="96350" tIns="96350" rIns="96350" bIns="96350" anchor="ctr" anchorCtr="0">
            <a:noAutofit/>
          </a:bodyPr>
          <a:lstStyle/>
          <a:p>
            <a:pPr marL="0" marR="0" lvl="0" indent="0" algn="l" rtl="0">
              <a:lnSpc>
                <a:spcPct val="100000"/>
              </a:lnSpc>
              <a:spcBef>
                <a:spcPts val="0"/>
              </a:spcBef>
              <a:spcAft>
                <a:spcPts val="0"/>
              </a:spcAft>
              <a:buNone/>
            </a:pPr>
            <a:endParaRPr sz="1476" b="0" i="0" u="none" strike="noStrike" cap="none">
              <a:solidFill>
                <a:schemeClr val="dk1"/>
              </a:solidFill>
              <a:latin typeface="UTM Avo" panose="02040603050506020204" pitchFamily="18" charset="0"/>
              <a:sym typeface="Arial"/>
            </a:endParaRPr>
          </a:p>
        </p:txBody>
      </p:sp>
      <p:pic>
        <p:nvPicPr>
          <p:cNvPr id="329" name="Google Shape;329;p15"/>
          <p:cNvPicPr preferRelativeResize="0"/>
          <p:nvPr/>
        </p:nvPicPr>
        <p:blipFill rotWithShape="1">
          <a:blip r:embed="rId5">
            <a:alphaModFix/>
          </a:blip>
          <a:srcRect/>
          <a:stretch/>
        </p:blipFill>
        <p:spPr>
          <a:xfrm>
            <a:off x="1129397" y="2928222"/>
            <a:ext cx="3714151" cy="3543919"/>
          </a:xfrm>
          <a:prstGeom prst="rect">
            <a:avLst/>
          </a:prstGeom>
          <a:noFill/>
          <a:ln>
            <a:noFill/>
          </a:ln>
        </p:spPr>
      </p:pic>
      <p:sp>
        <p:nvSpPr>
          <p:cNvPr id="330" name="Google Shape;330;p15"/>
          <p:cNvSpPr/>
          <p:nvPr/>
        </p:nvSpPr>
        <p:spPr>
          <a:xfrm>
            <a:off x="769816" y="2277400"/>
            <a:ext cx="4433314" cy="673402"/>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3752" y="0"/>
                </a:moveTo>
                <a:close/>
                <a:lnTo>
                  <a:pt x="-3752" y="120000"/>
                </a:lnTo>
              </a:path>
              <a:path w="120000" h="120000" fill="none" extrusionOk="0">
                <a:moveTo>
                  <a:pt x="-3752" y="22500"/>
                </a:moveTo>
                <a:lnTo>
                  <a:pt x="-21011" y="21545"/>
                </a:lnTo>
              </a:path>
            </a:pathLst>
          </a:custGeom>
          <a:solidFill>
            <a:srgbClr val="DDEAF6"/>
          </a:solidFill>
          <a:ln w="25400" cap="flat" cmpd="sng">
            <a:solidFill>
              <a:srgbClr val="1E4E79"/>
            </a:solidFill>
            <a:prstDash val="solid"/>
            <a:round/>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634" b="1" i="0" u="none" strike="noStrike" cap="none">
                <a:solidFill>
                  <a:schemeClr val="dk1"/>
                </a:solidFill>
                <a:latin typeface="UTM Avo" panose="02040603050506020204" pitchFamily="18" charset="0"/>
                <a:sym typeface="Arial"/>
              </a:rPr>
              <a:t>Trò chơi: TÔI LÀ NƯỚC</a:t>
            </a:r>
            <a:endParaRPr>
              <a:latin typeface="UTM Avo" panose="02040603050506020204" pitchFamily="18" charset="0"/>
            </a:endParaRPr>
          </a:p>
        </p:txBody>
      </p:sp>
      <p:sp>
        <p:nvSpPr>
          <p:cNvPr id="331" name="Google Shape;331;p15"/>
          <p:cNvSpPr txBox="1"/>
          <p:nvPr/>
        </p:nvSpPr>
        <p:spPr>
          <a:xfrm>
            <a:off x="5203129" y="3619500"/>
            <a:ext cx="5894914" cy="17715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25" b="0" i="0" u="none" strike="noStrike" cap="none">
                <a:solidFill>
                  <a:schemeClr val="dk1"/>
                </a:solidFill>
                <a:latin typeface="UTM Avo" panose="02040603050506020204" pitchFamily="18" charset="0"/>
                <a:sym typeface="Arial"/>
              </a:rPr>
              <a:t>Mỗi bạn học sinh đóng vai “nước”, kể về cuộc phiêu lưu của mình trong tự nhiên cho các bạn trong nhóm nghe. </a:t>
            </a:r>
            <a:endParaRPr sz="2425" b="0" i="0" u="none" strike="noStrike" cap="none">
              <a:solidFill>
                <a:schemeClr val="dk1"/>
              </a:solidFill>
              <a:latin typeface="UTM Avo" panose="02040603050506020204" pitchFamily="18" charset="0"/>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500"/>
                                        <p:tgtEl>
                                          <p:spTgt spid="3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9"/>
                                        </p:tgtEl>
                                        <p:attrNameLst>
                                          <p:attrName>style.visibility</p:attrName>
                                        </p:attrNameLst>
                                      </p:cBhvr>
                                      <p:to>
                                        <p:strVal val="visible"/>
                                      </p:to>
                                    </p:set>
                                    <p:animEffect transition="in" filter="fade">
                                      <p:cBhvr>
                                        <p:cTn id="12" dur="500"/>
                                        <p:tgtEl>
                                          <p:spTgt spid="329"/>
                                        </p:tgtEl>
                                      </p:cBhvr>
                                    </p:animEffect>
                                  </p:childTnLst>
                                </p:cTn>
                              </p:par>
                              <p:par>
                                <p:cTn id="13" presetID="10" presetClass="entr" presetSubtype="0" fill="hold" nodeType="withEffect">
                                  <p:stCondLst>
                                    <p:cond delay="0"/>
                                  </p:stCondLst>
                                  <p:childTnLst>
                                    <p:set>
                                      <p:cBhvr>
                                        <p:cTn id="14" dur="1" fill="hold">
                                          <p:stCondLst>
                                            <p:cond delay="0"/>
                                          </p:stCondLst>
                                        </p:cTn>
                                        <p:tgtEl>
                                          <p:spTgt spid="331"/>
                                        </p:tgtEl>
                                        <p:attrNameLst>
                                          <p:attrName>style.visibility</p:attrName>
                                        </p:attrNameLst>
                                      </p:cBhvr>
                                      <p:to>
                                        <p:strVal val="visible"/>
                                      </p:to>
                                    </p:set>
                                    <p:animEffect transition="in" filter="fade">
                                      <p:cBhvr>
                                        <p:cTn id="15"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5"/>
        <p:cNvGrpSpPr/>
        <p:nvPr/>
      </p:nvGrpSpPr>
      <p:grpSpPr>
        <a:xfrm>
          <a:off x="0" y="0"/>
          <a:ext cx="0" cy="0"/>
          <a:chOff x="0" y="0"/>
          <a:chExt cx="0" cy="0"/>
        </a:xfrm>
      </p:grpSpPr>
      <p:grpSp>
        <p:nvGrpSpPr>
          <p:cNvPr id="336" name="Google Shape;336;p16"/>
          <p:cNvGrpSpPr/>
          <p:nvPr/>
        </p:nvGrpSpPr>
        <p:grpSpPr>
          <a:xfrm>
            <a:off x="1813245" y="1640245"/>
            <a:ext cx="8383041" cy="867318"/>
            <a:chOff x="1084697" y="642016"/>
            <a:chExt cx="15907903" cy="1645848"/>
          </a:xfrm>
        </p:grpSpPr>
        <p:sp>
          <p:nvSpPr>
            <p:cNvPr id="337" name="Google Shape;337;p16"/>
            <p:cNvSpPr/>
            <p:nvPr/>
          </p:nvSpPr>
          <p:spPr>
            <a:xfrm>
              <a:off x="4876800" y="711703"/>
              <a:ext cx="12115800" cy="1576161"/>
            </a:xfrm>
            <a:prstGeom prst="wedgeRoundRectCallout">
              <a:avLst>
                <a:gd name="adj1" fmla="val -54558"/>
                <a:gd name="adj2" fmla="val 7731"/>
                <a:gd name="adj3" fmla="val 16667"/>
              </a:avLst>
            </a:prstGeom>
            <a:solidFill>
              <a:srgbClr val="FBE4D4"/>
            </a:solidFill>
            <a:ln w="28575" cap="flat" cmpd="sng">
              <a:solidFill>
                <a:srgbClr val="833C0B"/>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371" b="0" i="0" u="none" strike="noStrike" cap="none">
                  <a:solidFill>
                    <a:srgbClr val="0C0C0C"/>
                  </a:solidFill>
                  <a:latin typeface="UTM Avo" panose="02040603050506020204" pitchFamily="18" charset="0"/>
                  <a:sym typeface="Arial"/>
                </a:rPr>
                <a:t>Hãy vẽ sơ đồ vòng tuần hoàn của nước</a:t>
              </a:r>
              <a:endParaRPr>
                <a:latin typeface="UTM Avo" panose="02040603050506020204" pitchFamily="18" charset="0"/>
              </a:endParaRPr>
            </a:p>
          </p:txBody>
        </p:sp>
        <p:pic>
          <p:nvPicPr>
            <p:cNvPr id="338" name="Google Shape;338;p16"/>
            <p:cNvPicPr preferRelativeResize="0"/>
            <p:nvPr/>
          </p:nvPicPr>
          <p:blipFill rotWithShape="1">
            <a:blip r:embed="rId4">
              <a:alphaModFix/>
            </a:blip>
            <a:srcRect/>
            <a:stretch/>
          </p:blipFill>
          <p:spPr>
            <a:xfrm>
              <a:off x="1084697" y="642016"/>
              <a:ext cx="3144460" cy="1576161"/>
            </a:xfrm>
            <a:prstGeom prst="rect">
              <a:avLst/>
            </a:prstGeom>
            <a:noFill/>
            <a:ln>
              <a:noFill/>
            </a:ln>
          </p:spPr>
        </p:pic>
      </p:grpSp>
      <p:grpSp>
        <p:nvGrpSpPr>
          <p:cNvPr id="339" name="Google Shape;339;p16"/>
          <p:cNvGrpSpPr/>
          <p:nvPr/>
        </p:nvGrpSpPr>
        <p:grpSpPr>
          <a:xfrm>
            <a:off x="6206289" y="2803047"/>
            <a:ext cx="4674239" cy="3544799"/>
            <a:chOff x="4548554" y="2670252"/>
            <a:chExt cx="11330238" cy="7485864"/>
          </a:xfrm>
        </p:grpSpPr>
        <p:cxnSp>
          <p:nvCxnSpPr>
            <p:cNvPr id="340" name="Google Shape;340;p16"/>
            <p:cNvCxnSpPr>
              <a:stCxn id="341" idx="2"/>
              <a:endCxn id="342" idx="3"/>
            </p:cNvCxnSpPr>
            <p:nvPr/>
          </p:nvCxnSpPr>
          <p:spPr>
            <a:xfrm flipH="1">
              <a:off x="13435292" y="6919432"/>
              <a:ext cx="881400" cy="2216400"/>
            </a:xfrm>
            <a:prstGeom prst="straightConnector1">
              <a:avLst/>
            </a:prstGeom>
            <a:noFill/>
            <a:ln w="57150" cap="flat" cmpd="sng">
              <a:solidFill>
                <a:schemeClr val="dk1"/>
              </a:solidFill>
              <a:prstDash val="solid"/>
              <a:round/>
              <a:headEnd type="none" w="sm" len="sm"/>
              <a:tailEnd type="triangle" w="med" len="med"/>
            </a:ln>
          </p:spPr>
        </p:cxnSp>
        <p:sp>
          <p:nvSpPr>
            <p:cNvPr id="343" name="Google Shape;343;p16"/>
            <p:cNvSpPr/>
            <p:nvPr/>
          </p:nvSpPr>
          <p:spPr>
            <a:xfrm>
              <a:off x="4548555" y="5798343"/>
              <a:ext cx="3124204" cy="1103892"/>
            </a:xfrm>
            <a:prstGeom prst="roundRect">
              <a:avLst>
                <a:gd name="adj" fmla="val 16667"/>
              </a:avLst>
            </a:prstGeom>
            <a:solidFill>
              <a:srgbClr val="F7CAAC"/>
            </a:solidFill>
            <a:ln w="25400" cap="flat" cmpd="sng">
              <a:solidFill>
                <a:srgbClr val="F7CAA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371" b="0" i="0" u="none" strike="noStrike" cap="none">
                  <a:solidFill>
                    <a:srgbClr val="000000"/>
                  </a:solidFill>
                  <a:latin typeface="UTM Avo" panose="02040603050506020204" pitchFamily="18" charset="0"/>
                  <a:sym typeface="Arial"/>
                </a:rPr>
                <a:t>A</a:t>
              </a:r>
              <a:endParaRPr>
                <a:latin typeface="UTM Avo" panose="02040603050506020204" pitchFamily="18" charset="0"/>
              </a:endParaRPr>
            </a:p>
          </p:txBody>
        </p:sp>
        <p:sp>
          <p:nvSpPr>
            <p:cNvPr id="344" name="Google Shape;344;p16"/>
            <p:cNvSpPr/>
            <p:nvPr/>
          </p:nvSpPr>
          <p:spPr>
            <a:xfrm>
              <a:off x="12754592" y="2670252"/>
              <a:ext cx="3124200" cy="1103892"/>
            </a:xfrm>
            <a:prstGeom prst="roundRect">
              <a:avLst>
                <a:gd name="adj" fmla="val 16667"/>
              </a:avLst>
            </a:prstGeom>
            <a:solidFill>
              <a:srgbClr val="C4E0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371" b="0" i="0" u="none" strike="noStrike" cap="none">
                  <a:solidFill>
                    <a:srgbClr val="000000"/>
                  </a:solidFill>
                  <a:latin typeface="UTM Avo" panose="02040603050506020204" pitchFamily="18" charset="0"/>
                  <a:sym typeface="Arial"/>
                </a:rPr>
                <a:t>C</a:t>
              </a:r>
              <a:endParaRPr>
                <a:latin typeface="UTM Avo" panose="02040603050506020204" pitchFamily="18" charset="0"/>
              </a:endParaRPr>
            </a:p>
          </p:txBody>
        </p:sp>
        <p:sp>
          <p:nvSpPr>
            <p:cNvPr id="345" name="Google Shape;345;p16"/>
            <p:cNvSpPr/>
            <p:nvPr/>
          </p:nvSpPr>
          <p:spPr>
            <a:xfrm>
              <a:off x="4548554" y="2673074"/>
              <a:ext cx="3124203" cy="1103892"/>
            </a:xfrm>
            <a:prstGeom prst="roundRect">
              <a:avLst>
                <a:gd name="adj" fmla="val 16667"/>
              </a:avLst>
            </a:prstGeom>
            <a:solidFill>
              <a:srgbClr val="BBD6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371" b="0" i="0" u="none" strike="noStrike" cap="none">
                  <a:solidFill>
                    <a:srgbClr val="000000"/>
                  </a:solidFill>
                  <a:latin typeface="UTM Avo" panose="02040603050506020204" pitchFamily="18" charset="0"/>
                  <a:sym typeface="Arial"/>
                </a:rPr>
                <a:t>B</a:t>
              </a:r>
              <a:endParaRPr>
                <a:latin typeface="UTM Avo" panose="02040603050506020204" pitchFamily="18" charset="0"/>
              </a:endParaRPr>
            </a:p>
          </p:txBody>
        </p:sp>
        <p:sp>
          <p:nvSpPr>
            <p:cNvPr id="341" name="Google Shape;341;p16"/>
            <p:cNvSpPr/>
            <p:nvPr/>
          </p:nvSpPr>
          <p:spPr>
            <a:xfrm>
              <a:off x="12754592" y="5815540"/>
              <a:ext cx="3124200" cy="1103892"/>
            </a:xfrm>
            <a:prstGeom prst="roundRect">
              <a:avLst>
                <a:gd name="adj" fmla="val 16667"/>
              </a:avLst>
            </a:prstGeom>
            <a:solidFill>
              <a:srgbClr val="FEE5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371" b="0" i="0" u="none" strike="noStrike" cap="none">
                  <a:solidFill>
                    <a:srgbClr val="000000"/>
                  </a:solidFill>
                  <a:latin typeface="UTM Avo" panose="02040603050506020204" pitchFamily="18" charset="0"/>
                  <a:sym typeface="Arial"/>
                </a:rPr>
                <a:t>D</a:t>
              </a:r>
              <a:endParaRPr>
                <a:latin typeface="UTM Avo" panose="02040603050506020204" pitchFamily="18" charset="0"/>
              </a:endParaRPr>
            </a:p>
          </p:txBody>
        </p:sp>
        <p:sp>
          <p:nvSpPr>
            <p:cNvPr id="346" name="Google Shape;346;p16"/>
            <p:cNvSpPr txBox="1"/>
            <p:nvPr/>
          </p:nvSpPr>
          <p:spPr>
            <a:xfrm>
              <a:off x="6791557" y="7018611"/>
              <a:ext cx="1837943" cy="1051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34" b="0" i="0" u="none" strike="noStrike" cap="none">
                  <a:solidFill>
                    <a:srgbClr val="000000"/>
                  </a:solidFill>
                  <a:latin typeface="UTM Avo" panose="02040603050506020204" pitchFamily="18" charset="0"/>
                  <a:sym typeface="Arial"/>
                </a:rPr>
                <a:t>(1)</a:t>
              </a:r>
              <a:endParaRPr>
                <a:latin typeface="UTM Avo" panose="02040603050506020204" pitchFamily="18" charset="0"/>
              </a:endParaRPr>
            </a:p>
          </p:txBody>
        </p:sp>
        <p:sp>
          <p:nvSpPr>
            <p:cNvPr id="347" name="Google Shape;347;p16"/>
            <p:cNvSpPr txBox="1"/>
            <p:nvPr/>
          </p:nvSpPr>
          <p:spPr>
            <a:xfrm>
              <a:off x="6453018" y="4346959"/>
              <a:ext cx="2176475" cy="1051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34" b="0" i="0" u="none" strike="noStrike" cap="none">
                  <a:solidFill>
                    <a:srgbClr val="000000"/>
                  </a:solidFill>
                  <a:latin typeface="UTM Avo" panose="02040603050506020204" pitchFamily="18" charset="0"/>
                  <a:sym typeface="Arial"/>
                </a:rPr>
                <a:t>(2)</a:t>
              </a:r>
              <a:endParaRPr>
                <a:latin typeface="UTM Avo" panose="02040603050506020204" pitchFamily="18" charset="0"/>
              </a:endParaRPr>
            </a:p>
          </p:txBody>
        </p:sp>
        <p:sp>
          <p:nvSpPr>
            <p:cNvPr id="348" name="Google Shape;348;p16"/>
            <p:cNvSpPr txBox="1"/>
            <p:nvPr/>
          </p:nvSpPr>
          <p:spPr>
            <a:xfrm>
              <a:off x="9702698" y="3362680"/>
              <a:ext cx="1625452" cy="1051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34" b="0" i="0" u="none" strike="noStrike" cap="none">
                  <a:solidFill>
                    <a:srgbClr val="000000"/>
                  </a:solidFill>
                  <a:latin typeface="UTM Avo" panose="02040603050506020204" pitchFamily="18" charset="0"/>
                  <a:sym typeface="Arial"/>
                </a:rPr>
                <a:t>(3)</a:t>
              </a:r>
              <a:endParaRPr>
                <a:latin typeface="UTM Avo" panose="02040603050506020204" pitchFamily="18" charset="0"/>
              </a:endParaRPr>
            </a:p>
          </p:txBody>
        </p:sp>
        <p:sp>
          <p:nvSpPr>
            <p:cNvPr id="349" name="Google Shape;349;p16"/>
            <p:cNvSpPr txBox="1"/>
            <p:nvPr/>
          </p:nvSpPr>
          <p:spPr>
            <a:xfrm>
              <a:off x="12334451" y="4453769"/>
              <a:ext cx="1898198" cy="1051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34" b="0" i="0" u="none" strike="noStrike" cap="none">
                  <a:solidFill>
                    <a:srgbClr val="000000"/>
                  </a:solidFill>
                  <a:latin typeface="UTM Avo" panose="02040603050506020204" pitchFamily="18" charset="0"/>
                  <a:sym typeface="Arial"/>
                </a:rPr>
                <a:t>(4)</a:t>
              </a:r>
              <a:endParaRPr>
                <a:latin typeface="UTM Avo" panose="02040603050506020204" pitchFamily="18" charset="0"/>
              </a:endParaRPr>
            </a:p>
          </p:txBody>
        </p:sp>
        <p:sp>
          <p:nvSpPr>
            <p:cNvPr id="350" name="Google Shape;350;p16"/>
            <p:cNvSpPr txBox="1"/>
            <p:nvPr/>
          </p:nvSpPr>
          <p:spPr>
            <a:xfrm>
              <a:off x="12334451" y="7142037"/>
              <a:ext cx="1619935" cy="1051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34" b="0" i="0" u="none" strike="noStrike" cap="none">
                  <a:solidFill>
                    <a:srgbClr val="000000"/>
                  </a:solidFill>
                  <a:latin typeface="UTM Avo" panose="02040603050506020204" pitchFamily="18" charset="0"/>
                  <a:sym typeface="Arial"/>
                </a:rPr>
                <a:t>(5)</a:t>
              </a:r>
              <a:endParaRPr>
                <a:latin typeface="UTM Avo" panose="02040603050506020204" pitchFamily="18" charset="0"/>
              </a:endParaRPr>
            </a:p>
          </p:txBody>
        </p:sp>
        <p:cxnSp>
          <p:nvCxnSpPr>
            <p:cNvPr id="351" name="Google Shape;351;p16"/>
            <p:cNvCxnSpPr>
              <a:stCxn id="344" idx="2"/>
              <a:endCxn id="341" idx="0"/>
            </p:cNvCxnSpPr>
            <p:nvPr/>
          </p:nvCxnSpPr>
          <p:spPr>
            <a:xfrm>
              <a:off x="14316692" y="3774144"/>
              <a:ext cx="0" cy="2041500"/>
            </a:xfrm>
            <a:prstGeom prst="straightConnector1">
              <a:avLst/>
            </a:prstGeom>
            <a:noFill/>
            <a:ln w="57150" cap="flat" cmpd="sng">
              <a:solidFill>
                <a:schemeClr val="dk1"/>
              </a:solidFill>
              <a:prstDash val="solid"/>
              <a:round/>
              <a:headEnd type="none" w="sm" len="sm"/>
              <a:tailEnd type="triangle" w="med" len="med"/>
            </a:ln>
          </p:spPr>
        </p:cxnSp>
        <p:cxnSp>
          <p:nvCxnSpPr>
            <p:cNvPr id="352" name="Google Shape;352;p16"/>
            <p:cNvCxnSpPr>
              <a:stCxn id="342" idx="1"/>
              <a:endCxn id="343" idx="2"/>
            </p:cNvCxnSpPr>
            <p:nvPr/>
          </p:nvCxnSpPr>
          <p:spPr>
            <a:xfrm rot="10800000">
              <a:off x="6110678" y="6902208"/>
              <a:ext cx="1259400" cy="2233500"/>
            </a:xfrm>
            <a:prstGeom prst="straightConnector1">
              <a:avLst/>
            </a:prstGeom>
            <a:noFill/>
            <a:ln w="57150" cap="flat" cmpd="sng">
              <a:solidFill>
                <a:schemeClr val="dk1"/>
              </a:solidFill>
              <a:prstDash val="solid"/>
              <a:round/>
              <a:headEnd type="none" w="sm" len="sm"/>
              <a:tailEnd type="triangle" w="med" len="med"/>
            </a:ln>
          </p:spPr>
        </p:cxnSp>
        <p:cxnSp>
          <p:nvCxnSpPr>
            <p:cNvPr id="353" name="Google Shape;353;p16"/>
            <p:cNvCxnSpPr>
              <a:stCxn id="343" idx="0"/>
              <a:endCxn id="345" idx="2"/>
            </p:cNvCxnSpPr>
            <p:nvPr/>
          </p:nvCxnSpPr>
          <p:spPr>
            <a:xfrm rot="10800000">
              <a:off x="6110657" y="3776943"/>
              <a:ext cx="0" cy="2021400"/>
            </a:xfrm>
            <a:prstGeom prst="straightConnector1">
              <a:avLst/>
            </a:prstGeom>
            <a:noFill/>
            <a:ln w="57150" cap="flat" cmpd="sng">
              <a:solidFill>
                <a:schemeClr val="dk1"/>
              </a:solidFill>
              <a:prstDash val="solid"/>
              <a:round/>
              <a:headEnd type="none" w="sm" len="sm"/>
              <a:tailEnd type="triangle" w="med" len="med"/>
            </a:ln>
          </p:spPr>
        </p:cxnSp>
        <p:sp>
          <p:nvSpPr>
            <p:cNvPr id="342" name="Google Shape;342;p16"/>
            <p:cNvSpPr/>
            <p:nvPr/>
          </p:nvSpPr>
          <p:spPr>
            <a:xfrm>
              <a:off x="7370078" y="8115300"/>
              <a:ext cx="6065259" cy="2040816"/>
            </a:xfrm>
            <a:prstGeom prst="roundRect">
              <a:avLst>
                <a:gd name="adj" fmla="val 16667"/>
              </a:avLst>
            </a:prstGeom>
            <a:solidFill>
              <a:srgbClr val="D9CDEF"/>
            </a:solidFill>
            <a:ln w="25400" cap="flat" cmpd="sng">
              <a:solidFill>
                <a:srgbClr val="D9CDE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108" b="0" i="0" u="none" strike="noStrike" cap="none">
                  <a:solidFill>
                    <a:srgbClr val="000000"/>
                  </a:solidFill>
                  <a:latin typeface="UTM Avo" panose="02040603050506020204" pitchFamily="18" charset="0"/>
                  <a:sym typeface="Arial"/>
                </a:rPr>
                <a:t>Nước ở mặt đất, sông, hồ, biển,…</a:t>
              </a:r>
              <a:endParaRPr>
                <a:latin typeface="UTM Avo" panose="02040603050506020204" pitchFamily="18" charset="0"/>
              </a:endParaRPr>
            </a:p>
          </p:txBody>
        </p:sp>
        <p:cxnSp>
          <p:nvCxnSpPr>
            <p:cNvPr id="354" name="Google Shape;354;p16"/>
            <p:cNvCxnSpPr>
              <a:stCxn id="345" idx="3"/>
              <a:endCxn id="344" idx="1"/>
            </p:cNvCxnSpPr>
            <p:nvPr/>
          </p:nvCxnSpPr>
          <p:spPr>
            <a:xfrm rot="10800000" flipH="1">
              <a:off x="7672757" y="3222320"/>
              <a:ext cx="5081700" cy="2700"/>
            </a:xfrm>
            <a:prstGeom prst="straightConnector1">
              <a:avLst/>
            </a:prstGeom>
            <a:noFill/>
            <a:ln w="57150" cap="flat" cmpd="sng">
              <a:solidFill>
                <a:schemeClr val="dk1"/>
              </a:solidFill>
              <a:prstDash val="solid"/>
              <a:round/>
              <a:headEnd type="none" w="sm" len="sm"/>
              <a:tailEnd type="triangle" w="med" len="med"/>
            </a:ln>
          </p:spPr>
        </p:cxnSp>
      </p:grpSp>
      <p:sp>
        <p:nvSpPr>
          <p:cNvPr id="355" name="Google Shape;355;p16"/>
          <p:cNvSpPr txBox="1"/>
          <p:nvPr/>
        </p:nvSpPr>
        <p:spPr>
          <a:xfrm>
            <a:off x="936127" y="2803047"/>
            <a:ext cx="4755149" cy="2930634"/>
          </a:xfrm>
          <a:prstGeom prst="rect">
            <a:avLst/>
          </a:prstGeom>
          <a:noFill/>
          <a:ln>
            <a:noFill/>
          </a:ln>
        </p:spPr>
        <p:txBody>
          <a:bodyPr spcFirstLastPara="1" wrap="square" lIns="91425" tIns="45700" rIns="91425" bIns="45700" anchor="t" anchorCtr="0">
            <a:spAutoFit/>
          </a:bodyPr>
          <a:lstStyle/>
          <a:p>
            <a:pPr marL="301168" marR="0" lvl="0" indent="-301168" algn="just" rtl="0">
              <a:lnSpc>
                <a:spcPct val="150000"/>
              </a:lnSpc>
              <a:spcBef>
                <a:spcPts val="0"/>
              </a:spcBef>
              <a:spcAft>
                <a:spcPts val="0"/>
              </a:spcAft>
              <a:buClr>
                <a:srgbClr val="000000"/>
              </a:buClr>
              <a:buSzPts val="2003"/>
              <a:buFont typeface="Arial"/>
              <a:buChar char="•"/>
            </a:pPr>
            <a:r>
              <a:rPr lang="en-US" sz="2003" b="0" i="0" u="none" strike="noStrike" cap="none">
                <a:solidFill>
                  <a:srgbClr val="000000"/>
                </a:solidFill>
                <a:latin typeface="UTM Avo" panose="02040603050506020204" pitchFamily="18" charset="0"/>
                <a:sym typeface="Arial"/>
              </a:rPr>
              <a:t>Từ nào trong các từ: </a:t>
            </a:r>
            <a:r>
              <a:rPr lang="en-US" sz="2003" b="0" i="1" u="none" strike="noStrike" cap="none">
                <a:solidFill>
                  <a:srgbClr val="000000"/>
                </a:solidFill>
                <a:latin typeface="UTM Avo" panose="02040603050506020204" pitchFamily="18" charset="0"/>
                <a:sym typeface="Arial"/>
              </a:rPr>
              <a:t>hơi nước, mây đen, mây trắng, giọt mưa </a:t>
            </a:r>
            <a:r>
              <a:rPr lang="en-US" sz="2003" b="0" i="0" u="none" strike="noStrike" cap="none">
                <a:solidFill>
                  <a:srgbClr val="000000"/>
                </a:solidFill>
                <a:latin typeface="UTM Avo" panose="02040603050506020204" pitchFamily="18" charset="0"/>
                <a:sym typeface="Arial"/>
              </a:rPr>
              <a:t>phù hợp với các ô chữ A, B, C, D?</a:t>
            </a:r>
            <a:endParaRPr sz="2003" b="0" i="0" u="none" strike="noStrike" cap="none">
              <a:solidFill>
                <a:srgbClr val="000000"/>
              </a:solidFill>
              <a:latin typeface="UTM Avo" panose="02040603050506020204" pitchFamily="18" charset="0"/>
              <a:sym typeface="Arial"/>
            </a:endParaRPr>
          </a:p>
          <a:p>
            <a:pPr marL="301168" marR="0" lvl="0" indent="-301168" algn="just" rtl="0">
              <a:lnSpc>
                <a:spcPct val="150000"/>
              </a:lnSpc>
              <a:spcBef>
                <a:spcPts val="527"/>
              </a:spcBef>
              <a:spcAft>
                <a:spcPts val="0"/>
              </a:spcAft>
              <a:buClr>
                <a:srgbClr val="000000"/>
              </a:buClr>
              <a:buSzPts val="2003"/>
              <a:buFont typeface="Arial"/>
              <a:buChar char="•"/>
            </a:pPr>
            <a:r>
              <a:rPr lang="en-US" sz="2003" b="0" i="0" u="none" strike="noStrike" cap="none">
                <a:solidFill>
                  <a:srgbClr val="000000"/>
                </a:solidFill>
                <a:latin typeface="UTM Avo" panose="02040603050506020204" pitchFamily="18" charset="0"/>
                <a:sym typeface="Arial"/>
              </a:rPr>
              <a:t>Từ nào trong các từ in đậm ở hình 6 phù hợp với các số (1), (2), (3), (4), (5) ?</a:t>
            </a:r>
            <a:endParaRPr sz="2003" b="0" i="0" u="none" strike="noStrike" cap="none">
              <a:solidFill>
                <a:srgbClr val="000000"/>
              </a:solidFill>
              <a:latin typeface="UTM Avo" panose="02040603050506020204" pitchFamily="18" charset="0"/>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 calcmode="lin" valueType="num">
                                      <p:cBhvr additive="base">
                                        <p:cTn id="7" dur="500"/>
                                        <p:tgtEl>
                                          <p:spTgt spid="33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9"/>
                                        </p:tgtEl>
                                        <p:attrNameLst>
                                          <p:attrName>style.visibility</p:attrName>
                                        </p:attrNameLst>
                                      </p:cBhvr>
                                      <p:to>
                                        <p:strVal val="visible"/>
                                      </p:to>
                                    </p:set>
                                    <p:animEffect transition="in" filter="fade">
                                      <p:cBhvr>
                                        <p:cTn id="12" dur="500"/>
                                        <p:tgtEl>
                                          <p:spTgt spid="339"/>
                                        </p:tgtEl>
                                      </p:cBhvr>
                                    </p:animEffect>
                                  </p:childTnLst>
                                </p:cTn>
                              </p:par>
                              <p:par>
                                <p:cTn id="13" presetID="10" presetClass="entr" presetSubtype="0" fill="hold" nodeType="withEffect">
                                  <p:stCondLst>
                                    <p:cond delay="0"/>
                                  </p:stCondLst>
                                  <p:childTnLst>
                                    <p:set>
                                      <p:cBhvr>
                                        <p:cTn id="14" dur="1" fill="hold">
                                          <p:stCondLst>
                                            <p:cond delay="0"/>
                                          </p:stCondLst>
                                        </p:cTn>
                                        <p:tgtEl>
                                          <p:spTgt spid="355"/>
                                        </p:tgtEl>
                                        <p:attrNameLst>
                                          <p:attrName>style.visibility</p:attrName>
                                        </p:attrNameLst>
                                      </p:cBhvr>
                                      <p:to>
                                        <p:strVal val="visible"/>
                                      </p:to>
                                    </p:set>
                                    <p:animEffect transition="in" filter="fade">
                                      <p:cBhvr>
                                        <p:cTn id="15" dur="5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9"/>
        <p:cNvGrpSpPr/>
        <p:nvPr/>
      </p:nvGrpSpPr>
      <p:grpSpPr>
        <a:xfrm>
          <a:off x="0" y="0"/>
          <a:ext cx="0" cy="0"/>
          <a:chOff x="0" y="0"/>
          <a:chExt cx="0" cy="0"/>
        </a:xfrm>
      </p:grpSpPr>
      <p:cxnSp>
        <p:nvCxnSpPr>
          <p:cNvPr id="360" name="Google Shape;360;p17"/>
          <p:cNvCxnSpPr/>
          <p:nvPr/>
        </p:nvCxnSpPr>
        <p:spPr>
          <a:xfrm flipH="1">
            <a:off x="7789598" y="4662961"/>
            <a:ext cx="804426" cy="1405868"/>
          </a:xfrm>
          <a:prstGeom prst="straightConnector1">
            <a:avLst/>
          </a:prstGeom>
          <a:noFill/>
          <a:ln w="57150" cap="flat" cmpd="sng">
            <a:solidFill>
              <a:schemeClr val="dk1"/>
            </a:solidFill>
            <a:prstDash val="solid"/>
            <a:round/>
            <a:headEnd type="none" w="sm" len="sm"/>
            <a:tailEnd type="triangle" w="med" len="med"/>
          </a:ln>
        </p:spPr>
      </p:cxnSp>
      <p:sp>
        <p:nvSpPr>
          <p:cNvPr id="361" name="Google Shape;361;p17"/>
          <p:cNvSpPr/>
          <p:nvPr/>
        </p:nvSpPr>
        <p:spPr>
          <a:xfrm>
            <a:off x="2868455" y="4077972"/>
            <a:ext cx="1646370" cy="581721"/>
          </a:xfrm>
          <a:prstGeom prst="roundRect">
            <a:avLst>
              <a:gd name="adj" fmla="val 16667"/>
            </a:avLst>
          </a:prstGeom>
          <a:solidFill>
            <a:srgbClr val="DBDB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371" b="0" i="0" u="none" strike="noStrike" cap="none">
                <a:solidFill>
                  <a:schemeClr val="dk1"/>
                </a:solidFill>
                <a:latin typeface="UTM Avo" panose="02040603050506020204" pitchFamily="18" charset="0"/>
                <a:sym typeface="Arial"/>
              </a:rPr>
              <a:t>A</a:t>
            </a:r>
            <a:endParaRPr>
              <a:latin typeface="UTM Avo" panose="02040603050506020204" pitchFamily="18" charset="0"/>
            </a:endParaRPr>
          </a:p>
        </p:txBody>
      </p:sp>
      <p:sp>
        <p:nvSpPr>
          <p:cNvPr id="362" name="Google Shape;362;p17"/>
          <p:cNvSpPr/>
          <p:nvPr/>
        </p:nvSpPr>
        <p:spPr>
          <a:xfrm>
            <a:off x="7758139" y="2097817"/>
            <a:ext cx="1646370" cy="581721"/>
          </a:xfrm>
          <a:prstGeom prst="roundRect">
            <a:avLst>
              <a:gd name="adj" fmla="val 16667"/>
            </a:avLst>
          </a:prstGeom>
          <a:solidFill>
            <a:srgbClr val="C4E0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371" b="0" i="0" u="none" strike="noStrike" cap="none">
                <a:solidFill>
                  <a:schemeClr val="dk1"/>
                </a:solidFill>
                <a:latin typeface="UTM Avo" panose="02040603050506020204" pitchFamily="18" charset="0"/>
                <a:sym typeface="Arial"/>
              </a:rPr>
              <a:t>C</a:t>
            </a:r>
            <a:endParaRPr>
              <a:latin typeface="UTM Avo" panose="02040603050506020204" pitchFamily="18" charset="0"/>
            </a:endParaRPr>
          </a:p>
        </p:txBody>
      </p:sp>
      <p:sp>
        <p:nvSpPr>
          <p:cNvPr id="363" name="Google Shape;363;p17"/>
          <p:cNvSpPr/>
          <p:nvPr/>
        </p:nvSpPr>
        <p:spPr>
          <a:xfrm>
            <a:off x="2868455" y="2097817"/>
            <a:ext cx="1646370" cy="581721"/>
          </a:xfrm>
          <a:prstGeom prst="roundRect">
            <a:avLst>
              <a:gd name="adj" fmla="val 16667"/>
            </a:avLst>
          </a:prstGeom>
          <a:solidFill>
            <a:srgbClr val="BBD6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371" b="0" i="0" u="none" strike="noStrike" cap="none">
                <a:solidFill>
                  <a:schemeClr val="dk1"/>
                </a:solidFill>
                <a:latin typeface="UTM Avo" panose="02040603050506020204" pitchFamily="18" charset="0"/>
                <a:sym typeface="Arial"/>
              </a:rPr>
              <a:t>B</a:t>
            </a:r>
            <a:endParaRPr>
              <a:latin typeface="UTM Avo" panose="02040603050506020204" pitchFamily="18" charset="0"/>
            </a:endParaRPr>
          </a:p>
        </p:txBody>
      </p:sp>
      <p:sp>
        <p:nvSpPr>
          <p:cNvPr id="364" name="Google Shape;364;p17"/>
          <p:cNvSpPr/>
          <p:nvPr/>
        </p:nvSpPr>
        <p:spPr>
          <a:xfrm>
            <a:off x="7758139" y="4081238"/>
            <a:ext cx="1646370" cy="581721"/>
          </a:xfrm>
          <a:prstGeom prst="roundRect">
            <a:avLst>
              <a:gd name="adj" fmla="val 16667"/>
            </a:avLst>
          </a:prstGeom>
          <a:solidFill>
            <a:srgbClr val="FEE5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371" b="0" i="0" u="none" strike="noStrike" cap="none">
                <a:solidFill>
                  <a:schemeClr val="dk1"/>
                </a:solidFill>
                <a:latin typeface="UTM Avo" panose="02040603050506020204" pitchFamily="18" charset="0"/>
                <a:sym typeface="Arial"/>
              </a:rPr>
              <a:t>D</a:t>
            </a:r>
            <a:endParaRPr>
              <a:latin typeface="UTM Avo" panose="02040603050506020204" pitchFamily="18" charset="0"/>
            </a:endParaRPr>
          </a:p>
        </p:txBody>
      </p:sp>
      <p:sp>
        <p:nvSpPr>
          <p:cNvPr id="365" name="Google Shape;365;p17"/>
          <p:cNvSpPr txBox="1"/>
          <p:nvPr/>
        </p:nvSpPr>
        <p:spPr>
          <a:xfrm>
            <a:off x="4153634" y="4898652"/>
            <a:ext cx="749009" cy="49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34" b="0" i="0" u="none" strike="noStrike" cap="none">
                <a:solidFill>
                  <a:schemeClr val="dk1"/>
                </a:solidFill>
                <a:latin typeface="UTM Avo" panose="02040603050506020204" pitchFamily="18" charset="0"/>
                <a:sym typeface="Arial"/>
              </a:rPr>
              <a:t>(1)</a:t>
            </a:r>
            <a:endParaRPr>
              <a:latin typeface="UTM Avo" panose="02040603050506020204" pitchFamily="18" charset="0"/>
            </a:endParaRPr>
          </a:p>
        </p:txBody>
      </p:sp>
      <p:sp>
        <p:nvSpPr>
          <p:cNvPr id="366" name="Google Shape;366;p17"/>
          <p:cNvSpPr txBox="1"/>
          <p:nvPr/>
        </p:nvSpPr>
        <p:spPr>
          <a:xfrm>
            <a:off x="3821153" y="3067089"/>
            <a:ext cx="783472" cy="49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34" b="0" i="0" u="none" strike="noStrike" cap="none">
                <a:solidFill>
                  <a:schemeClr val="dk1"/>
                </a:solidFill>
                <a:latin typeface="UTM Avo" panose="02040603050506020204" pitchFamily="18" charset="0"/>
                <a:sym typeface="Arial"/>
              </a:rPr>
              <a:t>(2)</a:t>
            </a:r>
            <a:endParaRPr>
              <a:latin typeface="UTM Avo" panose="02040603050506020204" pitchFamily="18" charset="0"/>
            </a:endParaRPr>
          </a:p>
        </p:txBody>
      </p:sp>
      <p:sp>
        <p:nvSpPr>
          <p:cNvPr id="367" name="Google Shape;367;p17"/>
          <p:cNvSpPr txBox="1"/>
          <p:nvPr/>
        </p:nvSpPr>
        <p:spPr>
          <a:xfrm>
            <a:off x="5880839" y="2470424"/>
            <a:ext cx="690138" cy="49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34" b="0" i="0" u="none" strike="noStrike" cap="none">
                <a:solidFill>
                  <a:schemeClr val="dk1"/>
                </a:solidFill>
                <a:latin typeface="UTM Avo" panose="02040603050506020204" pitchFamily="18" charset="0"/>
                <a:sym typeface="Arial"/>
              </a:rPr>
              <a:t>(3)</a:t>
            </a:r>
            <a:endParaRPr>
              <a:latin typeface="UTM Avo" panose="02040603050506020204" pitchFamily="18" charset="0"/>
            </a:endParaRPr>
          </a:p>
        </p:txBody>
      </p:sp>
      <p:sp>
        <p:nvSpPr>
          <p:cNvPr id="368" name="Google Shape;368;p17"/>
          <p:cNvSpPr txBox="1"/>
          <p:nvPr/>
        </p:nvSpPr>
        <p:spPr>
          <a:xfrm>
            <a:off x="7874403" y="3067089"/>
            <a:ext cx="706920" cy="49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34" b="0" i="0" u="none" strike="noStrike" cap="none">
                <a:solidFill>
                  <a:schemeClr val="dk1"/>
                </a:solidFill>
                <a:latin typeface="UTM Avo" panose="02040603050506020204" pitchFamily="18" charset="0"/>
                <a:sym typeface="Arial"/>
              </a:rPr>
              <a:t>(4)</a:t>
            </a:r>
            <a:endParaRPr>
              <a:latin typeface="UTM Avo" panose="02040603050506020204" pitchFamily="18" charset="0"/>
            </a:endParaRPr>
          </a:p>
        </p:txBody>
      </p:sp>
      <p:sp>
        <p:nvSpPr>
          <p:cNvPr id="369" name="Google Shape;369;p17"/>
          <p:cNvSpPr txBox="1"/>
          <p:nvPr/>
        </p:nvSpPr>
        <p:spPr>
          <a:xfrm>
            <a:off x="7633445" y="4898652"/>
            <a:ext cx="749009" cy="49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34" b="0" i="0" u="none" strike="noStrike" cap="none">
                <a:solidFill>
                  <a:schemeClr val="dk1"/>
                </a:solidFill>
                <a:latin typeface="UTM Avo" panose="02040603050506020204" pitchFamily="18" charset="0"/>
                <a:sym typeface="Arial"/>
              </a:rPr>
              <a:t>(5)</a:t>
            </a:r>
            <a:endParaRPr>
              <a:latin typeface="UTM Avo" panose="02040603050506020204" pitchFamily="18" charset="0"/>
            </a:endParaRPr>
          </a:p>
        </p:txBody>
      </p:sp>
      <p:sp>
        <p:nvSpPr>
          <p:cNvPr id="370" name="Google Shape;370;p17"/>
          <p:cNvSpPr/>
          <p:nvPr/>
        </p:nvSpPr>
        <p:spPr>
          <a:xfrm>
            <a:off x="2868455" y="4077972"/>
            <a:ext cx="1646370" cy="581721"/>
          </a:xfrm>
          <a:prstGeom prst="roundRect">
            <a:avLst>
              <a:gd name="adj" fmla="val 16667"/>
            </a:avLst>
          </a:prstGeom>
          <a:solidFill>
            <a:srgbClr val="F7CAAC"/>
          </a:solidFill>
          <a:ln w="25400" cap="flat" cmpd="sng">
            <a:solidFill>
              <a:srgbClr val="F7CAA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371" b="0" i="0" u="none" strike="noStrike" cap="none">
                <a:solidFill>
                  <a:schemeClr val="dk1"/>
                </a:solidFill>
                <a:latin typeface="UTM Avo" panose="02040603050506020204" pitchFamily="18" charset="0"/>
                <a:sym typeface="Arial"/>
              </a:rPr>
              <a:t>Hơi nước</a:t>
            </a:r>
            <a:endParaRPr>
              <a:latin typeface="UTM Avo" panose="02040603050506020204" pitchFamily="18" charset="0"/>
            </a:endParaRPr>
          </a:p>
        </p:txBody>
      </p:sp>
      <p:sp>
        <p:nvSpPr>
          <p:cNvPr id="371" name="Google Shape;371;p17"/>
          <p:cNvSpPr/>
          <p:nvPr/>
        </p:nvSpPr>
        <p:spPr>
          <a:xfrm>
            <a:off x="2597101" y="2097817"/>
            <a:ext cx="1917724" cy="581721"/>
          </a:xfrm>
          <a:prstGeom prst="roundRect">
            <a:avLst>
              <a:gd name="adj" fmla="val 16667"/>
            </a:avLst>
          </a:prstGeom>
          <a:solidFill>
            <a:srgbClr val="BBD6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371" b="0" i="0" u="none" strike="noStrike" cap="none">
                <a:solidFill>
                  <a:schemeClr val="dk1"/>
                </a:solidFill>
                <a:latin typeface="UTM Avo" panose="02040603050506020204" pitchFamily="18" charset="0"/>
                <a:sym typeface="Arial"/>
              </a:rPr>
              <a:t>Mây trắng</a:t>
            </a:r>
            <a:endParaRPr>
              <a:latin typeface="UTM Avo" panose="02040603050506020204" pitchFamily="18" charset="0"/>
            </a:endParaRPr>
          </a:p>
        </p:txBody>
      </p:sp>
      <p:sp>
        <p:nvSpPr>
          <p:cNvPr id="372" name="Google Shape;372;p17"/>
          <p:cNvSpPr/>
          <p:nvPr/>
        </p:nvSpPr>
        <p:spPr>
          <a:xfrm>
            <a:off x="7758139" y="2097817"/>
            <a:ext cx="1646370" cy="581721"/>
          </a:xfrm>
          <a:prstGeom prst="roundRect">
            <a:avLst>
              <a:gd name="adj" fmla="val 16667"/>
            </a:avLst>
          </a:prstGeom>
          <a:solidFill>
            <a:srgbClr val="C4E0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371" b="0" i="0" u="none" strike="noStrike" cap="none">
                <a:solidFill>
                  <a:schemeClr val="dk1"/>
                </a:solidFill>
                <a:latin typeface="UTM Avo" panose="02040603050506020204" pitchFamily="18" charset="0"/>
                <a:sym typeface="Arial"/>
              </a:rPr>
              <a:t>Mây đen</a:t>
            </a:r>
            <a:endParaRPr>
              <a:latin typeface="UTM Avo" panose="02040603050506020204" pitchFamily="18" charset="0"/>
            </a:endParaRPr>
          </a:p>
        </p:txBody>
      </p:sp>
      <p:sp>
        <p:nvSpPr>
          <p:cNvPr id="373" name="Google Shape;373;p17"/>
          <p:cNvSpPr/>
          <p:nvPr/>
        </p:nvSpPr>
        <p:spPr>
          <a:xfrm>
            <a:off x="7758139" y="4081238"/>
            <a:ext cx="1646370" cy="581721"/>
          </a:xfrm>
          <a:prstGeom prst="roundRect">
            <a:avLst>
              <a:gd name="adj" fmla="val 16667"/>
            </a:avLst>
          </a:prstGeom>
          <a:solidFill>
            <a:srgbClr val="FEE5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371" b="0" i="0" u="none" strike="noStrike" cap="none">
                <a:solidFill>
                  <a:schemeClr val="dk1"/>
                </a:solidFill>
                <a:latin typeface="UTM Avo" panose="02040603050506020204" pitchFamily="18" charset="0"/>
                <a:sym typeface="Arial"/>
              </a:rPr>
              <a:t>Giọt mưa</a:t>
            </a:r>
            <a:endParaRPr>
              <a:latin typeface="UTM Avo" panose="02040603050506020204" pitchFamily="18" charset="0"/>
            </a:endParaRPr>
          </a:p>
        </p:txBody>
      </p:sp>
      <p:sp>
        <p:nvSpPr>
          <p:cNvPr id="374" name="Google Shape;374;p17"/>
          <p:cNvSpPr txBox="1"/>
          <p:nvPr/>
        </p:nvSpPr>
        <p:spPr>
          <a:xfrm>
            <a:off x="2814578" y="5196944"/>
            <a:ext cx="1339056" cy="63955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371" b="0" i="0" u="none" strike="noStrike" cap="none">
                <a:solidFill>
                  <a:schemeClr val="dk1"/>
                </a:solidFill>
                <a:latin typeface="UTM Avo" panose="02040603050506020204" pitchFamily="18" charset="0"/>
                <a:sym typeface="Arial"/>
              </a:rPr>
              <a:t>Bay hơi</a:t>
            </a:r>
            <a:endParaRPr sz="2371" b="0" i="0" u="none" strike="noStrike" cap="none">
              <a:solidFill>
                <a:schemeClr val="dk1"/>
              </a:solidFill>
              <a:latin typeface="UTM Avo" panose="02040603050506020204" pitchFamily="18" charset="0"/>
              <a:sym typeface="Arial"/>
            </a:endParaRPr>
          </a:p>
        </p:txBody>
      </p:sp>
      <p:sp>
        <p:nvSpPr>
          <p:cNvPr id="375" name="Google Shape;375;p17"/>
          <p:cNvSpPr txBox="1"/>
          <p:nvPr/>
        </p:nvSpPr>
        <p:spPr>
          <a:xfrm>
            <a:off x="1915761" y="2983868"/>
            <a:ext cx="1646369" cy="63955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371" b="0" i="0" u="none" strike="noStrike" cap="none">
                <a:solidFill>
                  <a:schemeClr val="dk1"/>
                </a:solidFill>
                <a:latin typeface="UTM Avo" panose="02040603050506020204" pitchFamily="18" charset="0"/>
                <a:sym typeface="Arial"/>
              </a:rPr>
              <a:t>Ngưng tụ</a:t>
            </a:r>
            <a:endParaRPr sz="2371" b="0" i="0" u="none" strike="noStrike" cap="none">
              <a:solidFill>
                <a:schemeClr val="dk1"/>
              </a:solidFill>
              <a:latin typeface="UTM Avo" panose="02040603050506020204" pitchFamily="18" charset="0"/>
              <a:sym typeface="Arial"/>
            </a:endParaRPr>
          </a:p>
        </p:txBody>
      </p:sp>
      <p:sp>
        <p:nvSpPr>
          <p:cNvPr id="376" name="Google Shape;376;p17"/>
          <p:cNvSpPr txBox="1"/>
          <p:nvPr/>
        </p:nvSpPr>
        <p:spPr>
          <a:xfrm>
            <a:off x="4713403" y="1744791"/>
            <a:ext cx="3003671" cy="63955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371" b="0" i="0" u="none" strike="noStrike" cap="none">
                <a:solidFill>
                  <a:schemeClr val="dk1"/>
                </a:solidFill>
                <a:latin typeface="UTM Avo" panose="02040603050506020204" pitchFamily="18" charset="0"/>
                <a:sym typeface="Arial"/>
              </a:rPr>
              <a:t>Tiếp tục ngưng tụ</a:t>
            </a:r>
            <a:endParaRPr sz="2371" b="0" i="0" u="none" strike="noStrike" cap="none">
              <a:solidFill>
                <a:schemeClr val="dk1"/>
              </a:solidFill>
              <a:latin typeface="UTM Avo" panose="02040603050506020204" pitchFamily="18" charset="0"/>
              <a:sym typeface="Arial"/>
            </a:endParaRPr>
          </a:p>
        </p:txBody>
      </p:sp>
      <p:sp>
        <p:nvSpPr>
          <p:cNvPr id="377" name="Google Shape;377;p17"/>
          <p:cNvSpPr txBox="1"/>
          <p:nvPr/>
        </p:nvSpPr>
        <p:spPr>
          <a:xfrm>
            <a:off x="8807317" y="3087364"/>
            <a:ext cx="880133" cy="4571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371" b="0" i="0" u="none" strike="noStrike" cap="none">
                <a:solidFill>
                  <a:schemeClr val="dk1"/>
                </a:solidFill>
                <a:latin typeface="UTM Avo" panose="02040603050506020204" pitchFamily="18" charset="0"/>
                <a:sym typeface="Arial"/>
              </a:rPr>
              <a:t>Mưa</a:t>
            </a:r>
            <a:endParaRPr>
              <a:latin typeface="UTM Avo" panose="02040603050506020204" pitchFamily="18" charset="0"/>
            </a:endParaRPr>
          </a:p>
        </p:txBody>
      </p:sp>
      <p:sp>
        <p:nvSpPr>
          <p:cNvPr id="378" name="Google Shape;378;p17"/>
          <p:cNvSpPr txBox="1"/>
          <p:nvPr/>
        </p:nvSpPr>
        <p:spPr>
          <a:xfrm>
            <a:off x="8357054" y="5196944"/>
            <a:ext cx="1101330" cy="63955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371" b="0" i="0" u="none" strike="noStrike" cap="none">
                <a:solidFill>
                  <a:schemeClr val="dk1"/>
                </a:solidFill>
                <a:latin typeface="UTM Avo" panose="02040603050506020204" pitchFamily="18" charset="0"/>
                <a:sym typeface="Arial"/>
              </a:rPr>
              <a:t>Trở về</a:t>
            </a:r>
            <a:endParaRPr>
              <a:latin typeface="UTM Avo" panose="02040603050506020204" pitchFamily="18" charset="0"/>
            </a:endParaRPr>
          </a:p>
        </p:txBody>
      </p:sp>
      <p:cxnSp>
        <p:nvCxnSpPr>
          <p:cNvPr id="379" name="Google Shape;379;p17"/>
          <p:cNvCxnSpPr>
            <a:stCxn id="372" idx="2"/>
            <a:endCxn id="373" idx="0"/>
          </p:cNvCxnSpPr>
          <p:nvPr/>
        </p:nvCxnSpPr>
        <p:spPr>
          <a:xfrm>
            <a:off x="8581324" y="2679538"/>
            <a:ext cx="0" cy="1401600"/>
          </a:xfrm>
          <a:prstGeom prst="straightConnector1">
            <a:avLst/>
          </a:prstGeom>
          <a:noFill/>
          <a:ln w="57150" cap="flat" cmpd="sng">
            <a:solidFill>
              <a:schemeClr val="dk1"/>
            </a:solidFill>
            <a:prstDash val="solid"/>
            <a:round/>
            <a:headEnd type="none" w="sm" len="sm"/>
            <a:tailEnd type="triangle" w="med" len="med"/>
          </a:ln>
        </p:spPr>
      </p:cxnSp>
      <p:cxnSp>
        <p:nvCxnSpPr>
          <p:cNvPr id="380" name="Google Shape;380;p17"/>
          <p:cNvCxnSpPr>
            <a:stCxn id="381" idx="1"/>
            <a:endCxn id="370" idx="2"/>
          </p:cNvCxnSpPr>
          <p:nvPr/>
        </p:nvCxnSpPr>
        <p:spPr>
          <a:xfrm rot="10800000">
            <a:off x="3691724" y="4659728"/>
            <a:ext cx="912900" cy="1409100"/>
          </a:xfrm>
          <a:prstGeom prst="straightConnector1">
            <a:avLst/>
          </a:prstGeom>
          <a:noFill/>
          <a:ln w="57150" cap="flat" cmpd="sng">
            <a:solidFill>
              <a:schemeClr val="dk1"/>
            </a:solidFill>
            <a:prstDash val="solid"/>
            <a:round/>
            <a:headEnd type="none" w="sm" len="sm"/>
            <a:tailEnd type="triangle" w="med" len="med"/>
          </a:ln>
        </p:spPr>
      </p:cxnSp>
      <p:cxnSp>
        <p:nvCxnSpPr>
          <p:cNvPr id="382" name="Google Shape;382;p17"/>
          <p:cNvCxnSpPr>
            <a:endCxn id="371" idx="2"/>
          </p:cNvCxnSpPr>
          <p:nvPr/>
        </p:nvCxnSpPr>
        <p:spPr>
          <a:xfrm rot="10800000">
            <a:off x="3555963" y="2679538"/>
            <a:ext cx="6300" cy="1384200"/>
          </a:xfrm>
          <a:prstGeom prst="straightConnector1">
            <a:avLst/>
          </a:prstGeom>
          <a:noFill/>
          <a:ln w="57150" cap="flat" cmpd="sng">
            <a:solidFill>
              <a:schemeClr val="dk1"/>
            </a:solidFill>
            <a:prstDash val="solid"/>
            <a:round/>
            <a:headEnd type="none" w="sm" len="sm"/>
            <a:tailEnd type="triangle" w="med" len="med"/>
          </a:ln>
        </p:spPr>
      </p:cxnSp>
      <p:sp>
        <p:nvSpPr>
          <p:cNvPr id="381" name="Google Shape;381;p17"/>
          <p:cNvSpPr/>
          <p:nvPr/>
        </p:nvSpPr>
        <p:spPr>
          <a:xfrm>
            <a:off x="4604624" y="5631138"/>
            <a:ext cx="3172274" cy="875380"/>
          </a:xfrm>
          <a:prstGeom prst="roundRect">
            <a:avLst>
              <a:gd name="adj" fmla="val 16667"/>
            </a:avLst>
          </a:prstGeom>
          <a:solidFill>
            <a:srgbClr val="D9CDEF"/>
          </a:solidFill>
          <a:ln w="25400" cap="flat" cmpd="sng">
            <a:solidFill>
              <a:srgbClr val="D9CDE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108" b="0" i="0" u="none" strike="noStrike" cap="none">
                <a:solidFill>
                  <a:schemeClr val="dk1"/>
                </a:solidFill>
                <a:latin typeface="UTM Avo" panose="02040603050506020204" pitchFamily="18" charset="0"/>
                <a:sym typeface="Arial"/>
              </a:rPr>
              <a:t>Nước ở mặt đất, sông, hồ, biển,…</a:t>
            </a:r>
            <a:endParaRPr>
              <a:latin typeface="UTM Avo" panose="02040603050506020204" pitchFamily="18" charset="0"/>
            </a:endParaRPr>
          </a:p>
        </p:txBody>
      </p:sp>
      <p:cxnSp>
        <p:nvCxnSpPr>
          <p:cNvPr id="383" name="Google Shape;383;p17"/>
          <p:cNvCxnSpPr>
            <a:stCxn id="371" idx="3"/>
            <a:endCxn id="372" idx="1"/>
          </p:cNvCxnSpPr>
          <p:nvPr/>
        </p:nvCxnSpPr>
        <p:spPr>
          <a:xfrm>
            <a:off x="4514825" y="2388678"/>
            <a:ext cx="3243300" cy="0"/>
          </a:xfrm>
          <a:prstGeom prst="straightConnector1">
            <a:avLst/>
          </a:prstGeom>
          <a:noFill/>
          <a:ln w="57150" cap="flat" cmpd="sng">
            <a:solidFill>
              <a:schemeClr val="dk1"/>
            </a:solidFill>
            <a:prstDash val="solid"/>
            <a:round/>
            <a:headEnd type="none" w="sm" len="sm"/>
            <a:tailEnd type="triangle" w="med" len="med"/>
          </a:ln>
        </p:spPr>
      </p:cxnSp>
      <p:pic>
        <p:nvPicPr>
          <p:cNvPr id="384" name="Google Shape;384;p17"/>
          <p:cNvPicPr preferRelativeResize="0"/>
          <p:nvPr/>
        </p:nvPicPr>
        <p:blipFill rotWithShape="1">
          <a:blip r:embed="rId4">
            <a:alphaModFix/>
          </a:blip>
          <a:srcRect/>
          <a:stretch/>
        </p:blipFill>
        <p:spPr>
          <a:xfrm>
            <a:off x="9630502" y="1506553"/>
            <a:ext cx="1500349" cy="1579314"/>
          </a:xfrm>
          <a:prstGeom prst="rect">
            <a:avLst/>
          </a:prstGeom>
          <a:noFill/>
          <a:ln>
            <a:noFill/>
          </a:ln>
        </p:spPr>
      </p:pic>
      <p:pic>
        <p:nvPicPr>
          <p:cNvPr id="385" name="Google Shape;385;p17"/>
          <p:cNvPicPr preferRelativeResize="0"/>
          <p:nvPr/>
        </p:nvPicPr>
        <p:blipFill rotWithShape="1">
          <a:blip r:embed="rId5">
            <a:alphaModFix/>
          </a:blip>
          <a:srcRect/>
          <a:stretch/>
        </p:blipFill>
        <p:spPr>
          <a:xfrm>
            <a:off x="953312" y="1467019"/>
            <a:ext cx="1589912" cy="1277891"/>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 calcmode="lin" valueType="num">
                                      <p:cBhvr additive="base">
                                        <p:cTn id="7" dur="500"/>
                                        <p:tgtEl>
                                          <p:spTgt spid="374"/>
                                        </p:tgtEl>
                                        <p:attrNameLst>
                                          <p:attrName>ppt_w</p:attrName>
                                        </p:attrNameLst>
                                      </p:cBhvr>
                                      <p:tavLst>
                                        <p:tav tm="0">
                                          <p:val>
                                            <p:strVal val="0"/>
                                          </p:val>
                                        </p:tav>
                                        <p:tav tm="100000">
                                          <p:val>
                                            <p:strVal val="#ppt_w"/>
                                          </p:val>
                                        </p:tav>
                                      </p:tavLst>
                                    </p:anim>
                                    <p:anim calcmode="lin" valueType="num">
                                      <p:cBhvr additive="base">
                                        <p:cTn id="8" dur="500"/>
                                        <p:tgtEl>
                                          <p:spTgt spid="374"/>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70"/>
                                        </p:tgtEl>
                                        <p:attrNameLst>
                                          <p:attrName>style.visibility</p:attrName>
                                        </p:attrNameLst>
                                      </p:cBhvr>
                                      <p:to>
                                        <p:strVal val="visible"/>
                                      </p:to>
                                    </p:set>
                                    <p:anim calcmode="lin" valueType="num">
                                      <p:cBhvr additive="base">
                                        <p:cTn id="12" dur="500"/>
                                        <p:tgtEl>
                                          <p:spTgt spid="370"/>
                                        </p:tgtEl>
                                        <p:attrNameLst>
                                          <p:attrName>ppt_w</p:attrName>
                                        </p:attrNameLst>
                                      </p:cBhvr>
                                      <p:tavLst>
                                        <p:tav tm="0">
                                          <p:val>
                                            <p:strVal val="0"/>
                                          </p:val>
                                        </p:tav>
                                        <p:tav tm="100000">
                                          <p:val>
                                            <p:strVal val="#ppt_w"/>
                                          </p:val>
                                        </p:tav>
                                      </p:tavLst>
                                    </p:anim>
                                    <p:anim calcmode="lin" valueType="num">
                                      <p:cBhvr additive="base">
                                        <p:cTn id="13" dur="500"/>
                                        <p:tgtEl>
                                          <p:spTgt spid="370"/>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75"/>
                                        </p:tgtEl>
                                        <p:attrNameLst>
                                          <p:attrName>style.visibility</p:attrName>
                                        </p:attrNameLst>
                                      </p:cBhvr>
                                      <p:to>
                                        <p:strVal val="visible"/>
                                      </p:to>
                                    </p:set>
                                    <p:anim calcmode="lin" valueType="num">
                                      <p:cBhvr additive="base">
                                        <p:cTn id="18" dur="500"/>
                                        <p:tgtEl>
                                          <p:spTgt spid="375"/>
                                        </p:tgtEl>
                                        <p:attrNameLst>
                                          <p:attrName>ppt_w</p:attrName>
                                        </p:attrNameLst>
                                      </p:cBhvr>
                                      <p:tavLst>
                                        <p:tav tm="0">
                                          <p:val>
                                            <p:strVal val="0"/>
                                          </p:val>
                                        </p:tav>
                                        <p:tav tm="100000">
                                          <p:val>
                                            <p:strVal val="#ppt_w"/>
                                          </p:val>
                                        </p:tav>
                                      </p:tavLst>
                                    </p:anim>
                                    <p:anim calcmode="lin" valueType="num">
                                      <p:cBhvr additive="base">
                                        <p:cTn id="19" dur="500"/>
                                        <p:tgtEl>
                                          <p:spTgt spid="375"/>
                                        </p:tgtEl>
                                        <p:attrNameLst>
                                          <p:attrName>ppt_h</p:attrName>
                                        </p:attrNameLst>
                                      </p:cBhvr>
                                      <p:tavLst>
                                        <p:tav tm="0">
                                          <p:val>
                                            <p:strVal val="0"/>
                                          </p:val>
                                        </p:tav>
                                        <p:tav tm="100000">
                                          <p:val>
                                            <p:strVal val="#ppt_h"/>
                                          </p:val>
                                        </p:tav>
                                      </p:tavLst>
                                    </p:anim>
                                  </p:childTnLst>
                                </p:cTn>
                              </p:par>
                            </p:childTnLst>
                          </p:cTn>
                        </p:par>
                        <p:par>
                          <p:cTn id="20" fill="hold">
                            <p:stCondLst>
                              <p:cond delay="500"/>
                            </p:stCondLst>
                            <p:childTnLst>
                              <p:par>
                                <p:cTn id="21" presetID="23" presetClass="entr" presetSubtype="16" fill="hold" nodeType="afterEffect">
                                  <p:stCondLst>
                                    <p:cond delay="0"/>
                                  </p:stCondLst>
                                  <p:childTnLst>
                                    <p:set>
                                      <p:cBhvr>
                                        <p:cTn id="22" dur="1" fill="hold">
                                          <p:stCondLst>
                                            <p:cond delay="0"/>
                                          </p:stCondLst>
                                        </p:cTn>
                                        <p:tgtEl>
                                          <p:spTgt spid="371"/>
                                        </p:tgtEl>
                                        <p:attrNameLst>
                                          <p:attrName>style.visibility</p:attrName>
                                        </p:attrNameLst>
                                      </p:cBhvr>
                                      <p:to>
                                        <p:strVal val="visible"/>
                                      </p:to>
                                    </p:set>
                                    <p:anim calcmode="lin" valueType="num">
                                      <p:cBhvr additive="base">
                                        <p:cTn id="23" dur="500"/>
                                        <p:tgtEl>
                                          <p:spTgt spid="371"/>
                                        </p:tgtEl>
                                        <p:attrNameLst>
                                          <p:attrName>ppt_w</p:attrName>
                                        </p:attrNameLst>
                                      </p:cBhvr>
                                      <p:tavLst>
                                        <p:tav tm="0">
                                          <p:val>
                                            <p:strVal val="0"/>
                                          </p:val>
                                        </p:tav>
                                        <p:tav tm="100000">
                                          <p:val>
                                            <p:strVal val="#ppt_w"/>
                                          </p:val>
                                        </p:tav>
                                      </p:tavLst>
                                    </p:anim>
                                    <p:anim calcmode="lin" valueType="num">
                                      <p:cBhvr additive="base">
                                        <p:cTn id="24" dur="500"/>
                                        <p:tgtEl>
                                          <p:spTgt spid="37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376"/>
                                        </p:tgtEl>
                                        <p:attrNameLst>
                                          <p:attrName>style.visibility</p:attrName>
                                        </p:attrNameLst>
                                      </p:cBhvr>
                                      <p:to>
                                        <p:strVal val="visible"/>
                                      </p:to>
                                    </p:set>
                                    <p:anim calcmode="lin" valueType="num">
                                      <p:cBhvr additive="base">
                                        <p:cTn id="29" dur="500"/>
                                        <p:tgtEl>
                                          <p:spTgt spid="376"/>
                                        </p:tgtEl>
                                        <p:attrNameLst>
                                          <p:attrName>ppt_w</p:attrName>
                                        </p:attrNameLst>
                                      </p:cBhvr>
                                      <p:tavLst>
                                        <p:tav tm="0">
                                          <p:val>
                                            <p:strVal val="0"/>
                                          </p:val>
                                        </p:tav>
                                        <p:tav tm="100000">
                                          <p:val>
                                            <p:strVal val="#ppt_w"/>
                                          </p:val>
                                        </p:tav>
                                      </p:tavLst>
                                    </p:anim>
                                    <p:anim calcmode="lin" valueType="num">
                                      <p:cBhvr additive="base">
                                        <p:cTn id="30" dur="500"/>
                                        <p:tgtEl>
                                          <p:spTgt spid="376"/>
                                        </p:tgtEl>
                                        <p:attrNameLst>
                                          <p:attrName>ppt_h</p:attrName>
                                        </p:attrNameLst>
                                      </p:cBhvr>
                                      <p:tavLst>
                                        <p:tav tm="0">
                                          <p:val>
                                            <p:strVal val="0"/>
                                          </p:val>
                                        </p:tav>
                                        <p:tav tm="100000">
                                          <p:val>
                                            <p:strVal val="#ppt_h"/>
                                          </p:val>
                                        </p:tav>
                                      </p:tavLst>
                                    </p:anim>
                                  </p:childTnLst>
                                </p:cTn>
                              </p:par>
                            </p:childTnLst>
                          </p:cTn>
                        </p:par>
                        <p:par>
                          <p:cTn id="31" fill="hold">
                            <p:stCondLst>
                              <p:cond delay="500"/>
                            </p:stCondLst>
                            <p:childTnLst>
                              <p:par>
                                <p:cTn id="32" presetID="23" presetClass="entr" presetSubtype="16" fill="hold" nodeType="afterEffect">
                                  <p:stCondLst>
                                    <p:cond delay="0"/>
                                  </p:stCondLst>
                                  <p:childTnLst>
                                    <p:set>
                                      <p:cBhvr>
                                        <p:cTn id="33" dur="1" fill="hold">
                                          <p:stCondLst>
                                            <p:cond delay="0"/>
                                          </p:stCondLst>
                                        </p:cTn>
                                        <p:tgtEl>
                                          <p:spTgt spid="372"/>
                                        </p:tgtEl>
                                        <p:attrNameLst>
                                          <p:attrName>style.visibility</p:attrName>
                                        </p:attrNameLst>
                                      </p:cBhvr>
                                      <p:to>
                                        <p:strVal val="visible"/>
                                      </p:to>
                                    </p:set>
                                    <p:anim calcmode="lin" valueType="num">
                                      <p:cBhvr additive="base">
                                        <p:cTn id="34" dur="500"/>
                                        <p:tgtEl>
                                          <p:spTgt spid="372"/>
                                        </p:tgtEl>
                                        <p:attrNameLst>
                                          <p:attrName>ppt_w</p:attrName>
                                        </p:attrNameLst>
                                      </p:cBhvr>
                                      <p:tavLst>
                                        <p:tav tm="0">
                                          <p:val>
                                            <p:strVal val="0"/>
                                          </p:val>
                                        </p:tav>
                                        <p:tav tm="100000">
                                          <p:val>
                                            <p:strVal val="#ppt_w"/>
                                          </p:val>
                                        </p:tav>
                                      </p:tavLst>
                                    </p:anim>
                                    <p:anim calcmode="lin" valueType="num">
                                      <p:cBhvr additive="base">
                                        <p:cTn id="35" dur="500"/>
                                        <p:tgtEl>
                                          <p:spTgt spid="372"/>
                                        </p:tgtEl>
                                        <p:attrNameLst>
                                          <p:attrName>ppt_h</p:attrName>
                                        </p:attrNameLst>
                                      </p:cBhvr>
                                      <p:tavLst>
                                        <p:tav tm="0">
                                          <p:val>
                                            <p:str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377"/>
                                        </p:tgtEl>
                                        <p:attrNameLst>
                                          <p:attrName>style.visibility</p:attrName>
                                        </p:attrNameLst>
                                      </p:cBhvr>
                                      <p:to>
                                        <p:strVal val="visible"/>
                                      </p:to>
                                    </p:set>
                                    <p:anim calcmode="lin" valueType="num">
                                      <p:cBhvr additive="base">
                                        <p:cTn id="40" dur="500"/>
                                        <p:tgtEl>
                                          <p:spTgt spid="377"/>
                                        </p:tgtEl>
                                        <p:attrNameLst>
                                          <p:attrName>ppt_w</p:attrName>
                                        </p:attrNameLst>
                                      </p:cBhvr>
                                      <p:tavLst>
                                        <p:tav tm="0">
                                          <p:val>
                                            <p:strVal val="0"/>
                                          </p:val>
                                        </p:tav>
                                        <p:tav tm="100000">
                                          <p:val>
                                            <p:strVal val="#ppt_w"/>
                                          </p:val>
                                        </p:tav>
                                      </p:tavLst>
                                    </p:anim>
                                    <p:anim calcmode="lin" valueType="num">
                                      <p:cBhvr additive="base">
                                        <p:cTn id="41" dur="500"/>
                                        <p:tgtEl>
                                          <p:spTgt spid="377"/>
                                        </p:tgtEl>
                                        <p:attrNameLst>
                                          <p:attrName>ppt_h</p:attrName>
                                        </p:attrNameLst>
                                      </p:cBhvr>
                                      <p:tavLst>
                                        <p:tav tm="0">
                                          <p:val>
                                            <p:strVal val="0"/>
                                          </p:val>
                                        </p:tav>
                                        <p:tav tm="100000">
                                          <p:val>
                                            <p:strVal val="#ppt_h"/>
                                          </p:val>
                                        </p:tav>
                                      </p:tavLst>
                                    </p:anim>
                                  </p:childTnLst>
                                </p:cTn>
                              </p:par>
                            </p:childTnLst>
                          </p:cTn>
                        </p:par>
                        <p:par>
                          <p:cTn id="42" fill="hold">
                            <p:stCondLst>
                              <p:cond delay="500"/>
                            </p:stCondLst>
                            <p:childTnLst>
                              <p:par>
                                <p:cTn id="43" presetID="23" presetClass="entr" presetSubtype="16" fill="hold" nodeType="afterEffect">
                                  <p:stCondLst>
                                    <p:cond delay="0"/>
                                  </p:stCondLst>
                                  <p:childTnLst>
                                    <p:set>
                                      <p:cBhvr>
                                        <p:cTn id="44" dur="1" fill="hold">
                                          <p:stCondLst>
                                            <p:cond delay="0"/>
                                          </p:stCondLst>
                                        </p:cTn>
                                        <p:tgtEl>
                                          <p:spTgt spid="373"/>
                                        </p:tgtEl>
                                        <p:attrNameLst>
                                          <p:attrName>style.visibility</p:attrName>
                                        </p:attrNameLst>
                                      </p:cBhvr>
                                      <p:to>
                                        <p:strVal val="visible"/>
                                      </p:to>
                                    </p:set>
                                    <p:anim calcmode="lin" valueType="num">
                                      <p:cBhvr additive="base">
                                        <p:cTn id="45" dur="500"/>
                                        <p:tgtEl>
                                          <p:spTgt spid="373"/>
                                        </p:tgtEl>
                                        <p:attrNameLst>
                                          <p:attrName>ppt_w</p:attrName>
                                        </p:attrNameLst>
                                      </p:cBhvr>
                                      <p:tavLst>
                                        <p:tav tm="0">
                                          <p:val>
                                            <p:strVal val="0"/>
                                          </p:val>
                                        </p:tav>
                                        <p:tav tm="100000">
                                          <p:val>
                                            <p:strVal val="#ppt_w"/>
                                          </p:val>
                                        </p:tav>
                                      </p:tavLst>
                                    </p:anim>
                                    <p:anim calcmode="lin" valueType="num">
                                      <p:cBhvr additive="base">
                                        <p:cTn id="46" dur="500"/>
                                        <p:tgtEl>
                                          <p:spTgt spid="373"/>
                                        </p:tgtEl>
                                        <p:attrNameLst>
                                          <p:attrName>ppt_h</p:attrName>
                                        </p:attrNameLst>
                                      </p:cBhvr>
                                      <p:tavLst>
                                        <p:tav tm="0">
                                          <p:val>
                                            <p:strVal val="0"/>
                                          </p:val>
                                        </p:tav>
                                        <p:tav tm="100000">
                                          <p:val>
                                            <p:strVal val="#ppt_h"/>
                                          </p:val>
                                        </p:tav>
                                      </p:tavLst>
                                    </p:anim>
                                  </p:childTnLst>
                                </p:cTn>
                              </p:par>
                            </p:childTnLst>
                          </p:cTn>
                        </p:par>
                        <p:par>
                          <p:cTn id="47" fill="hold">
                            <p:stCondLst>
                              <p:cond delay="1000"/>
                            </p:stCondLst>
                            <p:childTnLst>
                              <p:par>
                                <p:cTn id="48" presetID="23" presetClass="entr" presetSubtype="16" fill="hold" nodeType="afterEffect">
                                  <p:stCondLst>
                                    <p:cond delay="0"/>
                                  </p:stCondLst>
                                  <p:childTnLst>
                                    <p:set>
                                      <p:cBhvr>
                                        <p:cTn id="49" dur="1" fill="hold">
                                          <p:stCondLst>
                                            <p:cond delay="0"/>
                                          </p:stCondLst>
                                        </p:cTn>
                                        <p:tgtEl>
                                          <p:spTgt spid="378"/>
                                        </p:tgtEl>
                                        <p:attrNameLst>
                                          <p:attrName>style.visibility</p:attrName>
                                        </p:attrNameLst>
                                      </p:cBhvr>
                                      <p:to>
                                        <p:strVal val="visible"/>
                                      </p:to>
                                    </p:set>
                                    <p:anim calcmode="lin" valueType="num">
                                      <p:cBhvr additive="base">
                                        <p:cTn id="50" dur="500"/>
                                        <p:tgtEl>
                                          <p:spTgt spid="378"/>
                                        </p:tgtEl>
                                        <p:attrNameLst>
                                          <p:attrName>ppt_w</p:attrName>
                                        </p:attrNameLst>
                                      </p:cBhvr>
                                      <p:tavLst>
                                        <p:tav tm="0">
                                          <p:val>
                                            <p:strVal val="0"/>
                                          </p:val>
                                        </p:tav>
                                        <p:tav tm="100000">
                                          <p:val>
                                            <p:strVal val="#ppt_w"/>
                                          </p:val>
                                        </p:tav>
                                      </p:tavLst>
                                    </p:anim>
                                    <p:anim calcmode="lin" valueType="num">
                                      <p:cBhvr additive="base">
                                        <p:cTn id="51" dur="500"/>
                                        <p:tgtEl>
                                          <p:spTgt spid="37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18" descr="back trống"/>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391" name="Google Shape;391;p18"/>
          <p:cNvPicPr preferRelativeResize="0"/>
          <p:nvPr/>
        </p:nvPicPr>
        <p:blipFill rotWithShape="1">
          <a:blip r:embed="rId5">
            <a:alphaModFix/>
          </a:blip>
          <a:srcRect/>
          <a:stretch/>
        </p:blipFill>
        <p:spPr>
          <a:xfrm>
            <a:off x="-749998" y="722641"/>
            <a:ext cx="2839437" cy="2775549"/>
          </a:xfrm>
          <a:prstGeom prst="rect">
            <a:avLst/>
          </a:prstGeom>
          <a:noFill/>
          <a:ln>
            <a:noFill/>
          </a:ln>
        </p:spPr>
      </p:pic>
      <p:pic>
        <p:nvPicPr>
          <p:cNvPr id="392" name="Google Shape;392;p18"/>
          <p:cNvPicPr preferRelativeResize="0"/>
          <p:nvPr/>
        </p:nvPicPr>
        <p:blipFill rotWithShape="1">
          <a:blip r:embed="rId6">
            <a:alphaModFix/>
          </a:blip>
          <a:srcRect/>
          <a:stretch/>
        </p:blipFill>
        <p:spPr>
          <a:xfrm>
            <a:off x="8973710" y="5107830"/>
            <a:ext cx="2202968" cy="1586137"/>
          </a:xfrm>
          <a:prstGeom prst="rect">
            <a:avLst/>
          </a:prstGeom>
          <a:noFill/>
          <a:ln>
            <a:noFill/>
          </a:ln>
        </p:spPr>
      </p:pic>
      <p:sp>
        <p:nvSpPr>
          <p:cNvPr id="393" name="Google Shape;393;p18"/>
          <p:cNvSpPr txBox="1"/>
          <p:nvPr/>
        </p:nvSpPr>
        <p:spPr>
          <a:xfrm>
            <a:off x="3599525" y="1106989"/>
            <a:ext cx="4992950" cy="5302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46" b="1" i="0" u="none" strike="noStrike" cap="none">
                <a:solidFill>
                  <a:schemeClr val="dk1"/>
                </a:solidFill>
                <a:latin typeface="UTM Avo" panose="02040603050506020204" pitchFamily="18" charset="0"/>
                <a:sym typeface="Arial"/>
              </a:rPr>
              <a:t>TỔNG KẾT</a:t>
            </a:r>
            <a:endParaRPr>
              <a:latin typeface="UTM Avo" panose="02040603050506020204" pitchFamily="18" charset="0"/>
            </a:endParaRPr>
          </a:p>
        </p:txBody>
      </p:sp>
      <p:sp>
        <p:nvSpPr>
          <p:cNvPr id="394" name="Google Shape;394;p18"/>
          <p:cNvSpPr/>
          <p:nvPr/>
        </p:nvSpPr>
        <p:spPr>
          <a:xfrm>
            <a:off x="2080203" y="1940457"/>
            <a:ext cx="8381968" cy="3971986"/>
          </a:xfrm>
          <a:prstGeom prst="roundRect">
            <a:avLst>
              <a:gd name="adj" fmla="val 16780"/>
            </a:avLst>
          </a:prstGeom>
          <a:solidFill>
            <a:schemeClr val="accent2">
              <a:lumMod val="20000"/>
              <a:lumOff val="80000"/>
            </a:schemeClr>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108" b="0" i="0" u="none" strike="noStrike" cap="none">
                <a:solidFill>
                  <a:sysClr val="windowText" lastClr="000000"/>
                </a:solidFill>
                <a:latin typeface="UTM Avo" panose="02040603050506020204" pitchFamily="18" charset="0"/>
                <a:sym typeface="Arial"/>
              </a:rPr>
              <a:t>Sức nóng của Mặt Trời là nước trên bề mặt Trái Đất bay hơi. Hơi nước lên cao, gặp lạnh ngưng tụ thành những hạt nước rất nhỏ, tạo nên các đám mây. Các giọt nước trong các đám mây họp lại thành những giọt nước lớn hơn rơi xuống bề mặt Trái Đất. Hiện tượng trên xảy ra lặp đi lặp lại tạo thành vòng tuần hoàn của nước trong tự nhiên. </a:t>
            </a:r>
            <a:endParaRPr sz="2108" b="0" i="0" u="none" strike="noStrike" cap="none">
              <a:solidFill>
                <a:sysClr val="windowText" lastClr="000000"/>
              </a:solidFill>
              <a:latin typeface="UTM Avo" panose="02040603050506020204" pitchFamily="18" charset="0"/>
              <a:sym typeface="Arial"/>
            </a:endParaRPr>
          </a:p>
        </p:txBody>
      </p:sp>
      <p:pic>
        <p:nvPicPr>
          <p:cNvPr id="395" name="Google Shape;395;p18"/>
          <p:cNvPicPr preferRelativeResize="0"/>
          <p:nvPr/>
        </p:nvPicPr>
        <p:blipFill rotWithShape="1">
          <a:blip r:embed="rId7">
            <a:alphaModFix/>
          </a:blip>
          <a:srcRect/>
          <a:stretch/>
        </p:blipFill>
        <p:spPr>
          <a:xfrm>
            <a:off x="9905967" y="4724084"/>
            <a:ext cx="2236417" cy="2133916"/>
          </a:xfrm>
          <a:prstGeom prst="rect">
            <a:avLst/>
          </a:prstGeom>
          <a:noFill/>
          <a:ln>
            <a:noFill/>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fade">
                                      <p:cBhvr>
                                        <p:cTn id="7" dur="5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409"/>
        <p:cNvGrpSpPr/>
        <p:nvPr/>
      </p:nvGrpSpPr>
      <p:grpSpPr>
        <a:xfrm>
          <a:off x="0" y="0"/>
          <a:ext cx="0" cy="0"/>
          <a:chOff x="0" y="0"/>
          <a:chExt cx="0" cy="0"/>
        </a:xfrm>
      </p:grpSpPr>
      <p:pic>
        <p:nvPicPr>
          <p:cNvPr id="410" name="Google Shape;410;p20" descr="back trống có icon"/>
          <p:cNvPicPr preferRelativeResize="0"/>
          <p:nvPr/>
        </p:nvPicPr>
        <p:blipFill rotWithShape="1">
          <a:blip r:embed="rId5">
            <a:alphaModFix/>
          </a:blip>
          <a:srcRect/>
          <a:stretch/>
        </p:blipFill>
        <p:spPr>
          <a:xfrm>
            <a:off x="0" y="0"/>
            <a:ext cx="12192000" cy="6858000"/>
          </a:xfrm>
          <a:prstGeom prst="rect">
            <a:avLst/>
          </a:prstGeom>
          <a:noFill/>
          <a:ln>
            <a:noFill/>
          </a:ln>
        </p:spPr>
      </p:pic>
      <p:pic>
        <p:nvPicPr>
          <p:cNvPr id="411" name="Google Shape;411;p20"/>
          <p:cNvPicPr preferRelativeResize="0"/>
          <p:nvPr/>
        </p:nvPicPr>
        <p:blipFill rotWithShape="1">
          <a:blip r:embed="rId6">
            <a:alphaModFix/>
          </a:blip>
          <a:srcRect l="18562"/>
          <a:stretch/>
        </p:blipFill>
        <p:spPr>
          <a:xfrm rot="10562579">
            <a:off x="4692703" y="2492049"/>
            <a:ext cx="3139350" cy="1366743"/>
          </a:xfrm>
          <a:prstGeom prst="rect">
            <a:avLst/>
          </a:prstGeom>
          <a:noFill/>
          <a:ln>
            <a:noFill/>
          </a:ln>
        </p:spPr>
      </p:pic>
      <p:pic>
        <p:nvPicPr>
          <p:cNvPr id="412" name="Google Shape;412;p20"/>
          <p:cNvPicPr preferRelativeResize="0"/>
          <p:nvPr/>
        </p:nvPicPr>
        <p:blipFill rotWithShape="1">
          <a:blip r:embed="rId6">
            <a:alphaModFix/>
          </a:blip>
          <a:srcRect l="20937"/>
          <a:stretch/>
        </p:blipFill>
        <p:spPr>
          <a:xfrm rot="-252646">
            <a:off x="1910241" y="1747077"/>
            <a:ext cx="3047777" cy="1366743"/>
          </a:xfrm>
          <a:prstGeom prst="rect">
            <a:avLst/>
          </a:prstGeom>
          <a:noFill/>
          <a:ln>
            <a:noFill/>
          </a:ln>
        </p:spPr>
      </p:pic>
      <p:pic>
        <p:nvPicPr>
          <p:cNvPr id="413" name="Google Shape;413;p20"/>
          <p:cNvPicPr preferRelativeResize="0"/>
          <p:nvPr/>
        </p:nvPicPr>
        <p:blipFill rotWithShape="1">
          <a:blip r:embed="rId7">
            <a:alphaModFix/>
          </a:blip>
          <a:srcRect/>
          <a:stretch/>
        </p:blipFill>
        <p:spPr>
          <a:xfrm>
            <a:off x="-791876" y="5179238"/>
            <a:ext cx="3011653" cy="2168390"/>
          </a:xfrm>
          <a:prstGeom prst="rect">
            <a:avLst/>
          </a:prstGeom>
          <a:noFill/>
          <a:ln>
            <a:noFill/>
          </a:ln>
        </p:spPr>
      </p:pic>
      <p:pic>
        <p:nvPicPr>
          <p:cNvPr id="414" name="Google Shape;414;p20"/>
          <p:cNvPicPr preferRelativeResize="0"/>
          <p:nvPr/>
        </p:nvPicPr>
        <p:blipFill rotWithShape="1">
          <a:blip r:embed="rId8">
            <a:alphaModFix/>
          </a:blip>
          <a:srcRect/>
          <a:stretch/>
        </p:blipFill>
        <p:spPr>
          <a:xfrm>
            <a:off x="10260294" y="785444"/>
            <a:ext cx="2839437" cy="2775549"/>
          </a:xfrm>
          <a:prstGeom prst="rect">
            <a:avLst/>
          </a:prstGeom>
          <a:noFill/>
          <a:ln>
            <a:noFill/>
          </a:ln>
        </p:spPr>
      </p:pic>
      <p:sp>
        <p:nvSpPr>
          <p:cNvPr id="415" name="Google Shape;415;p20"/>
          <p:cNvSpPr txBox="1"/>
          <p:nvPr/>
        </p:nvSpPr>
        <p:spPr>
          <a:xfrm>
            <a:off x="2694054" y="639332"/>
            <a:ext cx="5719885" cy="790601"/>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3425" b="1" i="0" u="none" strike="noStrike" cap="none">
                <a:solidFill>
                  <a:srgbClr val="C85103"/>
                </a:solidFill>
                <a:latin typeface="UTM Avo" panose="02040603050506020204" pitchFamily="18" charset="0"/>
                <a:sym typeface="Arial"/>
              </a:rPr>
              <a:t>HƯỚNG DẪN VỀ NHÀ</a:t>
            </a:r>
            <a:endParaRPr>
              <a:latin typeface="UTM Avo" panose="02040603050506020204" pitchFamily="18" charset="0"/>
            </a:endParaRPr>
          </a:p>
        </p:txBody>
      </p:sp>
      <p:grpSp>
        <p:nvGrpSpPr>
          <p:cNvPr id="416" name="Google Shape;416;p20"/>
          <p:cNvGrpSpPr/>
          <p:nvPr/>
        </p:nvGrpSpPr>
        <p:grpSpPr>
          <a:xfrm>
            <a:off x="1261263" y="1638475"/>
            <a:ext cx="772434" cy="743475"/>
            <a:chOff x="2420406" y="2705100"/>
            <a:chExt cx="1465794" cy="1410839"/>
          </a:xfrm>
        </p:grpSpPr>
        <p:sp>
          <p:nvSpPr>
            <p:cNvPr id="417" name="Google Shape;417;p20"/>
            <p:cNvSpPr/>
            <p:nvPr/>
          </p:nvSpPr>
          <p:spPr>
            <a:xfrm>
              <a:off x="2420406" y="2705100"/>
              <a:ext cx="1465794" cy="1410839"/>
            </a:xfrm>
            <a:custGeom>
              <a:avLst/>
              <a:gdLst/>
              <a:ahLst/>
              <a:cxnLst/>
              <a:rect l="l" t="t" r="r" b="b"/>
              <a:pathLst>
                <a:path w="12736830" h="12259310" extrusionOk="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D375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76" b="0" i="0" u="none" strike="noStrike" cap="none">
                <a:solidFill>
                  <a:srgbClr val="000000"/>
                </a:solidFill>
                <a:latin typeface="UTM Avo" panose="02040603050506020204" pitchFamily="18" charset="0"/>
                <a:sym typeface="Arial"/>
              </a:endParaRPr>
            </a:p>
          </p:txBody>
        </p:sp>
        <p:sp>
          <p:nvSpPr>
            <p:cNvPr id="418" name="Google Shape;418;p20"/>
            <p:cNvSpPr txBox="1"/>
            <p:nvPr/>
          </p:nvSpPr>
          <p:spPr>
            <a:xfrm>
              <a:off x="2711161" y="2886075"/>
              <a:ext cx="685800" cy="10986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162" b="1" i="0" u="none" strike="noStrike" cap="none">
                  <a:solidFill>
                    <a:srgbClr val="FFFFFF"/>
                  </a:solidFill>
                  <a:latin typeface="UTM Avo" panose="02040603050506020204" pitchFamily="18" charset="0"/>
                  <a:sym typeface="Arial"/>
                </a:rPr>
                <a:t>1</a:t>
              </a:r>
              <a:endParaRPr>
                <a:latin typeface="UTM Avo" panose="02040603050506020204" pitchFamily="18" charset="0"/>
              </a:endParaRPr>
            </a:p>
          </p:txBody>
        </p:sp>
      </p:grpSp>
      <p:grpSp>
        <p:nvGrpSpPr>
          <p:cNvPr id="419" name="Google Shape;419;p20"/>
          <p:cNvGrpSpPr/>
          <p:nvPr/>
        </p:nvGrpSpPr>
        <p:grpSpPr>
          <a:xfrm>
            <a:off x="6932652" y="3023234"/>
            <a:ext cx="1049690" cy="1040596"/>
            <a:chOff x="13182601" y="5332857"/>
            <a:chExt cx="1991923" cy="1974663"/>
          </a:xfrm>
        </p:grpSpPr>
        <p:sp>
          <p:nvSpPr>
            <p:cNvPr id="420" name="Google Shape;420;p20"/>
            <p:cNvSpPr/>
            <p:nvPr/>
          </p:nvSpPr>
          <p:spPr>
            <a:xfrm rot="-1930131">
              <a:off x="13445665" y="5614769"/>
              <a:ext cx="1465794" cy="1410839"/>
            </a:xfrm>
            <a:custGeom>
              <a:avLst/>
              <a:gdLst/>
              <a:ahLst/>
              <a:cxnLst/>
              <a:rect l="l" t="t" r="r" b="b"/>
              <a:pathLst>
                <a:path w="12736830" h="12259310" extrusionOk="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D3751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76" b="0" i="0" u="none" strike="noStrike" cap="none">
                <a:solidFill>
                  <a:srgbClr val="000000"/>
                </a:solidFill>
                <a:latin typeface="UTM Avo" panose="02040603050506020204" pitchFamily="18" charset="0"/>
                <a:sym typeface="Arial"/>
              </a:endParaRPr>
            </a:p>
          </p:txBody>
        </p:sp>
        <p:sp>
          <p:nvSpPr>
            <p:cNvPr id="421" name="Google Shape;421;p20"/>
            <p:cNvSpPr txBox="1"/>
            <p:nvPr/>
          </p:nvSpPr>
          <p:spPr>
            <a:xfrm>
              <a:off x="13835664" y="5804018"/>
              <a:ext cx="685800" cy="10986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162" b="1" i="0" u="none" strike="noStrike" cap="none">
                  <a:solidFill>
                    <a:srgbClr val="FFFFFF"/>
                  </a:solidFill>
                  <a:latin typeface="UTM Avo" panose="02040603050506020204" pitchFamily="18" charset="0"/>
                  <a:sym typeface="Arial"/>
                </a:rPr>
                <a:t>2</a:t>
              </a:r>
              <a:endParaRPr>
                <a:latin typeface="UTM Avo" panose="02040603050506020204" pitchFamily="18" charset="0"/>
              </a:endParaRPr>
            </a:p>
          </p:txBody>
        </p:sp>
      </p:grpSp>
      <p:sp>
        <p:nvSpPr>
          <p:cNvPr id="422" name="Google Shape;422;p20"/>
          <p:cNvSpPr txBox="1"/>
          <p:nvPr/>
        </p:nvSpPr>
        <p:spPr>
          <a:xfrm>
            <a:off x="514847" y="2414544"/>
            <a:ext cx="2179207" cy="106550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108" b="0" i="0" u="none" strike="noStrike" cap="none">
                <a:solidFill>
                  <a:srgbClr val="000000"/>
                </a:solidFill>
                <a:latin typeface="UTM Avo" panose="02040603050506020204" pitchFamily="18" charset="0"/>
                <a:sym typeface="Arial"/>
              </a:rPr>
              <a:t>Ôn tập kiến thức đã học</a:t>
            </a:r>
            <a:endParaRPr sz="2108" b="0" i="0" u="none" strike="noStrike" cap="none">
              <a:solidFill>
                <a:srgbClr val="000000"/>
              </a:solidFill>
              <a:latin typeface="UTM Avo" panose="02040603050506020204" pitchFamily="18" charset="0"/>
              <a:sym typeface="Arial"/>
            </a:endParaRPr>
          </a:p>
        </p:txBody>
      </p:sp>
      <p:sp>
        <p:nvSpPr>
          <p:cNvPr id="423" name="Google Shape;423;p20"/>
          <p:cNvSpPr txBox="1"/>
          <p:nvPr/>
        </p:nvSpPr>
        <p:spPr>
          <a:xfrm>
            <a:off x="5841436" y="3871436"/>
            <a:ext cx="3473449" cy="20387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108" b="0" i="0" u="none" strike="noStrike" cap="none">
                <a:solidFill>
                  <a:srgbClr val="000000"/>
                </a:solidFill>
                <a:latin typeface="UTM Avo" panose="02040603050506020204" pitchFamily="18" charset="0"/>
                <a:sym typeface="Arial"/>
              </a:rPr>
              <a:t>Đọc và chuẩn bị </a:t>
            </a:r>
            <a:endParaRPr>
              <a:latin typeface="UTM Avo" panose="02040603050506020204" pitchFamily="18" charset="0"/>
            </a:endParaRPr>
          </a:p>
          <a:p>
            <a:pPr marL="0" marR="0" lvl="0" indent="0" algn="ctr" rtl="0">
              <a:lnSpc>
                <a:spcPct val="150000"/>
              </a:lnSpc>
              <a:spcBef>
                <a:spcPts val="0"/>
              </a:spcBef>
              <a:spcAft>
                <a:spcPts val="0"/>
              </a:spcAft>
              <a:buNone/>
            </a:pPr>
            <a:r>
              <a:rPr lang="en-US" sz="2108" b="1" i="0" u="none" strike="noStrike" cap="none">
                <a:solidFill>
                  <a:srgbClr val="000000"/>
                </a:solidFill>
                <a:latin typeface="UTM Avo" panose="02040603050506020204" pitchFamily="18" charset="0"/>
                <a:sym typeface="Arial"/>
              </a:rPr>
              <a:t>Bài 3: Bảo vệ nguồn nước và một số cách làm sạch nước</a:t>
            </a:r>
            <a:endParaRPr sz="2108" b="0" i="0" u="none" strike="noStrike" cap="none">
              <a:solidFill>
                <a:srgbClr val="000000"/>
              </a:solidFill>
              <a:latin typeface="UTM Avo" panose="02040603050506020204" pitchFamily="18" charset="0"/>
              <a:sym typeface="Arial"/>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animEffect transition="in" filter="fade">
                                      <p:cBhvr>
                                        <p:cTn id="7" dur="500"/>
                                        <p:tgtEl>
                                          <p:spTgt spid="4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3"/>
                                        </p:tgtEl>
                                        <p:attrNameLst>
                                          <p:attrName>style.visibility</p:attrName>
                                        </p:attrNameLst>
                                      </p:cBhvr>
                                      <p:to>
                                        <p:strVal val="visible"/>
                                      </p:to>
                                    </p:set>
                                    <p:animEffect transition="in" filter="fade">
                                      <p:cBhvr>
                                        <p:cTn id="11"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1"/>
        <p:cNvGrpSpPr/>
        <p:nvPr/>
      </p:nvGrpSpPr>
      <p:grpSpPr>
        <a:xfrm>
          <a:off x="0" y="0"/>
          <a:ext cx="0" cy="0"/>
          <a:chOff x="0" y="0"/>
          <a:chExt cx="0" cy="0"/>
        </a:xfrm>
      </p:grpSpPr>
      <p:pic>
        <p:nvPicPr>
          <p:cNvPr id="2" name="Google Shape;105;p4">
            <a:hlinkClick r:id="rId5"/>
            <a:extLst>
              <a:ext uri="{FF2B5EF4-FFF2-40B4-BE49-F238E27FC236}">
                <a16:creationId xmlns:a16="http://schemas.microsoft.com/office/drawing/2014/main" id="{2C5596A2-4D8A-37CB-AABE-DB7A9C246BBC}"/>
              </a:ext>
            </a:extLst>
          </p:cNvPr>
          <p:cNvPicPr preferRelativeResize="0"/>
          <p:nvPr/>
        </p:nvPicPr>
        <p:blipFill rotWithShape="1">
          <a:blip r:embed="rId6">
            <a:alphaModFix/>
          </a:blip>
          <a:srcRect/>
          <a:stretch/>
        </p:blipFill>
        <p:spPr>
          <a:xfrm>
            <a:off x="4501083" y="3015453"/>
            <a:ext cx="3189835" cy="1764777"/>
          </a:xfrm>
          <a:prstGeom prst="rect">
            <a:avLst/>
          </a:prstGeom>
          <a:noFill/>
          <a:ln>
            <a:noFill/>
          </a:ln>
        </p:spPr>
      </p:pic>
    </p:spTree>
    <p:custDataLst>
      <p:tags r:id="rId1"/>
    </p:custData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427"/>
        <p:cNvGrpSpPr/>
        <p:nvPr/>
      </p:nvGrpSpPr>
      <p:grpSpPr>
        <a:xfrm>
          <a:off x="0" y="0"/>
          <a:ext cx="0" cy="0"/>
          <a:chOff x="0" y="0"/>
          <a:chExt cx="0" cy="0"/>
        </a:xfrm>
      </p:grpSpPr>
    </p:spTree>
    <p:custDataLst>
      <p:tags r:id="rId1"/>
    </p:custData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431"/>
        <p:cNvGrpSpPr/>
        <p:nvPr/>
      </p:nvGrpSpPr>
      <p:grpSpPr>
        <a:xfrm>
          <a:off x="0" y="0"/>
          <a:ext cx="0" cy="0"/>
          <a:chOff x="0" y="0"/>
          <a:chExt cx="0" cy="0"/>
        </a:xfrm>
      </p:grpSpPr>
      <p:sp>
        <p:nvSpPr>
          <p:cNvPr id="432" name="Google Shape;432;p22"/>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UTM Avo" panose="02040603050506020204" pitchFamily="18" charset="0"/>
              <a:sym typeface="Arial"/>
            </a:endParaRPr>
          </a:p>
        </p:txBody>
      </p:sp>
      <p:sp>
        <p:nvSpPr>
          <p:cNvPr id="433" name="Google Shape;433;p22"/>
          <p:cNvSpPr txBox="1"/>
          <p:nvPr/>
        </p:nvSpPr>
        <p:spPr>
          <a:xfrm>
            <a:off x="454403" y="574846"/>
            <a:ext cx="11367083"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833C0B"/>
                </a:solidFill>
                <a:latin typeface="UTM Avo" panose="02040603050506020204" pitchFamily="18" charset="0"/>
                <a:sym typeface="Arial"/>
              </a:rPr>
              <a:t>Để kết nối cộng đồng giáo viên và nhận thêm nhiều tài liệu giảng dạy, </a:t>
            </a:r>
            <a:endParaRPr>
              <a:latin typeface="UTM Avo" panose="02040603050506020204" pitchFamily="18" charset="0"/>
            </a:endParaRPr>
          </a:p>
          <a:p>
            <a:pPr marL="0" marR="0" lvl="0" indent="0" algn="ctr" rtl="0">
              <a:lnSpc>
                <a:spcPct val="150000"/>
              </a:lnSpc>
              <a:spcBef>
                <a:spcPts val="0"/>
              </a:spcBef>
              <a:spcAft>
                <a:spcPts val="0"/>
              </a:spcAft>
              <a:buNone/>
            </a:pPr>
            <a:r>
              <a:rPr lang="en-US" sz="2000" b="0" i="0" u="none" strike="noStrike" cap="none">
                <a:solidFill>
                  <a:srgbClr val="833C0B"/>
                </a:solidFill>
                <a:latin typeface="UTM Avo" panose="02040603050506020204" pitchFamily="18" charset="0"/>
                <a:sym typeface="Arial"/>
              </a:rPr>
              <a:t>mời quý thầy cô tham gia Group Facebook</a:t>
            </a:r>
            <a:endParaRPr>
              <a:latin typeface="UTM Avo" panose="02040603050506020204" pitchFamily="18" charset="0"/>
            </a:endParaRPr>
          </a:p>
          <a:p>
            <a:pPr marL="0" marR="0" lvl="0" indent="0" algn="ctr" rtl="0">
              <a:lnSpc>
                <a:spcPct val="150000"/>
              </a:lnSpc>
              <a:spcBef>
                <a:spcPts val="0"/>
              </a:spcBef>
              <a:spcAft>
                <a:spcPts val="0"/>
              </a:spcAft>
              <a:buNone/>
            </a:pPr>
            <a:r>
              <a:rPr lang="en-US" sz="2000" b="0" i="0" u="none" strike="noStrike" cap="none">
                <a:solidFill>
                  <a:srgbClr val="833C0B"/>
                </a:solidFill>
                <a:latin typeface="UTM Avo" panose="02040603050506020204" pitchFamily="18" charset="0"/>
                <a:sym typeface="Arial"/>
              </a:rPr>
              <a:t>theo đường link:  </a:t>
            </a:r>
            <a:endParaRPr>
              <a:latin typeface="UTM Avo" panose="02040603050506020204" pitchFamily="18" charset="0"/>
            </a:endParaRPr>
          </a:p>
        </p:txBody>
      </p:sp>
      <p:sp>
        <p:nvSpPr>
          <p:cNvPr id="434" name="Google Shape;434;p22"/>
          <p:cNvSpPr/>
          <p:nvPr/>
        </p:nvSpPr>
        <p:spPr>
          <a:xfrm>
            <a:off x="2441908" y="2000034"/>
            <a:ext cx="7407478" cy="461665"/>
          </a:xfrm>
          <a:prstGeom prst="roundRect">
            <a:avLst>
              <a:gd name="adj" fmla="val 16667"/>
            </a:avLst>
          </a:prstGeom>
          <a:solidFill>
            <a:srgbClr val="FBE4D4"/>
          </a:solidFill>
          <a:ln w="25400" cap="flat" cmpd="sng">
            <a:solidFill>
              <a:srgbClr val="C55A1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UTM Avo" panose="02040603050506020204" pitchFamily="18" charset="0"/>
              <a:sym typeface="Arial"/>
            </a:endParaRPr>
          </a:p>
        </p:txBody>
      </p:sp>
      <p:sp>
        <p:nvSpPr>
          <p:cNvPr id="435" name="Google Shape;435;p22">
            <a:hlinkClick r:id="rId5"/>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sng" strike="noStrike" cap="none">
                <a:solidFill>
                  <a:srgbClr val="833C0B"/>
                </a:solidFill>
                <a:latin typeface="UTM Avo" panose="02040603050506020204" pitchFamily="18" charset="0"/>
                <a:sym typeface="Arial"/>
              </a:rPr>
              <a:t>Hoc10 – Đồng hành cùng giáo viên tiểu học</a:t>
            </a:r>
            <a:endParaRPr>
              <a:latin typeface="UTM Avo" panose="02040603050506020204" pitchFamily="18" charset="0"/>
            </a:endParaRPr>
          </a:p>
        </p:txBody>
      </p:sp>
      <p:sp>
        <p:nvSpPr>
          <p:cNvPr id="436" name="Google Shape;436;p22"/>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0" i="0" u="none" strike="noStrike" cap="none">
                <a:solidFill>
                  <a:srgbClr val="833C0B"/>
                </a:solidFill>
                <a:latin typeface="UTM Avo" panose="02040603050506020204" pitchFamily="18" charset="0"/>
                <a:sym typeface="Arial"/>
              </a:rPr>
              <a:t>Hoặc truy cập qua QR code</a:t>
            </a:r>
            <a:endParaRPr>
              <a:latin typeface="UTM Avo" panose="02040603050506020204" pitchFamily="18" charset="0"/>
            </a:endParaRPr>
          </a:p>
        </p:txBody>
      </p:sp>
      <p:pic>
        <p:nvPicPr>
          <p:cNvPr id="437" name="Google Shape;437;p22" descr="Ngón Trỏ, ngón tay, Máy tính Biểu tượng Tay - tay png tải về - Miễn phí  trong suốt Tay png Tải về."/>
          <p:cNvPicPr preferRelativeResize="0"/>
          <p:nvPr/>
        </p:nvPicPr>
        <p:blipFill rotWithShape="1">
          <a:blip r:embed="rId6">
            <a:alphaModFix/>
          </a:blip>
          <a:srcRect/>
          <a:stretch/>
        </p:blipFill>
        <p:spPr>
          <a:xfrm rot="-5400000">
            <a:off x="5679086" y="2851979"/>
            <a:ext cx="1053311" cy="749021"/>
          </a:xfrm>
          <a:prstGeom prst="rect">
            <a:avLst/>
          </a:prstGeom>
          <a:noFill/>
          <a:ln>
            <a:noFill/>
          </a:ln>
        </p:spPr>
      </p:pic>
      <p:pic>
        <p:nvPicPr>
          <p:cNvPr id="438" name="Google Shape;438;p22"/>
          <p:cNvPicPr preferRelativeResize="0"/>
          <p:nvPr/>
        </p:nvPicPr>
        <p:blipFill rotWithShape="1">
          <a:blip r:embed="rId7">
            <a:alphaModFix/>
          </a:blip>
          <a:srcRect/>
          <a:stretch/>
        </p:blipFill>
        <p:spPr>
          <a:xfrm>
            <a:off x="4905420" y="3722149"/>
            <a:ext cx="2684532" cy="2684532"/>
          </a:xfrm>
          <a:prstGeom prst="roundRect">
            <a:avLst>
              <a:gd name="adj" fmla="val 12957"/>
            </a:avLst>
          </a:prstGeom>
          <a:noFill/>
          <a:ln>
            <a:noFill/>
          </a:ln>
        </p:spPr>
      </p:pic>
    </p:spTree>
    <p:custDataLst>
      <p:tags r:id="rId1"/>
    </p:custData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5"/>
        <p:cNvGrpSpPr/>
        <p:nvPr/>
      </p:nvGrpSpPr>
      <p:grpSpPr>
        <a:xfrm>
          <a:off x="0" y="0"/>
          <a:ext cx="0" cy="0"/>
          <a:chOff x="0" y="0"/>
          <a:chExt cx="0" cy="0"/>
        </a:xfrm>
      </p:grpSpPr>
      <p:pic>
        <p:nvPicPr>
          <p:cNvPr id="96" name="Google Shape;96;p3"/>
          <p:cNvPicPr preferRelativeResize="0"/>
          <p:nvPr/>
        </p:nvPicPr>
        <p:blipFill rotWithShape="1">
          <a:blip r:embed="rId5">
            <a:alphaModFix/>
          </a:blip>
          <a:srcRect/>
          <a:stretch/>
        </p:blipFill>
        <p:spPr>
          <a:xfrm>
            <a:off x="638800" y="2776662"/>
            <a:ext cx="1725558" cy="1705074"/>
          </a:xfrm>
          <a:prstGeom prst="rect">
            <a:avLst/>
          </a:prstGeom>
          <a:noFill/>
          <a:ln>
            <a:noFill/>
          </a:ln>
        </p:spPr>
      </p:pic>
      <p:sp>
        <p:nvSpPr>
          <p:cNvPr id="97" name="Google Shape;97;p3"/>
          <p:cNvSpPr/>
          <p:nvPr/>
        </p:nvSpPr>
        <p:spPr>
          <a:xfrm>
            <a:off x="11380891" y="616245"/>
            <a:ext cx="751200" cy="751200"/>
          </a:xfrm>
          <a:prstGeom prst="star4">
            <a:avLst>
              <a:gd name="adj" fmla="val 9770"/>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UTM Avo" panose="02040603050506020204" pitchFamily="18" charset="0"/>
              <a:sym typeface="Arial"/>
            </a:endParaRPr>
          </a:p>
        </p:txBody>
      </p:sp>
      <p:sp>
        <p:nvSpPr>
          <p:cNvPr id="98" name="Google Shape;98;p3"/>
          <p:cNvSpPr/>
          <p:nvPr/>
        </p:nvSpPr>
        <p:spPr>
          <a:xfrm>
            <a:off x="185200" y="4243500"/>
            <a:ext cx="453600" cy="453600"/>
          </a:xfrm>
          <a:prstGeom prst="star4">
            <a:avLst>
              <a:gd name="adj" fmla="val 9770"/>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UTM Avo" panose="02040603050506020204" pitchFamily="18" charset="0"/>
              <a:sym typeface="Arial"/>
            </a:endParaRPr>
          </a:p>
        </p:txBody>
      </p:sp>
      <p:sp>
        <p:nvSpPr>
          <p:cNvPr id="99" name="Google Shape;99;p3"/>
          <p:cNvSpPr/>
          <p:nvPr/>
        </p:nvSpPr>
        <p:spPr>
          <a:xfrm>
            <a:off x="181344" y="6151867"/>
            <a:ext cx="594800" cy="594800"/>
          </a:xfrm>
          <a:prstGeom prst="star4">
            <a:avLst>
              <a:gd name="adj" fmla="val 9770"/>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UTM Avo" panose="02040603050506020204" pitchFamily="18" charset="0"/>
              <a:sym typeface="Arial"/>
            </a:endParaRPr>
          </a:p>
        </p:txBody>
      </p:sp>
      <p:sp>
        <p:nvSpPr>
          <p:cNvPr id="100" name="Google Shape;100;p3"/>
          <p:cNvSpPr txBox="1"/>
          <p:nvPr/>
        </p:nvSpPr>
        <p:spPr>
          <a:xfrm>
            <a:off x="2247845" y="3173194"/>
            <a:ext cx="8665578"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0" u="none" strike="noStrike" cap="none">
                <a:solidFill>
                  <a:srgbClr val="002060"/>
                </a:solidFill>
                <a:latin typeface="UTM Avo" panose="02040603050506020204" pitchFamily="18" charset="0"/>
                <a:sym typeface="Arial"/>
              </a:rPr>
              <a:t>Trong tự nhiên, nước tuần hoàn như thế nào?</a:t>
            </a:r>
            <a:endParaRPr sz="2800" b="0" i="0" u="none" strike="noStrike" cap="none">
              <a:solidFill>
                <a:srgbClr val="002060"/>
              </a:solidFill>
              <a:latin typeface="UTM Avo" panose="02040603050506020204" pitchFamily="18" charset="0"/>
              <a:sym typeface="Arial"/>
            </a:endParaRPr>
          </a:p>
        </p:txBody>
      </p:sp>
    </p:spTree>
    <p:custDataLst>
      <p:tags r:id="rId1"/>
    </p:custData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04"/>
        <p:cNvGrpSpPr/>
        <p:nvPr/>
      </p:nvGrpSpPr>
      <p:grpSpPr>
        <a:xfrm>
          <a:off x="0" y="0"/>
          <a:ext cx="0" cy="0"/>
          <a:chOff x="0" y="0"/>
          <a:chExt cx="0" cy="0"/>
        </a:xfrm>
      </p:grpSpPr>
      <p:pic>
        <p:nvPicPr>
          <p:cNvPr id="105" name="Google Shape;105;p4">
            <a:hlinkClick r:id="rId5"/>
          </p:cNvPr>
          <p:cNvPicPr preferRelativeResize="0"/>
          <p:nvPr/>
        </p:nvPicPr>
        <p:blipFill rotWithShape="1">
          <a:blip r:embed="rId6">
            <a:alphaModFix/>
          </a:blip>
          <a:srcRect/>
          <a:stretch/>
        </p:blipFill>
        <p:spPr>
          <a:xfrm>
            <a:off x="4501083" y="3015453"/>
            <a:ext cx="3189835" cy="1764777"/>
          </a:xfrm>
          <a:prstGeom prst="rect">
            <a:avLst/>
          </a:prstGeom>
          <a:noFill/>
          <a:ln>
            <a:noFill/>
          </a:ln>
        </p:spPr>
      </p:pic>
    </p:spTree>
    <p:custDataLst>
      <p:tags r:id="rId1"/>
    </p:custData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09"/>
        <p:cNvGrpSpPr/>
        <p:nvPr/>
      </p:nvGrpSpPr>
      <p:grpSpPr>
        <a:xfrm>
          <a:off x="0" y="0"/>
          <a:ext cx="0" cy="0"/>
          <a:chOff x="0" y="0"/>
          <a:chExt cx="0" cy="0"/>
        </a:xfrm>
      </p:grpSpPr>
      <p:sp>
        <p:nvSpPr>
          <p:cNvPr id="110" name="Google Shape;110;p5"/>
          <p:cNvSpPr/>
          <p:nvPr/>
        </p:nvSpPr>
        <p:spPr>
          <a:xfrm>
            <a:off x="10415756" y="1273357"/>
            <a:ext cx="593793" cy="593793"/>
          </a:xfrm>
          <a:prstGeom prst="star4">
            <a:avLst>
              <a:gd name="adj" fmla="val 9770"/>
            </a:avLst>
          </a:prstGeom>
          <a:solidFill>
            <a:schemeClr val="accent1"/>
          </a:solidFill>
          <a:ln>
            <a:noFill/>
          </a:ln>
        </p:spPr>
        <p:txBody>
          <a:bodyPr spcFirstLastPara="1" wrap="square" lIns="96350" tIns="96350" rIns="96350" bIns="96350" anchor="ctr" anchorCtr="0">
            <a:noAutofit/>
          </a:bodyPr>
          <a:lstStyle/>
          <a:p>
            <a:pPr marL="0" marR="0" lvl="0" indent="0" algn="l" rtl="0">
              <a:lnSpc>
                <a:spcPct val="100000"/>
              </a:lnSpc>
              <a:spcBef>
                <a:spcPts val="0"/>
              </a:spcBef>
              <a:spcAft>
                <a:spcPts val="0"/>
              </a:spcAft>
              <a:buNone/>
            </a:pPr>
            <a:endParaRPr sz="1476" b="0" i="0" u="none" strike="noStrike" cap="none">
              <a:solidFill>
                <a:srgbClr val="000000"/>
              </a:solidFill>
              <a:latin typeface="UTM Avo" panose="02040603050506020204" pitchFamily="18" charset="0"/>
              <a:sym typeface="Arial"/>
            </a:endParaRPr>
          </a:p>
        </p:txBody>
      </p:sp>
      <p:sp>
        <p:nvSpPr>
          <p:cNvPr id="111" name="Google Shape;111;p5"/>
          <p:cNvSpPr/>
          <p:nvPr/>
        </p:nvSpPr>
        <p:spPr>
          <a:xfrm>
            <a:off x="9110604" y="1211701"/>
            <a:ext cx="358552" cy="358552"/>
          </a:xfrm>
          <a:prstGeom prst="star4">
            <a:avLst>
              <a:gd name="adj" fmla="val 9770"/>
            </a:avLst>
          </a:prstGeom>
          <a:solidFill>
            <a:schemeClr val="dk1"/>
          </a:solidFill>
          <a:ln>
            <a:noFill/>
          </a:ln>
        </p:spPr>
        <p:txBody>
          <a:bodyPr spcFirstLastPara="1" wrap="square" lIns="96350" tIns="96350" rIns="96350" bIns="96350" anchor="ctr" anchorCtr="0">
            <a:noAutofit/>
          </a:bodyPr>
          <a:lstStyle/>
          <a:p>
            <a:pPr marL="0" marR="0" lvl="0" indent="0" algn="l" rtl="0">
              <a:lnSpc>
                <a:spcPct val="100000"/>
              </a:lnSpc>
              <a:spcBef>
                <a:spcPts val="0"/>
              </a:spcBef>
              <a:spcAft>
                <a:spcPts val="0"/>
              </a:spcAft>
              <a:buNone/>
            </a:pPr>
            <a:endParaRPr sz="1476" b="0" i="0" u="none" strike="noStrike" cap="none">
              <a:solidFill>
                <a:srgbClr val="000000"/>
              </a:solidFill>
              <a:latin typeface="UTM Avo" panose="02040603050506020204" pitchFamily="18" charset="0"/>
              <a:sym typeface="Arial"/>
            </a:endParaRPr>
          </a:p>
        </p:txBody>
      </p:sp>
      <p:sp>
        <p:nvSpPr>
          <p:cNvPr id="112" name="Google Shape;112;p5"/>
          <p:cNvSpPr/>
          <p:nvPr/>
        </p:nvSpPr>
        <p:spPr>
          <a:xfrm>
            <a:off x="1405752" y="5656264"/>
            <a:ext cx="358552" cy="358552"/>
          </a:xfrm>
          <a:prstGeom prst="star4">
            <a:avLst>
              <a:gd name="adj" fmla="val 9770"/>
            </a:avLst>
          </a:prstGeom>
          <a:solidFill>
            <a:schemeClr val="lt2"/>
          </a:solidFill>
          <a:ln>
            <a:noFill/>
          </a:ln>
        </p:spPr>
        <p:txBody>
          <a:bodyPr spcFirstLastPara="1" wrap="square" lIns="96350" tIns="96350" rIns="96350" bIns="96350" anchor="ctr" anchorCtr="0">
            <a:noAutofit/>
          </a:bodyPr>
          <a:lstStyle/>
          <a:p>
            <a:pPr marL="0" marR="0" lvl="0" indent="0" algn="l" rtl="0">
              <a:lnSpc>
                <a:spcPct val="100000"/>
              </a:lnSpc>
              <a:spcBef>
                <a:spcPts val="0"/>
              </a:spcBef>
              <a:spcAft>
                <a:spcPts val="0"/>
              </a:spcAft>
              <a:buNone/>
            </a:pPr>
            <a:endParaRPr sz="1476" b="0" i="0" u="none" strike="noStrike" cap="none">
              <a:solidFill>
                <a:srgbClr val="000000"/>
              </a:solidFill>
              <a:latin typeface="UTM Avo" panose="02040603050506020204" pitchFamily="18" charset="0"/>
              <a:sym typeface="Arial"/>
            </a:endParaRPr>
          </a:p>
        </p:txBody>
      </p:sp>
      <p:sp>
        <p:nvSpPr>
          <p:cNvPr id="113" name="Google Shape;113;p5"/>
          <p:cNvSpPr/>
          <p:nvPr/>
        </p:nvSpPr>
        <p:spPr>
          <a:xfrm>
            <a:off x="9334752" y="5986502"/>
            <a:ext cx="275396" cy="275396"/>
          </a:xfrm>
          <a:prstGeom prst="star4">
            <a:avLst>
              <a:gd name="adj" fmla="val 9770"/>
            </a:avLst>
          </a:prstGeom>
          <a:solidFill>
            <a:schemeClr val="accent1"/>
          </a:solidFill>
          <a:ln>
            <a:noFill/>
          </a:ln>
        </p:spPr>
        <p:txBody>
          <a:bodyPr spcFirstLastPara="1" wrap="square" lIns="96350" tIns="96350" rIns="96350" bIns="96350" anchor="ctr" anchorCtr="0">
            <a:noAutofit/>
          </a:bodyPr>
          <a:lstStyle/>
          <a:p>
            <a:pPr marL="0" marR="0" lvl="0" indent="0" algn="l" rtl="0">
              <a:lnSpc>
                <a:spcPct val="100000"/>
              </a:lnSpc>
              <a:spcBef>
                <a:spcPts val="0"/>
              </a:spcBef>
              <a:spcAft>
                <a:spcPts val="0"/>
              </a:spcAft>
              <a:buNone/>
            </a:pPr>
            <a:endParaRPr sz="1476" b="0" i="0" u="none" strike="noStrike" cap="none">
              <a:solidFill>
                <a:srgbClr val="000000"/>
              </a:solidFill>
              <a:latin typeface="UTM Avo" panose="02040603050506020204" pitchFamily="18" charset="0"/>
              <a:sym typeface="Arial"/>
            </a:endParaRPr>
          </a:p>
        </p:txBody>
      </p:sp>
      <p:sp>
        <p:nvSpPr>
          <p:cNvPr id="114" name="Google Shape;114;p5"/>
          <p:cNvSpPr/>
          <p:nvPr/>
        </p:nvSpPr>
        <p:spPr>
          <a:xfrm>
            <a:off x="1591481" y="5889117"/>
            <a:ext cx="470165" cy="470165"/>
          </a:xfrm>
          <a:prstGeom prst="star4">
            <a:avLst>
              <a:gd name="adj" fmla="val 9770"/>
            </a:avLst>
          </a:prstGeom>
          <a:solidFill>
            <a:schemeClr val="dk1"/>
          </a:solidFill>
          <a:ln>
            <a:noFill/>
          </a:ln>
        </p:spPr>
        <p:txBody>
          <a:bodyPr spcFirstLastPara="1" wrap="square" lIns="96350" tIns="96350" rIns="96350" bIns="96350" anchor="ctr" anchorCtr="0">
            <a:noAutofit/>
          </a:bodyPr>
          <a:lstStyle/>
          <a:p>
            <a:pPr marL="0" marR="0" lvl="0" indent="0" algn="l" rtl="0">
              <a:lnSpc>
                <a:spcPct val="100000"/>
              </a:lnSpc>
              <a:spcBef>
                <a:spcPts val="0"/>
              </a:spcBef>
              <a:spcAft>
                <a:spcPts val="0"/>
              </a:spcAft>
              <a:buNone/>
            </a:pPr>
            <a:endParaRPr sz="1476" b="0" i="0" u="none" strike="noStrike" cap="none">
              <a:solidFill>
                <a:srgbClr val="000000"/>
              </a:solidFill>
              <a:latin typeface="UTM Avo" panose="02040603050506020204" pitchFamily="18" charset="0"/>
              <a:sym typeface="Arial"/>
            </a:endParaRPr>
          </a:p>
        </p:txBody>
      </p:sp>
      <p:grpSp>
        <p:nvGrpSpPr>
          <p:cNvPr id="115" name="Google Shape;115;p5"/>
          <p:cNvGrpSpPr/>
          <p:nvPr/>
        </p:nvGrpSpPr>
        <p:grpSpPr>
          <a:xfrm>
            <a:off x="6271964" y="2122687"/>
            <a:ext cx="4738333" cy="4263966"/>
            <a:chOff x="7620000" y="343501"/>
            <a:chExt cx="10668000" cy="9599998"/>
          </a:xfrm>
        </p:grpSpPr>
        <p:pic>
          <p:nvPicPr>
            <p:cNvPr id="116" name="Google Shape;116;p5"/>
            <p:cNvPicPr preferRelativeResize="0"/>
            <p:nvPr/>
          </p:nvPicPr>
          <p:blipFill rotWithShape="1">
            <a:blip r:embed="rId5">
              <a:alphaModFix/>
            </a:blip>
            <a:srcRect l="65411" t="50638" r="3335" b="-637"/>
            <a:stretch/>
          </p:blipFill>
          <p:spPr>
            <a:xfrm>
              <a:off x="7620000" y="343501"/>
              <a:ext cx="10668000" cy="9599998"/>
            </a:xfrm>
            <a:prstGeom prst="rect">
              <a:avLst/>
            </a:prstGeom>
            <a:noFill/>
            <a:ln>
              <a:noFill/>
            </a:ln>
          </p:spPr>
        </p:pic>
        <p:sp>
          <p:nvSpPr>
            <p:cNvPr id="117" name="Google Shape;117;p5"/>
            <p:cNvSpPr txBox="1"/>
            <p:nvPr/>
          </p:nvSpPr>
          <p:spPr>
            <a:xfrm rot="21346678">
              <a:off x="7655765" y="1282602"/>
              <a:ext cx="4083036" cy="185120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162" b="1" i="0" u="none" strike="noStrike" cap="none">
                  <a:solidFill>
                    <a:srgbClr val="000000"/>
                  </a:solidFill>
                  <a:latin typeface="UTM Avo" panose="02040603050506020204" pitchFamily="18" charset="0"/>
                  <a:sym typeface="Arial"/>
                </a:rPr>
                <a:t>PHẦN 2</a:t>
              </a:r>
              <a:endParaRPr>
                <a:latin typeface="UTM Avo" panose="02040603050506020204" pitchFamily="18" charset="0"/>
              </a:endParaRPr>
            </a:p>
          </p:txBody>
        </p:sp>
      </p:grpSp>
      <p:sp>
        <p:nvSpPr>
          <p:cNvPr id="118" name="Google Shape;118;p5"/>
          <p:cNvSpPr txBox="1"/>
          <p:nvPr/>
        </p:nvSpPr>
        <p:spPr>
          <a:xfrm>
            <a:off x="1181704" y="3048116"/>
            <a:ext cx="5193868" cy="155217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162" b="1" i="0" u="none" strike="noStrike" cap="none">
                <a:solidFill>
                  <a:srgbClr val="002060"/>
                </a:solidFill>
                <a:latin typeface="UTM Avo" panose="02040603050506020204" pitchFamily="18" charset="0"/>
                <a:sym typeface="Arial"/>
              </a:rPr>
              <a:t>VÒNG TUẦN HOÀN CỦA NƯỚC TRONG TỰ NHIÊN</a:t>
            </a:r>
            <a:endParaRPr sz="3162" b="0" i="0" u="none" strike="noStrike" cap="none">
              <a:solidFill>
                <a:srgbClr val="002060"/>
              </a:solidFill>
              <a:latin typeface="UTM Avo" panose="02040603050506020204" pitchFamily="18" charset="0"/>
              <a:sym typeface="Arial"/>
            </a:endParaRPr>
          </a:p>
        </p:txBody>
      </p:sp>
    </p:spTree>
    <p:custDataLst>
      <p:tags r:id="rId1"/>
    </p:custData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22"/>
        <p:cNvGrpSpPr/>
        <p:nvPr/>
      </p:nvGrpSpPr>
      <p:grpSpPr>
        <a:xfrm>
          <a:off x="0" y="0"/>
          <a:ext cx="0" cy="0"/>
          <a:chOff x="0" y="0"/>
          <a:chExt cx="0" cy="0"/>
        </a:xfrm>
      </p:grpSpPr>
      <p:pic>
        <p:nvPicPr>
          <p:cNvPr id="123" name="Google Shape;123;p6"/>
          <p:cNvPicPr preferRelativeResize="0"/>
          <p:nvPr/>
        </p:nvPicPr>
        <p:blipFill rotWithShape="1">
          <a:blip r:embed="rId5">
            <a:alphaModFix/>
          </a:blip>
          <a:srcRect/>
          <a:stretch/>
        </p:blipFill>
        <p:spPr>
          <a:xfrm>
            <a:off x="6610004" y="3429001"/>
            <a:ext cx="301402" cy="255977"/>
          </a:xfrm>
          <a:prstGeom prst="rect">
            <a:avLst/>
          </a:prstGeom>
          <a:noFill/>
          <a:ln>
            <a:noFill/>
          </a:ln>
        </p:spPr>
      </p:pic>
      <p:sp>
        <p:nvSpPr>
          <p:cNvPr id="124" name="Google Shape;124;p6"/>
          <p:cNvSpPr/>
          <p:nvPr/>
        </p:nvSpPr>
        <p:spPr>
          <a:xfrm>
            <a:off x="1501048" y="1498138"/>
            <a:ext cx="504946" cy="504946"/>
          </a:xfrm>
          <a:prstGeom prst="star4">
            <a:avLst>
              <a:gd name="adj" fmla="val 9770"/>
            </a:avLst>
          </a:prstGeom>
          <a:solidFill>
            <a:schemeClr val="accent1"/>
          </a:solidFill>
          <a:ln>
            <a:noFill/>
          </a:ln>
        </p:spPr>
        <p:txBody>
          <a:bodyPr spcFirstLastPara="1" wrap="square" lIns="96350" tIns="96350" rIns="96350" bIns="96350" anchor="ctr" anchorCtr="0">
            <a:noAutofit/>
          </a:bodyPr>
          <a:lstStyle/>
          <a:p>
            <a:pPr marL="0" marR="0" lvl="0" indent="0" algn="l" rtl="0">
              <a:lnSpc>
                <a:spcPct val="100000"/>
              </a:lnSpc>
              <a:spcBef>
                <a:spcPts val="0"/>
              </a:spcBef>
              <a:spcAft>
                <a:spcPts val="0"/>
              </a:spcAft>
              <a:buNone/>
            </a:pPr>
            <a:endParaRPr sz="1476" b="0" i="0" u="none" strike="noStrike" cap="none">
              <a:solidFill>
                <a:srgbClr val="000000"/>
              </a:solidFill>
              <a:latin typeface="UTM Avo" panose="02040603050506020204" pitchFamily="18" charset="0"/>
              <a:sym typeface="Arial"/>
            </a:endParaRPr>
          </a:p>
        </p:txBody>
      </p:sp>
      <p:sp>
        <p:nvSpPr>
          <p:cNvPr id="125" name="Google Shape;125;p6"/>
          <p:cNvSpPr/>
          <p:nvPr/>
        </p:nvSpPr>
        <p:spPr>
          <a:xfrm>
            <a:off x="9294712" y="1674827"/>
            <a:ext cx="600750" cy="600750"/>
          </a:xfrm>
          <a:prstGeom prst="star4">
            <a:avLst>
              <a:gd name="adj" fmla="val 9770"/>
            </a:avLst>
          </a:prstGeom>
          <a:solidFill>
            <a:schemeClr val="dk1"/>
          </a:solidFill>
          <a:ln>
            <a:noFill/>
          </a:ln>
        </p:spPr>
        <p:txBody>
          <a:bodyPr spcFirstLastPara="1" wrap="square" lIns="96350" tIns="96350" rIns="96350" bIns="96350" anchor="ctr" anchorCtr="0">
            <a:noAutofit/>
          </a:bodyPr>
          <a:lstStyle/>
          <a:p>
            <a:pPr marL="0" marR="0" lvl="0" indent="0" algn="l" rtl="0">
              <a:lnSpc>
                <a:spcPct val="100000"/>
              </a:lnSpc>
              <a:spcBef>
                <a:spcPts val="0"/>
              </a:spcBef>
              <a:spcAft>
                <a:spcPts val="0"/>
              </a:spcAft>
              <a:buNone/>
            </a:pPr>
            <a:endParaRPr sz="1476" b="0" i="0" u="none" strike="noStrike" cap="none">
              <a:solidFill>
                <a:srgbClr val="000000"/>
              </a:solidFill>
              <a:latin typeface="UTM Avo" panose="02040603050506020204" pitchFamily="18" charset="0"/>
              <a:sym typeface="Arial"/>
            </a:endParaRPr>
          </a:p>
        </p:txBody>
      </p:sp>
      <p:sp>
        <p:nvSpPr>
          <p:cNvPr id="126" name="Google Shape;126;p6"/>
          <p:cNvSpPr/>
          <p:nvPr/>
        </p:nvSpPr>
        <p:spPr>
          <a:xfrm>
            <a:off x="8190440" y="6269139"/>
            <a:ext cx="301324" cy="301324"/>
          </a:xfrm>
          <a:prstGeom prst="star4">
            <a:avLst>
              <a:gd name="adj" fmla="val 9770"/>
            </a:avLst>
          </a:prstGeom>
          <a:solidFill>
            <a:schemeClr val="accent1"/>
          </a:solidFill>
          <a:ln>
            <a:noFill/>
          </a:ln>
        </p:spPr>
        <p:txBody>
          <a:bodyPr spcFirstLastPara="1" wrap="square" lIns="96350" tIns="96350" rIns="96350" bIns="96350" anchor="ctr" anchorCtr="0">
            <a:noAutofit/>
          </a:bodyPr>
          <a:lstStyle/>
          <a:p>
            <a:pPr marL="0" marR="0" lvl="0" indent="0" algn="l" rtl="0">
              <a:lnSpc>
                <a:spcPct val="100000"/>
              </a:lnSpc>
              <a:spcBef>
                <a:spcPts val="0"/>
              </a:spcBef>
              <a:spcAft>
                <a:spcPts val="0"/>
              </a:spcAft>
              <a:buNone/>
            </a:pPr>
            <a:endParaRPr sz="1476" b="0" i="0" u="none" strike="noStrike" cap="none">
              <a:solidFill>
                <a:srgbClr val="000000"/>
              </a:solidFill>
              <a:latin typeface="UTM Avo" panose="02040603050506020204" pitchFamily="18" charset="0"/>
              <a:sym typeface="Arial"/>
            </a:endParaRPr>
          </a:p>
        </p:txBody>
      </p:sp>
      <p:sp>
        <p:nvSpPr>
          <p:cNvPr id="127" name="Google Shape;127;p6"/>
          <p:cNvSpPr/>
          <p:nvPr/>
        </p:nvSpPr>
        <p:spPr>
          <a:xfrm>
            <a:off x="4293254" y="1517736"/>
            <a:ext cx="3832985" cy="673402"/>
          </a:xfrm>
          <a:prstGeom prst="roundRect">
            <a:avLst>
              <a:gd name="adj" fmla="val 16667"/>
            </a:avLst>
          </a:prstGeom>
          <a:solidFill>
            <a:srgbClr val="2F5496"/>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634" b="1" i="0" u="none" strike="noStrike" cap="none">
                <a:solidFill>
                  <a:schemeClr val="lt1"/>
                </a:solidFill>
                <a:latin typeface="UTM Avo" panose="02040603050506020204" pitchFamily="18" charset="0"/>
                <a:sym typeface="Arial"/>
              </a:rPr>
              <a:t>Hoạt động quan sát </a:t>
            </a:r>
            <a:endParaRPr>
              <a:latin typeface="UTM Avo" panose="02040603050506020204" pitchFamily="18" charset="0"/>
            </a:endParaRPr>
          </a:p>
        </p:txBody>
      </p:sp>
      <p:sp>
        <p:nvSpPr>
          <p:cNvPr id="128" name="Google Shape;128;p6"/>
          <p:cNvSpPr txBox="1"/>
          <p:nvPr/>
        </p:nvSpPr>
        <p:spPr>
          <a:xfrm>
            <a:off x="2469212" y="2304882"/>
            <a:ext cx="8337715" cy="106550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108" b="0" i="0" u="none" strike="noStrike" cap="none">
                <a:solidFill>
                  <a:srgbClr val="000000"/>
                </a:solidFill>
                <a:latin typeface="UTM Avo" panose="02040603050506020204" pitchFamily="18" charset="0"/>
                <a:sym typeface="Arial"/>
              </a:rPr>
              <a:t>Quan sát </a:t>
            </a:r>
            <a:r>
              <a:rPr lang="en-US" sz="2108" b="1" i="0" u="none" strike="noStrike" cap="none">
                <a:solidFill>
                  <a:srgbClr val="000000"/>
                </a:solidFill>
                <a:latin typeface="UTM Avo" panose="02040603050506020204" pitchFamily="18" charset="0"/>
                <a:sym typeface="Arial"/>
              </a:rPr>
              <a:t>Sơ đồ vòng tuần hoàn của nước trong tự nhiên</a:t>
            </a:r>
            <a:r>
              <a:rPr lang="en-US" sz="2108" b="0" i="0" u="none" strike="noStrike" cap="none">
                <a:solidFill>
                  <a:srgbClr val="000000"/>
                </a:solidFill>
                <a:latin typeface="UTM Avo" panose="02040603050506020204" pitchFamily="18" charset="0"/>
                <a:sym typeface="Arial"/>
              </a:rPr>
              <a:t>, dựa vào những gợi ý SGK trang 12 rồi nói về sơ đồ:</a:t>
            </a:r>
            <a:endParaRPr sz="2108" b="0" i="0" u="none" strike="noStrike" cap="none">
              <a:solidFill>
                <a:srgbClr val="000000"/>
              </a:solidFill>
              <a:latin typeface="UTM Avo" panose="02040603050506020204" pitchFamily="18" charset="0"/>
              <a:sym typeface="Arial"/>
            </a:endParaRPr>
          </a:p>
        </p:txBody>
      </p:sp>
      <p:pic>
        <p:nvPicPr>
          <p:cNvPr id="129" name="Google Shape;129;p6"/>
          <p:cNvPicPr preferRelativeResize="0"/>
          <p:nvPr/>
        </p:nvPicPr>
        <p:blipFill rotWithShape="1">
          <a:blip r:embed="rId6">
            <a:alphaModFix/>
          </a:blip>
          <a:srcRect/>
          <a:stretch/>
        </p:blipFill>
        <p:spPr>
          <a:xfrm>
            <a:off x="1574363" y="2040075"/>
            <a:ext cx="913496" cy="1275183"/>
          </a:xfrm>
          <a:prstGeom prst="rect">
            <a:avLst/>
          </a:prstGeom>
          <a:noFill/>
          <a:ln>
            <a:noFill/>
          </a:ln>
        </p:spPr>
      </p:pic>
      <p:pic>
        <p:nvPicPr>
          <p:cNvPr id="130" name="Google Shape;130;p6"/>
          <p:cNvPicPr preferRelativeResize="0"/>
          <p:nvPr/>
        </p:nvPicPr>
        <p:blipFill rotWithShape="1">
          <a:blip r:embed="rId7">
            <a:alphaModFix/>
          </a:blip>
          <a:srcRect/>
          <a:stretch/>
        </p:blipFill>
        <p:spPr>
          <a:xfrm>
            <a:off x="3634648" y="3429000"/>
            <a:ext cx="5150199" cy="3313754"/>
          </a:xfrm>
          <a:prstGeom prst="rect">
            <a:avLst/>
          </a:prstGeom>
          <a:noFill/>
          <a:ln>
            <a:noFill/>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par>
                                <p:cTn id="8" presetID="10" presetClass="entr" presetSubtype="0"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fade">
                                      <p:cBhvr>
                                        <p:cTn id="10" dur="500"/>
                                        <p:tgtEl>
                                          <p:spTgt spid="12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0"/>
                                        </p:tgtEl>
                                        <p:attrNameLst>
                                          <p:attrName>style.visibility</p:attrName>
                                        </p:attrNameLst>
                                      </p:cBhvr>
                                      <p:to>
                                        <p:strVal val="visible"/>
                                      </p:to>
                                    </p:set>
                                    <p:animEffect transition="in" filter="fade">
                                      <p:cBhvr>
                                        <p:cTn id="14"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34"/>
        <p:cNvGrpSpPr/>
        <p:nvPr/>
      </p:nvGrpSpPr>
      <p:grpSpPr>
        <a:xfrm>
          <a:off x="0" y="0"/>
          <a:ext cx="0" cy="0"/>
          <a:chOff x="0" y="0"/>
          <a:chExt cx="0" cy="0"/>
        </a:xfrm>
      </p:grpSpPr>
      <p:sp>
        <p:nvSpPr>
          <p:cNvPr id="135" name="Google Shape;135;p7"/>
          <p:cNvSpPr/>
          <p:nvPr/>
        </p:nvSpPr>
        <p:spPr>
          <a:xfrm>
            <a:off x="713479" y="4807883"/>
            <a:ext cx="3511064" cy="1487982"/>
          </a:xfrm>
          <a:prstGeom prst="roundRect">
            <a:avLst>
              <a:gd name="adj" fmla="val 16667"/>
            </a:avLst>
          </a:prstGeom>
          <a:solidFill>
            <a:srgbClr val="A8D08C"/>
          </a:solidFill>
          <a:ln w="25400" cap="flat" cmpd="sng">
            <a:solidFill>
              <a:srgbClr val="A8D08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1896" b="0" i="0" u="none" strike="noStrike" cap="none">
                <a:solidFill>
                  <a:schemeClr val="dk1"/>
                </a:solidFill>
                <a:latin typeface="UTM Avo" panose="02040603050506020204" pitchFamily="18" charset="0"/>
                <a:sym typeface="Arial"/>
              </a:rPr>
              <a:t>Dưới sức nóng của Mặt Trời, nước trên bề mặt Trái Đất bay hơi vào không khí </a:t>
            </a:r>
            <a:endParaRPr sz="1476" b="0" i="0" u="none" strike="noStrike" cap="none">
              <a:solidFill>
                <a:schemeClr val="dk1"/>
              </a:solidFill>
              <a:latin typeface="UTM Avo" panose="02040603050506020204" pitchFamily="18" charset="0"/>
              <a:sym typeface="Arial"/>
            </a:endParaRPr>
          </a:p>
        </p:txBody>
      </p:sp>
      <p:sp>
        <p:nvSpPr>
          <p:cNvPr id="136" name="Google Shape;136;p7"/>
          <p:cNvSpPr/>
          <p:nvPr/>
        </p:nvSpPr>
        <p:spPr>
          <a:xfrm>
            <a:off x="4446302" y="2679588"/>
            <a:ext cx="3526746" cy="1701127"/>
          </a:xfrm>
          <a:prstGeom prst="roundRect">
            <a:avLst>
              <a:gd name="adj" fmla="val 16667"/>
            </a:avLst>
          </a:prstGeom>
          <a:solidFill>
            <a:srgbClr val="A8D08C"/>
          </a:solidFill>
          <a:ln w="25400" cap="flat" cmpd="sng">
            <a:solidFill>
              <a:srgbClr val="A8D08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1896" b="0" i="0" u="none" strike="noStrike" cap="none">
                <a:solidFill>
                  <a:schemeClr val="dk1"/>
                </a:solidFill>
                <a:latin typeface="UTM Avo" panose="02040603050506020204" pitchFamily="18" charset="0"/>
                <a:sym typeface="Arial"/>
              </a:rPr>
              <a:t>Hơi nước lên cao gặp lạnh ngưng tụ thành những giọt nước r</a:t>
            </a:r>
            <a:r>
              <a:rPr lang="en-US" sz="1896">
                <a:solidFill>
                  <a:schemeClr val="dk1"/>
                </a:solidFill>
                <a:latin typeface="UTM Avo" panose="02040603050506020204" pitchFamily="18" charset="0"/>
              </a:rPr>
              <a:t>ấ</a:t>
            </a:r>
            <a:r>
              <a:rPr lang="en-US" sz="1896" b="0" i="0" u="none" strike="noStrike" cap="none">
                <a:solidFill>
                  <a:schemeClr val="dk1"/>
                </a:solidFill>
                <a:latin typeface="UTM Avo" panose="02040603050506020204" pitchFamily="18" charset="0"/>
                <a:sym typeface="Arial"/>
              </a:rPr>
              <a:t>t nhỏ tạo thành những đám mây </a:t>
            </a:r>
            <a:endParaRPr sz="1476" b="0" i="0" u="none" strike="noStrike" cap="none">
              <a:solidFill>
                <a:schemeClr val="dk1"/>
              </a:solidFill>
              <a:latin typeface="UTM Avo" panose="02040603050506020204" pitchFamily="18" charset="0"/>
              <a:sym typeface="Arial"/>
            </a:endParaRPr>
          </a:p>
        </p:txBody>
      </p:sp>
      <p:sp>
        <p:nvSpPr>
          <p:cNvPr id="137" name="Google Shape;137;p7"/>
          <p:cNvSpPr/>
          <p:nvPr/>
        </p:nvSpPr>
        <p:spPr>
          <a:xfrm>
            <a:off x="7990863" y="4616722"/>
            <a:ext cx="3934369" cy="1780934"/>
          </a:xfrm>
          <a:prstGeom prst="roundRect">
            <a:avLst>
              <a:gd name="adj" fmla="val 16667"/>
            </a:avLst>
          </a:prstGeom>
          <a:solidFill>
            <a:srgbClr val="A8D08C"/>
          </a:solidFill>
          <a:ln w="25400" cap="flat" cmpd="sng">
            <a:solidFill>
              <a:srgbClr val="A8D08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1896" b="0" i="0" u="none" strike="noStrike" cap="none">
                <a:solidFill>
                  <a:schemeClr val="dk1"/>
                </a:solidFill>
                <a:latin typeface="UTM Avo" panose="02040603050506020204" pitchFamily="18" charset="0"/>
                <a:sym typeface="Arial"/>
              </a:rPr>
              <a:t>Các giọt nước trong đám mây hợp lại thành những giọt nước lớn hơn rơi xuống bề mặt Trái Đất tạo thành mưa. </a:t>
            </a:r>
            <a:endParaRPr sz="1476" b="0" i="0" u="none" strike="noStrike" cap="none">
              <a:solidFill>
                <a:schemeClr val="dk1"/>
              </a:solidFill>
              <a:latin typeface="UTM Avo" panose="02040603050506020204" pitchFamily="18" charset="0"/>
              <a:sym typeface="Arial"/>
            </a:endParaRPr>
          </a:p>
        </p:txBody>
      </p:sp>
      <p:sp>
        <p:nvSpPr>
          <p:cNvPr id="138" name="Google Shape;138;p7"/>
          <p:cNvSpPr/>
          <p:nvPr/>
        </p:nvSpPr>
        <p:spPr>
          <a:xfrm rot="-2344376">
            <a:off x="2884784" y="3732684"/>
            <a:ext cx="1285196" cy="629168"/>
          </a:xfrm>
          <a:prstGeom prst="rightArrow">
            <a:avLst>
              <a:gd name="adj1" fmla="val 50000"/>
              <a:gd name="adj2" fmla="val 50000"/>
            </a:avLst>
          </a:prstGeom>
          <a:solidFill>
            <a:srgbClr val="2F5496"/>
          </a:solidFill>
          <a:ln w="25400" cap="flat" cmpd="sng">
            <a:solidFill>
              <a:srgbClr val="1E4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76" b="0" i="0" u="none" strike="noStrike" cap="none">
              <a:solidFill>
                <a:srgbClr val="FDF5ED"/>
              </a:solidFill>
              <a:latin typeface="UTM Avo" panose="02040603050506020204" pitchFamily="18" charset="0"/>
              <a:sym typeface="Arial"/>
            </a:endParaRPr>
          </a:p>
        </p:txBody>
      </p:sp>
      <p:sp>
        <p:nvSpPr>
          <p:cNvPr id="139" name="Google Shape;139;p7"/>
          <p:cNvSpPr/>
          <p:nvPr/>
        </p:nvSpPr>
        <p:spPr>
          <a:xfrm rot="10800000" flipH="1">
            <a:off x="5341060" y="1859117"/>
            <a:ext cx="1889890" cy="662564"/>
          </a:xfrm>
          <a:prstGeom prst="rightArrow">
            <a:avLst>
              <a:gd name="adj1" fmla="val 50000"/>
              <a:gd name="adj2" fmla="val 50000"/>
            </a:avLst>
          </a:prstGeom>
          <a:solidFill>
            <a:srgbClr val="2F5496"/>
          </a:solidFill>
          <a:ln w="25400" cap="flat" cmpd="sng">
            <a:solidFill>
              <a:srgbClr val="1E4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76" b="0" i="0" u="none" strike="noStrike" cap="none">
              <a:solidFill>
                <a:srgbClr val="FDF5ED"/>
              </a:solidFill>
              <a:latin typeface="UTM Avo" panose="02040603050506020204" pitchFamily="18" charset="0"/>
              <a:sym typeface="Arial"/>
            </a:endParaRPr>
          </a:p>
        </p:txBody>
      </p:sp>
      <p:pic>
        <p:nvPicPr>
          <p:cNvPr id="140" name="Google Shape;140;p7"/>
          <p:cNvPicPr preferRelativeResize="0"/>
          <p:nvPr/>
        </p:nvPicPr>
        <p:blipFill rotWithShape="1">
          <a:blip r:embed="rId5">
            <a:alphaModFix/>
          </a:blip>
          <a:srcRect/>
          <a:stretch/>
        </p:blipFill>
        <p:spPr>
          <a:xfrm>
            <a:off x="4764980" y="4696529"/>
            <a:ext cx="2889389" cy="1701127"/>
          </a:xfrm>
          <a:prstGeom prst="rect">
            <a:avLst/>
          </a:prstGeom>
          <a:noFill/>
          <a:ln>
            <a:noFill/>
          </a:ln>
        </p:spPr>
      </p:pic>
      <p:pic>
        <p:nvPicPr>
          <p:cNvPr id="141" name="Google Shape;141;p7"/>
          <p:cNvPicPr preferRelativeResize="0"/>
          <p:nvPr/>
        </p:nvPicPr>
        <p:blipFill rotWithShape="1">
          <a:blip r:embed="rId6">
            <a:alphaModFix/>
          </a:blip>
          <a:srcRect/>
          <a:stretch/>
        </p:blipFill>
        <p:spPr>
          <a:xfrm>
            <a:off x="7677828" y="599644"/>
            <a:ext cx="4514172" cy="1518403"/>
          </a:xfrm>
          <a:prstGeom prst="rect">
            <a:avLst/>
          </a:prstGeom>
          <a:noFill/>
          <a:ln>
            <a:noFill/>
          </a:ln>
        </p:spPr>
      </p:pic>
      <p:pic>
        <p:nvPicPr>
          <p:cNvPr id="142" name="Google Shape;142;p7"/>
          <p:cNvPicPr preferRelativeResize="0"/>
          <p:nvPr/>
        </p:nvPicPr>
        <p:blipFill rotWithShape="1">
          <a:blip r:embed="rId7">
            <a:alphaModFix/>
          </a:blip>
          <a:srcRect/>
          <a:stretch/>
        </p:blipFill>
        <p:spPr>
          <a:xfrm>
            <a:off x="523474" y="1740776"/>
            <a:ext cx="2226843" cy="2168390"/>
          </a:xfrm>
          <a:prstGeom prst="rect">
            <a:avLst/>
          </a:prstGeom>
          <a:noFill/>
          <a:ln>
            <a:noFill/>
          </a:ln>
        </p:spPr>
      </p:pic>
      <p:sp>
        <p:nvSpPr>
          <p:cNvPr id="143" name="Google Shape;143;p7"/>
          <p:cNvSpPr/>
          <p:nvPr/>
        </p:nvSpPr>
        <p:spPr>
          <a:xfrm rot="2706833">
            <a:off x="8228574" y="3594583"/>
            <a:ext cx="1285196" cy="629168"/>
          </a:xfrm>
          <a:prstGeom prst="rightArrow">
            <a:avLst>
              <a:gd name="adj1" fmla="val 50000"/>
              <a:gd name="adj2" fmla="val 50000"/>
            </a:avLst>
          </a:prstGeom>
          <a:solidFill>
            <a:srgbClr val="2F5496"/>
          </a:solidFill>
          <a:ln w="25400" cap="flat" cmpd="sng">
            <a:solidFill>
              <a:srgbClr val="1E4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76" b="0" i="0" u="none" strike="noStrike" cap="none">
              <a:solidFill>
                <a:srgbClr val="FDF5ED"/>
              </a:solidFill>
              <a:latin typeface="UTM Avo" panose="02040603050506020204" pitchFamily="18" charset="0"/>
              <a:sym typeface="Arial"/>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500"/>
                                        <p:tgtEl>
                                          <p:spTgt spid="1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500"/>
                                        <p:tgtEl>
                                          <p:spTgt spid="1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
                                        </p:tgtEl>
                                        <p:attrNameLst>
                                          <p:attrName>style.visibility</p:attrName>
                                        </p:attrNameLst>
                                      </p:cBhvr>
                                      <p:to>
                                        <p:strVal val="visible"/>
                                      </p:to>
                                    </p:set>
                                    <p:animEffect transition="in" filter="fade">
                                      <p:cBhvr>
                                        <p:cTn id="22" dur="500"/>
                                        <p:tgtEl>
                                          <p:spTgt spid="1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
                                        </p:tgtEl>
                                        <p:attrNameLst>
                                          <p:attrName>style.visibility</p:attrName>
                                        </p:attrNameLst>
                                      </p:cBhvr>
                                      <p:to>
                                        <p:strVal val="visible"/>
                                      </p:to>
                                    </p:set>
                                    <p:animEffect transition="in" filter="fade">
                                      <p:cBhvr>
                                        <p:cTn id="27" dur="500"/>
                                        <p:tgtEl>
                                          <p:spTgt spid="1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7"/>
                                        </p:tgtEl>
                                        <p:attrNameLst>
                                          <p:attrName>style.visibility</p:attrName>
                                        </p:attrNameLst>
                                      </p:cBhvr>
                                      <p:to>
                                        <p:strVal val="visible"/>
                                      </p:to>
                                    </p:set>
                                    <p:animEffect transition="in" filter="fade">
                                      <p:cBhvr>
                                        <p:cTn id="3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8"/>
          <p:cNvPicPr preferRelativeResize="0"/>
          <p:nvPr/>
        </p:nvPicPr>
        <p:blipFill rotWithShape="1">
          <a:blip r:embed="rId4">
            <a:alphaModFix/>
          </a:blip>
          <a:srcRect t="1751"/>
          <a:stretch/>
        </p:blipFill>
        <p:spPr>
          <a:xfrm>
            <a:off x="-40923" y="0"/>
            <a:ext cx="12232923" cy="6870283"/>
          </a:xfrm>
          <a:prstGeom prst="rect">
            <a:avLst/>
          </a:prstGeom>
          <a:noFill/>
          <a:ln>
            <a:noFill/>
          </a:ln>
        </p:spPr>
      </p:pic>
      <p:pic>
        <p:nvPicPr>
          <p:cNvPr id="149" name="Google Shape;149;p8"/>
          <p:cNvPicPr preferRelativeResize="0"/>
          <p:nvPr/>
        </p:nvPicPr>
        <p:blipFill rotWithShape="1">
          <a:blip r:embed="rId5">
            <a:alphaModFix/>
          </a:blip>
          <a:srcRect/>
          <a:stretch/>
        </p:blipFill>
        <p:spPr>
          <a:xfrm>
            <a:off x="4634114" y="777936"/>
            <a:ext cx="1546592" cy="566541"/>
          </a:xfrm>
          <a:prstGeom prst="rect">
            <a:avLst/>
          </a:prstGeom>
          <a:noFill/>
          <a:ln>
            <a:noFill/>
          </a:ln>
        </p:spPr>
      </p:pic>
      <p:pic>
        <p:nvPicPr>
          <p:cNvPr id="150" name="Google Shape;150;p8"/>
          <p:cNvPicPr preferRelativeResize="0"/>
          <p:nvPr/>
        </p:nvPicPr>
        <p:blipFill rotWithShape="1">
          <a:blip r:embed="rId5">
            <a:alphaModFix/>
          </a:blip>
          <a:srcRect/>
          <a:stretch/>
        </p:blipFill>
        <p:spPr>
          <a:xfrm flipH="1">
            <a:off x="2274714" y="2482009"/>
            <a:ext cx="1979627" cy="725170"/>
          </a:xfrm>
          <a:prstGeom prst="rect">
            <a:avLst/>
          </a:prstGeom>
          <a:noFill/>
          <a:ln>
            <a:noFill/>
          </a:ln>
        </p:spPr>
      </p:pic>
      <p:sp>
        <p:nvSpPr>
          <p:cNvPr id="151" name="Google Shape;151;p8"/>
          <p:cNvSpPr txBox="1"/>
          <p:nvPr/>
        </p:nvSpPr>
        <p:spPr>
          <a:xfrm>
            <a:off x="5231832" y="861289"/>
            <a:ext cx="2266133" cy="13135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268" b="1" i="0" u="none" strike="noStrike" cap="none">
                <a:solidFill>
                  <a:srgbClr val="F5C063"/>
                </a:solidFill>
                <a:latin typeface="UTM Avo" panose="02040603050506020204" pitchFamily="18" charset="0"/>
                <a:sym typeface="Arial"/>
              </a:rPr>
              <a:t>TRÒ CHƠI</a:t>
            </a:r>
            <a:endParaRPr>
              <a:latin typeface="UTM Avo" panose="02040603050506020204" pitchFamily="18" charset="0"/>
            </a:endParaRPr>
          </a:p>
        </p:txBody>
      </p:sp>
      <p:pic>
        <p:nvPicPr>
          <p:cNvPr id="152" name="Google Shape;152;p8"/>
          <p:cNvPicPr preferRelativeResize="0"/>
          <p:nvPr/>
        </p:nvPicPr>
        <p:blipFill rotWithShape="1">
          <a:blip r:embed="rId5">
            <a:alphaModFix/>
          </a:blip>
          <a:srcRect/>
          <a:stretch/>
        </p:blipFill>
        <p:spPr>
          <a:xfrm>
            <a:off x="8471768" y="771051"/>
            <a:ext cx="2289054" cy="838517"/>
          </a:xfrm>
          <a:prstGeom prst="rect">
            <a:avLst/>
          </a:prstGeom>
          <a:noFill/>
          <a:ln>
            <a:noFill/>
          </a:ln>
        </p:spPr>
      </p:pic>
      <p:pic>
        <p:nvPicPr>
          <p:cNvPr id="153" name="Google Shape;153;p8"/>
          <p:cNvPicPr preferRelativeResize="0"/>
          <p:nvPr/>
        </p:nvPicPr>
        <p:blipFill rotWithShape="1">
          <a:blip r:embed="rId5">
            <a:alphaModFix/>
          </a:blip>
          <a:srcRect/>
          <a:stretch/>
        </p:blipFill>
        <p:spPr>
          <a:xfrm flipH="1">
            <a:off x="-66575" y="467513"/>
            <a:ext cx="3117675" cy="1142055"/>
          </a:xfrm>
          <a:prstGeom prst="rect">
            <a:avLst/>
          </a:prstGeom>
          <a:noFill/>
          <a:ln>
            <a:noFill/>
          </a:ln>
        </p:spPr>
      </p:pic>
      <p:pic>
        <p:nvPicPr>
          <p:cNvPr id="154" name="Google Shape;154;p8"/>
          <p:cNvPicPr preferRelativeResize="0"/>
          <p:nvPr/>
        </p:nvPicPr>
        <p:blipFill rotWithShape="1">
          <a:blip r:embed="rId5">
            <a:alphaModFix/>
          </a:blip>
          <a:srcRect/>
          <a:stretch/>
        </p:blipFill>
        <p:spPr>
          <a:xfrm>
            <a:off x="7891835" y="2397503"/>
            <a:ext cx="1129767" cy="413852"/>
          </a:xfrm>
          <a:prstGeom prst="rect">
            <a:avLst/>
          </a:prstGeom>
          <a:noFill/>
          <a:ln>
            <a:noFill/>
          </a:ln>
        </p:spPr>
      </p:pic>
      <p:pic>
        <p:nvPicPr>
          <p:cNvPr id="155" name="Google Shape;155;p8"/>
          <p:cNvPicPr preferRelativeResize="0"/>
          <p:nvPr/>
        </p:nvPicPr>
        <p:blipFill rotWithShape="1">
          <a:blip r:embed="rId6">
            <a:alphaModFix/>
          </a:blip>
          <a:srcRect/>
          <a:stretch/>
        </p:blipFill>
        <p:spPr>
          <a:xfrm>
            <a:off x="3233319" y="1576730"/>
            <a:ext cx="2727815" cy="1474646"/>
          </a:xfrm>
          <a:prstGeom prst="rect">
            <a:avLst/>
          </a:prstGeom>
          <a:noFill/>
          <a:ln>
            <a:noFill/>
          </a:ln>
        </p:spPr>
      </p:pic>
      <p:pic>
        <p:nvPicPr>
          <p:cNvPr id="156" name="Google Shape;156;p8"/>
          <p:cNvPicPr preferRelativeResize="0"/>
          <p:nvPr/>
        </p:nvPicPr>
        <p:blipFill rotWithShape="1">
          <a:blip r:embed="rId7">
            <a:alphaModFix/>
          </a:blip>
          <a:srcRect/>
          <a:stretch/>
        </p:blipFill>
        <p:spPr>
          <a:xfrm>
            <a:off x="6231586" y="1668226"/>
            <a:ext cx="2572994" cy="1404198"/>
          </a:xfrm>
          <a:prstGeom prst="rect">
            <a:avLst/>
          </a:prstGeom>
          <a:noFill/>
          <a:ln>
            <a:noFill/>
          </a:ln>
        </p:spPr>
      </p:pic>
      <p:pic>
        <p:nvPicPr>
          <p:cNvPr id="157" name="Google Shape;157;p8"/>
          <p:cNvPicPr preferRelativeResize="0"/>
          <p:nvPr/>
        </p:nvPicPr>
        <p:blipFill rotWithShape="1">
          <a:blip r:embed="rId8">
            <a:alphaModFix/>
          </a:blip>
          <a:srcRect/>
          <a:stretch/>
        </p:blipFill>
        <p:spPr>
          <a:xfrm>
            <a:off x="2852728" y="3131082"/>
            <a:ext cx="6445620" cy="1537280"/>
          </a:xfrm>
          <a:prstGeom prst="rect">
            <a:avLst/>
          </a:prstGeom>
          <a:noFill/>
          <a:ln>
            <a:noFill/>
          </a:ln>
        </p:spPr>
      </p:pic>
      <p:pic>
        <p:nvPicPr>
          <p:cNvPr id="158" name="Google Shape;158;p8"/>
          <p:cNvPicPr preferRelativeResize="0"/>
          <p:nvPr/>
        </p:nvPicPr>
        <p:blipFill rotWithShape="1">
          <a:blip r:embed="rId9">
            <a:alphaModFix/>
          </a:blip>
          <a:srcRect/>
          <a:stretch/>
        </p:blipFill>
        <p:spPr>
          <a:xfrm>
            <a:off x="-1256531" y="349419"/>
            <a:ext cx="654909" cy="654909"/>
          </a:xfrm>
          <a:prstGeom prst="rect">
            <a:avLst/>
          </a:prstGeom>
          <a:noFill/>
          <a:ln>
            <a:noFill/>
          </a:ln>
        </p:spPr>
      </p:pic>
      <p:pic>
        <p:nvPicPr>
          <p:cNvPr id="159" name="Google Shape;159;p8">
            <a:hlinkClick r:id="" action="ppaction://hlinkshowjump?jump=nextslide"/>
          </p:cNvPr>
          <p:cNvPicPr preferRelativeResize="0"/>
          <p:nvPr/>
        </p:nvPicPr>
        <p:blipFill rotWithShape="1">
          <a:blip r:embed="rId10">
            <a:alphaModFix/>
          </a:blip>
          <a:srcRect/>
          <a:stretch/>
        </p:blipFill>
        <p:spPr>
          <a:xfrm>
            <a:off x="5531200" y="4748068"/>
            <a:ext cx="1667395" cy="612021"/>
          </a:xfrm>
          <a:prstGeom prst="rect">
            <a:avLst/>
          </a:prstGeom>
          <a:noFill/>
          <a:ln>
            <a:noFill/>
          </a:ln>
        </p:spPr>
      </p:pic>
      <p:sp>
        <p:nvSpPr>
          <p:cNvPr id="160" name="Google Shape;160;p8"/>
          <p:cNvSpPr txBox="1"/>
          <p:nvPr/>
        </p:nvSpPr>
        <p:spPr>
          <a:xfrm>
            <a:off x="-1261917" y="1147499"/>
            <a:ext cx="702115" cy="43768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422" b="0" i="0" u="none" strike="noStrike" cap="none">
                <a:solidFill>
                  <a:srgbClr val="7F7F7F"/>
                </a:solidFill>
                <a:latin typeface="UTM Avo" panose="02040603050506020204" pitchFamily="18" charset="0"/>
                <a:ea typeface="Oi"/>
                <a:cs typeface="Oi"/>
                <a:sym typeface="Oi"/>
              </a:rPr>
              <a:t>Nhạc nền</a:t>
            </a:r>
            <a:endParaRPr>
              <a:latin typeface="UTM Avo" panose="02040603050506020204" pitchFamily="18" charset="0"/>
            </a:endParaRPr>
          </a:p>
        </p:txBody>
      </p:sp>
      <p:pic>
        <p:nvPicPr>
          <p:cNvPr id="161" name="Google Shape;161;p8"/>
          <p:cNvPicPr preferRelativeResize="0"/>
          <p:nvPr/>
        </p:nvPicPr>
        <p:blipFill rotWithShape="1">
          <a:blip r:embed="rId11">
            <a:alphaModFix/>
          </a:blip>
          <a:srcRect/>
          <a:stretch/>
        </p:blipFill>
        <p:spPr>
          <a:xfrm>
            <a:off x="-40929" y="-4"/>
            <a:ext cx="914374" cy="914374"/>
          </a:xfrm>
          <a:prstGeom prst="rect">
            <a:avLst/>
          </a:prstGeom>
          <a:noFill/>
          <a:ln>
            <a:noFill/>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
                                        <p:tgtEl>
                                          <p:spTgt spid="158"/>
                                        </p:tgtEl>
                                      </p:cBhvr>
                                    </p:animEffect>
                                  </p:childTnLst>
                                </p:cTn>
                              </p:par>
                            </p:childTnLst>
                          </p:cTn>
                        </p:par>
                        <p:par>
                          <p:cTn id="8" fill="hold">
                            <p:stCondLst>
                              <p:cond delay="1"/>
                            </p:stCondLst>
                            <p:childTnLst>
                              <p:par>
                                <p:cTn id="9" presetID="2" presetClass="entr" presetSubtype="1"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 calcmode="lin" valueType="num">
                                      <p:cBhvr additive="base">
                                        <p:cTn id="11" dur="1000"/>
                                        <p:tgtEl>
                                          <p:spTgt spid="151"/>
                                        </p:tgtEl>
                                        <p:attrNameLst>
                                          <p:attrName>ppt_y</p:attrName>
                                        </p:attrNameLst>
                                      </p:cBhvr>
                                      <p:tavLst>
                                        <p:tav tm="0">
                                          <p:val>
                                            <p:strVal val="#ppt_y-1"/>
                                          </p:val>
                                        </p:tav>
                                        <p:tav tm="100000">
                                          <p:val>
                                            <p:strVal val="#ppt_y"/>
                                          </p:val>
                                        </p:tav>
                                      </p:tavLst>
                                    </p:anim>
                                  </p:childTnLst>
                                </p:cTn>
                              </p:par>
                            </p:childTnLst>
                          </p:cTn>
                        </p:par>
                        <p:par>
                          <p:cTn id="12" fill="hold">
                            <p:stCondLst>
                              <p:cond delay="1001"/>
                            </p:stCondLst>
                            <p:childTnLst>
                              <p:par>
                                <p:cTn id="13" presetID="2" presetClass="entr" presetSubtype="4" fill="hold" nodeType="afterEffect">
                                  <p:stCondLst>
                                    <p:cond delay="0"/>
                                  </p:stCondLst>
                                  <p:childTnLst>
                                    <p:set>
                                      <p:cBhvr>
                                        <p:cTn id="14" dur="1" fill="hold">
                                          <p:stCondLst>
                                            <p:cond delay="0"/>
                                          </p:stCondLst>
                                        </p:cTn>
                                        <p:tgtEl>
                                          <p:spTgt spid="155"/>
                                        </p:tgtEl>
                                        <p:attrNameLst>
                                          <p:attrName>style.visibility</p:attrName>
                                        </p:attrNameLst>
                                      </p:cBhvr>
                                      <p:to>
                                        <p:strVal val="visible"/>
                                      </p:to>
                                    </p:set>
                                    <p:anim calcmode="lin" valueType="num">
                                      <p:cBhvr additive="base">
                                        <p:cTn id="15" dur="1500"/>
                                        <p:tgtEl>
                                          <p:spTgt spid="155"/>
                                        </p:tgtEl>
                                        <p:attrNameLst>
                                          <p:attrName>ppt_y</p:attrName>
                                        </p:attrNameLst>
                                      </p:cBhvr>
                                      <p:tavLst>
                                        <p:tav tm="0">
                                          <p:val>
                                            <p:strVal val="#ppt_y+1"/>
                                          </p:val>
                                        </p:tav>
                                        <p:tav tm="100000">
                                          <p:val>
                                            <p:strVal val="#ppt_y"/>
                                          </p:val>
                                        </p:tav>
                                      </p:tavLst>
                                    </p:anim>
                                  </p:childTnLst>
                                </p:cTn>
                              </p:par>
                            </p:childTnLst>
                          </p:cTn>
                        </p:par>
                        <p:par>
                          <p:cTn id="16" fill="hold">
                            <p:stCondLst>
                              <p:cond delay="2501"/>
                            </p:stCondLst>
                            <p:childTnLst>
                              <p:par>
                                <p:cTn id="17" presetID="2" presetClass="entr" presetSubtype="4" fill="hold" nodeType="afterEffect">
                                  <p:stCondLst>
                                    <p:cond delay="0"/>
                                  </p:stCondLst>
                                  <p:childTnLst>
                                    <p:set>
                                      <p:cBhvr>
                                        <p:cTn id="18" dur="1" fill="hold">
                                          <p:stCondLst>
                                            <p:cond delay="0"/>
                                          </p:stCondLst>
                                        </p:cTn>
                                        <p:tgtEl>
                                          <p:spTgt spid="156"/>
                                        </p:tgtEl>
                                        <p:attrNameLst>
                                          <p:attrName>style.visibility</p:attrName>
                                        </p:attrNameLst>
                                      </p:cBhvr>
                                      <p:to>
                                        <p:strVal val="visible"/>
                                      </p:to>
                                    </p:set>
                                    <p:anim calcmode="lin" valueType="num">
                                      <p:cBhvr additive="base">
                                        <p:cTn id="19" dur="1500"/>
                                        <p:tgtEl>
                                          <p:spTgt spid="156"/>
                                        </p:tgtEl>
                                        <p:attrNameLst>
                                          <p:attrName>ppt_y</p:attrName>
                                        </p:attrNameLst>
                                      </p:cBhvr>
                                      <p:tavLst>
                                        <p:tav tm="0">
                                          <p:val>
                                            <p:strVal val="#ppt_y+1"/>
                                          </p:val>
                                        </p:tav>
                                        <p:tav tm="100000">
                                          <p:val>
                                            <p:strVal val="#ppt_y"/>
                                          </p:val>
                                        </p:tav>
                                      </p:tavLst>
                                    </p:anim>
                                  </p:childTnLst>
                                </p:cTn>
                              </p:par>
                            </p:childTnLst>
                          </p:cTn>
                        </p:par>
                        <p:par>
                          <p:cTn id="20" fill="hold">
                            <p:stCondLst>
                              <p:cond delay="4001"/>
                            </p:stCondLst>
                            <p:childTnLst>
                              <p:par>
                                <p:cTn id="21" presetID="2" presetClass="entr" presetSubtype="4" fill="hold" nodeType="afterEffect">
                                  <p:stCondLst>
                                    <p:cond delay="0"/>
                                  </p:stCondLst>
                                  <p:childTnLst>
                                    <p:set>
                                      <p:cBhvr>
                                        <p:cTn id="22" dur="1" fill="hold">
                                          <p:stCondLst>
                                            <p:cond delay="0"/>
                                          </p:stCondLst>
                                        </p:cTn>
                                        <p:tgtEl>
                                          <p:spTgt spid="157"/>
                                        </p:tgtEl>
                                        <p:attrNameLst>
                                          <p:attrName>style.visibility</p:attrName>
                                        </p:attrNameLst>
                                      </p:cBhvr>
                                      <p:to>
                                        <p:strVal val="visible"/>
                                      </p:to>
                                    </p:set>
                                    <p:anim calcmode="lin" valueType="num">
                                      <p:cBhvr additive="base">
                                        <p:cTn id="23" dur="1500"/>
                                        <p:tgtEl>
                                          <p:spTgt spid="157"/>
                                        </p:tgtEl>
                                        <p:attrNameLst>
                                          <p:attrName>ppt_y</p:attrName>
                                        </p:attrNameLst>
                                      </p:cBhvr>
                                      <p:tavLst>
                                        <p:tav tm="0">
                                          <p:val>
                                            <p:strVal val="#ppt_y+1"/>
                                          </p:val>
                                        </p:tav>
                                        <p:tav tm="100000">
                                          <p:val>
                                            <p:strVal val="#ppt_y"/>
                                          </p:val>
                                        </p:tav>
                                      </p:tavLst>
                                    </p:anim>
                                  </p:childTnLst>
                                </p:cTn>
                              </p:par>
                            </p:childTnLst>
                          </p:cTn>
                        </p:par>
                        <p:par>
                          <p:cTn id="24" fill="hold">
                            <p:stCondLst>
                              <p:cond delay="5501"/>
                            </p:stCondLst>
                            <p:childTnLst>
                              <p:par>
                                <p:cTn id="25" presetID="23" presetClass="entr" presetSubtype="16" fill="hold" nodeType="afterEffect">
                                  <p:stCondLst>
                                    <p:cond delay="0"/>
                                  </p:stCondLst>
                                  <p:childTnLst>
                                    <p:set>
                                      <p:cBhvr>
                                        <p:cTn id="26" dur="1" fill="hold">
                                          <p:stCondLst>
                                            <p:cond delay="0"/>
                                          </p:stCondLst>
                                        </p:cTn>
                                        <p:tgtEl>
                                          <p:spTgt spid="159"/>
                                        </p:tgtEl>
                                        <p:attrNameLst>
                                          <p:attrName>style.visibility</p:attrName>
                                        </p:attrNameLst>
                                      </p:cBhvr>
                                      <p:to>
                                        <p:strVal val="visible"/>
                                      </p:to>
                                    </p:set>
                                    <p:anim calcmode="lin" valueType="num">
                                      <p:cBhvr additive="base">
                                        <p:cTn id="27" dur="500"/>
                                        <p:tgtEl>
                                          <p:spTgt spid="159"/>
                                        </p:tgtEl>
                                        <p:attrNameLst>
                                          <p:attrName>ppt_w</p:attrName>
                                        </p:attrNameLst>
                                      </p:cBhvr>
                                      <p:tavLst>
                                        <p:tav tm="0">
                                          <p:val>
                                            <p:strVal val="0"/>
                                          </p:val>
                                        </p:tav>
                                        <p:tav tm="100000">
                                          <p:val>
                                            <p:strVal val="#ppt_w"/>
                                          </p:val>
                                        </p:tav>
                                      </p:tavLst>
                                    </p:anim>
                                    <p:anim calcmode="lin" valueType="num">
                                      <p:cBhvr additive="base">
                                        <p:cTn id="28" dur="500"/>
                                        <p:tgtEl>
                                          <p:spTgt spid="159"/>
                                        </p:tgtEl>
                                        <p:attrNameLst>
                                          <p:attrName>ppt_h</p:attrName>
                                        </p:attrNameLst>
                                      </p:cBhvr>
                                      <p:tavLst>
                                        <p:tav tm="0">
                                          <p:val>
                                            <p:strVal val="0"/>
                                          </p:val>
                                        </p:tav>
                                        <p:tav tm="100000">
                                          <p:val>
                                            <p:strVal val="#ppt_h"/>
                                          </p:val>
                                        </p:tav>
                                      </p:tavLst>
                                    </p:anim>
                                  </p:childTnLst>
                                </p:cTn>
                              </p:par>
                              <p:par>
                                <p:cTn id="29" presetID="10" presetClass="entr" presetSubtype="0" fill="hold" nodeType="with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500"/>
                                        <p:tgtEl>
                                          <p:spTgt spid="152"/>
                                        </p:tgtEl>
                                      </p:cBhvr>
                                    </p:animEffect>
                                  </p:childTnLst>
                                </p:cTn>
                              </p:par>
                              <p:par>
                                <p:cTn id="32" presetID="10" presetClass="entr" presetSubtype="0" fill="hold" nodeType="withEffect">
                                  <p:stCondLst>
                                    <p:cond delay="0"/>
                                  </p:stCondLst>
                                  <p:childTnLst>
                                    <p:set>
                                      <p:cBhvr>
                                        <p:cTn id="33" dur="1" fill="hold">
                                          <p:stCondLst>
                                            <p:cond delay="0"/>
                                          </p:stCondLst>
                                        </p:cTn>
                                        <p:tgtEl>
                                          <p:spTgt spid="153"/>
                                        </p:tgtEl>
                                        <p:attrNameLst>
                                          <p:attrName>style.visibility</p:attrName>
                                        </p:attrNameLst>
                                      </p:cBhvr>
                                      <p:to>
                                        <p:strVal val="visible"/>
                                      </p:to>
                                    </p:set>
                                    <p:animEffect transition="in" filter="fade">
                                      <p:cBhvr>
                                        <p:cTn id="34" dur="500"/>
                                        <p:tgtEl>
                                          <p:spTgt spid="153"/>
                                        </p:tgtEl>
                                      </p:cBhvr>
                                    </p:animEffect>
                                  </p:childTnLst>
                                </p:cTn>
                              </p:par>
                              <p:par>
                                <p:cTn id="35" presetID="10" presetClass="entr" presetSubtype="0" fill="hold" nodeType="with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fade">
                                      <p:cBhvr>
                                        <p:cTn id="37" dur="500"/>
                                        <p:tgtEl>
                                          <p:spTgt spid="150"/>
                                        </p:tgtEl>
                                      </p:cBhvr>
                                    </p:animEffect>
                                  </p:childTnLst>
                                </p:cTn>
                              </p:par>
                              <p:par>
                                <p:cTn id="38" presetID="10" presetClass="entr" presetSubtype="0" fill="hold" nodeType="withEffect">
                                  <p:stCondLst>
                                    <p:cond delay="0"/>
                                  </p:stCondLst>
                                  <p:childTnLst>
                                    <p:set>
                                      <p:cBhvr>
                                        <p:cTn id="39" dur="1" fill="hold">
                                          <p:stCondLst>
                                            <p:cond delay="0"/>
                                          </p:stCondLst>
                                        </p:cTn>
                                        <p:tgtEl>
                                          <p:spTgt spid="154"/>
                                        </p:tgtEl>
                                        <p:attrNameLst>
                                          <p:attrName>style.visibility</p:attrName>
                                        </p:attrNameLst>
                                      </p:cBhvr>
                                      <p:to>
                                        <p:strVal val="visible"/>
                                      </p:to>
                                    </p:set>
                                    <p:animEffect transition="in" filter="fade">
                                      <p:cBhvr>
                                        <p:cTn id="40" dur="500"/>
                                        <p:tgtEl>
                                          <p:spTgt spid="154"/>
                                        </p:tgtEl>
                                      </p:cBhvr>
                                    </p:animEffect>
                                  </p:childTnLst>
                                </p:cTn>
                              </p:par>
                              <p:par>
                                <p:cTn id="41" presetID="10" presetClass="entr" presetSubtype="0" fill="hold" nodeType="withEffect">
                                  <p:stCondLst>
                                    <p:cond delay="0"/>
                                  </p:stCondLst>
                                  <p:childTnLst>
                                    <p:set>
                                      <p:cBhvr>
                                        <p:cTn id="42" dur="1" fill="hold">
                                          <p:stCondLst>
                                            <p:cond delay="0"/>
                                          </p:stCondLst>
                                        </p:cTn>
                                        <p:tgtEl>
                                          <p:spTgt spid="149"/>
                                        </p:tgtEl>
                                        <p:attrNameLst>
                                          <p:attrName>style.visibility</p:attrName>
                                        </p:attrNameLst>
                                      </p:cBhvr>
                                      <p:to>
                                        <p:strVal val="visible"/>
                                      </p:to>
                                    </p:set>
                                    <p:animEffect transition="in" filter="fade">
                                      <p:cBhvr>
                                        <p:cTn id="43"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65"/>
        <p:cNvGrpSpPr/>
        <p:nvPr/>
      </p:nvGrpSpPr>
      <p:grpSpPr>
        <a:xfrm>
          <a:off x="0" y="0"/>
          <a:ext cx="0" cy="0"/>
          <a:chOff x="0" y="0"/>
          <a:chExt cx="0" cy="0"/>
        </a:xfrm>
      </p:grpSpPr>
      <p:grpSp>
        <p:nvGrpSpPr>
          <p:cNvPr id="167" name="Google Shape;167;p9"/>
          <p:cNvGrpSpPr/>
          <p:nvPr/>
        </p:nvGrpSpPr>
        <p:grpSpPr>
          <a:xfrm>
            <a:off x="2346492" y="816486"/>
            <a:ext cx="7499015" cy="2160762"/>
            <a:chOff x="2434106" y="246185"/>
            <a:chExt cx="9486901" cy="3182815"/>
          </a:xfrm>
        </p:grpSpPr>
        <p:pic>
          <p:nvPicPr>
            <p:cNvPr id="168" name="Google Shape;168;p9"/>
            <p:cNvPicPr preferRelativeResize="0"/>
            <p:nvPr/>
          </p:nvPicPr>
          <p:blipFill rotWithShape="1">
            <a:blip r:embed="rId5">
              <a:alphaModFix/>
            </a:blip>
            <a:srcRect/>
            <a:stretch/>
          </p:blipFill>
          <p:spPr>
            <a:xfrm>
              <a:off x="2434106" y="246185"/>
              <a:ext cx="9486901" cy="3182815"/>
            </a:xfrm>
            <a:prstGeom prst="rect">
              <a:avLst/>
            </a:prstGeom>
            <a:noFill/>
            <a:ln>
              <a:noFill/>
            </a:ln>
          </p:spPr>
        </p:pic>
        <p:sp>
          <p:nvSpPr>
            <p:cNvPr id="169" name="Google Shape;169;p9"/>
            <p:cNvSpPr txBox="1"/>
            <p:nvPr/>
          </p:nvSpPr>
          <p:spPr>
            <a:xfrm>
              <a:off x="2814598" y="1054478"/>
              <a:ext cx="8660778" cy="1720488"/>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530" b="0" i="0" u="none" strike="noStrike" cap="none">
                  <a:solidFill>
                    <a:srgbClr val="000000"/>
                  </a:solidFill>
                  <a:latin typeface="UTM Avo" panose="02040603050506020204" pitchFamily="18" charset="0"/>
                  <a:sym typeface="Arial"/>
                </a:rPr>
                <a:t>Những đám mây hình thành do nước xảy ra hiện tượng nào sau đây?</a:t>
              </a:r>
              <a:endParaRPr>
                <a:latin typeface="UTM Avo" panose="02040603050506020204" pitchFamily="18" charset="0"/>
              </a:endParaRPr>
            </a:p>
          </p:txBody>
        </p:sp>
      </p:grpSp>
      <p:pic>
        <p:nvPicPr>
          <p:cNvPr id="170" name="Google Shape;170;p9"/>
          <p:cNvPicPr preferRelativeResize="0"/>
          <p:nvPr/>
        </p:nvPicPr>
        <p:blipFill rotWithShape="1">
          <a:blip r:embed="rId6">
            <a:alphaModFix/>
          </a:blip>
          <a:srcRect/>
          <a:stretch/>
        </p:blipFill>
        <p:spPr>
          <a:xfrm>
            <a:off x="897458" y="849838"/>
            <a:ext cx="1445593" cy="1125428"/>
          </a:xfrm>
          <a:prstGeom prst="rect">
            <a:avLst/>
          </a:prstGeom>
          <a:noFill/>
          <a:ln>
            <a:noFill/>
          </a:ln>
        </p:spPr>
      </p:pic>
      <p:pic>
        <p:nvPicPr>
          <p:cNvPr id="171" name="Google Shape;171;p9"/>
          <p:cNvPicPr preferRelativeResize="0"/>
          <p:nvPr/>
        </p:nvPicPr>
        <p:blipFill rotWithShape="1">
          <a:blip r:embed="rId7">
            <a:alphaModFix amt="67000"/>
          </a:blip>
          <a:srcRect/>
          <a:stretch/>
        </p:blipFill>
        <p:spPr>
          <a:xfrm>
            <a:off x="981373" y="1797803"/>
            <a:ext cx="1280304" cy="3520835"/>
          </a:xfrm>
          <a:prstGeom prst="rect">
            <a:avLst/>
          </a:prstGeom>
          <a:noFill/>
          <a:ln>
            <a:noFill/>
          </a:ln>
        </p:spPr>
      </p:pic>
      <p:pic>
        <p:nvPicPr>
          <p:cNvPr id="172" name="Google Shape;172;p9"/>
          <p:cNvPicPr preferRelativeResize="0"/>
          <p:nvPr/>
        </p:nvPicPr>
        <p:blipFill rotWithShape="1">
          <a:blip r:embed="rId8">
            <a:alphaModFix/>
          </a:blip>
          <a:srcRect/>
          <a:stretch/>
        </p:blipFill>
        <p:spPr>
          <a:xfrm>
            <a:off x="1003876" y="4079388"/>
            <a:ext cx="1170323" cy="1204661"/>
          </a:xfrm>
          <a:prstGeom prst="rect">
            <a:avLst/>
          </a:prstGeom>
          <a:noFill/>
          <a:ln>
            <a:noFill/>
          </a:ln>
        </p:spPr>
      </p:pic>
      <p:pic>
        <p:nvPicPr>
          <p:cNvPr id="173" name="Google Shape;173;p9"/>
          <p:cNvPicPr preferRelativeResize="0"/>
          <p:nvPr/>
        </p:nvPicPr>
        <p:blipFill rotWithShape="1">
          <a:blip r:embed="rId9">
            <a:alphaModFix/>
          </a:blip>
          <a:srcRect/>
          <a:stretch/>
        </p:blipFill>
        <p:spPr>
          <a:xfrm>
            <a:off x="1053853" y="4090663"/>
            <a:ext cx="1070368" cy="1182111"/>
          </a:xfrm>
          <a:prstGeom prst="rect">
            <a:avLst/>
          </a:prstGeom>
          <a:noFill/>
          <a:ln>
            <a:noFill/>
          </a:ln>
        </p:spPr>
      </p:pic>
      <p:pic>
        <p:nvPicPr>
          <p:cNvPr id="174" name="Google Shape;174;p9"/>
          <p:cNvPicPr preferRelativeResize="0"/>
          <p:nvPr/>
        </p:nvPicPr>
        <p:blipFill rotWithShape="1">
          <a:blip r:embed="rId10">
            <a:alphaModFix/>
          </a:blip>
          <a:srcRect/>
          <a:stretch/>
        </p:blipFill>
        <p:spPr>
          <a:xfrm>
            <a:off x="1054001" y="4040360"/>
            <a:ext cx="1070073" cy="1282716"/>
          </a:xfrm>
          <a:prstGeom prst="rect">
            <a:avLst/>
          </a:prstGeom>
          <a:noFill/>
          <a:ln>
            <a:noFill/>
          </a:ln>
        </p:spPr>
      </p:pic>
      <p:pic>
        <p:nvPicPr>
          <p:cNvPr id="175" name="Google Shape;175;p9"/>
          <p:cNvPicPr preferRelativeResize="0"/>
          <p:nvPr/>
        </p:nvPicPr>
        <p:blipFill rotWithShape="1">
          <a:blip r:embed="rId11">
            <a:alphaModFix/>
          </a:blip>
          <a:srcRect/>
          <a:stretch/>
        </p:blipFill>
        <p:spPr>
          <a:xfrm>
            <a:off x="-1032749" y="1423505"/>
            <a:ext cx="385241" cy="385241"/>
          </a:xfrm>
          <a:prstGeom prst="rect">
            <a:avLst/>
          </a:prstGeom>
          <a:noFill/>
          <a:ln>
            <a:noFill/>
          </a:ln>
        </p:spPr>
      </p:pic>
      <p:grpSp>
        <p:nvGrpSpPr>
          <p:cNvPr id="176" name="Google Shape;176;p9"/>
          <p:cNvGrpSpPr/>
          <p:nvPr/>
        </p:nvGrpSpPr>
        <p:grpSpPr>
          <a:xfrm>
            <a:off x="2364924" y="3059907"/>
            <a:ext cx="3697522" cy="1225152"/>
            <a:chOff x="2256516" y="3433557"/>
            <a:chExt cx="4677684" cy="1549923"/>
          </a:xfrm>
        </p:grpSpPr>
        <p:sp>
          <p:nvSpPr>
            <p:cNvPr id="177" name="Google Shape;177;p9"/>
            <p:cNvSpPr/>
            <p:nvPr/>
          </p:nvSpPr>
          <p:spPr>
            <a:xfrm>
              <a:off x="2590800" y="364236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530" b="0" i="0" u="none" strike="noStrike" cap="none">
                <a:solidFill>
                  <a:srgbClr val="000000"/>
                </a:solidFill>
                <a:latin typeface="UTM Avo" panose="02040603050506020204" pitchFamily="18" charset="0"/>
                <a:sym typeface="Arial"/>
              </a:endParaRPr>
            </a:p>
          </p:txBody>
        </p:sp>
        <p:pic>
          <p:nvPicPr>
            <p:cNvPr id="178" name="Google Shape;178;p9"/>
            <p:cNvPicPr preferRelativeResize="0"/>
            <p:nvPr/>
          </p:nvPicPr>
          <p:blipFill rotWithShape="1">
            <a:blip r:embed="rId12">
              <a:alphaModFix/>
            </a:blip>
            <a:srcRect/>
            <a:stretch/>
          </p:blipFill>
          <p:spPr>
            <a:xfrm>
              <a:off x="2256516" y="3433557"/>
              <a:ext cx="1154488" cy="1549923"/>
            </a:xfrm>
            <a:prstGeom prst="rect">
              <a:avLst/>
            </a:prstGeom>
            <a:noFill/>
            <a:ln>
              <a:noFill/>
            </a:ln>
          </p:spPr>
        </p:pic>
        <p:sp>
          <p:nvSpPr>
            <p:cNvPr id="179" name="Google Shape;179;p9"/>
            <p:cNvSpPr txBox="1"/>
            <p:nvPr/>
          </p:nvSpPr>
          <p:spPr>
            <a:xfrm>
              <a:off x="4176205" y="4046882"/>
              <a:ext cx="1447947" cy="4925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530" b="0" i="0" u="none" strike="noStrike" cap="none">
                  <a:solidFill>
                    <a:srgbClr val="000000"/>
                  </a:solidFill>
                  <a:latin typeface="UTM Avo" panose="02040603050506020204" pitchFamily="18" charset="0"/>
                  <a:sym typeface="Arial"/>
                </a:rPr>
                <a:t>Bay hơi</a:t>
              </a:r>
              <a:endParaRPr sz="2530" b="0" i="0" u="none" strike="noStrike" cap="none">
                <a:solidFill>
                  <a:srgbClr val="000000"/>
                </a:solidFill>
                <a:latin typeface="UTM Avo" panose="02040603050506020204" pitchFamily="18" charset="0"/>
                <a:sym typeface="Arial"/>
              </a:endParaRPr>
            </a:p>
          </p:txBody>
        </p:sp>
      </p:grpSp>
      <p:grpSp>
        <p:nvGrpSpPr>
          <p:cNvPr id="180" name="Google Shape;180;p9"/>
          <p:cNvGrpSpPr/>
          <p:nvPr/>
        </p:nvGrpSpPr>
        <p:grpSpPr>
          <a:xfrm>
            <a:off x="6246769" y="3000377"/>
            <a:ext cx="3610359" cy="1326620"/>
            <a:chOff x="7167386" y="3353692"/>
            <a:chExt cx="4567414" cy="1678288"/>
          </a:xfrm>
        </p:grpSpPr>
        <p:sp>
          <p:nvSpPr>
            <p:cNvPr id="181" name="Google Shape;181;p9"/>
            <p:cNvSpPr/>
            <p:nvPr/>
          </p:nvSpPr>
          <p:spPr>
            <a:xfrm>
              <a:off x="7391400" y="367284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530" b="0" i="0" u="none" strike="noStrike" cap="none">
                <a:solidFill>
                  <a:srgbClr val="000000"/>
                </a:solidFill>
                <a:latin typeface="UTM Avo" panose="02040603050506020204" pitchFamily="18" charset="0"/>
                <a:sym typeface="Arial"/>
              </a:endParaRPr>
            </a:p>
          </p:txBody>
        </p:sp>
        <p:pic>
          <p:nvPicPr>
            <p:cNvPr id="182" name="Google Shape;182;p9"/>
            <p:cNvPicPr preferRelativeResize="0"/>
            <p:nvPr/>
          </p:nvPicPr>
          <p:blipFill rotWithShape="1">
            <a:blip r:embed="rId13">
              <a:alphaModFix/>
            </a:blip>
            <a:srcRect/>
            <a:stretch/>
          </p:blipFill>
          <p:spPr>
            <a:xfrm>
              <a:off x="7167386" y="3353692"/>
              <a:ext cx="987997" cy="1678288"/>
            </a:xfrm>
            <a:prstGeom prst="rect">
              <a:avLst/>
            </a:prstGeom>
            <a:noFill/>
            <a:ln>
              <a:noFill/>
            </a:ln>
          </p:spPr>
        </p:pic>
        <p:sp>
          <p:nvSpPr>
            <p:cNvPr id="183" name="Google Shape;183;p9"/>
            <p:cNvSpPr txBox="1"/>
            <p:nvPr/>
          </p:nvSpPr>
          <p:spPr>
            <a:xfrm>
              <a:off x="8761552" y="4081939"/>
              <a:ext cx="1857591" cy="4925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530" b="0" i="0" u="none" strike="noStrike" cap="none">
                  <a:solidFill>
                    <a:srgbClr val="000000"/>
                  </a:solidFill>
                  <a:latin typeface="UTM Avo" panose="02040603050506020204" pitchFamily="18" charset="0"/>
                  <a:sym typeface="Arial"/>
                </a:rPr>
                <a:t>Ngưng tụ</a:t>
              </a:r>
              <a:endParaRPr sz="2530" b="0" i="0" u="none" strike="noStrike" cap="none">
                <a:solidFill>
                  <a:srgbClr val="000000"/>
                </a:solidFill>
                <a:latin typeface="UTM Avo" panose="02040603050506020204" pitchFamily="18" charset="0"/>
                <a:sym typeface="Arial"/>
              </a:endParaRPr>
            </a:p>
          </p:txBody>
        </p:sp>
      </p:grpSp>
      <p:grpSp>
        <p:nvGrpSpPr>
          <p:cNvPr id="184" name="Google Shape;184;p9"/>
          <p:cNvGrpSpPr/>
          <p:nvPr/>
        </p:nvGrpSpPr>
        <p:grpSpPr>
          <a:xfrm>
            <a:off x="2342403" y="4403727"/>
            <a:ext cx="3720043" cy="1225152"/>
            <a:chOff x="2228026" y="5129048"/>
            <a:chExt cx="4706174" cy="1549923"/>
          </a:xfrm>
        </p:grpSpPr>
        <p:sp>
          <p:nvSpPr>
            <p:cNvPr id="185" name="Google Shape;185;p9"/>
            <p:cNvSpPr/>
            <p:nvPr/>
          </p:nvSpPr>
          <p:spPr>
            <a:xfrm>
              <a:off x="2590800" y="529883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530" b="0" i="0" u="none" strike="noStrike" cap="none">
                <a:solidFill>
                  <a:srgbClr val="000000"/>
                </a:solidFill>
                <a:latin typeface="UTM Avo" panose="02040603050506020204" pitchFamily="18" charset="0"/>
                <a:sym typeface="Arial"/>
              </a:endParaRPr>
            </a:p>
          </p:txBody>
        </p:sp>
        <p:pic>
          <p:nvPicPr>
            <p:cNvPr id="186" name="Google Shape;186;p9"/>
            <p:cNvPicPr preferRelativeResize="0"/>
            <p:nvPr/>
          </p:nvPicPr>
          <p:blipFill rotWithShape="1">
            <a:blip r:embed="rId14">
              <a:alphaModFix/>
            </a:blip>
            <a:srcRect/>
            <a:stretch/>
          </p:blipFill>
          <p:spPr>
            <a:xfrm>
              <a:off x="2228026" y="5129048"/>
              <a:ext cx="929351" cy="1549923"/>
            </a:xfrm>
            <a:prstGeom prst="rect">
              <a:avLst/>
            </a:prstGeom>
            <a:noFill/>
            <a:ln>
              <a:noFill/>
            </a:ln>
          </p:spPr>
        </p:pic>
        <p:sp>
          <p:nvSpPr>
            <p:cNvPr id="187" name="Google Shape;187;p9"/>
            <p:cNvSpPr txBox="1"/>
            <p:nvPr/>
          </p:nvSpPr>
          <p:spPr>
            <a:xfrm>
              <a:off x="3853880" y="5716996"/>
              <a:ext cx="2042132" cy="4925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530" b="0" i="0" u="none" strike="noStrike" cap="none">
                  <a:solidFill>
                    <a:srgbClr val="000000"/>
                  </a:solidFill>
                  <a:latin typeface="UTM Avo" panose="02040603050506020204" pitchFamily="18" charset="0"/>
                  <a:sym typeface="Arial"/>
                </a:rPr>
                <a:t>Đông đặc</a:t>
              </a:r>
              <a:endParaRPr sz="2530" b="0" i="0" u="none" strike="noStrike" cap="none">
                <a:solidFill>
                  <a:srgbClr val="000000"/>
                </a:solidFill>
                <a:latin typeface="UTM Avo" panose="02040603050506020204" pitchFamily="18" charset="0"/>
                <a:sym typeface="Arial"/>
              </a:endParaRPr>
            </a:p>
          </p:txBody>
        </p:sp>
      </p:grpSp>
      <p:grpSp>
        <p:nvGrpSpPr>
          <p:cNvPr id="188" name="Google Shape;188;p9"/>
          <p:cNvGrpSpPr/>
          <p:nvPr/>
        </p:nvGrpSpPr>
        <p:grpSpPr>
          <a:xfrm>
            <a:off x="6229065" y="4372616"/>
            <a:ext cx="3628063" cy="1224046"/>
            <a:chOff x="7144988" y="5089690"/>
            <a:chExt cx="4589812" cy="1548524"/>
          </a:xfrm>
        </p:grpSpPr>
        <p:sp>
          <p:nvSpPr>
            <p:cNvPr id="189" name="Google Shape;189;p9"/>
            <p:cNvSpPr/>
            <p:nvPr/>
          </p:nvSpPr>
          <p:spPr>
            <a:xfrm>
              <a:off x="7391400" y="5298831"/>
              <a:ext cx="4343400" cy="13106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530" b="0" i="0" u="none" strike="noStrike" cap="none">
                <a:solidFill>
                  <a:srgbClr val="000000"/>
                </a:solidFill>
                <a:latin typeface="UTM Avo" panose="02040603050506020204" pitchFamily="18" charset="0"/>
                <a:sym typeface="Arial"/>
              </a:endParaRPr>
            </a:p>
          </p:txBody>
        </p:sp>
        <p:pic>
          <p:nvPicPr>
            <p:cNvPr id="190" name="Google Shape;190;p9"/>
            <p:cNvPicPr preferRelativeResize="0"/>
            <p:nvPr/>
          </p:nvPicPr>
          <p:blipFill rotWithShape="1">
            <a:blip r:embed="rId15">
              <a:alphaModFix/>
            </a:blip>
            <a:srcRect/>
            <a:stretch/>
          </p:blipFill>
          <p:spPr>
            <a:xfrm>
              <a:off x="7144988" y="5089690"/>
              <a:ext cx="951590" cy="1548524"/>
            </a:xfrm>
            <a:prstGeom prst="rect">
              <a:avLst/>
            </a:prstGeom>
            <a:noFill/>
            <a:ln>
              <a:noFill/>
            </a:ln>
          </p:spPr>
        </p:pic>
        <p:sp>
          <p:nvSpPr>
            <p:cNvPr id="191" name="Google Shape;191;p9"/>
            <p:cNvSpPr txBox="1"/>
            <p:nvPr/>
          </p:nvSpPr>
          <p:spPr>
            <a:xfrm>
              <a:off x="8585803" y="5728469"/>
              <a:ext cx="2226674" cy="4925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530" b="0" i="0" u="none" strike="noStrike" cap="none">
                  <a:solidFill>
                    <a:srgbClr val="000000"/>
                  </a:solidFill>
                  <a:latin typeface="UTM Avo" panose="02040603050506020204" pitchFamily="18" charset="0"/>
                  <a:sym typeface="Arial"/>
                </a:rPr>
                <a:t>Nóng chảy</a:t>
              </a:r>
              <a:endParaRPr sz="2530" b="0" i="0" u="none" strike="noStrike" cap="none">
                <a:solidFill>
                  <a:srgbClr val="000000"/>
                </a:solidFill>
                <a:latin typeface="UTM Avo" panose="02040603050506020204" pitchFamily="18" charset="0"/>
                <a:sym typeface="Arial"/>
              </a:endParaRPr>
            </a:p>
          </p:txBody>
        </p:sp>
      </p:grpSp>
      <p:pic>
        <p:nvPicPr>
          <p:cNvPr id="192" name="Google Shape;192;p9"/>
          <p:cNvPicPr preferRelativeResize="0"/>
          <p:nvPr/>
        </p:nvPicPr>
        <p:blipFill rotWithShape="1">
          <a:blip r:embed="rId16">
            <a:alphaModFix/>
          </a:blip>
          <a:srcRect/>
          <a:stretch/>
        </p:blipFill>
        <p:spPr>
          <a:xfrm>
            <a:off x="-36804" y="-15229"/>
            <a:ext cx="914374" cy="914374"/>
          </a:xfrm>
          <a:prstGeom prst="rect">
            <a:avLst/>
          </a:prstGeom>
          <a:noFill/>
          <a:ln>
            <a:noFill/>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1000"/>
                                        <p:tgtEl>
                                          <p:spTgt spid="170"/>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76"/>
                                        </p:tgtEl>
                                        <p:attrNameLst>
                                          <p:attrName>style.visibility</p:attrName>
                                        </p:attrNameLst>
                                      </p:cBhvr>
                                      <p:to>
                                        <p:strVal val="visible"/>
                                      </p:to>
                                    </p:set>
                                    <p:anim calcmode="lin" valueType="num">
                                      <p:cBhvr additive="base">
                                        <p:cTn id="15" dur="1000"/>
                                        <p:tgtEl>
                                          <p:spTgt spid="176"/>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400"/>
                                  </p:stCondLst>
                                  <p:childTnLst>
                                    <p:set>
                                      <p:cBhvr>
                                        <p:cTn id="17" dur="1" fill="hold">
                                          <p:stCondLst>
                                            <p:cond delay="0"/>
                                          </p:stCondLst>
                                        </p:cTn>
                                        <p:tgtEl>
                                          <p:spTgt spid="180"/>
                                        </p:tgtEl>
                                        <p:attrNameLst>
                                          <p:attrName>style.visibility</p:attrName>
                                        </p:attrNameLst>
                                      </p:cBhvr>
                                      <p:to>
                                        <p:strVal val="visible"/>
                                      </p:to>
                                    </p:set>
                                    <p:anim calcmode="lin" valueType="num">
                                      <p:cBhvr additive="base">
                                        <p:cTn id="18" dur="1000"/>
                                        <p:tgtEl>
                                          <p:spTgt spid="180"/>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800"/>
                                  </p:stCondLst>
                                  <p:childTnLst>
                                    <p:set>
                                      <p:cBhvr>
                                        <p:cTn id="20" dur="1" fill="hold">
                                          <p:stCondLst>
                                            <p:cond delay="0"/>
                                          </p:stCondLst>
                                        </p:cTn>
                                        <p:tgtEl>
                                          <p:spTgt spid="184"/>
                                        </p:tgtEl>
                                        <p:attrNameLst>
                                          <p:attrName>style.visibility</p:attrName>
                                        </p:attrNameLst>
                                      </p:cBhvr>
                                      <p:to>
                                        <p:strVal val="visible"/>
                                      </p:to>
                                    </p:set>
                                    <p:anim calcmode="lin" valueType="num">
                                      <p:cBhvr additive="base">
                                        <p:cTn id="21" dur="1000"/>
                                        <p:tgtEl>
                                          <p:spTgt spid="184"/>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1200"/>
                                  </p:stCondLst>
                                  <p:childTnLst>
                                    <p:set>
                                      <p:cBhvr>
                                        <p:cTn id="23" dur="1" fill="hold">
                                          <p:stCondLst>
                                            <p:cond delay="0"/>
                                          </p:stCondLst>
                                        </p:cTn>
                                        <p:tgtEl>
                                          <p:spTgt spid="188"/>
                                        </p:tgtEl>
                                        <p:attrNameLst>
                                          <p:attrName>style.visibility</p:attrName>
                                        </p:attrNameLst>
                                      </p:cBhvr>
                                      <p:to>
                                        <p:strVal val="visible"/>
                                      </p:to>
                                    </p:set>
                                    <p:anim calcmode="lin" valueType="num">
                                      <p:cBhvr additive="base">
                                        <p:cTn id="24" dur="1000"/>
                                        <p:tgtEl>
                                          <p:spTgt spid="188"/>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171"/>
                                        </p:tgtEl>
                                        <p:attrNameLst>
                                          <p:attrName>style.visibility</p:attrName>
                                        </p:attrNameLst>
                                      </p:cBhvr>
                                      <p:to>
                                        <p:strVal val="visible"/>
                                      </p:to>
                                    </p:set>
                                    <p:animEffect transition="in" filter="fade">
                                      <p:cBhvr>
                                        <p:cTn id="28" dur="500"/>
                                        <p:tgtEl>
                                          <p:spTgt spid="171"/>
                                        </p:tgtEl>
                                      </p:cBhvr>
                                    </p:animEffect>
                                  </p:childTnLst>
                                </p:cTn>
                              </p:par>
                            </p:childTnLst>
                          </p:cTn>
                        </p:par>
                        <p:par>
                          <p:cTn id="29" fill="hold">
                            <p:stCondLst>
                              <p:cond delay="3500"/>
                            </p:stCondLst>
                            <p:childTnLst>
                              <p:par>
                                <p:cTn id="30" presetID="1" presetClass="exit" presetSubtype="0" fill="hold" nodeType="afterEffect">
                                  <p:stCondLst>
                                    <p:cond delay="0"/>
                                  </p:stCondLst>
                                  <p:childTnLst>
                                    <p:set>
                                      <p:cBhvr>
                                        <p:cTn id="31" dur="1" fill="hold">
                                          <p:stCondLst>
                                            <p:cond delay="1"/>
                                          </p:stCondLst>
                                        </p:cTn>
                                        <p:tgtEl>
                                          <p:spTgt spid="173"/>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72"/>
                                        </p:tgtEl>
                                        <p:attrNameLst>
                                          <p:attrName>style.visibility</p:attrName>
                                        </p:attrNameLst>
                                      </p:cBhvr>
                                      <p:to>
                                        <p:strVal val="visible"/>
                                      </p:to>
                                    </p:set>
                                  </p:childTnLst>
                                </p:cTn>
                              </p:par>
                            </p:childTnLst>
                          </p:cTn>
                        </p:par>
                        <p:par>
                          <p:cTn id="34" fill="hold">
                            <p:stCondLst>
                              <p:cond delay="3501"/>
                            </p:stCondLst>
                            <p:childTnLst>
                              <p:par>
                                <p:cTn id="35" presetID="10" presetClass="exit" presetSubtype="0" fill="hold" nodeType="afterEffect">
                                  <p:stCondLst>
                                    <p:cond delay="0"/>
                                  </p:stCondLst>
                                  <p:childTnLst>
                                    <p:animEffect transition="out" filter="fade">
                                      <p:cBhvr>
                                        <p:cTn id="36" dur="5000"/>
                                        <p:tgtEl>
                                          <p:spTgt spid="171"/>
                                        </p:tgtEl>
                                      </p:cBhvr>
                                    </p:animEffect>
                                    <p:set>
                                      <p:cBhvr>
                                        <p:cTn id="37" dur="1" fill="hold">
                                          <p:stCondLst>
                                            <p:cond delay="5000"/>
                                          </p:stCondLst>
                                        </p:cTn>
                                        <p:tgtEl>
                                          <p:spTgt spid="171"/>
                                        </p:tgtEl>
                                        <p:attrNameLst>
                                          <p:attrName>style.visibility</p:attrName>
                                        </p:attrNameLst>
                                      </p:cBhvr>
                                      <p:to>
                                        <p:strVal val="hidden"/>
                                      </p:to>
                                    </p:set>
                                  </p:childTnLst>
                                </p:cTn>
                              </p:par>
                            </p:childTnLst>
                          </p:cTn>
                        </p:par>
                        <p:par>
                          <p:cTn id="38" fill="hold">
                            <p:stCondLst>
                              <p:cond delay="8501"/>
                            </p:stCondLst>
                            <p:childTnLst>
                              <p:par>
                                <p:cTn id="39" presetID="10" presetClass="exit" presetSubtype="0" fill="hold" nodeType="afterEffect">
                                  <p:stCondLst>
                                    <p:cond delay="0"/>
                                  </p:stCondLst>
                                  <p:childTnLst>
                                    <p:animEffect transition="out" filter="fade">
                                      <p:cBhvr>
                                        <p:cTn id="40" dur="500"/>
                                        <p:tgtEl>
                                          <p:spTgt spid="171"/>
                                        </p:tgtEl>
                                      </p:cBhvr>
                                    </p:animEffect>
                                    <p:set>
                                      <p:cBhvr>
                                        <p:cTn id="41" dur="1" fill="hold">
                                          <p:stCondLst>
                                            <p:cond delay="500"/>
                                          </p:stCondLst>
                                        </p:cTn>
                                        <p:tgtEl>
                                          <p:spTgt spid="17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72"/>
                                        </p:tgtEl>
                                      </p:cBhvr>
                                    </p:animEffect>
                                    <p:set>
                                      <p:cBhvr>
                                        <p:cTn id="44" dur="1" fill="hold">
                                          <p:stCondLst>
                                            <p:cond delay="500"/>
                                          </p:stCondLst>
                                        </p:cTn>
                                        <p:tgtEl>
                                          <p:spTgt spid="172"/>
                                        </p:tgtEl>
                                        <p:attrNameLst>
                                          <p:attrName>style.visibility</p:attrName>
                                        </p:attrNameLst>
                                      </p:cBhvr>
                                      <p:to>
                                        <p:strVal val="hidden"/>
                                      </p:to>
                                    </p:set>
                                  </p:childTnLst>
                                </p:cTn>
                              </p:par>
                            </p:childTnLst>
                          </p:cTn>
                        </p:par>
                        <p:par>
                          <p:cTn id="45" fill="hold">
                            <p:stCondLst>
                              <p:cond delay="9001"/>
                            </p:stCondLst>
                            <p:childTnLst>
                              <p:par>
                                <p:cTn id="46" presetID="10" presetClass="entr" presetSubtype="0" fill="hold" nodeType="afterEffect">
                                  <p:stCondLst>
                                    <p:cond delay="0"/>
                                  </p:stCondLst>
                                  <p:childTnLst>
                                    <p:set>
                                      <p:cBhvr>
                                        <p:cTn id="47" dur="1" fill="hold">
                                          <p:stCondLst>
                                            <p:cond delay="0"/>
                                          </p:stCondLst>
                                        </p:cTn>
                                        <p:tgtEl>
                                          <p:spTgt spid="174"/>
                                        </p:tgtEl>
                                        <p:attrNameLst>
                                          <p:attrName>style.visibility</p:attrName>
                                        </p:attrNameLst>
                                      </p:cBhvr>
                                      <p:to>
                                        <p:strVal val="visible"/>
                                      </p:to>
                                    </p:set>
                                    <p:animEffect transition="in" filter="fade">
                                      <p:cBhvr>
                                        <p:cTn id="48" dur="1000"/>
                                        <p:tgtEl>
                                          <p:spTgt spid="174"/>
                                        </p:tgtEl>
                                      </p:cBhvr>
                                    </p:animEffect>
                                  </p:childTnLst>
                                </p:cTn>
                              </p:par>
                              <p:par>
                                <p:cTn id="49" presetID="10" presetClass="entr" presetSubtype="0" fill="hold" nodeType="withEffect">
                                  <p:stCondLst>
                                    <p:cond delay="0"/>
                                  </p:stCondLst>
                                  <p:childTnLst>
                                    <p:set>
                                      <p:cBhvr>
                                        <p:cTn id="50" dur="1" fill="hold">
                                          <p:stCondLst>
                                            <p:cond delay="0"/>
                                          </p:stCondLst>
                                        </p:cTn>
                                        <p:tgtEl>
                                          <p:spTgt spid="175"/>
                                        </p:tgtEl>
                                        <p:attrNameLst>
                                          <p:attrName>style.visibility</p:attrName>
                                        </p:attrNameLst>
                                      </p:cBhvr>
                                      <p:to>
                                        <p:strVal val="visible"/>
                                      </p:to>
                                    </p:set>
                                    <p:animEffect transition="in" filter="fade">
                                      <p:cBhvr>
                                        <p:cTn id="51" dur="4576"/>
                                        <p:tgtEl>
                                          <p:spTgt spid="175"/>
                                        </p:tgtEl>
                                      </p:cBhvr>
                                    </p:animEffect>
                                  </p:childTnLst>
                                </p:cTn>
                              </p:par>
                              <p:par>
                                <p:cTn id="52" presetID="2" presetClass="exit" presetSubtype="8" fill="hold" nodeType="withEffect">
                                  <p:stCondLst>
                                    <p:cond delay="0"/>
                                  </p:stCondLst>
                                  <p:childTnLst>
                                    <p:anim calcmode="lin" valueType="num">
                                      <p:cBhvr additive="base">
                                        <p:cTn id="53" dur="500"/>
                                        <p:tgtEl>
                                          <p:spTgt spid="170"/>
                                        </p:tgtEl>
                                        <p:attrNameLst>
                                          <p:attrName>ppt_x</p:attrName>
                                        </p:attrNameLst>
                                      </p:cBhvr>
                                      <p:tavLst>
                                        <p:tav tm="0">
                                          <p:val>
                                            <p:strVal val="#ppt_x"/>
                                          </p:val>
                                        </p:tav>
                                        <p:tav tm="100000">
                                          <p:val>
                                            <p:strVal val="#ppt_x-1"/>
                                          </p:val>
                                        </p:tav>
                                      </p:tavLst>
                                    </p:anim>
                                    <p:set>
                                      <p:cBhvr>
                                        <p:cTn id="54" dur="1" fill="hold">
                                          <p:stCondLst>
                                            <p:cond delay="500"/>
                                          </p:stCondLst>
                                        </p:cTn>
                                        <p:tgtEl>
                                          <p:spTgt spid="17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84"/>
                                        </p:tgtEl>
                                      </p:cBhvr>
                                    </p:animEffect>
                                    <p:set>
                                      <p:cBhvr>
                                        <p:cTn id="57" dur="1" fill="hold">
                                          <p:stCondLst>
                                            <p:cond delay="500"/>
                                          </p:stCondLst>
                                        </p:cTn>
                                        <p:tgtEl>
                                          <p:spTgt spid="184"/>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88"/>
                                        </p:tgtEl>
                                      </p:cBhvr>
                                    </p:animEffect>
                                    <p:set>
                                      <p:cBhvr>
                                        <p:cTn id="60" dur="1" fill="hold">
                                          <p:stCondLst>
                                            <p:cond delay="500"/>
                                          </p:stCondLst>
                                        </p:cTn>
                                        <p:tgtEl>
                                          <p:spTgt spid="188"/>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76"/>
                                        </p:tgtEl>
                                      </p:cBhvr>
                                    </p:animEffect>
                                    <p:set>
                                      <p:cBhvr>
                                        <p:cTn id="63" dur="1" fill="hold">
                                          <p:stCondLst>
                                            <p:cond delay="500"/>
                                          </p:stCondLst>
                                        </p:cTn>
                                        <p:tgtEl>
                                          <p:spTgt spid="1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TotalTime>
  <Words>739</Words>
  <Application>Microsoft Office PowerPoint</Application>
  <PresentationFormat>Widescreen</PresentationFormat>
  <Paragraphs>88</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UTM Avo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Thuynt</cp:lastModifiedBy>
  <cp:revision>3</cp:revision>
  <dcterms:modified xsi:type="dcterms:W3CDTF">2023-11-30T09:46:23Z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61827CDC-00CA-47E7-AC7F-0E4B5A38CF56</vt:lpwstr>
  </property>
  <property fmtid="{D5CDD505-2E9C-101B-9397-08002B2CF9AE}" pid="3" name="ArticulatePath">
    <vt:lpwstr>Template_Công nghệ 3.potm</vt:lpwstr>
  </property>
</Properties>
</file>