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64" r:id="rId3"/>
    <p:sldId id="259" r:id="rId4"/>
    <p:sldId id="263" r:id="rId5"/>
    <p:sldId id="260" r:id="rId6"/>
    <p:sldId id="275" r:id="rId7"/>
    <p:sldId id="286" r:id="rId8"/>
    <p:sldId id="285" r:id="rId9"/>
    <p:sldId id="287" r:id="rId10"/>
    <p:sldId id="283" r:id="rId11"/>
    <p:sldId id="282" r:id="rId12"/>
    <p:sldId id="279" r:id="rId13"/>
    <p:sldId id="288" r:id="rId14"/>
    <p:sldId id="280" r:id="rId15"/>
    <p:sldId id="278" r:id="rId16"/>
    <p:sldId id="277" r:id="rId17"/>
    <p:sldId id="276" r:id="rId18"/>
    <p:sldId id="273" r:id="rId19"/>
    <p:sldId id="258" r:id="rId20"/>
    <p:sldId id="300" r:id="rId21"/>
    <p:sldId id="296" r:id="rId22"/>
    <p:sldId id="302" r:id="rId23"/>
    <p:sldId id="303" r:id="rId24"/>
    <p:sldId id="305" r:id="rId25"/>
    <p:sldId id="265" r:id="rId26"/>
    <p:sldId id="292" r:id="rId27"/>
    <p:sldId id="291" r:id="rId28"/>
    <p:sldId id="293" r:id="rId29"/>
    <p:sldId id="261" r:id="rId30"/>
    <p:sldId id="299" r:id="rId31"/>
    <p:sldId id="257" r:id="rId32"/>
    <p:sldId id="267" r:id="rId33"/>
    <p:sldId id="270" r:id="rId34"/>
  </p:sldIdLst>
  <p:sldSz cx="12192000" cy="6858000"/>
  <p:notesSz cx="6858000" cy="9144000"/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1" autoAdjust="0"/>
    <p:restoredTop sz="94668"/>
  </p:normalViewPr>
  <p:slideViewPr>
    <p:cSldViewPr snapToGrid="0">
      <p:cViewPr>
        <p:scale>
          <a:sx n="66" d="100"/>
          <a:sy n="66" d="100"/>
        </p:scale>
        <p:origin x="1728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“Bắt đầu” để chơi game</a:t>
            </a:r>
          </a:p>
        </p:txBody>
      </p:sp>
    </p:spTree>
    <p:extLst>
      <p:ext uri="{BB962C8B-B14F-4D97-AF65-F5344CB8AC3E}">
        <p14:creationId xmlns:p14="http://schemas.microsoft.com/office/powerpoint/2010/main" val="4201795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vào chữ A, B, C hoặc D để chọn đáp án</a:t>
            </a:r>
            <a:br>
              <a:rPr lang="en-VN" dirty="0"/>
            </a:br>
            <a:r>
              <a:rPr lang="en-VN" dirty="0"/>
              <a:t>Nếu đúng sẽ xuát hiện âm thanh đúng và dòng chữ “hihi một bữa no luôn”</a:t>
            </a:r>
            <a:br>
              <a:rPr lang="en-VN" dirty="0"/>
            </a:br>
            <a:r>
              <a:rPr lang="en-VN" dirty="0"/>
              <a:t>Nếu sai sẽ xuất hiện âm thanh sai và dòng chữ “huhu đói rồi”</a:t>
            </a:r>
          </a:p>
        </p:txBody>
      </p:sp>
    </p:spTree>
    <p:extLst>
      <p:ext uri="{BB962C8B-B14F-4D97-AF65-F5344CB8AC3E}">
        <p14:creationId xmlns:p14="http://schemas.microsoft.com/office/powerpoint/2010/main" val="1559710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60DC0D64-6998-AE8B-C2E4-E02533C06F74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jp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jpg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9.jpg"/><Relationship Id="rId7" Type="http://schemas.openxmlformats.org/officeDocument/2006/relationships/image" Target="../media/image4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9.jp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jpg"/><Relationship Id="rId7" Type="http://schemas.openxmlformats.org/officeDocument/2006/relationships/image" Target="../media/image4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1.mp3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61.jpg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9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5.png"/><Relationship Id="rId18" Type="http://schemas.openxmlformats.org/officeDocument/2006/relationships/image" Target="../media/image70.emf"/><Relationship Id="rId3" Type="http://schemas.openxmlformats.org/officeDocument/2006/relationships/audio" Target="../media/media2.wav"/><Relationship Id="rId21" Type="http://schemas.openxmlformats.org/officeDocument/2006/relationships/image" Target="../media/image58.png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microsoft.com/office/2007/relationships/media" Target="../media/media2.wav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audio" Target="../media/media3.mp3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19" Type="http://schemas.openxmlformats.org/officeDocument/2006/relationships/image" Target="../media/image56.png"/><Relationship Id="rId4" Type="http://schemas.microsoft.com/office/2007/relationships/media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Relationship Id="rId22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.png"/><Relationship Id="rId18" Type="http://schemas.openxmlformats.org/officeDocument/2006/relationships/image" Target="../media/image70.emf"/><Relationship Id="rId3" Type="http://schemas.openxmlformats.org/officeDocument/2006/relationships/audio" Target="../media/media2.wav"/><Relationship Id="rId21" Type="http://schemas.openxmlformats.org/officeDocument/2006/relationships/image" Target="../media/image58.png"/><Relationship Id="rId7" Type="http://schemas.openxmlformats.org/officeDocument/2006/relationships/audio" Target="../media/audio1.wav"/><Relationship Id="rId12" Type="http://schemas.openxmlformats.org/officeDocument/2006/relationships/image" Target="../media/image65.png"/><Relationship Id="rId17" Type="http://schemas.openxmlformats.org/officeDocument/2006/relationships/image" Target="../media/image67.png"/><Relationship Id="rId2" Type="http://schemas.microsoft.com/office/2007/relationships/media" Target="../media/media2.wav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audio" Target="../media/media3.mp3"/><Relationship Id="rId15" Type="http://schemas.openxmlformats.org/officeDocument/2006/relationships/image" Target="../media/image53.pn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microsoft.com/office/2007/relationships/media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74.png"/><Relationship Id="rId22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67.png"/><Relationship Id="rId3" Type="http://schemas.openxmlformats.org/officeDocument/2006/relationships/audio" Target="../media/media2.wav"/><Relationship Id="rId21" Type="http://schemas.openxmlformats.org/officeDocument/2006/relationships/image" Target="../media/image61.jpg"/><Relationship Id="rId7" Type="http://schemas.openxmlformats.org/officeDocument/2006/relationships/audio" Target="../media/audio1.wav"/><Relationship Id="rId12" Type="http://schemas.openxmlformats.org/officeDocument/2006/relationships/image" Target="../media/image65.png"/><Relationship Id="rId17" Type="http://schemas.openxmlformats.org/officeDocument/2006/relationships/image" Target="../media/image56.png"/><Relationship Id="rId2" Type="http://schemas.microsoft.com/office/2007/relationships/media" Target="../media/media2.wav"/><Relationship Id="rId16" Type="http://schemas.openxmlformats.org/officeDocument/2006/relationships/image" Target="../media/image70.emf"/><Relationship Id="rId20" Type="http://schemas.openxmlformats.org/officeDocument/2006/relationships/image" Target="../media/image58.png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audio" Target="../media/media3.mp3"/><Relationship Id="rId15" Type="http://schemas.openxmlformats.org/officeDocument/2006/relationships/image" Target="../media/image69.png"/><Relationship Id="rId10" Type="http://schemas.openxmlformats.org/officeDocument/2006/relationships/image" Target="../media/image52.png"/><Relationship Id="rId19" Type="http://schemas.openxmlformats.org/officeDocument/2006/relationships/image" Target="../media/image71.png"/><Relationship Id="rId4" Type="http://schemas.microsoft.com/office/2007/relationships/media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.png"/><Relationship Id="rId18" Type="http://schemas.openxmlformats.org/officeDocument/2006/relationships/image" Target="../media/image56.png"/><Relationship Id="rId3" Type="http://schemas.openxmlformats.org/officeDocument/2006/relationships/audio" Target="../media/media2.wav"/><Relationship Id="rId21" Type="http://schemas.openxmlformats.org/officeDocument/2006/relationships/image" Target="../media/image61.jpg"/><Relationship Id="rId7" Type="http://schemas.openxmlformats.org/officeDocument/2006/relationships/audio" Target="../media/audio1.wav"/><Relationship Id="rId12" Type="http://schemas.openxmlformats.org/officeDocument/2006/relationships/image" Target="../media/image65.png"/><Relationship Id="rId17" Type="http://schemas.openxmlformats.org/officeDocument/2006/relationships/image" Target="../media/image70.emf"/><Relationship Id="rId2" Type="http://schemas.microsoft.com/office/2007/relationships/media" Target="../media/media2.wav"/><Relationship Id="rId16" Type="http://schemas.openxmlformats.org/officeDocument/2006/relationships/image" Target="../media/image67.png"/><Relationship Id="rId20" Type="http://schemas.openxmlformats.org/officeDocument/2006/relationships/image" Target="../media/image58.png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audio" Target="../media/media3.mp3"/><Relationship Id="rId15" Type="http://schemas.openxmlformats.org/officeDocument/2006/relationships/image" Target="../media/image69.png"/><Relationship Id="rId10" Type="http://schemas.openxmlformats.org/officeDocument/2006/relationships/image" Target="../media/image52.png"/><Relationship Id="rId19" Type="http://schemas.openxmlformats.org/officeDocument/2006/relationships/image" Target="../media/image71.png"/><Relationship Id="rId4" Type="http://schemas.microsoft.com/office/2007/relationships/media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.png"/><Relationship Id="rId18" Type="http://schemas.openxmlformats.org/officeDocument/2006/relationships/image" Target="../media/image67.png"/><Relationship Id="rId3" Type="http://schemas.openxmlformats.org/officeDocument/2006/relationships/audio" Target="../media/media2.wav"/><Relationship Id="rId21" Type="http://schemas.openxmlformats.org/officeDocument/2006/relationships/image" Target="../media/image61.jpg"/><Relationship Id="rId7" Type="http://schemas.openxmlformats.org/officeDocument/2006/relationships/audio" Target="../media/audio1.wav"/><Relationship Id="rId12" Type="http://schemas.openxmlformats.org/officeDocument/2006/relationships/image" Target="../media/image66.png"/><Relationship Id="rId17" Type="http://schemas.openxmlformats.org/officeDocument/2006/relationships/image" Target="../media/image56.png"/><Relationship Id="rId2" Type="http://schemas.microsoft.com/office/2007/relationships/media" Target="../media/media2.wav"/><Relationship Id="rId16" Type="http://schemas.openxmlformats.org/officeDocument/2006/relationships/image" Target="../media/image70.emf"/><Relationship Id="rId20" Type="http://schemas.openxmlformats.org/officeDocument/2006/relationships/image" Target="../media/image58.png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audio" Target="../media/media3.mp3"/><Relationship Id="rId15" Type="http://schemas.openxmlformats.org/officeDocument/2006/relationships/image" Target="../media/image69.png"/><Relationship Id="rId10" Type="http://schemas.openxmlformats.org/officeDocument/2006/relationships/image" Target="../media/image52.png"/><Relationship Id="rId19" Type="http://schemas.openxmlformats.org/officeDocument/2006/relationships/image" Target="../media/image71.png"/><Relationship Id="rId4" Type="http://schemas.microsoft.com/office/2007/relationships/media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11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g"/><Relationship Id="rId7" Type="http://schemas.openxmlformats.org/officeDocument/2006/relationships/image" Target="../media/image8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77.jp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10" Type="http://schemas.openxmlformats.org/officeDocument/2006/relationships/image" Target="../media/image51.svg"/><Relationship Id="rId4" Type="http://schemas.openxmlformats.org/officeDocument/2006/relationships/image" Target="../media/image84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5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50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7.jpg"/><Relationship Id="rId7" Type="http://schemas.openxmlformats.org/officeDocument/2006/relationships/image" Target="../media/image9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Relationship Id="rId9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g"/><Relationship Id="rId7" Type="http://schemas.openxmlformats.org/officeDocument/2006/relationships/image" Target="../media/image100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10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microsoft.com/office/2007/relationships/hdphoto" Target="../media/hdphoto1.wdp"/><Relationship Id="rId5" Type="http://schemas.openxmlformats.org/officeDocument/2006/relationships/image" Target="../media/image104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9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g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g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g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Khoa học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413442" y="2897005"/>
            <a:ext cx="11365116" cy="3456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vi-VN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Bài 2. Sự </a:t>
            </a:r>
            <a:r>
              <a:rPr lang="vi-VN" sz="5200" b="1" i="0" u="none" strike="noStrike">
                <a:solidFill>
                  <a:srgbClr val="FF0000"/>
                </a:solidFill>
                <a:effectLst/>
                <a:latin typeface="UTM Avo" panose="02040603050506020204" pitchFamily="18"/>
              </a:rPr>
              <a:t>chuyển th</a:t>
            </a:r>
            <a:r>
              <a:rPr lang="en-US" sz="5200" b="1" i="0" u="none" strike="noStrike">
                <a:solidFill>
                  <a:srgbClr val="FF0000"/>
                </a:solidFill>
                <a:effectLst/>
                <a:latin typeface="UTM Avo" panose="02040603050506020204" pitchFamily="18"/>
              </a:rPr>
              <a:t>ể </a:t>
            </a:r>
            <a:r>
              <a:rPr lang="vi-VN" sz="5200" b="1" i="0" u="none" strike="noStrike">
                <a:solidFill>
                  <a:srgbClr val="FF0000"/>
                </a:solidFill>
                <a:effectLst/>
                <a:latin typeface="UTM Avo" panose="02040603050506020204" pitchFamily="18"/>
              </a:rPr>
              <a:t>của nước</a:t>
            </a:r>
            <a:endParaRPr lang="en-US" sz="5200" b="1" i="0" u="none" strike="noStrike">
              <a:solidFill>
                <a:srgbClr val="FF0000"/>
              </a:solidFill>
              <a:effectLst/>
              <a:latin typeface="UTM Avo" panose="02040603050506020204" pitchFamily="18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vi-VN" sz="5200" b="1" i="0" u="none" strike="noStrike">
                <a:solidFill>
                  <a:srgbClr val="FF0000"/>
                </a:solidFill>
                <a:effectLst/>
                <a:latin typeface="UTM Avo" panose="02040603050506020204" pitchFamily="18"/>
              </a:rPr>
              <a:t>(</a:t>
            </a:r>
            <a:r>
              <a:rPr lang="vi-VN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Tiết 1)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3107795" y="1603114"/>
            <a:ext cx="5976410" cy="103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/>
              </a:rPr>
              <a:t> 1: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/>
              </a:rPr>
              <a:t>Chất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03AA3-AF39-35D7-1CCC-933C065A3A38}"/>
              </a:ext>
            </a:extLst>
          </p:cNvPr>
          <p:cNvGrpSpPr/>
          <p:nvPr/>
        </p:nvGrpSpPr>
        <p:grpSpPr>
          <a:xfrm>
            <a:off x="893609" y="1546861"/>
            <a:ext cx="10858397" cy="937219"/>
            <a:chOff x="579868" y="234167"/>
            <a:chExt cx="9927083" cy="85683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0E53C9-8647-5E8F-5BF9-A289F607B7AD}"/>
                </a:ext>
              </a:extLst>
            </p:cNvPr>
            <p:cNvSpPr txBox="1"/>
            <p:nvPr/>
          </p:nvSpPr>
          <p:spPr>
            <a:xfrm>
              <a:off x="1152737" y="360584"/>
              <a:ext cx="9354214" cy="559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2625" dirty="0"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2. Hoàn thành sơ đồ sự chuyển thể của nước theo gợi ý sau</a:t>
              </a:r>
              <a:endParaRPr lang="en-US" sz="2625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B52575C-CD00-38F8-D714-47BEC409A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79868" y="234167"/>
              <a:ext cx="520884" cy="856835"/>
            </a:xfrm>
            <a:prstGeom prst="rect">
              <a:avLst/>
            </a:prstGeom>
          </p:spPr>
        </p:pic>
      </p:grpSp>
      <p:pic>
        <p:nvPicPr>
          <p:cNvPr id="19" name="Picture 15">
            <a:extLst>
              <a:ext uri="{FF2B5EF4-FFF2-40B4-BE49-F238E27FC236}">
                <a16:creationId xmlns:a16="http://schemas.microsoft.com/office/drawing/2014/main" id="{15D223DE-285D-FA5D-99CC-AE3CC4D48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04417" y="4434858"/>
            <a:ext cx="7461803" cy="243441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D0AE262-E9AA-3762-85F9-FE239A9F75C1}"/>
              </a:ext>
            </a:extLst>
          </p:cNvPr>
          <p:cNvGrpSpPr/>
          <p:nvPr/>
        </p:nvGrpSpPr>
        <p:grpSpPr>
          <a:xfrm>
            <a:off x="1463360" y="2754918"/>
            <a:ext cx="9265280" cy="1458957"/>
            <a:chOff x="1463360" y="2754918"/>
            <a:chExt cx="9265280" cy="1458957"/>
          </a:xfrm>
        </p:grpSpPr>
        <p:sp>
          <p:nvSpPr>
            <p:cNvPr id="14" name="Rectangle: Rounded Corners 15">
              <a:extLst>
                <a:ext uri="{FF2B5EF4-FFF2-40B4-BE49-F238E27FC236}">
                  <a16:creationId xmlns:a16="http://schemas.microsoft.com/office/drawing/2014/main" id="{CBF7ECEF-8E39-8F5C-50A7-A8334DF5388C}"/>
                </a:ext>
              </a:extLst>
            </p:cNvPr>
            <p:cNvSpPr/>
            <p:nvPr/>
          </p:nvSpPr>
          <p:spPr>
            <a:xfrm>
              <a:off x="5083934" y="2914497"/>
              <a:ext cx="1702770" cy="129937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</a:rPr>
                <a:t>?</a:t>
              </a:r>
            </a:p>
          </p:txBody>
        </p:sp>
        <p:sp>
          <p:nvSpPr>
            <p:cNvPr id="7" name="Rectangle: Rounded Corners 8">
              <a:extLst>
                <a:ext uri="{FF2B5EF4-FFF2-40B4-BE49-F238E27FC236}">
                  <a16:creationId xmlns:a16="http://schemas.microsoft.com/office/drawing/2014/main" id="{1FD40537-039F-9294-DB1F-F04B9CCC8722}"/>
                </a:ext>
              </a:extLst>
            </p:cNvPr>
            <p:cNvSpPr/>
            <p:nvPr/>
          </p:nvSpPr>
          <p:spPr>
            <a:xfrm>
              <a:off x="1463360" y="2918956"/>
              <a:ext cx="1664016" cy="129491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Nước</a:t>
              </a:r>
              <a:r>
                <a:rPr lang="en-US" sz="2400" dirty="0">
                  <a:solidFill>
                    <a:sysClr val="windowText" lastClr="000000"/>
                  </a:solidFill>
                  <a:latin typeface="UTM Avo" panose="02040603050506020204" pitchFamily="18"/>
                </a:rPr>
                <a:t> ở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thể</a:t>
              </a:r>
              <a:r>
                <a:rPr lang="en-US" sz="2400" dirty="0">
                  <a:solidFill>
                    <a:sysClr val="windowText" lastClr="000000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lỏng</a:t>
              </a:r>
              <a:endParaRPr lang="en-US" sz="2400" dirty="0">
                <a:solidFill>
                  <a:sysClr val="windowText" lastClr="000000"/>
                </a:solidFill>
                <a:latin typeface="UTM Avo" panose="02040603050506020204" pitchFamily="18"/>
              </a:endParaRPr>
            </a:p>
          </p:txBody>
        </p:sp>
        <p:sp>
          <p:nvSpPr>
            <p:cNvPr id="8" name="Arrow: Right 9">
              <a:extLst>
                <a:ext uri="{FF2B5EF4-FFF2-40B4-BE49-F238E27FC236}">
                  <a16:creationId xmlns:a16="http://schemas.microsoft.com/office/drawing/2014/main" id="{C247CA4A-39DA-6326-8CD3-880A72490E69}"/>
                </a:ext>
              </a:extLst>
            </p:cNvPr>
            <p:cNvSpPr/>
            <p:nvPr/>
          </p:nvSpPr>
          <p:spPr>
            <a:xfrm>
              <a:off x="3243531" y="3306399"/>
              <a:ext cx="1462123" cy="46399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6">
                <a:latin typeface="UTM Avo" panose="02040603050506020204" pitchFamily="1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F89AE1-2E2D-5E6B-9FD7-42740F4E9AE3}"/>
                </a:ext>
              </a:extLst>
            </p:cNvPr>
            <p:cNvSpPr txBox="1"/>
            <p:nvPr/>
          </p:nvSpPr>
          <p:spPr>
            <a:xfrm>
              <a:off x="3017988" y="2754918"/>
              <a:ext cx="1913208" cy="56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Đông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đặc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125401-5A32-D58D-F8A9-F256D413EC6B}"/>
                </a:ext>
              </a:extLst>
            </p:cNvPr>
            <p:cNvSpPr txBox="1"/>
            <p:nvPr/>
          </p:nvSpPr>
          <p:spPr>
            <a:xfrm>
              <a:off x="7012246" y="2754918"/>
              <a:ext cx="1913208" cy="56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Nóng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chảy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/>
              </a:endParaRPr>
            </a:p>
          </p:txBody>
        </p:sp>
        <p:sp>
          <p:nvSpPr>
            <p:cNvPr id="15" name="Rectangle: Rounded Corners 16">
              <a:extLst>
                <a:ext uri="{FF2B5EF4-FFF2-40B4-BE49-F238E27FC236}">
                  <a16:creationId xmlns:a16="http://schemas.microsoft.com/office/drawing/2014/main" id="{712BCCEC-915C-4B85-4F39-7EBAEBC06AFC}"/>
                </a:ext>
              </a:extLst>
            </p:cNvPr>
            <p:cNvSpPr/>
            <p:nvPr/>
          </p:nvSpPr>
          <p:spPr>
            <a:xfrm>
              <a:off x="9110858" y="2914496"/>
              <a:ext cx="1617782" cy="129937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</a:rPr>
                <a:t>?</a:t>
              </a:r>
            </a:p>
          </p:txBody>
        </p:sp>
        <p:sp>
          <p:nvSpPr>
            <p:cNvPr id="21" name="Arrow: Right 9">
              <a:extLst>
                <a:ext uri="{FF2B5EF4-FFF2-40B4-BE49-F238E27FC236}">
                  <a16:creationId xmlns:a16="http://schemas.microsoft.com/office/drawing/2014/main" id="{396FF9A9-D63F-D486-A134-B5BBB9C0B750}"/>
                </a:ext>
              </a:extLst>
            </p:cNvPr>
            <p:cNvSpPr/>
            <p:nvPr/>
          </p:nvSpPr>
          <p:spPr>
            <a:xfrm>
              <a:off x="7242385" y="3265825"/>
              <a:ext cx="1462123" cy="46399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6">
                <a:latin typeface="UTM Avo" panose="02040603050506020204" pitchFamily="1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95C3BB-F7C6-F229-629C-46E883551977}"/>
              </a:ext>
            </a:extLst>
          </p:cNvPr>
          <p:cNvGrpSpPr/>
          <p:nvPr/>
        </p:nvGrpSpPr>
        <p:grpSpPr>
          <a:xfrm>
            <a:off x="11133710" y="639430"/>
            <a:ext cx="834810" cy="942103"/>
            <a:chOff x="9716895" y="1393249"/>
            <a:chExt cx="834810" cy="942103"/>
          </a:xfrm>
        </p:grpSpPr>
        <p:sp>
          <p:nvSpPr>
            <p:cNvPr id="24" name="Google Shape;211;p33">
              <a:extLst>
                <a:ext uri="{FF2B5EF4-FFF2-40B4-BE49-F238E27FC236}">
                  <a16:creationId xmlns:a16="http://schemas.microsoft.com/office/drawing/2014/main" id="{791E87B0-E4BF-8CC4-8DBA-5BFA981BADD8}"/>
                </a:ext>
              </a:extLst>
            </p:cNvPr>
            <p:cNvSpPr/>
            <p:nvPr/>
          </p:nvSpPr>
          <p:spPr>
            <a:xfrm>
              <a:off x="9716895" y="1655273"/>
              <a:ext cx="418056" cy="418056"/>
            </a:xfrm>
            <a:prstGeom prst="star4">
              <a:avLst>
                <a:gd name="adj" fmla="val 977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25" name="Google Shape;213;p33">
              <a:extLst>
                <a:ext uri="{FF2B5EF4-FFF2-40B4-BE49-F238E27FC236}">
                  <a16:creationId xmlns:a16="http://schemas.microsoft.com/office/drawing/2014/main" id="{0B5F0C87-6024-93D2-4DD4-50877D2403DD}"/>
                </a:ext>
              </a:extLst>
            </p:cNvPr>
            <p:cNvSpPr/>
            <p:nvPr/>
          </p:nvSpPr>
          <p:spPr>
            <a:xfrm>
              <a:off x="10027658" y="1393249"/>
              <a:ext cx="524047" cy="524047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26" name="Google Shape;215;p33">
              <a:extLst>
                <a:ext uri="{FF2B5EF4-FFF2-40B4-BE49-F238E27FC236}">
                  <a16:creationId xmlns:a16="http://schemas.microsoft.com/office/drawing/2014/main" id="{569A4E6A-F414-1B7E-2578-EF768720A27F}"/>
                </a:ext>
              </a:extLst>
            </p:cNvPr>
            <p:cNvSpPr/>
            <p:nvPr/>
          </p:nvSpPr>
          <p:spPr>
            <a:xfrm>
              <a:off x="10133649" y="1917296"/>
              <a:ext cx="418056" cy="418056"/>
            </a:xfrm>
            <a:prstGeom prst="star4">
              <a:avLst>
                <a:gd name="adj" fmla="val 977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</p:grpSp>
      <p:sp>
        <p:nvSpPr>
          <p:cNvPr id="27" name="Google Shape;187;p31">
            <a:extLst>
              <a:ext uri="{FF2B5EF4-FFF2-40B4-BE49-F238E27FC236}">
                <a16:creationId xmlns:a16="http://schemas.microsoft.com/office/drawing/2014/main" id="{D23ABE9D-663D-C942-9AD7-721F0224688E}"/>
              </a:ext>
            </a:extLst>
          </p:cNvPr>
          <p:cNvSpPr/>
          <p:nvPr/>
        </p:nvSpPr>
        <p:spPr>
          <a:xfrm>
            <a:off x="180449" y="4213876"/>
            <a:ext cx="441965" cy="441965"/>
          </a:xfrm>
          <a:prstGeom prst="star4">
            <a:avLst>
              <a:gd name="adj" fmla="val 97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18773" tIns="118773" rIns="118773" bIns="118773" anchor="ctr" anchorCtr="0">
            <a:noAutofit/>
          </a:bodyPr>
          <a:lstStyle/>
          <a:p>
            <a:endParaRPr sz="2383">
              <a:latin typeface="UTM Avo" panose="02040603050506020204" pitchFamily="18"/>
            </a:endParaRPr>
          </a:p>
        </p:txBody>
      </p:sp>
      <p:sp>
        <p:nvSpPr>
          <p:cNvPr id="28" name="Google Shape;189;p31">
            <a:extLst>
              <a:ext uri="{FF2B5EF4-FFF2-40B4-BE49-F238E27FC236}">
                <a16:creationId xmlns:a16="http://schemas.microsoft.com/office/drawing/2014/main" id="{023BEAAA-882B-0340-9BF8-CEF4A92AE77D}"/>
              </a:ext>
            </a:extLst>
          </p:cNvPr>
          <p:cNvSpPr/>
          <p:nvPr/>
        </p:nvSpPr>
        <p:spPr>
          <a:xfrm>
            <a:off x="176692" y="6073291"/>
            <a:ext cx="579543" cy="579543"/>
          </a:xfrm>
          <a:prstGeom prst="star4">
            <a:avLst>
              <a:gd name="adj" fmla="val 97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18773" tIns="118773" rIns="118773" bIns="118773" anchor="ctr" anchorCtr="0">
            <a:noAutofit/>
          </a:bodyPr>
          <a:lstStyle/>
          <a:p>
            <a:endParaRPr sz="2383">
              <a:latin typeface="UTM Avo" panose="02040603050506020204" pitchFamily="1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057ECD-57E8-325F-131D-4342476EE9C6}"/>
              </a:ext>
            </a:extLst>
          </p:cNvPr>
          <p:cNvGrpSpPr/>
          <p:nvPr/>
        </p:nvGrpSpPr>
        <p:grpSpPr>
          <a:xfrm>
            <a:off x="5024197" y="2914495"/>
            <a:ext cx="1762507" cy="1299378"/>
            <a:chOff x="7469119" y="3873484"/>
            <a:chExt cx="1762507" cy="129937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D84366C-19B5-5C43-3D56-21E932B3FA5A}"/>
                </a:ext>
              </a:extLst>
            </p:cNvPr>
            <p:cNvSpPr/>
            <p:nvPr/>
          </p:nvSpPr>
          <p:spPr>
            <a:xfrm>
              <a:off x="7517322" y="3873484"/>
              <a:ext cx="1714304" cy="129937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5F2C84-F69F-5BCF-5AA4-5C6B50594EBA}"/>
                </a:ext>
              </a:extLst>
            </p:cNvPr>
            <p:cNvSpPr txBox="1"/>
            <p:nvPr/>
          </p:nvSpPr>
          <p:spPr>
            <a:xfrm>
              <a:off x="7469119" y="3987228"/>
              <a:ext cx="1702771" cy="1121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Nước</a:t>
              </a:r>
              <a:r>
                <a:rPr lang="en-US" sz="2400" dirty="0">
                  <a:solidFill>
                    <a:sysClr val="windowText" lastClr="000000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ở</a:t>
              </a:r>
              <a:r>
                <a:rPr lang="en-US" sz="2400" dirty="0">
                  <a:solidFill>
                    <a:sysClr val="windowText" lastClr="000000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thể</a:t>
              </a:r>
              <a:r>
                <a:rPr lang="en-US" sz="2400" dirty="0">
                  <a:solidFill>
                    <a:sysClr val="windowText" lastClr="000000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rắn</a:t>
              </a:r>
              <a:endParaRPr lang="en-US" sz="2400" dirty="0">
                <a:solidFill>
                  <a:sysClr val="windowText" lastClr="000000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6CAD32-9708-47D7-8F82-81E1CE6B5176}"/>
              </a:ext>
            </a:extLst>
          </p:cNvPr>
          <p:cNvGrpSpPr/>
          <p:nvPr/>
        </p:nvGrpSpPr>
        <p:grpSpPr>
          <a:xfrm>
            <a:off x="9126127" y="2914496"/>
            <a:ext cx="1617783" cy="1299377"/>
            <a:chOff x="7469119" y="3985683"/>
            <a:chExt cx="1617783" cy="1299377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59A1057-216D-B24C-528B-1CF9CD1B08F3}"/>
                </a:ext>
              </a:extLst>
            </p:cNvPr>
            <p:cNvSpPr/>
            <p:nvPr/>
          </p:nvSpPr>
          <p:spPr>
            <a:xfrm>
              <a:off x="7469119" y="3985683"/>
              <a:ext cx="1617782" cy="129937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BD9A66-F9B7-EFB1-5D94-2B11D5B4780C}"/>
                </a:ext>
              </a:extLst>
            </p:cNvPr>
            <p:cNvSpPr txBox="1"/>
            <p:nvPr/>
          </p:nvSpPr>
          <p:spPr>
            <a:xfrm>
              <a:off x="7469120" y="3987228"/>
              <a:ext cx="1617782" cy="1121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Nước</a:t>
              </a:r>
              <a:r>
                <a:rPr lang="en-US" sz="2400" dirty="0">
                  <a:solidFill>
                    <a:sysClr val="windowText" lastClr="000000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ở</a:t>
              </a:r>
              <a:r>
                <a:rPr lang="en-US" sz="2400" dirty="0">
                  <a:solidFill>
                    <a:sysClr val="windowText" lastClr="000000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thể</a:t>
              </a:r>
              <a:r>
                <a:rPr lang="en-US" sz="2400" dirty="0">
                  <a:solidFill>
                    <a:sysClr val="windowText" lastClr="000000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lỏng</a:t>
              </a:r>
              <a:endParaRPr lang="en-US" sz="2400" dirty="0">
                <a:solidFill>
                  <a:sysClr val="windowText" lastClr="000000"/>
                </a:solidFill>
                <a:latin typeface="UTM Avo" panose="02040603050506020204" pitchFamily="1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1194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BAC873-02B7-6CB3-9D22-542BED77710D}"/>
              </a:ext>
            </a:extLst>
          </p:cNvPr>
          <p:cNvGrpSpPr/>
          <p:nvPr/>
        </p:nvGrpSpPr>
        <p:grpSpPr>
          <a:xfrm>
            <a:off x="2462019" y="2346329"/>
            <a:ext cx="7561631" cy="1913535"/>
            <a:chOff x="948877" y="956806"/>
            <a:chExt cx="6913077" cy="174941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2A09D2-5362-F775-44C7-36CCDC60B953}"/>
                </a:ext>
              </a:extLst>
            </p:cNvPr>
            <p:cNvGrpSpPr/>
            <p:nvPr/>
          </p:nvGrpSpPr>
          <p:grpSpPr>
            <a:xfrm>
              <a:off x="948877" y="1117362"/>
              <a:ext cx="2185263" cy="1565156"/>
              <a:chOff x="8641828" y="2178875"/>
              <a:chExt cx="2690473" cy="2207543"/>
            </a:xfrm>
          </p:grpSpPr>
          <p:pic>
            <p:nvPicPr>
              <p:cNvPr id="16" name="Picture 18">
                <a:extLst>
                  <a:ext uri="{FF2B5EF4-FFF2-40B4-BE49-F238E27FC236}">
                    <a16:creationId xmlns:a16="http://schemas.microsoft.com/office/drawing/2014/main" id="{11648BC3-EEE3-C86F-FAA2-55BD4B26E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641828" y="2178875"/>
                <a:ext cx="1135436" cy="1898404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8DD494-918A-E4C6-D42E-B09958FEB98F}"/>
                  </a:ext>
                </a:extLst>
              </p:cNvPr>
              <p:cNvSpPr txBox="1"/>
              <p:nvPr/>
            </p:nvSpPr>
            <p:spPr>
              <a:xfrm>
                <a:off x="9020936" y="3768136"/>
                <a:ext cx="2311365" cy="618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nl-NL" sz="2516" kern="1200" dirty="0" err="1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Lỏng</a:t>
                </a:r>
                <a:endParaRPr lang="en-US" sz="2516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+mn-cs"/>
                </a:endParaRPr>
              </a:p>
            </p:txBody>
          </p:sp>
        </p:grpSp>
        <p:sp>
          <p:nvSpPr>
            <p:cNvPr id="11" name="Arrow: Right 12">
              <a:extLst>
                <a:ext uri="{FF2B5EF4-FFF2-40B4-BE49-F238E27FC236}">
                  <a16:creationId xmlns:a16="http://schemas.microsoft.com/office/drawing/2014/main" id="{EC9A478E-1AD6-4353-3443-81B15F3789A4}"/>
                </a:ext>
              </a:extLst>
            </p:cNvPr>
            <p:cNvSpPr/>
            <p:nvPr/>
          </p:nvSpPr>
          <p:spPr>
            <a:xfrm>
              <a:off x="3797127" y="1959710"/>
              <a:ext cx="1219107" cy="377891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6">
                <a:latin typeface="UTM Avo" panose="02040603050506020204" pitchFamily="18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D2591E-A856-7A5F-971C-F397C2193627}"/>
                </a:ext>
              </a:extLst>
            </p:cNvPr>
            <p:cNvGrpSpPr/>
            <p:nvPr/>
          </p:nvGrpSpPr>
          <p:grpSpPr>
            <a:xfrm>
              <a:off x="5246803" y="956806"/>
              <a:ext cx="2615151" cy="1749412"/>
              <a:chOff x="2533840" y="2265576"/>
              <a:chExt cx="3209803" cy="2310802"/>
            </a:xfrm>
          </p:grpSpPr>
          <p:pic>
            <p:nvPicPr>
              <p:cNvPr id="14" name="Picture 23">
                <a:extLst>
                  <a:ext uri="{FF2B5EF4-FFF2-40B4-BE49-F238E27FC236}">
                    <a16:creationId xmlns:a16="http://schemas.microsoft.com/office/drawing/2014/main" id="{7F2A9079-9ECE-249C-17D3-63445C3FB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3629519" y="2265576"/>
                <a:ext cx="2114124" cy="188732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D2933E-1653-93D6-F659-E6C63F8FACA4}"/>
                  </a:ext>
                </a:extLst>
              </p:cNvPr>
              <p:cNvSpPr txBox="1"/>
              <p:nvPr/>
            </p:nvSpPr>
            <p:spPr>
              <a:xfrm>
                <a:off x="2533840" y="3997340"/>
                <a:ext cx="2152741" cy="579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nl-NL" sz="2516" kern="1200" dirty="0" err="1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Rắn</a:t>
                </a:r>
                <a:endParaRPr lang="en-US" sz="2516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CD7346-6B6B-12D1-0600-64F0BFCBD4F8}"/>
                </a:ext>
              </a:extLst>
            </p:cNvPr>
            <p:cNvSpPr txBox="1"/>
            <p:nvPr/>
          </p:nvSpPr>
          <p:spPr>
            <a:xfrm>
              <a:off x="3350700" y="1302989"/>
              <a:ext cx="2111962" cy="59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735" b="1" dirty="0" err="1">
                  <a:solidFill>
                    <a:srgbClr val="FF0000"/>
                  </a:solidFill>
                  <a:latin typeface="UTM Avo" panose="02040603050506020204" pitchFamily="18"/>
                </a:rPr>
                <a:t>Đông</a:t>
              </a:r>
              <a:r>
                <a:rPr lang="en-US" sz="2735" b="1" dirty="0">
                  <a:solidFill>
                    <a:srgbClr val="FF0000"/>
                  </a:solidFill>
                  <a:latin typeface="UTM Avo" panose="02040603050506020204" pitchFamily="18"/>
                </a:rPr>
                <a:t> </a:t>
              </a:r>
              <a:r>
                <a:rPr lang="en-US" sz="2735" b="1" dirty="0" err="1">
                  <a:solidFill>
                    <a:srgbClr val="FF0000"/>
                  </a:solidFill>
                  <a:latin typeface="UTM Avo" panose="02040603050506020204" pitchFamily="18"/>
                </a:rPr>
                <a:t>đặc</a:t>
              </a:r>
              <a:r>
                <a:rPr lang="en-US" sz="2735" b="1" dirty="0">
                  <a:solidFill>
                    <a:srgbClr val="FF0000"/>
                  </a:solidFill>
                  <a:latin typeface="UTM Avo" panose="02040603050506020204" pitchFamily="18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B043A1-DE16-1B72-FBD8-55C31E165B62}"/>
              </a:ext>
            </a:extLst>
          </p:cNvPr>
          <p:cNvGrpSpPr/>
          <p:nvPr/>
        </p:nvGrpSpPr>
        <p:grpSpPr>
          <a:xfrm>
            <a:off x="1896254" y="4734500"/>
            <a:ext cx="8360061" cy="1755933"/>
            <a:chOff x="278105" y="2936432"/>
            <a:chExt cx="7643027" cy="160533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638C799-4CB3-0C38-C587-437AC75B2833}"/>
                </a:ext>
              </a:extLst>
            </p:cNvPr>
            <p:cNvGrpSpPr/>
            <p:nvPr/>
          </p:nvGrpSpPr>
          <p:grpSpPr>
            <a:xfrm>
              <a:off x="5706365" y="2936432"/>
              <a:ext cx="2214767" cy="1478785"/>
              <a:chOff x="8503878" y="2178875"/>
              <a:chExt cx="2971992" cy="2201361"/>
            </a:xfrm>
          </p:grpSpPr>
          <p:pic>
            <p:nvPicPr>
              <p:cNvPr id="25" name="Picture 18">
                <a:extLst>
                  <a:ext uri="{FF2B5EF4-FFF2-40B4-BE49-F238E27FC236}">
                    <a16:creationId xmlns:a16="http://schemas.microsoft.com/office/drawing/2014/main" id="{0964F7D3-116E-6839-C89C-F9BB7325B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503878" y="2178875"/>
                <a:ext cx="1314747" cy="206345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ABF394-0396-57E0-3714-2450DEA2E7D4}"/>
                  </a:ext>
                </a:extLst>
              </p:cNvPr>
              <p:cNvSpPr txBox="1"/>
              <p:nvPr/>
            </p:nvSpPr>
            <p:spPr>
              <a:xfrm>
                <a:off x="9164506" y="3727673"/>
                <a:ext cx="2311364" cy="652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00209">
                  <a:buClrTx/>
                  <a:defRPr/>
                </a:pPr>
                <a:r>
                  <a:rPr lang="nl-NL" sz="2516" kern="12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Lỏng</a:t>
                </a:r>
                <a:endParaRPr lang="en-US" sz="2516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180DFC6-6208-C8B9-030F-F875AD928331}"/>
                </a:ext>
              </a:extLst>
            </p:cNvPr>
            <p:cNvGrpSpPr/>
            <p:nvPr/>
          </p:nvGrpSpPr>
          <p:grpSpPr>
            <a:xfrm>
              <a:off x="278105" y="3003644"/>
              <a:ext cx="2502722" cy="1538118"/>
              <a:chOff x="2654924" y="2117999"/>
              <a:chExt cx="3126041" cy="2217326"/>
            </a:xfrm>
          </p:grpSpPr>
          <p:pic>
            <p:nvPicPr>
              <p:cNvPr id="23" name="Picture 23">
                <a:extLst>
                  <a:ext uri="{FF2B5EF4-FFF2-40B4-BE49-F238E27FC236}">
                    <a16:creationId xmlns:a16="http://schemas.microsoft.com/office/drawing/2014/main" id="{FD6CDD8E-B851-6B84-7DAF-31D7206B7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3629517" y="2117999"/>
                <a:ext cx="2151448" cy="2034901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1D1F93-D710-047E-B491-ABBF3F0C7C13}"/>
                  </a:ext>
                </a:extLst>
              </p:cNvPr>
              <p:cNvSpPr txBox="1"/>
              <p:nvPr/>
            </p:nvSpPr>
            <p:spPr>
              <a:xfrm>
                <a:off x="2654924" y="3703385"/>
                <a:ext cx="1397968" cy="6319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00209">
                  <a:buClrTx/>
                  <a:defRPr/>
                </a:pPr>
                <a:r>
                  <a:rPr lang="nl-NL" sz="2516" kern="12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Rắn</a:t>
                </a:r>
                <a:endParaRPr lang="en-US" sz="2516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</a:endParaRPr>
              </a:p>
            </p:txBody>
          </p:sp>
        </p:grpSp>
        <p:sp>
          <p:nvSpPr>
            <p:cNvPr id="21" name="Arrow: Right 24">
              <a:extLst>
                <a:ext uri="{FF2B5EF4-FFF2-40B4-BE49-F238E27FC236}">
                  <a16:creationId xmlns:a16="http://schemas.microsoft.com/office/drawing/2014/main" id="{46E77B9C-CE2C-672A-0F46-DC8CBB3CAC2B}"/>
                </a:ext>
              </a:extLst>
            </p:cNvPr>
            <p:cNvSpPr/>
            <p:nvPr/>
          </p:nvSpPr>
          <p:spPr>
            <a:xfrm>
              <a:off x="3643596" y="3723608"/>
              <a:ext cx="1219107" cy="377891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6" dirty="0">
                <a:latin typeface="UTM Avo" panose="02040603050506020204" pitchFamily="1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5510B0-15FA-7FC4-06D2-15F423225501}"/>
                </a:ext>
              </a:extLst>
            </p:cNvPr>
            <p:cNvSpPr txBox="1"/>
            <p:nvPr/>
          </p:nvSpPr>
          <p:spPr>
            <a:xfrm>
              <a:off x="3270452" y="3069233"/>
              <a:ext cx="2232123" cy="59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735" b="1" dirty="0" err="1">
                  <a:solidFill>
                    <a:srgbClr val="FF0000"/>
                  </a:solidFill>
                  <a:latin typeface="UTM Avo" panose="02040603050506020204" pitchFamily="18"/>
                </a:rPr>
                <a:t>Nóng</a:t>
              </a:r>
              <a:r>
                <a:rPr lang="en-US" sz="2735" b="1" dirty="0">
                  <a:solidFill>
                    <a:srgbClr val="FF0000"/>
                  </a:solidFill>
                  <a:latin typeface="UTM Avo" panose="02040603050506020204" pitchFamily="18"/>
                </a:rPr>
                <a:t> </a:t>
              </a:r>
              <a:r>
                <a:rPr lang="en-US" sz="2735" b="1" dirty="0" err="1">
                  <a:solidFill>
                    <a:srgbClr val="FF0000"/>
                  </a:solidFill>
                  <a:latin typeface="UTM Avo" panose="02040603050506020204" pitchFamily="18"/>
                </a:rPr>
                <a:t>chảy</a:t>
              </a:r>
              <a:endParaRPr lang="en-US" sz="2735" b="1" dirty="0">
                <a:solidFill>
                  <a:srgbClr val="FF0000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27" name="Rectangle: Rounded Corners 30">
            <a:extLst>
              <a:ext uri="{FF2B5EF4-FFF2-40B4-BE49-F238E27FC236}">
                <a16:creationId xmlns:a16="http://schemas.microsoft.com/office/drawing/2014/main" id="{A357D4F8-9C3C-36F3-C7C0-966C8C3146BB}"/>
              </a:ext>
            </a:extLst>
          </p:cNvPr>
          <p:cNvSpPr/>
          <p:nvPr/>
        </p:nvSpPr>
        <p:spPr>
          <a:xfrm>
            <a:off x="5095558" y="1500637"/>
            <a:ext cx="2500462" cy="7174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6">
              <a:latin typeface="UTM Avo" panose="02040603050506020204" pitchFamily="18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F9AB90-11F2-F196-8EDD-5549381D0D04}"/>
              </a:ext>
            </a:extLst>
          </p:cNvPr>
          <p:cNvGrpSpPr/>
          <p:nvPr/>
        </p:nvGrpSpPr>
        <p:grpSpPr>
          <a:xfrm>
            <a:off x="4289852" y="1380137"/>
            <a:ext cx="4114606" cy="918020"/>
            <a:chOff x="3084506" y="147083"/>
            <a:chExt cx="4114606" cy="918020"/>
          </a:xfrm>
        </p:grpSpPr>
        <p:sp>
          <p:nvSpPr>
            <p:cNvPr id="28" name="Google Shape;237;p35">
              <a:extLst>
                <a:ext uri="{FF2B5EF4-FFF2-40B4-BE49-F238E27FC236}">
                  <a16:creationId xmlns:a16="http://schemas.microsoft.com/office/drawing/2014/main" id="{E2F7B37D-D9CB-C233-6B2B-BCFF459A398D}"/>
                </a:ext>
              </a:extLst>
            </p:cNvPr>
            <p:cNvSpPr txBox="1">
              <a:spLocks/>
            </p:cNvSpPr>
            <p:nvPr/>
          </p:nvSpPr>
          <p:spPr>
            <a:xfrm>
              <a:off x="3084506" y="147083"/>
              <a:ext cx="4114606" cy="75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002" tIns="100002" rIns="100002" bIns="100002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3062" b="1" dirty="0" err="1">
                  <a:solidFill>
                    <a:schemeClr val="tx1"/>
                  </a:solidFill>
                  <a:latin typeface="UTM Avo" panose="02040603050506020204" pitchFamily="18"/>
                </a:rPr>
                <a:t>Kết</a:t>
              </a:r>
              <a:r>
                <a:rPr lang="en-US" sz="3062" b="1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3062" b="1" dirty="0" err="1">
                  <a:solidFill>
                    <a:schemeClr val="tx1"/>
                  </a:solidFill>
                  <a:latin typeface="UTM Avo" panose="02040603050506020204" pitchFamily="18"/>
                </a:rPr>
                <a:t>luận</a:t>
              </a:r>
              <a:endParaRPr lang="en-US" sz="3062" b="1" dirty="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D95D261-289E-CD74-03A1-1E5BBC4D4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46947" y="221782"/>
              <a:ext cx="599811" cy="84332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D701F4-811B-8A0A-5A9A-A72E3D8D6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077644" y="216023"/>
              <a:ext cx="599811" cy="84332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88294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EA16127E-9CD1-4E2B-CEBA-902881613C72}"/>
              </a:ext>
            </a:extLst>
          </p:cNvPr>
          <p:cNvSpPr/>
          <p:nvPr/>
        </p:nvSpPr>
        <p:spPr>
          <a:xfrm>
            <a:off x="3977618" y="1537483"/>
            <a:ext cx="4709182" cy="7345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0209">
              <a:lnSpc>
                <a:spcPct val="150000"/>
              </a:lnSpc>
              <a:defRPr/>
            </a:pPr>
            <a:r>
              <a:rPr lang="en-US" sz="2735" b="1" dirty="0" err="1">
                <a:solidFill>
                  <a:schemeClr val="bg1"/>
                </a:solidFill>
                <a:latin typeface="UTM Avo" panose="02040603050506020204" pitchFamily="18"/>
              </a:rPr>
              <a:t>Hoạt</a:t>
            </a:r>
            <a:r>
              <a:rPr lang="en-US" sz="2735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735" b="1" dirty="0" err="1">
                <a:solidFill>
                  <a:schemeClr val="bg1"/>
                </a:solidFill>
                <a:latin typeface="UTM Avo" panose="02040603050506020204" pitchFamily="18"/>
              </a:rPr>
              <a:t>động</a:t>
            </a:r>
            <a:r>
              <a:rPr lang="en-US" sz="2735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735" b="1" dirty="0" err="1">
                <a:solidFill>
                  <a:schemeClr val="bg1"/>
                </a:solidFill>
                <a:latin typeface="UTM Avo" panose="02040603050506020204" pitchFamily="18"/>
              </a:rPr>
              <a:t>thực</a:t>
            </a:r>
            <a:r>
              <a:rPr lang="en-US" sz="2735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735" b="1" dirty="0" err="1">
                <a:solidFill>
                  <a:schemeClr val="bg1"/>
                </a:solidFill>
                <a:latin typeface="UTM Avo" panose="02040603050506020204" pitchFamily="18"/>
              </a:rPr>
              <a:t>nghiệm</a:t>
            </a:r>
            <a:endParaRPr lang="en-US" sz="2735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Rounded Rectangular Callout 9">
            <a:extLst>
              <a:ext uri="{FF2B5EF4-FFF2-40B4-BE49-F238E27FC236}">
                <a16:creationId xmlns:a16="http://schemas.microsoft.com/office/drawing/2014/main" id="{953758C1-619A-71D2-0193-3DD4C21CEFE8}"/>
              </a:ext>
            </a:extLst>
          </p:cNvPr>
          <p:cNvSpPr/>
          <p:nvPr/>
        </p:nvSpPr>
        <p:spPr>
          <a:xfrm>
            <a:off x="1271971" y="2537893"/>
            <a:ext cx="5920677" cy="939790"/>
          </a:xfrm>
          <a:prstGeom prst="wedgeRoundRectCallout">
            <a:avLst>
              <a:gd name="adj1" fmla="val 61205"/>
              <a:gd name="adj2" fmla="val 47823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rgbClr val="4BACC6">
                <a:lumMod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2100" b="1" dirty="0">
                <a:latin typeface="UTM Avo" panose="02040603050506020204" pitchFamily="18"/>
              </a:rPr>
              <a:t>Chuẩn bị: </a:t>
            </a:r>
            <a:r>
              <a:rPr lang="nl-NL" sz="2100" dirty="0">
                <a:latin typeface="UTM Avo" panose="02040603050506020204" pitchFamily="18"/>
              </a:rPr>
              <a:t>Một bình nước nóng và một cốc có nắp </a:t>
            </a:r>
            <a:endParaRPr lang="en-US" sz="2100" dirty="0">
              <a:latin typeface="UTM Avo" panose="02040603050506020204" pitchFamily="18"/>
            </a:endParaRPr>
          </a:p>
        </p:txBody>
      </p:sp>
      <p:sp>
        <p:nvSpPr>
          <p:cNvPr id="4" name="Rounded Rectangular Callout 9">
            <a:extLst>
              <a:ext uri="{FF2B5EF4-FFF2-40B4-BE49-F238E27FC236}">
                <a16:creationId xmlns:a16="http://schemas.microsoft.com/office/drawing/2014/main" id="{18F9809C-B7F7-DE7E-D7DA-7F3B483D804A}"/>
              </a:ext>
            </a:extLst>
          </p:cNvPr>
          <p:cNvSpPr/>
          <p:nvPr/>
        </p:nvSpPr>
        <p:spPr>
          <a:xfrm>
            <a:off x="1271971" y="3596978"/>
            <a:ext cx="5920677" cy="3067058"/>
          </a:xfrm>
          <a:prstGeom prst="wedgeRoundRectCallout">
            <a:avLst>
              <a:gd name="adj1" fmla="val 73637"/>
              <a:gd name="adj2" fmla="val 11560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rgbClr val="4BACC6">
                <a:lumMod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2100" b="1" dirty="0" err="1">
                <a:latin typeface="UTM Avo" panose="02040603050506020204" pitchFamily="18"/>
              </a:rPr>
              <a:t>Tiến</a:t>
            </a:r>
            <a:r>
              <a:rPr lang="nl-NL" sz="2100" b="1" dirty="0">
                <a:latin typeface="UTM Avo" panose="02040603050506020204" pitchFamily="18"/>
              </a:rPr>
              <a:t> </a:t>
            </a:r>
            <a:r>
              <a:rPr lang="nl-NL" sz="2100" b="1" dirty="0" err="1">
                <a:latin typeface="UTM Avo" panose="02040603050506020204" pitchFamily="18"/>
              </a:rPr>
              <a:t>hành</a:t>
            </a:r>
            <a:r>
              <a:rPr lang="nl-NL" sz="2100" b="1" dirty="0">
                <a:latin typeface="UTM Avo" panose="02040603050506020204" pitchFamily="18"/>
              </a:rPr>
              <a:t>: </a:t>
            </a:r>
            <a:endParaRPr lang="en-US" sz="2100" b="1" dirty="0">
              <a:latin typeface="UTM Avo" panose="02040603050506020204" pitchFamily="18"/>
            </a:endParaRPr>
          </a:p>
          <a:p>
            <a:pPr marL="312566" indent="-312566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100" dirty="0">
                <a:latin typeface="UTM Avo" panose="02040603050506020204" pitchFamily="18"/>
              </a:rPr>
              <a:t>Rót </a:t>
            </a:r>
            <a:r>
              <a:rPr lang="nl-NL" sz="2100" dirty="0" err="1">
                <a:latin typeface="UTM Avo" panose="02040603050506020204" pitchFamily="18"/>
              </a:rPr>
              <a:t>nước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nóng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vào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cốc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và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quan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sát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phía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trên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bề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mặt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của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nước</a:t>
            </a:r>
            <a:r>
              <a:rPr lang="nl-NL" sz="2100" dirty="0">
                <a:latin typeface="UTM Avo" panose="02040603050506020204" pitchFamily="18"/>
              </a:rPr>
              <a:t>.</a:t>
            </a:r>
            <a:endParaRPr lang="en-US" sz="2100" dirty="0">
              <a:latin typeface="UTM Avo" panose="02040603050506020204" pitchFamily="18"/>
            </a:endParaRPr>
          </a:p>
          <a:p>
            <a:pPr marL="312566" indent="-312566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100" dirty="0" err="1">
                <a:latin typeface="UTM Avo" panose="02040603050506020204" pitchFamily="18"/>
              </a:rPr>
              <a:t>Sau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đó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đậy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nắp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cốc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lại</a:t>
            </a:r>
            <a:r>
              <a:rPr lang="nl-NL" sz="2100" dirty="0">
                <a:latin typeface="UTM Avo" panose="02040603050506020204" pitchFamily="18"/>
              </a:rPr>
              <a:t>. </a:t>
            </a:r>
            <a:r>
              <a:rPr lang="nl-NL" sz="2100" dirty="0" err="1">
                <a:latin typeface="UTM Avo" panose="02040603050506020204" pitchFamily="18"/>
              </a:rPr>
              <a:t>Khoảng</a:t>
            </a:r>
            <a:r>
              <a:rPr lang="nl-NL" sz="2100" dirty="0">
                <a:latin typeface="UTM Avo" panose="02040603050506020204" pitchFamily="18"/>
              </a:rPr>
              <a:t> 3 </a:t>
            </a:r>
            <a:r>
              <a:rPr lang="nl-NL" sz="2100" dirty="0" err="1">
                <a:latin typeface="UTM Avo" panose="02040603050506020204" pitchFamily="18"/>
              </a:rPr>
              <a:t>phút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sau</a:t>
            </a:r>
            <a:r>
              <a:rPr lang="nl-NL" sz="2100" dirty="0">
                <a:latin typeface="UTM Avo" panose="02040603050506020204" pitchFamily="18"/>
              </a:rPr>
              <a:t>, </a:t>
            </a:r>
            <a:r>
              <a:rPr lang="nl-NL" sz="2100" dirty="0" err="1">
                <a:latin typeface="UTM Avo" panose="02040603050506020204" pitchFamily="18"/>
              </a:rPr>
              <a:t>mở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nắp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cốc</a:t>
            </a:r>
            <a:r>
              <a:rPr lang="nl-NL" sz="2100" dirty="0">
                <a:latin typeface="UTM Avo" panose="02040603050506020204" pitchFamily="18"/>
              </a:rPr>
              <a:t> ra, </a:t>
            </a:r>
            <a:r>
              <a:rPr lang="nl-NL" sz="2100" dirty="0" err="1">
                <a:latin typeface="UTM Avo" panose="02040603050506020204" pitchFamily="18"/>
              </a:rPr>
              <a:t>quan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sát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mặt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dưới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của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nắp</a:t>
            </a:r>
            <a:r>
              <a:rPr lang="nl-NL" sz="2100" dirty="0">
                <a:latin typeface="UTM Avo" panose="02040603050506020204" pitchFamily="18"/>
              </a:rPr>
              <a:t> </a:t>
            </a:r>
            <a:r>
              <a:rPr lang="nl-NL" sz="2100" dirty="0" err="1">
                <a:latin typeface="UTM Avo" panose="02040603050506020204" pitchFamily="18"/>
              </a:rPr>
              <a:t>cốc</a:t>
            </a:r>
            <a:r>
              <a:rPr lang="nl-NL" sz="2100" dirty="0">
                <a:latin typeface="UTM Avo" panose="02040603050506020204" pitchFamily="18"/>
              </a:rPr>
              <a:t>.</a:t>
            </a:r>
            <a:endParaRPr lang="en-US" sz="2100" dirty="0">
              <a:latin typeface="UTM Avo" panose="02040603050506020204" pitchFamily="1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972AD-DC01-A90A-99F0-FDCE3C87AC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060581">
            <a:off x="9737989" y="4400894"/>
            <a:ext cx="1574093" cy="19914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9192647-E15A-04B6-CE29-8471CD27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8668">
            <a:off x="7889199" y="2492007"/>
            <a:ext cx="2712232" cy="252368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82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94C180-B53F-5C2C-BDC7-6AA8D6CFDD51}"/>
              </a:ext>
            </a:extLst>
          </p:cNvPr>
          <p:cNvGrpSpPr/>
          <p:nvPr/>
        </p:nvGrpSpPr>
        <p:grpSpPr>
          <a:xfrm>
            <a:off x="1214168" y="2726518"/>
            <a:ext cx="9809897" cy="1504614"/>
            <a:chOff x="1214168" y="2726518"/>
            <a:chExt cx="9809897" cy="1504614"/>
          </a:xfrm>
        </p:grpSpPr>
        <p:sp>
          <p:nvSpPr>
            <p:cNvPr id="7" name="Rectangle: Rounded Corners 8">
              <a:extLst>
                <a:ext uri="{FF2B5EF4-FFF2-40B4-BE49-F238E27FC236}">
                  <a16:creationId xmlns:a16="http://schemas.microsoft.com/office/drawing/2014/main" id="{1FD40537-039F-9294-DB1F-F04B9CCC8722}"/>
                </a:ext>
              </a:extLst>
            </p:cNvPr>
            <p:cNvSpPr/>
            <p:nvPr/>
          </p:nvSpPr>
          <p:spPr>
            <a:xfrm>
              <a:off x="1214168" y="2918956"/>
              <a:ext cx="1913208" cy="129491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Nước</a:t>
              </a:r>
              <a:r>
                <a:rPr lang="en-US" sz="2400" dirty="0">
                  <a:solidFill>
                    <a:sysClr val="windowText" lastClr="000000"/>
                  </a:solidFill>
                  <a:latin typeface="UTM Avo" panose="02040603050506020204" pitchFamily="18"/>
                </a:rPr>
                <a:t> ở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thể</a:t>
              </a:r>
              <a:r>
                <a:rPr lang="en-US" sz="2400" dirty="0">
                  <a:solidFill>
                    <a:sysClr val="windowText" lastClr="000000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UTM Avo" panose="02040603050506020204" pitchFamily="18"/>
                </a:rPr>
                <a:t>lỏng</a:t>
              </a:r>
              <a:endParaRPr lang="en-US" sz="2400" dirty="0">
                <a:solidFill>
                  <a:sysClr val="windowText" lastClr="000000"/>
                </a:solidFill>
                <a:latin typeface="UTM Avo" panose="02040603050506020204" pitchFamily="18"/>
              </a:endParaRPr>
            </a:p>
          </p:txBody>
        </p:sp>
        <p:sp>
          <p:nvSpPr>
            <p:cNvPr id="8" name="Arrow: Right 9">
              <a:extLst>
                <a:ext uri="{FF2B5EF4-FFF2-40B4-BE49-F238E27FC236}">
                  <a16:creationId xmlns:a16="http://schemas.microsoft.com/office/drawing/2014/main" id="{C247CA4A-39DA-6326-8CD3-880A72490E69}"/>
                </a:ext>
              </a:extLst>
            </p:cNvPr>
            <p:cNvSpPr/>
            <p:nvPr/>
          </p:nvSpPr>
          <p:spPr>
            <a:xfrm>
              <a:off x="3243531" y="3306399"/>
              <a:ext cx="1462123" cy="46399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6">
                <a:latin typeface="UTM Avo" panose="02040603050506020204" pitchFamily="1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F89AE1-2E2D-5E6B-9FD7-42740F4E9AE3}"/>
                </a:ext>
              </a:extLst>
            </p:cNvPr>
            <p:cNvSpPr txBox="1"/>
            <p:nvPr/>
          </p:nvSpPr>
          <p:spPr>
            <a:xfrm>
              <a:off x="3017988" y="2754918"/>
              <a:ext cx="1913208" cy="56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Bay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hơi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125401-5A32-D58D-F8A9-F256D413EC6B}"/>
                </a:ext>
              </a:extLst>
            </p:cNvPr>
            <p:cNvSpPr txBox="1"/>
            <p:nvPr/>
          </p:nvSpPr>
          <p:spPr>
            <a:xfrm>
              <a:off x="7016842" y="2726518"/>
              <a:ext cx="1913208" cy="56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Ngưng</a:t>
              </a: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/>
                </a:rPr>
                <a:t>tụ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/>
              </a:endParaRPr>
            </a:p>
          </p:txBody>
        </p:sp>
        <p:sp>
          <p:nvSpPr>
            <p:cNvPr id="21" name="Arrow: Right 9">
              <a:extLst>
                <a:ext uri="{FF2B5EF4-FFF2-40B4-BE49-F238E27FC236}">
                  <a16:creationId xmlns:a16="http://schemas.microsoft.com/office/drawing/2014/main" id="{396FF9A9-D63F-D486-A134-B5BBB9C0B750}"/>
                </a:ext>
              </a:extLst>
            </p:cNvPr>
            <p:cNvSpPr/>
            <p:nvPr/>
          </p:nvSpPr>
          <p:spPr>
            <a:xfrm>
              <a:off x="7242385" y="3265825"/>
              <a:ext cx="1462123" cy="46399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6">
                <a:latin typeface="UTM Avo" panose="02040603050506020204" pitchFamily="18"/>
              </a:endParaRPr>
            </a:p>
          </p:txBody>
        </p:sp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537BFB90-64E0-30EC-A5BA-6677B1B223E4}"/>
                </a:ext>
              </a:extLst>
            </p:cNvPr>
            <p:cNvSpPr/>
            <p:nvPr/>
          </p:nvSpPr>
          <p:spPr>
            <a:xfrm>
              <a:off x="4990863" y="2923125"/>
              <a:ext cx="1913207" cy="129937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</a:rPr>
                <a:t>?</a:t>
              </a:r>
            </a:p>
          </p:txBody>
        </p:sp>
        <p:sp>
          <p:nvSpPr>
            <p:cNvPr id="4" name="Rectangle: Rounded Corners 15">
              <a:extLst>
                <a:ext uri="{FF2B5EF4-FFF2-40B4-BE49-F238E27FC236}">
                  <a16:creationId xmlns:a16="http://schemas.microsoft.com/office/drawing/2014/main" id="{D1F7952F-2864-1996-A431-BF09909F986F}"/>
                </a:ext>
              </a:extLst>
            </p:cNvPr>
            <p:cNvSpPr/>
            <p:nvPr/>
          </p:nvSpPr>
          <p:spPr>
            <a:xfrm>
              <a:off x="9110858" y="2931754"/>
              <a:ext cx="1913207" cy="129937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</a:rPr>
                <a:t>?</a:t>
              </a:r>
            </a:p>
          </p:txBody>
        </p:sp>
      </p:grp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CBF7ECEF-8E39-8F5C-50A7-A8334DF5388C}"/>
              </a:ext>
            </a:extLst>
          </p:cNvPr>
          <p:cNvSpPr/>
          <p:nvPr/>
        </p:nvSpPr>
        <p:spPr>
          <a:xfrm>
            <a:off x="4978714" y="2914496"/>
            <a:ext cx="1913207" cy="129937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</a:rPr>
              <a:t>Khí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(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</a:rPr>
              <a:t>hơi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</a:rPr>
              <a:t>nước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)</a:t>
            </a: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712BCCEC-915C-4B85-4F39-7EBAEBC06AFC}"/>
              </a:ext>
            </a:extLst>
          </p:cNvPr>
          <p:cNvSpPr/>
          <p:nvPr/>
        </p:nvSpPr>
        <p:spPr>
          <a:xfrm>
            <a:off x="9110858" y="2914496"/>
            <a:ext cx="1913206" cy="129937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</a:rPr>
              <a:t>Nước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</a:rPr>
              <a:t>ở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</a:rPr>
              <a:t>thể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</a:rPr>
              <a:t>lỏng</a:t>
            </a:r>
            <a:endParaRPr lang="en-US" sz="2400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15D223DE-285D-FA5D-99CC-AE3CC4D4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04417" y="4434858"/>
            <a:ext cx="7461803" cy="24344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895C3BB-F7C6-F229-629C-46E883551977}"/>
              </a:ext>
            </a:extLst>
          </p:cNvPr>
          <p:cNvGrpSpPr/>
          <p:nvPr/>
        </p:nvGrpSpPr>
        <p:grpSpPr>
          <a:xfrm>
            <a:off x="11133710" y="639430"/>
            <a:ext cx="834810" cy="942103"/>
            <a:chOff x="9716895" y="1393249"/>
            <a:chExt cx="834810" cy="942103"/>
          </a:xfrm>
        </p:grpSpPr>
        <p:sp>
          <p:nvSpPr>
            <p:cNvPr id="24" name="Google Shape;211;p33">
              <a:extLst>
                <a:ext uri="{FF2B5EF4-FFF2-40B4-BE49-F238E27FC236}">
                  <a16:creationId xmlns:a16="http://schemas.microsoft.com/office/drawing/2014/main" id="{791E87B0-E4BF-8CC4-8DBA-5BFA981BADD8}"/>
                </a:ext>
              </a:extLst>
            </p:cNvPr>
            <p:cNvSpPr/>
            <p:nvPr/>
          </p:nvSpPr>
          <p:spPr>
            <a:xfrm>
              <a:off x="9716895" y="1655273"/>
              <a:ext cx="418056" cy="418056"/>
            </a:xfrm>
            <a:prstGeom prst="star4">
              <a:avLst>
                <a:gd name="adj" fmla="val 977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25" name="Google Shape;213;p33">
              <a:extLst>
                <a:ext uri="{FF2B5EF4-FFF2-40B4-BE49-F238E27FC236}">
                  <a16:creationId xmlns:a16="http://schemas.microsoft.com/office/drawing/2014/main" id="{0B5F0C87-6024-93D2-4DD4-50877D2403DD}"/>
                </a:ext>
              </a:extLst>
            </p:cNvPr>
            <p:cNvSpPr/>
            <p:nvPr/>
          </p:nvSpPr>
          <p:spPr>
            <a:xfrm>
              <a:off x="10027658" y="1393249"/>
              <a:ext cx="524047" cy="524047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26" name="Google Shape;215;p33">
              <a:extLst>
                <a:ext uri="{FF2B5EF4-FFF2-40B4-BE49-F238E27FC236}">
                  <a16:creationId xmlns:a16="http://schemas.microsoft.com/office/drawing/2014/main" id="{569A4E6A-F414-1B7E-2578-EF768720A27F}"/>
                </a:ext>
              </a:extLst>
            </p:cNvPr>
            <p:cNvSpPr/>
            <p:nvPr/>
          </p:nvSpPr>
          <p:spPr>
            <a:xfrm>
              <a:off x="10133649" y="1917296"/>
              <a:ext cx="418056" cy="418056"/>
            </a:xfrm>
            <a:prstGeom prst="star4">
              <a:avLst>
                <a:gd name="adj" fmla="val 977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</p:grpSp>
      <p:sp>
        <p:nvSpPr>
          <p:cNvPr id="27" name="Google Shape;187;p31">
            <a:extLst>
              <a:ext uri="{FF2B5EF4-FFF2-40B4-BE49-F238E27FC236}">
                <a16:creationId xmlns:a16="http://schemas.microsoft.com/office/drawing/2014/main" id="{D23ABE9D-663D-C942-9AD7-721F0224688E}"/>
              </a:ext>
            </a:extLst>
          </p:cNvPr>
          <p:cNvSpPr/>
          <p:nvPr/>
        </p:nvSpPr>
        <p:spPr>
          <a:xfrm>
            <a:off x="180449" y="4213876"/>
            <a:ext cx="441965" cy="441965"/>
          </a:xfrm>
          <a:prstGeom prst="star4">
            <a:avLst>
              <a:gd name="adj" fmla="val 97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18773" tIns="118773" rIns="118773" bIns="118773" anchor="ctr" anchorCtr="0">
            <a:noAutofit/>
          </a:bodyPr>
          <a:lstStyle/>
          <a:p>
            <a:endParaRPr sz="2383">
              <a:latin typeface="UTM Avo" panose="02040603050506020204" pitchFamily="18"/>
            </a:endParaRPr>
          </a:p>
        </p:txBody>
      </p:sp>
      <p:sp>
        <p:nvSpPr>
          <p:cNvPr id="28" name="Google Shape;189;p31">
            <a:extLst>
              <a:ext uri="{FF2B5EF4-FFF2-40B4-BE49-F238E27FC236}">
                <a16:creationId xmlns:a16="http://schemas.microsoft.com/office/drawing/2014/main" id="{023BEAAA-882B-0340-9BF8-CEF4A92AE77D}"/>
              </a:ext>
            </a:extLst>
          </p:cNvPr>
          <p:cNvSpPr/>
          <p:nvPr/>
        </p:nvSpPr>
        <p:spPr>
          <a:xfrm>
            <a:off x="176692" y="6073291"/>
            <a:ext cx="579543" cy="579543"/>
          </a:xfrm>
          <a:prstGeom prst="star4">
            <a:avLst>
              <a:gd name="adj" fmla="val 97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18773" tIns="118773" rIns="118773" bIns="118773" anchor="ctr" anchorCtr="0">
            <a:noAutofit/>
          </a:bodyPr>
          <a:lstStyle/>
          <a:p>
            <a:endParaRPr sz="2383">
              <a:latin typeface="UTM Avo" panose="02040603050506020204" pitchFamily="18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A3ED6A3-15E4-02F3-3649-2EEB77ABD51F}"/>
              </a:ext>
            </a:extLst>
          </p:cNvPr>
          <p:cNvSpPr/>
          <p:nvPr/>
        </p:nvSpPr>
        <p:spPr>
          <a:xfrm>
            <a:off x="3960209" y="1667829"/>
            <a:ext cx="4271582" cy="7345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0209">
              <a:buClrTx/>
              <a:defRPr/>
            </a:pPr>
            <a:r>
              <a:rPr lang="en-US" sz="2735" b="1" kern="1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Hoàn</a:t>
            </a:r>
            <a:r>
              <a:rPr lang="en-US" sz="2735" b="1" kern="1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735" b="1" kern="1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thiện</a:t>
            </a:r>
            <a:r>
              <a:rPr lang="en-US" sz="2735" b="1" kern="1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735" b="1" kern="1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sơ</a:t>
            </a:r>
            <a:r>
              <a:rPr lang="en-US" sz="2735" b="1" kern="1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735" b="1" kern="1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735" b="1" kern="1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735" b="1" kern="1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endParaRPr lang="en-US" sz="2735" b="1" kern="12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446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16475A30-0E6C-4E64-5F7D-72A16BB41FED}"/>
              </a:ext>
            </a:extLst>
          </p:cNvPr>
          <p:cNvGrpSpPr/>
          <p:nvPr/>
        </p:nvGrpSpPr>
        <p:grpSpPr>
          <a:xfrm>
            <a:off x="3809743" y="1464755"/>
            <a:ext cx="4114606" cy="918020"/>
            <a:chOff x="4210524" y="1440347"/>
            <a:chExt cx="4114606" cy="918020"/>
          </a:xfrm>
        </p:grpSpPr>
        <p:sp>
          <p:nvSpPr>
            <p:cNvPr id="9" name="Rectangle: Rounded Corners 30">
              <a:extLst>
                <a:ext uri="{FF2B5EF4-FFF2-40B4-BE49-F238E27FC236}">
                  <a16:creationId xmlns:a16="http://schemas.microsoft.com/office/drawing/2014/main" id="{6211B159-7404-424E-1A4F-7731D1C1EF71}"/>
                </a:ext>
              </a:extLst>
            </p:cNvPr>
            <p:cNvSpPr/>
            <p:nvPr/>
          </p:nvSpPr>
          <p:spPr>
            <a:xfrm>
              <a:off x="5016230" y="1560847"/>
              <a:ext cx="2500462" cy="7174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0209">
                <a:defRPr/>
              </a:pPr>
              <a:endParaRPr lang="en-US" sz="1532">
                <a:solidFill>
                  <a:srgbClr val="FDF5ED"/>
                </a:solidFill>
                <a:latin typeface="Arial"/>
              </a:endParaRPr>
            </a:p>
          </p:txBody>
        </p:sp>
        <p:sp>
          <p:nvSpPr>
            <p:cNvPr id="10" name="Google Shape;237;p35">
              <a:extLst>
                <a:ext uri="{FF2B5EF4-FFF2-40B4-BE49-F238E27FC236}">
                  <a16:creationId xmlns:a16="http://schemas.microsoft.com/office/drawing/2014/main" id="{6CC80B42-C5BD-2D9C-D0D1-A6306EAD953A}"/>
                </a:ext>
              </a:extLst>
            </p:cNvPr>
            <p:cNvSpPr txBox="1">
              <a:spLocks/>
            </p:cNvSpPr>
            <p:nvPr/>
          </p:nvSpPr>
          <p:spPr>
            <a:xfrm>
              <a:off x="4210524" y="1440347"/>
              <a:ext cx="4114606" cy="75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002" tIns="100002" rIns="100002" bIns="100002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Shrikhand"/>
                <a:buNone/>
                <a:defRPr sz="3500" b="0" i="0" u="none" strike="noStrike" cap="none">
                  <a:solidFill>
                    <a:schemeClr val="dk1"/>
                  </a:solidFill>
                  <a:latin typeface="Shrikhand"/>
                  <a:ea typeface="Shrikhand"/>
                  <a:cs typeface="Shrikhand"/>
                  <a:sym typeface="Shrikhand"/>
                </a:defRPr>
              </a:lvl9pPr>
            </a:lstStyle>
            <a:p>
              <a:pPr algn="ctr" defTabSz="1000209">
                <a:lnSpc>
                  <a:spcPct val="150000"/>
                </a:lnSpc>
                <a:buClr>
                  <a:srgbClr val="194898"/>
                </a:buClr>
                <a:defRPr/>
              </a:pPr>
              <a:r>
                <a:rPr lang="en-US" sz="3062" b="1" dirty="0" err="1">
                  <a:solidFill>
                    <a:schemeClr val="tx1"/>
                  </a:solidFill>
                  <a:latin typeface="Arial"/>
                </a:rPr>
                <a:t>Kết</a:t>
              </a:r>
              <a:r>
                <a:rPr lang="en-US" sz="3062" b="1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en-US" sz="3062" b="1" dirty="0" err="1">
                  <a:solidFill>
                    <a:schemeClr val="tx1"/>
                  </a:solidFill>
                  <a:latin typeface="Arial"/>
                </a:rPr>
                <a:t>luận</a:t>
              </a:r>
              <a:endParaRPr lang="en-US" sz="3062" b="1" dirty="0">
                <a:solidFill>
                  <a:schemeClr val="tx1"/>
                </a:solidFill>
                <a:latin typeface="Arial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9B54A2-6F28-B954-9018-AACEB971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2965" y="1515046"/>
              <a:ext cx="599811" cy="8433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8571C2-2DCC-991A-B096-EF5347F0E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203662" y="1509287"/>
              <a:ext cx="599811" cy="84332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3CADA1-368B-86A2-DD19-B7482ADD5EF6}"/>
              </a:ext>
            </a:extLst>
          </p:cNvPr>
          <p:cNvGrpSpPr/>
          <p:nvPr/>
        </p:nvGrpSpPr>
        <p:grpSpPr>
          <a:xfrm>
            <a:off x="2252779" y="2027250"/>
            <a:ext cx="8027363" cy="2005395"/>
            <a:chOff x="948875" y="957477"/>
            <a:chExt cx="7338864" cy="18333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3CF7E58-4735-6522-C612-1C5F5CFDE10A}"/>
                </a:ext>
              </a:extLst>
            </p:cNvPr>
            <p:cNvGrpSpPr/>
            <p:nvPr/>
          </p:nvGrpSpPr>
          <p:grpSpPr>
            <a:xfrm>
              <a:off x="948875" y="1149111"/>
              <a:ext cx="2261258" cy="1641760"/>
              <a:chOff x="8641827" y="2178875"/>
              <a:chExt cx="2784038" cy="2315589"/>
            </a:xfrm>
          </p:grpSpPr>
          <p:pic>
            <p:nvPicPr>
              <p:cNvPr id="20" name="Picture 18">
                <a:extLst>
                  <a:ext uri="{FF2B5EF4-FFF2-40B4-BE49-F238E27FC236}">
                    <a16:creationId xmlns:a16="http://schemas.microsoft.com/office/drawing/2014/main" id="{E429C1C5-222C-C1E7-2E24-48AEBC782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641827" y="2178875"/>
                <a:ext cx="1307553" cy="197070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EB2FAA-9C55-3599-DC07-6CF47CBD67A9}"/>
                  </a:ext>
                </a:extLst>
              </p:cNvPr>
              <p:cNvSpPr txBox="1"/>
              <p:nvPr/>
            </p:nvSpPr>
            <p:spPr>
              <a:xfrm>
                <a:off x="9114500" y="3876181"/>
                <a:ext cx="2311365" cy="618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00209">
                  <a:buClrTx/>
                  <a:defRPr/>
                </a:pPr>
                <a:r>
                  <a:rPr lang="nl-NL" sz="2516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Lỏng</a:t>
                </a:r>
                <a:endParaRPr lang="en-US" sz="2516" kern="1200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15" name="Arrow: Right 12">
              <a:extLst>
                <a:ext uri="{FF2B5EF4-FFF2-40B4-BE49-F238E27FC236}">
                  <a16:creationId xmlns:a16="http://schemas.microsoft.com/office/drawing/2014/main" id="{4C23925E-B735-06A0-39D4-E6C719804208}"/>
                </a:ext>
              </a:extLst>
            </p:cNvPr>
            <p:cNvSpPr/>
            <p:nvPr/>
          </p:nvSpPr>
          <p:spPr>
            <a:xfrm>
              <a:off x="3643597" y="2068807"/>
              <a:ext cx="1219107" cy="377891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0209">
                <a:defRPr/>
              </a:pPr>
              <a:endParaRPr lang="en-US" sz="1532">
                <a:solidFill>
                  <a:srgbClr val="FDF5ED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8E0EBC-D04F-044F-7F57-6910CB3A6D9A}"/>
                </a:ext>
              </a:extLst>
            </p:cNvPr>
            <p:cNvSpPr txBox="1"/>
            <p:nvPr/>
          </p:nvSpPr>
          <p:spPr>
            <a:xfrm>
              <a:off x="3197169" y="1491995"/>
              <a:ext cx="2111962" cy="59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0209">
                <a:lnSpc>
                  <a:spcPct val="150000"/>
                </a:lnSpc>
                <a:defRPr/>
              </a:pPr>
              <a:r>
                <a:rPr lang="en-US" sz="2735" b="1" dirty="0">
                  <a:solidFill>
                    <a:srgbClr val="FF0000"/>
                  </a:solidFill>
                </a:rPr>
                <a:t>Bay </a:t>
              </a:r>
              <a:r>
                <a:rPr lang="en-US" sz="2735" b="1" dirty="0" err="1">
                  <a:solidFill>
                    <a:srgbClr val="FF0000"/>
                  </a:solidFill>
                </a:rPr>
                <a:t>hơi</a:t>
              </a:r>
              <a:r>
                <a:rPr lang="en-US" sz="2735" b="1" dirty="0">
                  <a:solidFill>
                    <a:srgbClr val="FF0000"/>
                  </a:solidFill>
                </a:rPr>
                <a:t> 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FA76117-929F-E30C-9EDC-BB762B28EE88}"/>
                </a:ext>
              </a:extLst>
            </p:cNvPr>
            <p:cNvGrpSpPr/>
            <p:nvPr/>
          </p:nvGrpSpPr>
          <p:grpSpPr>
            <a:xfrm>
              <a:off x="5516791" y="957477"/>
              <a:ext cx="2770948" cy="1833394"/>
              <a:chOff x="11913276" y="2159825"/>
              <a:chExt cx="3402924" cy="2251540"/>
            </a:xfrm>
          </p:grpSpPr>
          <p:pic>
            <p:nvPicPr>
              <p:cNvPr id="18" name="Picture 25">
                <a:extLst>
                  <a:ext uri="{FF2B5EF4-FFF2-40B4-BE49-F238E27FC236}">
                    <a16:creationId xmlns:a16="http://schemas.microsoft.com/office/drawing/2014/main" id="{EA9AF3B5-92D9-12DA-BE46-F0A7A9F93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810584" y="2159825"/>
                <a:ext cx="2505616" cy="195124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B59B29-22E7-5276-4C32-25A45BDA6026}"/>
                  </a:ext>
                </a:extLst>
              </p:cNvPr>
              <p:cNvSpPr txBox="1"/>
              <p:nvPr/>
            </p:nvSpPr>
            <p:spPr>
              <a:xfrm>
                <a:off x="11913276" y="3873022"/>
                <a:ext cx="1104899" cy="538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2516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endParaRPr lang="en-US" sz="2516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3CE433-5EBF-8678-CCAE-1DAD1E48EFEF}"/>
              </a:ext>
            </a:extLst>
          </p:cNvPr>
          <p:cNvGrpSpPr/>
          <p:nvPr/>
        </p:nvGrpSpPr>
        <p:grpSpPr>
          <a:xfrm>
            <a:off x="1631516" y="4458151"/>
            <a:ext cx="8130802" cy="2012354"/>
            <a:chOff x="499025" y="2922139"/>
            <a:chExt cx="7433432" cy="183975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F43E98E-24A1-11F6-70E1-B766A56976CC}"/>
                </a:ext>
              </a:extLst>
            </p:cNvPr>
            <p:cNvGrpSpPr/>
            <p:nvPr/>
          </p:nvGrpSpPr>
          <p:grpSpPr>
            <a:xfrm>
              <a:off x="5781322" y="2922139"/>
              <a:ext cx="2151135" cy="1838014"/>
              <a:chOff x="8604463" y="2157598"/>
              <a:chExt cx="2886604" cy="2736121"/>
            </a:xfrm>
          </p:grpSpPr>
          <p:pic>
            <p:nvPicPr>
              <p:cNvPr id="29" name="Picture 18">
                <a:extLst>
                  <a:ext uri="{FF2B5EF4-FFF2-40B4-BE49-F238E27FC236}">
                    <a16:creationId xmlns:a16="http://schemas.microsoft.com/office/drawing/2014/main" id="{1EE26CC7-4771-DE34-EE77-534AB548F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604463" y="2157598"/>
                <a:ext cx="1364812" cy="2086153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B33DD0E-1377-A111-615A-D8670EBD5140}"/>
                  </a:ext>
                </a:extLst>
              </p:cNvPr>
              <p:cNvSpPr txBox="1"/>
              <p:nvPr/>
            </p:nvSpPr>
            <p:spPr>
              <a:xfrm>
                <a:off x="9179702" y="4241157"/>
                <a:ext cx="2311365" cy="652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00209">
                  <a:buClrTx/>
                  <a:defRPr/>
                </a:pPr>
                <a:r>
                  <a:rPr lang="nl-NL" sz="2516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Lỏng</a:t>
                </a:r>
                <a:endParaRPr lang="en-US" sz="2516" kern="1200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24" name="Arrow: Right 24">
              <a:extLst>
                <a:ext uri="{FF2B5EF4-FFF2-40B4-BE49-F238E27FC236}">
                  <a16:creationId xmlns:a16="http://schemas.microsoft.com/office/drawing/2014/main" id="{2C3A17B3-D272-5DEC-1771-5E326D0BD021}"/>
                </a:ext>
              </a:extLst>
            </p:cNvPr>
            <p:cNvSpPr/>
            <p:nvPr/>
          </p:nvSpPr>
          <p:spPr>
            <a:xfrm>
              <a:off x="3782878" y="3715525"/>
              <a:ext cx="1219107" cy="377891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0209">
                <a:defRPr/>
              </a:pPr>
              <a:endParaRPr lang="en-US" sz="1532" dirty="0">
                <a:solidFill>
                  <a:srgbClr val="FDF5ED"/>
                </a:solidFill>
                <a:latin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C4A84C-18D9-4D75-58A7-B2F7663E5464}"/>
                </a:ext>
              </a:extLst>
            </p:cNvPr>
            <p:cNvSpPr txBox="1"/>
            <p:nvPr/>
          </p:nvSpPr>
          <p:spPr>
            <a:xfrm>
              <a:off x="3276369" y="3134162"/>
              <a:ext cx="2232123" cy="59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0209">
                <a:lnSpc>
                  <a:spcPct val="150000"/>
                </a:lnSpc>
                <a:defRPr/>
              </a:pPr>
              <a:r>
                <a:rPr lang="en-US" sz="2735" b="1" dirty="0" err="1">
                  <a:solidFill>
                    <a:srgbClr val="FF0000"/>
                  </a:solidFill>
                </a:rPr>
                <a:t>Ngưng</a:t>
              </a:r>
              <a:r>
                <a:rPr lang="en-US" sz="2735" b="1" dirty="0">
                  <a:solidFill>
                    <a:srgbClr val="FF0000"/>
                  </a:solidFill>
                </a:rPr>
                <a:t> </a:t>
              </a:r>
              <a:r>
                <a:rPr lang="en-US" sz="2735" b="1" dirty="0" err="1">
                  <a:solidFill>
                    <a:srgbClr val="FF0000"/>
                  </a:solidFill>
                </a:rPr>
                <a:t>tụ</a:t>
              </a:r>
              <a:endParaRPr lang="en-US" sz="2735" b="1" dirty="0">
                <a:solidFill>
                  <a:srgbClr val="FF0000"/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49EF802-7E4B-87F6-567D-0F26C60B77DC}"/>
                </a:ext>
              </a:extLst>
            </p:cNvPr>
            <p:cNvGrpSpPr/>
            <p:nvPr/>
          </p:nvGrpSpPr>
          <p:grpSpPr>
            <a:xfrm>
              <a:off x="499025" y="2952100"/>
              <a:ext cx="2855829" cy="1809795"/>
              <a:chOff x="11809036" y="2159825"/>
              <a:chExt cx="3507164" cy="2222559"/>
            </a:xfrm>
          </p:grpSpPr>
          <p:pic>
            <p:nvPicPr>
              <p:cNvPr id="27" name="Picture 25">
                <a:extLst>
                  <a:ext uri="{FF2B5EF4-FFF2-40B4-BE49-F238E27FC236}">
                    <a16:creationId xmlns:a16="http://schemas.microsoft.com/office/drawing/2014/main" id="{08E94F92-1130-3DBF-973B-636EFB32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810584" y="2159825"/>
                <a:ext cx="2505616" cy="195124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C0D80C-9E4C-5AF6-B7FF-001AA33303F9}"/>
                  </a:ext>
                </a:extLst>
              </p:cNvPr>
              <p:cNvSpPr txBox="1"/>
              <p:nvPr/>
            </p:nvSpPr>
            <p:spPr>
              <a:xfrm>
                <a:off x="11809036" y="3844041"/>
                <a:ext cx="1104899" cy="538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2516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endParaRPr lang="en-US" sz="2516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41074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1182ADD-8344-AC0B-1B16-C68CF2CF0BB1}"/>
              </a:ext>
            </a:extLst>
          </p:cNvPr>
          <p:cNvSpPr txBox="1">
            <a:spLocks/>
          </p:cNvSpPr>
          <p:nvPr/>
        </p:nvSpPr>
        <p:spPr>
          <a:xfrm>
            <a:off x="3546262" y="1489458"/>
            <a:ext cx="5408152" cy="5486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735" b="1" dirty="0" err="1">
                <a:solidFill>
                  <a:srgbClr val="C00000"/>
                </a:solidFill>
                <a:latin typeface="UTM Avo" panose="02040603050506020204" pitchFamily="18"/>
              </a:rPr>
              <a:t>Đọc</a:t>
            </a:r>
            <a:r>
              <a:rPr lang="en-US" sz="2735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735" b="1" dirty="0" err="1">
                <a:solidFill>
                  <a:srgbClr val="C00000"/>
                </a:solidFill>
                <a:latin typeface="UTM Avo" panose="02040603050506020204" pitchFamily="18"/>
              </a:rPr>
              <a:t>mục</a:t>
            </a:r>
            <a:r>
              <a:rPr lang="en-US" sz="2735" b="1" dirty="0">
                <a:solidFill>
                  <a:srgbClr val="C00000"/>
                </a:solidFill>
                <a:latin typeface="UTM Avo" panose="02040603050506020204" pitchFamily="18"/>
              </a:rPr>
              <a:t>: “ </a:t>
            </a:r>
            <a:r>
              <a:rPr lang="en-US" sz="2735" b="1" dirty="0" err="1">
                <a:solidFill>
                  <a:srgbClr val="C00000"/>
                </a:solidFill>
                <a:latin typeface="UTM Avo" panose="02040603050506020204" pitchFamily="18"/>
              </a:rPr>
              <a:t>Em</a:t>
            </a:r>
            <a:r>
              <a:rPr lang="en-US" sz="2735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735" b="1" dirty="0" err="1">
                <a:solidFill>
                  <a:srgbClr val="C00000"/>
                </a:solidFill>
                <a:latin typeface="UTM Avo" panose="02040603050506020204" pitchFamily="18"/>
              </a:rPr>
              <a:t>có</a:t>
            </a:r>
            <a:r>
              <a:rPr lang="en-US" sz="2735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735" b="1" dirty="0" err="1">
                <a:solidFill>
                  <a:srgbClr val="C00000"/>
                </a:solidFill>
                <a:latin typeface="UTM Avo" panose="02040603050506020204" pitchFamily="18"/>
              </a:rPr>
              <a:t>biết</a:t>
            </a:r>
            <a:r>
              <a:rPr lang="en-US" sz="2735" b="1" dirty="0">
                <a:solidFill>
                  <a:srgbClr val="C00000"/>
                </a:solidFill>
                <a:latin typeface="UTM Avo" panose="02040603050506020204" pitchFamily="18"/>
              </a:rPr>
              <a:t>”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7C15D28-C109-9089-6236-D25428D9A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32849" y="1215716"/>
            <a:ext cx="1243130" cy="941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50D52B-C9FA-176E-A6A7-A55AEB348D5E}"/>
              </a:ext>
            </a:extLst>
          </p:cNvPr>
          <p:cNvGrpSpPr/>
          <p:nvPr/>
        </p:nvGrpSpPr>
        <p:grpSpPr>
          <a:xfrm>
            <a:off x="1277660" y="2257461"/>
            <a:ext cx="8433376" cy="1171539"/>
            <a:chOff x="1" y="1112534"/>
            <a:chExt cx="7710054" cy="1071056"/>
          </a:xfrm>
        </p:grpSpPr>
        <p:sp>
          <p:nvSpPr>
            <p:cNvPr id="5" name="Arrow: Pentagon 14">
              <a:extLst>
                <a:ext uri="{FF2B5EF4-FFF2-40B4-BE49-F238E27FC236}">
                  <a16:creationId xmlns:a16="http://schemas.microsoft.com/office/drawing/2014/main" id="{B54CE79C-CBCE-E945-8D70-375E90B769F2}"/>
                </a:ext>
              </a:extLst>
            </p:cNvPr>
            <p:cNvSpPr/>
            <p:nvPr/>
          </p:nvSpPr>
          <p:spPr>
            <a:xfrm>
              <a:off x="1" y="1144192"/>
              <a:ext cx="7710054" cy="557653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6">
                <a:latin typeface="UTM Avo" panose="02040603050506020204" pitchFamily="1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CD2020-A99F-622C-39DA-5C6EE733D2F8}"/>
                </a:ext>
              </a:extLst>
            </p:cNvPr>
            <p:cNvSpPr txBox="1"/>
            <p:nvPr/>
          </p:nvSpPr>
          <p:spPr>
            <a:xfrm>
              <a:off x="232065" y="1112534"/>
              <a:ext cx="7096990" cy="10710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2516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</a:rPr>
                <a:t>Tại sao mùa đông, buổi sáng thường có sương mù? </a:t>
              </a:r>
              <a:endParaRPr lang="en-US" sz="2516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id="{70664857-6D34-959C-9716-CB8C8C6C3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82878" y="2050489"/>
            <a:ext cx="563986" cy="1044418"/>
          </a:xfrm>
          <a:prstGeom prst="rect">
            <a:avLst/>
          </a:prstGeom>
        </p:spPr>
      </p:pic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150C64E1-86D9-1CAE-3E7C-475313385FE2}"/>
              </a:ext>
            </a:extLst>
          </p:cNvPr>
          <p:cNvSpPr/>
          <p:nvPr/>
        </p:nvSpPr>
        <p:spPr>
          <a:xfrm>
            <a:off x="2659044" y="3236353"/>
            <a:ext cx="8290005" cy="6161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516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Do hơi nước trong không khí gặp lạnh ngưng tụ lại.</a:t>
            </a:r>
            <a:endParaRPr lang="en-US" sz="2516" dirty="0">
              <a:solidFill>
                <a:schemeClr val="bg1">
                  <a:lumMod val="10000"/>
                </a:schemeClr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rrow: Pentagon 20">
            <a:extLst>
              <a:ext uri="{FF2B5EF4-FFF2-40B4-BE49-F238E27FC236}">
                <a16:creationId xmlns:a16="http://schemas.microsoft.com/office/drawing/2014/main" id="{0495735A-569D-A361-7B27-2A001577A221}"/>
              </a:ext>
            </a:extLst>
          </p:cNvPr>
          <p:cNvSpPr/>
          <p:nvPr/>
        </p:nvSpPr>
        <p:spPr>
          <a:xfrm>
            <a:off x="1277660" y="4360393"/>
            <a:ext cx="8433376" cy="60997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516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Tại sao sương mù không tồn tại lâu sau bình minh? </a:t>
            </a:r>
            <a:endParaRPr lang="en-US" sz="2516" dirty="0">
              <a:solidFill>
                <a:schemeClr val="bg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21">
            <a:extLst>
              <a:ext uri="{FF2B5EF4-FFF2-40B4-BE49-F238E27FC236}">
                <a16:creationId xmlns:a16="http://schemas.microsoft.com/office/drawing/2014/main" id="{EAED3E65-ABA7-FAF2-CFE4-3C23F1836AA0}"/>
              </a:ext>
            </a:extLst>
          </p:cNvPr>
          <p:cNvSpPr/>
          <p:nvPr/>
        </p:nvSpPr>
        <p:spPr>
          <a:xfrm>
            <a:off x="2659044" y="5449687"/>
            <a:ext cx="8290005" cy="10085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2516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Những giọt nước nhỏ trong sương mù sẽ bay hơi khi nhiệt độ môi trường tăng lên. </a:t>
            </a:r>
            <a:endParaRPr lang="en-US" sz="2516" dirty="0">
              <a:solidFill>
                <a:schemeClr val="bg1">
                  <a:lumMod val="10000"/>
                </a:schemeClr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A87E56A4-D4C4-2F31-38E6-7961C85CD6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90144" y="4186792"/>
            <a:ext cx="663051" cy="917718"/>
          </a:xfrm>
          <a:prstGeom prst="rect">
            <a:avLst/>
          </a:prstGeom>
        </p:spPr>
      </p:pic>
      <p:sp>
        <p:nvSpPr>
          <p:cNvPr id="12" name="Arrow: Right 27">
            <a:extLst>
              <a:ext uri="{FF2B5EF4-FFF2-40B4-BE49-F238E27FC236}">
                <a16:creationId xmlns:a16="http://schemas.microsoft.com/office/drawing/2014/main" id="{5BD94378-9575-5C09-1B92-18ECDA96F30D}"/>
              </a:ext>
            </a:extLst>
          </p:cNvPr>
          <p:cNvSpPr/>
          <p:nvPr/>
        </p:nvSpPr>
        <p:spPr>
          <a:xfrm>
            <a:off x="1518681" y="3293431"/>
            <a:ext cx="1013445" cy="5019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6">
              <a:latin typeface="UTM Avo" panose="02040603050506020204" pitchFamily="18"/>
            </a:endParaRPr>
          </a:p>
        </p:txBody>
      </p:sp>
      <p:sp>
        <p:nvSpPr>
          <p:cNvPr id="13" name="Arrow: Right 28">
            <a:extLst>
              <a:ext uri="{FF2B5EF4-FFF2-40B4-BE49-F238E27FC236}">
                <a16:creationId xmlns:a16="http://schemas.microsoft.com/office/drawing/2014/main" id="{46F5B2FD-FD09-CDCA-CC4D-AA70C557A793}"/>
              </a:ext>
            </a:extLst>
          </p:cNvPr>
          <p:cNvSpPr/>
          <p:nvPr/>
        </p:nvSpPr>
        <p:spPr>
          <a:xfrm>
            <a:off x="1518681" y="5702960"/>
            <a:ext cx="1013445" cy="5019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6">
              <a:latin typeface="UTM Avo" panose="02040603050506020204" pitchFamily="1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532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DA28B87A-8FEB-D584-F9AD-536BBBD4D82F}"/>
              </a:ext>
            </a:extLst>
          </p:cNvPr>
          <p:cNvSpPr/>
          <p:nvPr/>
        </p:nvSpPr>
        <p:spPr>
          <a:xfrm>
            <a:off x="4111812" y="1597502"/>
            <a:ext cx="4244877" cy="69887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0209">
              <a:lnSpc>
                <a:spcPct val="150000"/>
              </a:lnSpc>
              <a:defRPr/>
            </a:pPr>
            <a:r>
              <a:rPr lang="en-US" sz="2735" b="1" dirty="0" err="1">
                <a:solidFill>
                  <a:srgbClr val="C00000"/>
                </a:solidFill>
                <a:latin typeface="UTM Avo" panose="02040603050506020204" pitchFamily="18"/>
              </a:rPr>
              <a:t>Hoạt</a:t>
            </a:r>
            <a:r>
              <a:rPr lang="en-US" sz="2735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735" b="1" dirty="0" err="1">
                <a:solidFill>
                  <a:srgbClr val="C00000"/>
                </a:solidFill>
                <a:latin typeface="UTM Avo" panose="02040603050506020204" pitchFamily="18"/>
              </a:rPr>
              <a:t>động</a:t>
            </a:r>
            <a:r>
              <a:rPr lang="en-US" sz="2735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735" b="1" dirty="0" err="1">
                <a:solidFill>
                  <a:srgbClr val="C00000"/>
                </a:solidFill>
                <a:latin typeface="UTM Avo" panose="02040603050506020204" pitchFamily="18"/>
              </a:rPr>
              <a:t>thảo</a:t>
            </a:r>
            <a:r>
              <a:rPr lang="en-US" sz="2735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735" b="1" dirty="0" err="1">
                <a:solidFill>
                  <a:srgbClr val="C00000"/>
                </a:solidFill>
                <a:latin typeface="UTM Avo" panose="02040603050506020204" pitchFamily="18"/>
              </a:rPr>
              <a:t>luận</a:t>
            </a:r>
            <a:endParaRPr lang="en-US" sz="2735" b="1" dirty="0">
              <a:solidFill>
                <a:srgbClr val="C00000"/>
              </a:solidFill>
              <a:latin typeface="UTM Avo" panose="02040603050506020204" pitchFamily="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A3AFA-26EF-C564-AAF3-6797DEA57BAD}"/>
              </a:ext>
            </a:extLst>
          </p:cNvPr>
          <p:cNvSpPr txBox="1"/>
          <p:nvPr/>
        </p:nvSpPr>
        <p:spPr>
          <a:xfrm>
            <a:off x="2907194" y="2414428"/>
            <a:ext cx="9146261" cy="590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516" dirty="0">
                <a:solidFill>
                  <a:sysClr val="windowText" lastClr="0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Vẽ sơ đồ sự chuyển thể của nước theo gợi ý dưới đây:</a:t>
            </a:r>
            <a:endParaRPr lang="en-US" sz="2516" dirty="0">
              <a:solidFill>
                <a:sysClr val="windowText" lastClr="000000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5D2870DA-D114-5321-C3D9-8159A3D68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6928" y="2147959"/>
            <a:ext cx="1710266" cy="8572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ADAEFA-D573-8DD6-5CF9-49327FEDCE59}"/>
              </a:ext>
            </a:extLst>
          </p:cNvPr>
          <p:cNvGrpSpPr/>
          <p:nvPr/>
        </p:nvGrpSpPr>
        <p:grpSpPr>
          <a:xfrm>
            <a:off x="6257817" y="3024366"/>
            <a:ext cx="4493332" cy="3717829"/>
            <a:chOff x="4793673" y="1488024"/>
            <a:chExt cx="4107944" cy="339895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67EB63B6-84A2-C6A6-C650-2328A2634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065328" y="1488024"/>
              <a:ext cx="1683972" cy="1107212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85FCA5D-1A72-3BC6-1643-0682E5A37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793673" y="2906356"/>
              <a:ext cx="629836" cy="883980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4016FEA1-44B4-6937-A605-75BB41269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271781" y="2937876"/>
              <a:ext cx="629836" cy="883980"/>
            </a:xfrm>
            <a:prstGeom prst="rect">
              <a:avLst/>
            </a:prstGeom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80B26B44-C34D-5CCA-F40B-717C171E2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117817" y="4002998"/>
              <a:ext cx="1621982" cy="883980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C8489CA-9FE4-7657-C2B8-D45DFAF8C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288719" y="3310074"/>
              <a:ext cx="1280177" cy="1385848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DC3BC27-005C-6B32-06DB-3B3C24A565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49348" y="3821856"/>
              <a:ext cx="922362" cy="5766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4E0B820-1C07-BD83-234F-227213B95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8591" y="2132072"/>
              <a:ext cx="885656" cy="61240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ACF728-5A1A-7CD3-A07C-D66A49E68774}"/>
                </a:ext>
              </a:extLst>
            </p:cNvPr>
            <p:cNvCxnSpPr>
              <a:cxnSpLocks/>
            </p:cNvCxnSpPr>
            <p:nvPr/>
          </p:nvCxnSpPr>
          <p:spPr>
            <a:xfrm>
              <a:off x="7778243" y="2092784"/>
              <a:ext cx="883775" cy="7042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5F27773-2EF8-51FC-0D9F-0AA5B70D14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0894" y="3821856"/>
              <a:ext cx="781774" cy="8030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Rounded Rectangular Callout 13">
            <a:extLst>
              <a:ext uri="{FF2B5EF4-FFF2-40B4-BE49-F238E27FC236}">
                <a16:creationId xmlns:a16="http://schemas.microsoft.com/office/drawing/2014/main" id="{BCABCA62-9568-234B-B656-0794712E4D20}"/>
              </a:ext>
            </a:extLst>
          </p:cNvPr>
          <p:cNvSpPr/>
          <p:nvPr/>
        </p:nvSpPr>
        <p:spPr>
          <a:xfrm>
            <a:off x="1327812" y="3350931"/>
            <a:ext cx="2115383" cy="669862"/>
          </a:xfrm>
          <a:prstGeom prst="wedgeRoundRectCallout">
            <a:avLst>
              <a:gd name="adj1" fmla="val -49217"/>
              <a:gd name="adj2" fmla="val 9441"/>
              <a:gd name="adj3" fmla="val 16667"/>
            </a:avLst>
          </a:prstGeom>
          <a:solidFill>
            <a:srgbClr val="C0504D">
              <a:lumMod val="20000"/>
              <a:lumOff val="80000"/>
            </a:srgbClr>
          </a:solidFill>
          <a:ln w="28575" cap="flat" cmpd="sng" algn="ctr">
            <a:solidFill>
              <a:srgbClr val="C0504D">
                <a:lumMod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1000209">
              <a:buClrTx/>
              <a:defRPr/>
            </a:pPr>
            <a:r>
              <a:rPr lang="nl-NL" sz="2516" kern="12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Bay hơi</a:t>
            </a:r>
          </a:p>
        </p:txBody>
      </p:sp>
      <p:sp>
        <p:nvSpPr>
          <p:cNvPr id="19" name="Rounded Rectangular Callout 13">
            <a:extLst>
              <a:ext uri="{FF2B5EF4-FFF2-40B4-BE49-F238E27FC236}">
                <a16:creationId xmlns:a16="http://schemas.microsoft.com/office/drawing/2014/main" id="{D85CC7A9-77C4-9359-A215-6D34F600B378}"/>
              </a:ext>
            </a:extLst>
          </p:cNvPr>
          <p:cNvSpPr/>
          <p:nvPr/>
        </p:nvSpPr>
        <p:spPr>
          <a:xfrm>
            <a:off x="3747767" y="3328076"/>
            <a:ext cx="2115383" cy="669862"/>
          </a:xfrm>
          <a:prstGeom prst="wedgeRoundRectCallout">
            <a:avLst>
              <a:gd name="adj1" fmla="val -49217"/>
              <a:gd name="adj2" fmla="val 9441"/>
              <a:gd name="adj3" fmla="val 16667"/>
            </a:avLst>
          </a:prstGeom>
          <a:solidFill>
            <a:srgbClr val="C0504D">
              <a:lumMod val="20000"/>
              <a:lumOff val="80000"/>
            </a:srgbClr>
          </a:solidFill>
          <a:ln w="28575" cap="flat" cmpd="sng" algn="ctr">
            <a:solidFill>
              <a:srgbClr val="C0504D">
                <a:lumMod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1000209">
              <a:buClrTx/>
              <a:defRPr/>
            </a:pPr>
            <a:r>
              <a:rPr lang="nl-NL" sz="2516" kern="12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Ngưng tụ </a:t>
            </a:r>
          </a:p>
        </p:txBody>
      </p:sp>
      <p:sp>
        <p:nvSpPr>
          <p:cNvPr id="20" name="Rounded Rectangular Callout 13">
            <a:extLst>
              <a:ext uri="{FF2B5EF4-FFF2-40B4-BE49-F238E27FC236}">
                <a16:creationId xmlns:a16="http://schemas.microsoft.com/office/drawing/2014/main" id="{2C808345-4A3A-D95E-711C-4B3B571E6CBA}"/>
              </a:ext>
            </a:extLst>
          </p:cNvPr>
          <p:cNvSpPr/>
          <p:nvPr/>
        </p:nvSpPr>
        <p:spPr>
          <a:xfrm>
            <a:off x="1327812" y="6005097"/>
            <a:ext cx="2115383" cy="669862"/>
          </a:xfrm>
          <a:prstGeom prst="wedgeRoundRectCallout">
            <a:avLst>
              <a:gd name="adj1" fmla="val -49217"/>
              <a:gd name="adj2" fmla="val 9441"/>
              <a:gd name="adj3" fmla="val 16667"/>
            </a:avLst>
          </a:prstGeom>
          <a:solidFill>
            <a:srgbClr val="C0504D">
              <a:lumMod val="20000"/>
              <a:lumOff val="80000"/>
            </a:srgbClr>
          </a:solidFill>
          <a:ln w="28575" cap="flat" cmpd="sng" algn="ctr">
            <a:solidFill>
              <a:srgbClr val="C0504D">
                <a:lumMod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1000209">
              <a:buClrTx/>
              <a:defRPr/>
            </a:pPr>
            <a:r>
              <a:rPr lang="nl-NL" sz="2516" kern="12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Nóng chảy</a:t>
            </a:r>
          </a:p>
        </p:txBody>
      </p:sp>
      <p:sp>
        <p:nvSpPr>
          <p:cNvPr id="21" name="Rounded Rectangular Callout 13">
            <a:extLst>
              <a:ext uri="{FF2B5EF4-FFF2-40B4-BE49-F238E27FC236}">
                <a16:creationId xmlns:a16="http://schemas.microsoft.com/office/drawing/2014/main" id="{2985E039-AB4E-6919-92EC-65886A7BC167}"/>
              </a:ext>
            </a:extLst>
          </p:cNvPr>
          <p:cNvSpPr/>
          <p:nvPr/>
        </p:nvSpPr>
        <p:spPr>
          <a:xfrm>
            <a:off x="3784643" y="5981273"/>
            <a:ext cx="2078507" cy="669862"/>
          </a:xfrm>
          <a:prstGeom prst="wedgeRoundRectCallout">
            <a:avLst>
              <a:gd name="adj1" fmla="val -49217"/>
              <a:gd name="adj2" fmla="val 9441"/>
              <a:gd name="adj3" fmla="val 16667"/>
            </a:avLst>
          </a:prstGeom>
          <a:solidFill>
            <a:srgbClr val="C0504D">
              <a:lumMod val="20000"/>
              <a:lumOff val="80000"/>
            </a:srgbClr>
          </a:solidFill>
          <a:ln w="28575" cap="flat" cmpd="sng" algn="ctr">
            <a:solidFill>
              <a:srgbClr val="C0504D">
                <a:lumMod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1000209">
              <a:buClrTx/>
              <a:defRPr/>
            </a:pPr>
            <a:r>
              <a:rPr lang="nl-NL" sz="2516" kern="12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Đông đặc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3C25EDA0-0CCE-7F2F-0A7F-D545BE4B0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007191" y="4080591"/>
            <a:ext cx="1104621" cy="1817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145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DCD16864-A32F-1376-F57D-1AE7820B1C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83253" y="1151779"/>
            <a:ext cx="2323846" cy="15279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5909A1E-06DB-CD98-2B4D-97D55B8C4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71563" y="3018458"/>
            <a:ext cx="1143312" cy="16046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F706F96-FE72-28D1-17DC-314B92D761E0}"/>
              </a:ext>
            </a:extLst>
          </p:cNvPr>
          <p:cNvGrpSpPr/>
          <p:nvPr/>
        </p:nvGrpSpPr>
        <p:grpSpPr>
          <a:xfrm>
            <a:off x="5116108" y="4213876"/>
            <a:ext cx="2323846" cy="2506773"/>
            <a:chOff x="5114682" y="4043783"/>
            <a:chExt cx="2323846" cy="2506773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1BBF7F9B-524B-BCBA-0116-48001A776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114682" y="5284060"/>
              <a:ext cx="2323846" cy="1266496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8B8A61B-39AC-C34B-8244-8AD79F653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5240208" y="4043783"/>
              <a:ext cx="2043074" cy="2211718"/>
            </a:xfrm>
            <a:prstGeom prst="rect">
              <a:avLst/>
            </a:prstGeom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252EB2-BA01-FCD5-FD7F-E31A8B9F6354}"/>
              </a:ext>
            </a:extLst>
          </p:cNvPr>
          <p:cNvCxnSpPr>
            <a:cxnSpLocks/>
          </p:cNvCxnSpPr>
          <p:nvPr/>
        </p:nvCxnSpPr>
        <p:spPr>
          <a:xfrm flipH="1" flipV="1">
            <a:off x="3367424" y="5205669"/>
            <a:ext cx="1168140" cy="8534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E32D49-3D2F-EA02-913C-B894DBCB046D}"/>
              </a:ext>
            </a:extLst>
          </p:cNvPr>
          <p:cNvCxnSpPr>
            <a:cxnSpLocks/>
          </p:cNvCxnSpPr>
          <p:nvPr/>
        </p:nvCxnSpPr>
        <p:spPr>
          <a:xfrm flipV="1">
            <a:off x="3737866" y="2344775"/>
            <a:ext cx="905927" cy="6698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520E2B-1460-F2FA-E06F-19400993F867}"/>
              </a:ext>
            </a:extLst>
          </p:cNvPr>
          <p:cNvCxnSpPr>
            <a:cxnSpLocks/>
          </p:cNvCxnSpPr>
          <p:nvPr/>
        </p:nvCxnSpPr>
        <p:spPr>
          <a:xfrm>
            <a:off x="7754527" y="2344775"/>
            <a:ext cx="882479" cy="7702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4EC4CF-4B9C-24E5-67B5-1AF4E974776F}"/>
              </a:ext>
            </a:extLst>
          </p:cNvPr>
          <p:cNvCxnSpPr>
            <a:cxnSpLocks/>
          </p:cNvCxnSpPr>
          <p:nvPr/>
        </p:nvCxnSpPr>
        <p:spPr>
          <a:xfrm flipH="1">
            <a:off x="8131092" y="5086581"/>
            <a:ext cx="855117" cy="8783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B25FAF9-685B-168D-2A2F-43BED9621B91}"/>
              </a:ext>
            </a:extLst>
          </p:cNvPr>
          <p:cNvSpPr txBox="1"/>
          <p:nvPr/>
        </p:nvSpPr>
        <p:spPr>
          <a:xfrm rot="19347667">
            <a:off x="3203798" y="2033055"/>
            <a:ext cx="1461573" cy="6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25" b="1" dirty="0">
                <a:solidFill>
                  <a:srgbClr val="FF0000"/>
                </a:solidFill>
                <a:latin typeface="UTM Avo" panose="02040603050506020204" pitchFamily="18"/>
              </a:rPr>
              <a:t>Bay </a:t>
            </a:r>
            <a:r>
              <a:rPr lang="en-US" sz="2625" b="1" dirty="0" err="1">
                <a:solidFill>
                  <a:srgbClr val="FF0000"/>
                </a:solidFill>
                <a:latin typeface="UTM Avo" panose="02040603050506020204" pitchFamily="18"/>
              </a:rPr>
              <a:t>hơi</a:t>
            </a:r>
            <a:endParaRPr lang="en-US" sz="2625" b="1" dirty="0">
              <a:solidFill>
                <a:srgbClr val="FF0000"/>
              </a:solidFill>
              <a:latin typeface="UTM Avo" panose="02040603050506020204" pitchFamily="1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FDEBAB-F7D0-3736-F33B-95B7878143E1}"/>
              </a:ext>
            </a:extLst>
          </p:cNvPr>
          <p:cNvSpPr txBox="1"/>
          <p:nvPr/>
        </p:nvSpPr>
        <p:spPr>
          <a:xfrm rot="2541564">
            <a:off x="7498002" y="2033055"/>
            <a:ext cx="2044162" cy="6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25" b="1" dirty="0" err="1">
                <a:solidFill>
                  <a:srgbClr val="FF0000"/>
                </a:solidFill>
                <a:latin typeface="UTM Avo" panose="02040603050506020204" pitchFamily="18"/>
              </a:rPr>
              <a:t>Ngưng</a:t>
            </a:r>
            <a:r>
              <a:rPr lang="en-US" sz="2625" b="1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UTM Avo" panose="02040603050506020204" pitchFamily="18"/>
              </a:rPr>
              <a:t>tụ</a:t>
            </a:r>
            <a:endParaRPr lang="en-US" sz="2625" b="1" dirty="0">
              <a:solidFill>
                <a:srgbClr val="FF0000"/>
              </a:solidFill>
              <a:latin typeface="UTM Avo" panose="02040603050506020204" pitchFamily="1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EDE19E-84F0-CBBC-C6BE-F43C60BA22C6}"/>
              </a:ext>
            </a:extLst>
          </p:cNvPr>
          <p:cNvSpPr txBox="1"/>
          <p:nvPr/>
        </p:nvSpPr>
        <p:spPr>
          <a:xfrm rot="18839723">
            <a:off x="7310052" y="4834373"/>
            <a:ext cx="1989715" cy="6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25" b="1" dirty="0" err="1">
                <a:solidFill>
                  <a:srgbClr val="FF0000"/>
                </a:solidFill>
                <a:latin typeface="UTM Avo" panose="02040603050506020204" pitchFamily="18"/>
              </a:rPr>
              <a:t>Đông</a:t>
            </a:r>
            <a:r>
              <a:rPr lang="en-US" sz="2625" b="1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UTM Avo" panose="02040603050506020204" pitchFamily="18"/>
              </a:rPr>
              <a:t>đặc</a:t>
            </a:r>
            <a:endParaRPr lang="en-US" sz="2625" b="1" dirty="0">
              <a:solidFill>
                <a:srgbClr val="FF0000"/>
              </a:solidFill>
              <a:latin typeface="UTM Avo" panose="02040603050506020204" pitchFamily="1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DCDA7-3CA3-11B3-498D-CEC3F5835B73}"/>
              </a:ext>
            </a:extLst>
          </p:cNvPr>
          <p:cNvSpPr txBox="1"/>
          <p:nvPr/>
        </p:nvSpPr>
        <p:spPr>
          <a:xfrm rot="2251003">
            <a:off x="3115632" y="4972341"/>
            <a:ext cx="2314857" cy="6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25" b="1" dirty="0" err="1">
                <a:solidFill>
                  <a:srgbClr val="FF0000"/>
                </a:solidFill>
                <a:latin typeface="UTM Avo" panose="02040603050506020204" pitchFamily="18"/>
              </a:rPr>
              <a:t>Nóng</a:t>
            </a:r>
            <a:r>
              <a:rPr lang="en-US" sz="2625" b="1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UTM Avo" panose="02040603050506020204" pitchFamily="18"/>
              </a:rPr>
              <a:t>chảy</a:t>
            </a:r>
            <a:endParaRPr lang="en-US" sz="2625" b="1" dirty="0">
              <a:solidFill>
                <a:srgbClr val="FF0000"/>
              </a:solidFill>
              <a:latin typeface="UTM Avo" panose="02040603050506020204" pitchFamily="1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B74056-D8BB-E1D7-FEB7-E6FF329AF538}"/>
              </a:ext>
            </a:extLst>
          </p:cNvPr>
          <p:cNvGrpSpPr/>
          <p:nvPr/>
        </p:nvGrpSpPr>
        <p:grpSpPr>
          <a:xfrm>
            <a:off x="11133710" y="639430"/>
            <a:ext cx="834810" cy="942103"/>
            <a:chOff x="9716895" y="1393249"/>
            <a:chExt cx="834810" cy="942103"/>
          </a:xfrm>
        </p:grpSpPr>
        <p:sp>
          <p:nvSpPr>
            <p:cNvPr id="21" name="Google Shape;211;p33">
              <a:extLst>
                <a:ext uri="{FF2B5EF4-FFF2-40B4-BE49-F238E27FC236}">
                  <a16:creationId xmlns:a16="http://schemas.microsoft.com/office/drawing/2014/main" id="{B7C439BC-0F3A-DF7A-855C-F6DC28EB52F3}"/>
                </a:ext>
              </a:extLst>
            </p:cNvPr>
            <p:cNvSpPr/>
            <p:nvPr/>
          </p:nvSpPr>
          <p:spPr>
            <a:xfrm>
              <a:off x="9716895" y="1655273"/>
              <a:ext cx="418056" cy="418056"/>
            </a:xfrm>
            <a:prstGeom prst="star4">
              <a:avLst>
                <a:gd name="adj" fmla="val 977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22" name="Google Shape;213;p33">
              <a:extLst>
                <a:ext uri="{FF2B5EF4-FFF2-40B4-BE49-F238E27FC236}">
                  <a16:creationId xmlns:a16="http://schemas.microsoft.com/office/drawing/2014/main" id="{7202F7B1-83DD-4088-4A39-9B83EF798F57}"/>
                </a:ext>
              </a:extLst>
            </p:cNvPr>
            <p:cNvSpPr/>
            <p:nvPr/>
          </p:nvSpPr>
          <p:spPr>
            <a:xfrm>
              <a:off x="10027658" y="1393249"/>
              <a:ext cx="524047" cy="524047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23" name="Google Shape;215;p33">
              <a:extLst>
                <a:ext uri="{FF2B5EF4-FFF2-40B4-BE49-F238E27FC236}">
                  <a16:creationId xmlns:a16="http://schemas.microsoft.com/office/drawing/2014/main" id="{56B99DBA-E1FC-D7D9-B0DC-C9B4C81260F5}"/>
                </a:ext>
              </a:extLst>
            </p:cNvPr>
            <p:cNvSpPr/>
            <p:nvPr/>
          </p:nvSpPr>
          <p:spPr>
            <a:xfrm>
              <a:off x="10133649" y="1917296"/>
              <a:ext cx="418056" cy="418056"/>
            </a:xfrm>
            <a:prstGeom prst="star4">
              <a:avLst>
                <a:gd name="adj" fmla="val 977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</p:grpSp>
      <p:sp>
        <p:nvSpPr>
          <p:cNvPr id="24" name="Google Shape;187;p31">
            <a:extLst>
              <a:ext uri="{FF2B5EF4-FFF2-40B4-BE49-F238E27FC236}">
                <a16:creationId xmlns:a16="http://schemas.microsoft.com/office/drawing/2014/main" id="{B6D1A98D-B330-F696-EA37-9AC4A30D4A87}"/>
              </a:ext>
            </a:extLst>
          </p:cNvPr>
          <p:cNvSpPr/>
          <p:nvPr/>
        </p:nvSpPr>
        <p:spPr>
          <a:xfrm>
            <a:off x="180449" y="4213876"/>
            <a:ext cx="441965" cy="441965"/>
          </a:xfrm>
          <a:prstGeom prst="star4">
            <a:avLst>
              <a:gd name="adj" fmla="val 97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18773" tIns="118773" rIns="118773" bIns="118773" anchor="ctr" anchorCtr="0">
            <a:noAutofit/>
          </a:bodyPr>
          <a:lstStyle/>
          <a:p>
            <a:endParaRPr sz="2383">
              <a:latin typeface="UTM Avo" panose="02040603050506020204" pitchFamily="18"/>
            </a:endParaRPr>
          </a:p>
        </p:txBody>
      </p:sp>
      <p:sp>
        <p:nvSpPr>
          <p:cNvPr id="25" name="Google Shape;189;p31">
            <a:extLst>
              <a:ext uri="{FF2B5EF4-FFF2-40B4-BE49-F238E27FC236}">
                <a16:creationId xmlns:a16="http://schemas.microsoft.com/office/drawing/2014/main" id="{420052FE-E307-88B7-3100-89CDDA99F0BF}"/>
              </a:ext>
            </a:extLst>
          </p:cNvPr>
          <p:cNvSpPr/>
          <p:nvPr/>
        </p:nvSpPr>
        <p:spPr>
          <a:xfrm>
            <a:off x="176692" y="6073291"/>
            <a:ext cx="579543" cy="579543"/>
          </a:xfrm>
          <a:prstGeom prst="star4">
            <a:avLst>
              <a:gd name="adj" fmla="val 97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18773" tIns="118773" rIns="118773" bIns="118773" anchor="ctr" anchorCtr="0">
            <a:noAutofit/>
          </a:bodyPr>
          <a:lstStyle/>
          <a:p>
            <a:endParaRPr sz="2383">
              <a:latin typeface="UTM Avo" panose="02040603050506020204" pitchFamily="18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7D32A9C4-995A-AF01-FD87-4202265D8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14619" y="3052634"/>
            <a:ext cx="1143312" cy="1604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3670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CF164CAE-3EC7-211B-DBCE-893406931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88178">
            <a:off x="6746661" y="767437"/>
            <a:ext cx="1083038" cy="7384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018080B-4F8F-77C8-7C8B-4DF14257848D}"/>
              </a:ext>
            </a:extLst>
          </p:cNvPr>
          <p:cNvGrpSpPr/>
          <p:nvPr/>
        </p:nvGrpSpPr>
        <p:grpSpPr>
          <a:xfrm>
            <a:off x="1465355" y="1822622"/>
            <a:ext cx="9664481" cy="1121846"/>
            <a:chOff x="114745" y="1572729"/>
            <a:chExt cx="17671136" cy="20512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0A2419-0FAB-49C2-F14F-C229B3777A8D}"/>
                </a:ext>
              </a:extLst>
            </p:cNvPr>
            <p:cNvSpPr txBox="1"/>
            <p:nvPr/>
          </p:nvSpPr>
          <p:spPr>
            <a:xfrm>
              <a:off x="2111113" y="1572729"/>
              <a:ext cx="15674768" cy="2051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500105">
                <a:lnSpc>
                  <a:spcPct val="150000"/>
                </a:lnSpc>
                <a:buClrTx/>
              </a:pP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chuyển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này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sang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diễn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tượng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tương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ứng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bảng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kern="1200" dirty="0" err="1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nl-NL" sz="2400" kern="1200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2400" kern="1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19">
              <a:extLst>
                <a:ext uri="{FF2B5EF4-FFF2-40B4-BE49-F238E27FC236}">
                  <a16:creationId xmlns:a16="http://schemas.microsoft.com/office/drawing/2014/main" id="{3543F630-9A69-8F47-B3A2-38CC31433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597538">
              <a:off x="114745" y="2232501"/>
              <a:ext cx="1741324" cy="983848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2E6073-3E02-F25C-D1D6-75B8BDE3E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059032"/>
              </p:ext>
            </p:extLst>
          </p:nvPr>
        </p:nvGraphicFramePr>
        <p:xfrm>
          <a:off x="1713856" y="3298517"/>
          <a:ext cx="6884068" cy="304781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258583">
                  <a:extLst>
                    <a:ext uri="{9D8B030D-6E8A-4147-A177-3AD203B41FA5}">
                      <a16:colId xmlns:a16="http://schemas.microsoft.com/office/drawing/2014/main" val="3504388091"/>
                    </a:ext>
                  </a:extLst>
                </a:gridCol>
                <a:gridCol w="2625485">
                  <a:extLst>
                    <a:ext uri="{9D8B030D-6E8A-4147-A177-3AD203B41FA5}">
                      <a16:colId xmlns:a16="http://schemas.microsoft.com/office/drawing/2014/main" val="2525703079"/>
                    </a:ext>
                  </a:extLst>
                </a:gridCol>
              </a:tblGrid>
              <a:tr h="60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effectLst/>
                          <a:latin typeface="UTM Avo" panose="02040603050506020204" pitchFamily="18" charset="0"/>
                        </a:rPr>
                        <a:t>Sự chuyển thể của nước</a:t>
                      </a:r>
                      <a:endParaRPr lang="en-US" sz="250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07" marR="3750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effectLst/>
                          <a:latin typeface="UTM Avo" panose="02040603050506020204" pitchFamily="18" charset="0"/>
                        </a:rPr>
                        <a:t>Hiện tượng</a:t>
                      </a:r>
                      <a:endParaRPr lang="en-US" sz="250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07" marR="37507" marT="0" marB="0"/>
                </a:tc>
                <a:extLst>
                  <a:ext uri="{0D108BD9-81ED-4DB2-BD59-A6C34878D82A}">
                    <a16:rowId xmlns:a16="http://schemas.microsoft.com/office/drawing/2014/main" val="1622795327"/>
                  </a:ext>
                </a:extLst>
              </a:tr>
              <a:tr h="60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0">
                          <a:effectLst/>
                          <a:latin typeface="UTM Avo" panose="02040603050506020204" pitchFamily="18" charset="0"/>
                        </a:rPr>
                        <a:t>Thể rắn → thể lỏng</a:t>
                      </a:r>
                      <a:endParaRPr lang="en-US" sz="2500" b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07" marR="3750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effectLst/>
                          <a:latin typeface="UTM Avo" panose="02040603050506020204" pitchFamily="18" charset="0"/>
                        </a:rPr>
                        <a:t>Nóng chảy</a:t>
                      </a:r>
                      <a:endParaRPr lang="en-US" sz="250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07" marR="37507" marT="0" marB="0"/>
                </a:tc>
                <a:extLst>
                  <a:ext uri="{0D108BD9-81ED-4DB2-BD59-A6C34878D82A}">
                    <a16:rowId xmlns:a16="http://schemas.microsoft.com/office/drawing/2014/main" val="2224371889"/>
                  </a:ext>
                </a:extLst>
              </a:tr>
              <a:tr h="60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0">
                          <a:effectLst/>
                          <a:latin typeface="UTM Avo" panose="02040603050506020204" pitchFamily="18" charset="0"/>
                        </a:rPr>
                        <a:t>Thể lỏng → thể rắn</a:t>
                      </a:r>
                      <a:endParaRPr lang="en-US" sz="2500" b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07" marR="3750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effectLst/>
                          <a:latin typeface="UTM Avo" panose="02040603050506020204" pitchFamily="18" charset="0"/>
                        </a:rPr>
                        <a:t>Đông đặc</a:t>
                      </a:r>
                      <a:endParaRPr lang="en-US" sz="250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07" marR="37507" marT="0" marB="0"/>
                </a:tc>
                <a:extLst>
                  <a:ext uri="{0D108BD9-81ED-4DB2-BD59-A6C34878D82A}">
                    <a16:rowId xmlns:a16="http://schemas.microsoft.com/office/drawing/2014/main" val="3219730469"/>
                  </a:ext>
                </a:extLst>
              </a:tr>
              <a:tr h="60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0" dirty="0" err="1">
                          <a:effectLst/>
                          <a:latin typeface="UTM Avo" panose="02040603050506020204" pitchFamily="18" charset="0"/>
                        </a:rPr>
                        <a:t>Thể</a:t>
                      </a:r>
                      <a:r>
                        <a:rPr lang="nl-NL" sz="2500" b="0" dirty="0"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nl-NL" sz="2500" b="0" dirty="0" err="1">
                          <a:effectLst/>
                          <a:latin typeface="UTM Avo" panose="02040603050506020204" pitchFamily="18" charset="0"/>
                        </a:rPr>
                        <a:t>lỏng</a:t>
                      </a:r>
                      <a:r>
                        <a:rPr lang="nl-NL" sz="2500" b="0" dirty="0">
                          <a:effectLst/>
                          <a:latin typeface="UTM Avo" panose="02040603050506020204" pitchFamily="18" charset="0"/>
                        </a:rPr>
                        <a:t> → </a:t>
                      </a:r>
                      <a:r>
                        <a:rPr lang="nl-NL" sz="2500" b="0" dirty="0" err="1">
                          <a:effectLst/>
                          <a:latin typeface="UTM Avo" panose="02040603050506020204" pitchFamily="18" charset="0"/>
                        </a:rPr>
                        <a:t>thể</a:t>
                      </a:r>
                      <a:r>
                        <a:rPr lang="nl-NL" sz="2500" b="0" dirty="0"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nl-NL" sz="2500" b="0" dirty="0" err="1">
                          <a:effectLst/>
                          <a:latin typeface="UTM Avo" panose="02040603050506020204" pitchFamily="18" charset="0"/>
                        </a:rPr>
                        <a:t>khí</a:t>
                      </a:r>
                      <a:endParaRPr lang="en-US" sz="2500" b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07" marR="3750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effectLst/>
                          <a:latin typeface="UTM Avo" panose="02040603050506020204" pitchFamily="18" charset="0"/>
                        </a:rPr>
                        <a:t>Bay hơi</a:t>
                      </a:r>
                      <a:endParaRPr lang="en-US" sz="250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07" marR="37507" marT="0" marB="0"/>
                </a:tc>
                <a:extLst>
                  <a:ext uri="{0D108BD9-81ED-4DB2-BD59-A6C34878D82A}">
                    <a16:rowId xmlns:a16="http://schemas.microsoft.com/office/drawing/2014/main" val="1662532598"/>
                  </a:ext>
                </a:extLst>
              </a:tr>
              <a:tr h="60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0" dirty="0" err="1">
                          <a:effectLst/>
                          <a:latin typeface="UTM Avo" panose="02040603050506020204" pitchFamily="18" charset="0"/>
                        </a:rPr>
                        <a:t>Thể</a:t>
                      </a:r>
                      <a:r>
                        <a:rPr lang="nl-NL" sz="2500" b="0" dirty="0"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nl-NL" sz="2500" b="0" dirty="0" err="1">
                          <a:effectLst/>
                          <a:latin typeface="UTM Avo" panose="02040603050506020204" pitchFamily="18" charset="0"/>
                        </a:rPr>
                        <a:t>khí</a:t>
                      </a:r>
                      <a:r>
                        <a:rPr lang="nl-NL" sz="2500" b="0" dirty="0">
                          <a:effectLst/>
                          <a:latin typeface="UTM Avo" panose="02040603050506020204" pitchFamily="18" charset="0"/>
                        </a:rPr>
                        <a:t> → </a:t>
                      </a:r>
                      <a:r>
                        <a:rPr lang="nl-NL" sz="2500" b="0" dirty="0" err="1">
                          <a:effectLst/>
                          <a:latin typeface="UTM Avo" panose="02040603050506020204" pitchFamily="18" charset="0"/>
                        </a:rPr>
                        <a:t>thể</a:t>
                      </a:r>
                      <a:r>
                        <a:rPr lang="nl-NL" sz="2500" b="0" dirty="0"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nl-NL" sz="2500" b="0" dirty="0" err="1">
                          <a:effectLst/>
                          <a:latin typeface="UTM Avo" panose="02040603050506020204" pitchFamily="18" charset="0"/>
                        </a:rPr>
                        <a:t>lỏng</a:t>
                      </a:r>
                      <a:endParaRPr lang="en-US" sz="2500" b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07" marR="3750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dirty="0" err="1">
                          <a:effectLst/>
                          <a:latin typeface="UTM Avo" panose="02040603050506020204" pitchFamily="18" charset="0"/>
                        </a:rPr>
                        <a:t>Ngưng</a:t>
                      </a:r>
                      <a:r>
                        <a:rPr lang="nl-NL" sz="2500" dirty="0"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nl-NL" sz="2500" dirty="0" err="1">
                          <a:effectLst/>
                          <a:latin typeface="UTM Avo" panose="02040603050506020204" pitchFamily="18" charset="0"/>
                        </a:rPr>
                        <a:t>tụ</a:t>
                      </a:r>
                      <a:endParaRPr lang="en-US" sz="250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507" marR="37507" marT="0" marB="0"/>
                </a:tc>
                <a:extLst>
                  <a:ext uri="{0D108BD9-81ED-4DB2-BD59-A6C34878D82A}">
                    <a16:rowId xmlns:a16="http://schemas.microsoft.com/office/drawing/2014/main" val="141726446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5222DB1-8DF8-463F-D578-FC5D8D3F9D5C}"/>
              </a:ext>
            </a:extLst>
          </p:cNvPr>
          <p:cNvSpPr txBox="1"/>
          <p:nvPr/>
        </p:nvSpPr>
        <p:spPr>
          <a:xfrm>
            <a:off x="4880167" y="1151786"/>
            <a:ext cx="2834859" cy="689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0105">
              <a:lnSpc>
                <a:spcPct val="150000"/>
              </a:lnSpc>
              <a:buClrTx/>
            </a:pPr>
            <a:r>
              <a:rPr lang="nl-NL" sz="2954" b="1" kern="12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KẾT LUẬN</a:t>
            </a:r>
            <a:endParaRPr lang="en-US" sz="2954" b="1" kern="1200" dirty="0">
              <a:solidFill>
                <a:srgbClr val="C00000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217CDBF-7559-B3F5-AC6B-E36084877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27402" y="3179618"/>
            <a:ext cx="2233215" cy="30478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026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0A42C62C-DFAA-9317-841D-DAEE086FA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" y="1865"/>
            <a:ext cx="12202003" cy="87146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7A5DC57-6B1A-37BE-D5E4-928C1694AC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5" y="900751"/>
            <a:ext cx="3853732" cy="530209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C22F3C-6F70-C4D6-10CC-95978B5A8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27" y="592853"/>
            <a:ext cx="7086667" cy="2332377"/>
          </a:xfrm>
          <a:prstGeom prst="rect">
            <a:avLst/>
          </a:prstGeom>
        </p:spPr>
      </p:pic>
      <p:pic>
        <p:nvPicPr>
          <p:cNvPr id="51" name="Picture 5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F48BC6-864E-49A9-ACA4-8A896B9C1D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19" y="3166728"/>
            <a:ext cx="1960807" cy="74318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65388A2-16C3-F0CF-F57D-EA6E4AB5B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51" y="4094105"/>
            <a:ext cx="1395087" cy="95620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58A89AE-07DF-7AAC-50AB-A0D06CB160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52" y="4829350"/>
            <a:ext cx="1960807" cy="5873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C239543-F238-9C83-786A-C205C150EF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05" y="4094105"/>
            <a:ext cx="1395087" cy="95620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284B111-30AB-F3D4-D0EC-2170AA74E9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08" y="4829350"/>
            <a:ext cx="1960807" cy="58739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6F791A2-E5FB-C2CB-D6FC-415BC34BEC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832" y="5060983"/>
            <a:ext cx="1395087" cy="9562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C2F830B-085B-5F3F-BE49-23EA73C52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235" y="5796229"/>
            <a:ext cx="1960807" cy="587393"/>
          </a:xfrm>
          <a:prstGeom prst="rect">
            <a:avLst/>
          </a:prstGeom>
        </p:spPr>
      </p:pic>
      <p:pic>
        <p:nvPicPr>
          <p:cNvPr id="58" name="Nhac nen">
            <a:hlinkClick r:id="" action="ppaction://media"/>
            <a:extLst>
              <a:ext uri="{FF2B5EF4-FFF2-40B4-BE49-F238E27FC236}">
                <a16:creationId xmlns:a16="http://schemas.microsoft.com/office/drawing/2014/main" id="{2603EC9B-F88D-DAE5-2C4E-FBFE9AD61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535" end="29864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E201D24-9633-C299-A224-BA1A7EDD2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610" y="5915673"/>
            <a:ext cx="762616" cy="76633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F6A6EBB-A4D2-C553-2296-65CAC25621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49" y="5035509"/>
            <a:ext cx="1395087" cy="95620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0241CFA-3E8F-DF91-6927-4306513E6A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52" y="5770754"/>
            <a:ext cx="1960807" cy="58739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ACF5368-FCDC-BC2B-69FF-A31C47FC37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4" y="6851908"/>
            <a:ext cx="12192000" cy="609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E196AC7-28B1-2E99-9BBC-DCB6937373CD}"/>
              </a:ext>
            </a:extLst>
          </p:cNvPr>
          <p:cNvSpPr txBox="1"/>
          <p:nvPr/>
        </p:nvSpPr>
        <p:spPr>
          <a:xfrm>
            <a:off x="-1561292" y="4753713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/>
              </a:rPr>
              <a:t>Nhạc</a:t>
            </a:r>
            <a:r>
              <a:rPr lang="en-US" sz="1800" b="1" kern="12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UTM Avo" panose="02040603050506020204" pitchFamily="18"/>
              </a:rPr>
              <a:t>nền</a:t>
            </a:r>
            <a:endParaRPr lang="en-US" sz="1800" b="1" kern="12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10272C90-805B-6328-ABA9-B8470D400C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6804" y="-15229"/>
            <a:ext cx="914374" cy="914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84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64634" numSld="999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DE12A30F-EB08-5B19-6D59-045F0495B8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210" y="-1857715"/>
            <a:ext cx="12202003" cy="871571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EA208C8-9078-B493-8C45-E239C73B6C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" y="-1850571"/>
            <a:ext cx="12192000" cy="870857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CFC6BEC-BCF5-3150-55B4-A3428C7E98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09" y="-1858465"/>
            <a:ext cx="12202003" cy="871460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7351642-CA3B-0FBD-5FCC-C8E253FCA9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130" y="3052310"/>
            <a:ext cx="1335139" cy="96934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4A18BDC-F61A-D920-9B8B-46F671F101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1433" y="5215981"/>
            <a:ext cx="1347333" cy="96325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8D4418A-9507-6519-DF76-746FF78C32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8365" y="3039262"/>
            <a:ext cx="1343589" cy="969348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D03E55-285A-1D1D-B7C8-CD69CEC52B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7788" y="1183337"/>
            <a:ext cx="627889" cy="62788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95BF404-3F4D-EC0A-8911-B97F7B9CDD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5527" y="5206904"/>
            <a:ext cx="1335139" cy="969347"/>
          </a:xfrm>
          <a:prstGeom prst="rect">
            <a:avLst/>
          </a:prstGeom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D5712F1-FEAA-85A1-A179-F7782AEC25C1}"/>
              </a:ext>
            </a:extLst>
          </p:cNvPr>
          <p:cNvCxnSpPr>
            <a:cxnSpLocks/>
          </p:cNvCxnSpPr>
          <p:nvPr/>
        </p:nvCxnSpPr>
        <p:spPr>
          <a:xfrm>
            <a:off x="794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>
            <a:extLst>
              <a:ext uri="{FF2B5EF4-FFF2-40B4-BE49-F238E27FC236}">
                <a16:creationId xmlns:a16="http://schemas.microsoft.com/office/drawing/2014/main" id="{AFAE0789-DD18-2970-90BC-9346FAEBC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78" y="3752480"/>
            <a:ext cx="1169521" cy="1463501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49B6CD8-4CD0-77A0-3FC0-B11667A9611D}"/>
              </a:ext>
            </a:extLst>
          </p:cNvPr>
          <p:cNvGrpSpPr/>
          <p:nvPr/>
        </p:nvGrpSpPr>
        <p:grpSpPr>
          <a:xfrm>
            <a:off x="7367750" y="4673046"/>
            <a:ext cx="4396608" cy="1871084"/>
            <a:chOff x="418429" y="2465042"/>
            <a:chExt cx="4396608" cy="1871084"/>
          </a:xfrm>
        </p:grpSpPr>
        <p:sp>
          <p:nvSpPr>
            <p:cNvPr id="107" name="Freeform: Shape 25">
              <a:extLst>
                <a:ext uri="{FF2B5EF4-FFF2-40B4-BE49-F238E27FC236}">
                  <a16:creationId xmlns:a16="http://schemas.microsoft.com/office/drawing/2014/main" id="{DB340B8F-AFFD-D869-E375-070D941F9337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08" name="Rectangle: Rounded Corners 10">
              <a:extLst>
                <a:ext uri="{FF2B5EF4-FFF2-40B4-BE49-F238E27FC236}">
                  <a16:creationId xmlns:a16="http://schemas.microsoft.com/office/drawing/2014/main" id="{BAB0F1ED-95A8-BD52-0E73-031E47202227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Tất cả đáp án trên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8F3D8A8-6567-B50E-C23F-28D031852A99}"/>
              </a:ext>
            </a:extLst>
          </p:cNvPr>
          <p:cNvGrpSpPr/>
          <p:nvPr/>
        </p:nvGrpSpPr>
        <p:grpSpPr>
          <a:xfrm>
            <a:off x="414525" y="4651605"/>
            <a:ext cx="4401307" cy="1863939"/>
            <a:chOff x="413731" y="4651605"/>
            <a:chExt cx="4401306" cy="1863939"/>
          </a:xfrm>
        </p:grpSpPr>
        <p:sp>
          <p:nvSpPr>
            <p:cNvPr id="110" name="Freeform: Shape 29">
              <a:extLst>
                <a:ext uri="{FF2B5EF4-FFF2-40B4-BE49-F238E27FC236}">
                  <a16:creationId xmlns:a16="http://schemas.microsoft.com/office/drawing/2014/main" id="{ED93FD6B-9FD2-ABF5-62A9-EB69E2C5BEED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11" name="Rectangle: Rounded Corners 36">
              <a:extLst>
                <a:ext uri="{FF2B5EF4-FFF2-40B4-BE49-F238E27FC236}">
                  <a16:creationId xmlns:a16="http://schemas.microsoft.com/office/drawing/2014/main" id="{5B35632E-ECA4-C6B0-B637-F1B2A9A5A32E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Khí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6925B3A-3EF4-2449-160D-2306B10C0765}"/>
              </a:ext>
            </a:extLst>
          </p:cNvPr>
          <p:cNvGrpSpPr/>
          <p:nvPr/>
        </p:nvGrpSpPr>
        <p:grpSpPr>
          <a:xfrm>
            <a:off x="419153" y="2446968"/>
            <a:ext cx="4410376" cy="1864387"/>
            <a:chOff x="7363195" y="2465042"/>
            <a:chExt cx="4410376" cy="1864387"/>
          </a:xfrm>
        </p:grpSpPr>
        <p:sp>
          <p:nvSpPr>
            <p:cNvPr id="113" name="Freeform: Shape 57">
              <a:extLst>
                <a:ext uri="{FF2B5EF4-FFF2-40B4-BE49-F238E27FC236}">
                  <a16:creationId xmlns:a16="http://schemas.microsoft.com/office/drawing/2014/main" id="{C733609C-C72A-B80D-3030-84160E749C96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14" name="Rectangle: Rounded Corners 37">
              <a:extLst>
                <a:ext uri="{FF2B5EF4-FFF2-40B4-BE49-F238E27FC236}">
                  <a16:creationId xmlns:a16="http://schemas.microsoft.com/office/drawing/2014/main" id="{EEC17EC9-D4E7-634F-FDA0-914983D8198E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Rắn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DBCC121-F951-BA32-1F2B-268E1205A4E3}"/>
              </a:ext>
            </a:extLst>
          </p:cNvPr>
          <p:cNvGrpSpPr/>
          <p:nvPr/>
        </p:nvGrpSpPr>
        <p:grpSpPr>
          <a:xfrm>
            <a:off x="7370365" y="2450864"/>
            <a:ext cx="4403728" cy="1863939"/>
            <a:chOff x="7386970" y="4651605"/>
            <a:chExt cx="4403728" cy="1863939"/>
          </a:xfrm>
        </p:grpSpPr>
        <p:sp>
          <p:nvSpPr>
            <p:cNvPr id="116" name="Freeform: Shape 58">
              <a:extLst>
                <a:ext uri="{FF2B5EF4-FFF2-40B4-BE49-F238E27FC236}">
                  <a16:creationId xmlns:a16="http://schemas.microsoft.com/office/drawing/2014/main" id="{E90616D3-1B86-DA32-1D59-CC90EBD83221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17" name="Rectangle: Rounded Corners 38">
              <a:extLst>
                <a:ext uri="{FF2B5EF4-FFF2-40B4-BE49-F238E27FC236}">
                  <a16:creationId xmlns:a16="http://schemas.microsoft.com/office/drawing/2014/main" id="{41A19DC1-BC5A-DF8B-8EB1-B42CA930E24E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Lỏng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822FEFD-141A-B46F-C9D6-A8AA1C29DE52}"/>
              </a:ext>
            </a:extLst>
          </p:cNvPr>
          <p:cNvGrpSpPr>
            <a:grpSpLocks noChangeAspect="1"/>
          </p:cNvGrpSpPr>
          <p:nvPr/>
        </p:nvGrpSpPr>
        <p:grpSpPr>
          <a:xfrm>
            <a:off x="1095561" y="419011"/>
            <a:ext cx="9864353" cy="1781306"/>
            <a:chOff x="150128" y="102542"/>
            <a:chExt cx="11127473" cy="2009400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5D9A674-804C-5F9F-9C50-88569DD3B6DE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1DA46C7A-EF85-D5E8-A8F5-D24B2EDD43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F470CBC4-59FD-C11B-F095-C2273D9A8BB8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Nước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tồn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ở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nào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?</a:t>
                </a:r>
                <a:endParaRPr lang="en-US" sz="2667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FBE34A4A-36B1-565F-EF29-A669ACA1D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207B382-8FD8-031C-5E22-74E6A6DED95F}"/>
                </a:ext>
              </a:extLst>
            </p:cNvPr>
            <p:cNvSpPr txBox="1"/>
            <p:nvPr/>
          </p:nvSpPr>
          <p:spPr>
            <a:xfrm>
              <a:off x="506731" y="722999"/>
              <a:ext cx="909211" cy="7290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0</a:t>
              </a:r>
              <a:r>
                <a:rPr lang="vi-VN" sz="3600" b="1" kern="1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1</a:t>
              </a:r>
              <a:endParaRPr lang="en-US" sz="36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BF22A536-B4E4-F47A-451F-4D6D03E034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532" y="950847"/>
            <a:ext cx="1328152" cy="132815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5DEDF8E-E195-61F7-F88E-CB02F53E4C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758388" y="950847"/>
            <a:ext cx="1329043" cy="1329043"/>
          </a:xfrm>
          <a:prstGeom prst="rect">
            <a:avLst/>
          </a:prstGeom>
        </p:spPr>
      </p:pic>
      <p:pic>
        <p:nvPicPr>
          <p:cNvPr id="126" name="AmthanhThua">
            <a:hlinkClick r:id="" action="ppaction://media"/>
            <a:extLst>
              <a:ext uri="{FF2B5EF4-FFF2-40B4-BE49-F238E27FC236}">
                <a16:creationId xmlns:a16="http://schemas.microsoft.com/office/drawing/2014/main" id="{4090A76D-A466-FF49-A35F-7CABCD8014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127" name="nhacthang">
            <a:hlinkClick r:id="" action="ppaction://media"/>
            <a:extLst>
              <a:ext uri="{FF2B5EF4-FFF2-40B4-BE49-F238E27FC236}">
                <a16:creationId xmlns:a16="http://schemas.microsoft.com/office/drawing/2014/main" id="{56B3B3AD-A7DF-FB84-7BB2-BB6A55D14E9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27AC255-F09E-D6C4-C357-9BF5B63B22D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36804" y="-15229"/>
            <a:ext cx="914374" cy="914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13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15989 3.33333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89 3.33333E-6 L 1.875E-6 3.33333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15989 3.33333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89 3.33333E-6 L 3.54167E-6 3.33333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16093 3.33333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16093 3.33333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audio>
              <p:cMediaNode vol="80000">
                <p:cTn id="3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>
            <a:extLst>
              <a:ext uri="{FF2B5EF4-FFF2-40B4-BE49-F238E27FC236}">
                <a16:creationId xmlns:a16="http://schemas.microsoft.com/office/drawing/2014/main" id="{4053048C-FF50-DA5D-E47B-A6A2B7B77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-1860797"/>
            <a:ext cx="12208928" cy="8720662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91B9A8B9-D13D-E854-E3C5-23D54689A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9" y="-1853649"/>
            <a:ext cx="12198919" cy="8713513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755C76C7-72FF-1DF5-8393-4258FE326C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61547"/>
            <a:ext cx="12208928" cy="871954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1B0A126D-6897-CEAC-7258-B382E792C8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6481" y="5216913"/>
            <a:ext cx="1348098" cy="969898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0DE3B68C-1BA5-859E-1712-C58D68C8B8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226" y="5216914"/>
            <a:ext cx="1348098" cy="963798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3EE64D70-0775-1879-4455-290464F856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6481" y="3054465"/>
            <a:ext cx="1348098" cy="969898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C5305791-E2E8-9C35-D238-74A65655BD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53226" y="3054465"/>
            <a:ext cx="1348098" cy="969898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CA6F454-5740-304B-06E6-1FAC7FF94FE5}"/>
              </a:ext>
            </a:extLst>
          </p:cNvPr>
          <p:cNvCxnSpPr>
            <a:cxnSpLocks/>
          </p:cNvCxnSpPr>
          <p:nvPr/>
        </p:nvCxnSpPr>
        <p:spPr>
          <a:xfrm>
            <a:off x="10009" y="-2028"/>
            <a:ext cx="121989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" name="Picture 139">
            <a:extLst>
              <a:ext uri="{FF2B5EF4-FFF2-40B4-BE49-F238E27FC236}">
                <a16:creationId xmlns:a16="http://schemas.microsoft.com/office/drawing/2014/main" id="{BD4DF0CD-A38F-60BD-C185-340A61CAA4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3124" y="5908931"/>
            <a:ext cx="2139354" cy="2943395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853ABB7-75E3-3F3B-E26F-F4D6FE9BC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81" y="3752582"/>
            <a:ext cx="1170185" cy="1464332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93622D3-8998-7D79-9B9A-70D6700E6659}"/>
              </a:ext>
            </a:extLst>
          </p:cNvPr>
          <p:cNvGrpSpPr/>
          <p:nvPr/>
        </p:nvGrpSpPr>
        <p:grpSpPr>
          <a:xfrm>
            <a:off x="420383" y="2510317"/>
            <a:ext cx="4410285" cy="1864999"/>
            <a:chOff x="407254" y="2465040"/>
            <a:chExt cx="4407783" cy="1863941"/>
          </a:xfrm>
        </p:grpSpPr>
        <p:sp>
          <p:nvSpPr>
            <p:cNvPr id="143" name="Freeform: Shape 25">
              <a:extLst>
                <a:ext uri="{FF2B5EF4-FFF2-40B4-BE49-F238E27FC236}">
                  <a16:creationId xmlns:a16="http://schemas.microsoft.com/office/drawing/2014/main" id="{7B38B097-D218-46B4-4F6B-CE9AE190178E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2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: Rounded Corners 10">
              <a:extLst>
                <a:ext uri="{FF2B5EF4-FFF2-40B4-BE49-F238E27FC236}">
                  <a16:creationId xmlns:a16="http://schemas.microsoft.com/office/drawing/2014/main" id="{CDC81D1F-B269-5DA1-CD1D-88B974134D1D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nóng chảy</a:t>
              </a:r>
              <a:endPara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73D26FA-4781-2007-F446-0D4F12A3CABB}"/>
              </a:ext>
            </a:extLst>
          </p:cNvPr>
          <p:cNvGrpSpPr/>
          <p:nvPr/>
        </p:nvGrpSpPr>
        <p:grpSpPr>
          <a:xfrm>
            <a:off x="420734" y="4652217"/>
            <a:ext cx="4403805" cy="1864997"/>
            <a:chOff x="413731" y="4651605"/>
            <a:chExt cx="4401306" cy="1863939"/>
          </a:xfrm>
        </p:grpSpPr>
        <p:sp>
          <p:nvSpPr>
            <p:cNvPr id="146" name="Freeform: Shape 29">
              <a:extLst>
                <a:ext uri="{FF2B5EF4-FFF2-40B4-BE49-F238E27FC236}">
                  <a16:creationId xmlns:a16="http://schemas.microsoft.com/office/drawing/2014/main" id="{6E2CD4A8-1953-66D5-2330-8CB49CAD6BB7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2" kern="120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: Rounded Corners 36">
              <a:extLst>
                <a:ext uri="{FF2B5EF4-FFF2-40B4-BE49-F238E27FC236}">
                  <a16:creationId xmlns:a16="http://schemas.microsoft.com/office/drawing/2014/main" id="{D0669C15-315B-CAA6-68F4-3BC105A83BDA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vi-VN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ngưng tụ</a:t>
              </a:r>
              <a:endPara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1B66CB5-BCFE-29D9-BF0C-1322FAC5959F}"/>
              </a:ext>
            </a:extLst>
          </p:cNvPr>
          <p:cNvGrpSpPr/>
          <p:nvPr/>
        </p:nvGrpSpPr>
        <p:grpSpPr>
          <a:xfrm>
            <a:off x="7391160" y="2464412"/>
            <a:ext cx="4418831" cy="1864997"/>
            <a:chOff x="7376963" y="2465042"/>
            <a:chExt cx="4416325" cy="1863939"/>
          </a:xfrm>
        </p:grpSpPr>
        <p:sp>
          <p:nvSpPr>
            <p:cNvPr id="149" name="Freeform: Shape 57">
              <a:extLst>
                <a:ext uri="{FF2B5EF4-FFF2-40B4-BE49-F238E27FC236}">
                  <a16:creationId xmlns:a16="http://schemas.microsoft.com/office/drawing/2014/main" id="{73E95D4F-7825-6549-2DC1-FB3A281B2232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2" kern="120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: Rounded Corners 37">
              <a:extLst>
                <a:ext uri="{FF2B5EF4-FFF2-40B4-BE49-F238E27FC236}">
                  <a16:creationId xmlns:a16="http://schemas.microsoft.com/office/drawing/2014/main" id="{519E850B-875D-2D67-9A1A-2466B2BD3F03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đông đặc</a:t>
              </a:r>
              <a:endParaRPr lang="en-US" sz="3202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C1F4F04-742C-3C1D-8AB8-E3EADA4974A1}"/>
              </a:ext>
            </a:extLst>
          </p:cNvPr>
          <p:cNvGrpSpPr/>
          <p:nvPr/>
        </p:nvGrpSpPr>
        <p:grpSpPr>
          <a:xfrm>
            <a:off x="7397460" y="4652217"/>
            <a:ext cx="4406227" cy="1864997"/>
            <a:chOff x="7386970" y="4651605"/>
            <a:chExt cx="4403728" cy="1863939"/>
          </a:xfrm>
        </p:grpSpPr>
        <p:sp>
          <p:nvSpPr>
            <p:cNvPr id="152" name="Freeform: Shape 58">
              <a:extLst>
                <a:ext uri="{FF2B5EF4-FFF2-40B4-BE49-F238E27FC236}">
                  <a16:creationId xmlns:a16="http://schemas.microsoft.com/office/drawing/2014/main" id="{84282AE9-1005-C35E-473F-0F13AC0B0C67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2" kern="120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: Rounded Corners 38">
              <a:extLst>
                <a:ext uri="{FF2B5EF4-FFF2-40B4-BE49-F238E27FC236}">
                  <a16:creationId xmlns:a16="http://schemas.microsoft.com/office/drawing/2014/main" id="{0080EB9D-7577-8026-125F-0D6D47D9C4EA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vi-VN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bay hơi</a:t>
              </a:r>
              <a:endParaRPr lang="en-US" sz="3202" kern="1200" dirty="0">
                <a:solidFill>
                  <a:sysClr val="windowText" lastClr="00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4" name="Picture 1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CA23AE-F222-4F9C-036A-938CCE0754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88498" y="1203689"/>
            <a:ext cx="628245" cy="628245"/>
          </a:xfrm>
          <a:prstGeom prst="rect">
            <a:avLst/>
          </a:prstGeom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31DCD87-66D3-FD14-2BE0-974A02B173B5}"/>
              </a:ext>
            </a:extLst>
          </p:cNvPr>
          <p:cNvGrpSpPr/>
          <p:nvPr/>
        </p:nvGrpSpPr>
        <p:grpSpPr>
          <a:xfrm>
            <a:off x="1250010" y="142738"/>
            <a:ext cx="9708905" cy="1978671"/>
            <a:chOff x="150128" y="102542"/>
            <a:chExt cx="11127473" cy="2009400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30BDB520-9AE6-1F6D-8E39-3E149EF1F1D8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F36B16A8-7C26-D8EE-6DB1-78FF53C3D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CA5538D1-1D67-44A2-75AE-03778AD053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Hiện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tượng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nước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rắn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sang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lỏng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gọi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là</a:t>
                </a:r>
                <a:endParaRPr lang="en-US" sz="3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DE8E9567-76A5-2CAE-6114-C538F1495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B4FB764E-7496-23D1-C711-D425F6A8D677}"/>
                </a:ext>
              </a:extLst>
            </p:cNvPr>
            <p:cNvSpPr txBox="1"/>
            <p:nvPr/>
          </p:nvSpPr>
          <p:spPr>
            <a:xfrm>
              <a:off x="506731" y="712250"/>
              <a:ext cx="909211" cy="7505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4203" b="1" kern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vi-VN" sz="4203" b="1" kern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203" b="1" kern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1" name="Picture 160">
            <a:extLst>
              <a:ext uri="{FF2B5EF4-FFF2-40B4-BE49-F238E27FC236}">
                <a16:creationId xmlns:a16="http://schemas.microsoft.com/office/drawing/2014/main" id="{7EE6500F-F64F-A09D-B75B-2818C47C1F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914" y="1178050"/>
            <a:ext cx="1328906" cy="1328906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A32BE7D-BD33-CA0B-163D-48D8A0CFDF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588777" y="1178051"/>
            <a:ext cx="1329797" cy="1329797"/>
          </a:xfrm>
          <a:prstGeom prst="rect">
            <a:avLst/>
          </a:prstGeom>
        </p:spPr>
      </p:pic>
      <p:pic>
        <p:nvPicPr>
          <p:cNvPr id="163" name="AmthanhThua">
            <a:hlinkClick r:id="" action="ppaction://media"/>
            <a:extLst>
              <a:ext uri="{FF2B5EF4-FFF2-40B4-BE49-F238E27FC236}">
                <a16:creationId xmlns:a16="http://schemas.microsoft.com/office/drawing/2014/main" id="{97ABFB5B-A1B1-389E-BC85-FF8C0BAC61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133157" y="4408398"/>
            <a:ext cx="487640" cy="487640"/>
          </a:xfrm>
          <a:prstGeom prst="rect">
            <a:avLst/>
          </a:prstGeom>
        </p:spPr>
      </p:pic>
      <p:pic>
        <p:nvPicPr>
          <p:cNvPr id="164" name="nhacthang">
            <a:hlinkClick r:id="" action="ppaction://media"/>
            <a:extLst>
              <a:ext uri="{FF2B5EF4-FFF2-40B4-BE49-F238E27FC236}">
                <a16:creationId xmlns:a16="http://schemas.microsoft.com/office/drawing/2014/main" id="{C9EA30CA-5C49-C94F-EAD1-0DBC843C26B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119997" y="2876002"/>
            <a:ext cx="487640" cy="487640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BB4020B8-7094-B1A8-67F9-5E8F98EFC6CF}"/>
              </a:ext>
            </a:extLst>
          </p:cNvPr>
          <p:cNvSpPr txBox="1"/>
          <p:nvPr/>
        </p:nvSpPr>
        <p:spPr>
          <a:xfrm>
            <a:off x="-1869143" y="2036127"/>
            <a:ext cx="1788684" cy="646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1" b="1" kern="1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1801" b="1" kern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1" b="1" kern="1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801" b="1" kern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US" sz="1801" b="1" kern="1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1" b="1" kern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1" b="1" kern="1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801" b="1" kern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1" b="1" kern="1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1801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DD79931-AF61-2217-E70D-4AA9E1861EF7}"/>
              </a:ext>
            </a:extLst>
          </p:cNvPr>
          <p:cNvSpPr txBox="1"/>
          <p:nvPr/>
        </p:nvSpPr>
        <p:spPr>
          <a:xfrm>
            <a:off x="-1745099" y="3625113"/>
            <a:ext cx="1544888" cy="646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1" b="1" kern="1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1801" b="1" kern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1" b="1" kern="1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1801" b="1" kern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US" sz="1801" b="1" kern="1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1" b="1" kern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1" b="1" kern="1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801" b="1" kern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47565F7E-67CA-6F41-0483-E5B08DFEC9C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36804" y="-15229"/>
            <a:ext cx="914374" cy="914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0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1599 1.48148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1.48148E-6 L -4.16667E-7 1.48148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15989 0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89 0 L 1.25E-6 0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16094 0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16094 0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audio>
              <p:cMediaNode vol="80000">
                <p:cTn id="3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"/>
                </p:tgtEl>
              </p:cMediaNode>
            </p:audio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E06A98-6776-869F-C326-48D09EE42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10" y="-1857715"/>
            <a:ext cx="12202003" cy="8715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9AB2E-A2EF-53F7-CE7C-6B8DFA9FCC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386A30-3373-F7E3-0854-62CAE359A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09" y="-1858465"/>
            <a:ext cx="12202003" cy="8714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2F344-07AF-745C-8406-3502299598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5214" y="5215981"/>
            <a:ext cx="1347333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FABC0-42F9-CA8F-0EF6-BB6B2C09EF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9898" y="5219029"/>
            <a:ext cx="1347333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8FEB9-A025-7440-5131-BBE1A7B304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0" y="3039262"/>
            <a:ext cx="1343589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36B1C-FF4E-AEDF-9EFB-8937D98856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667" y="3039262"/>
            <a:ext cx="1335139" cy="9693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E398DC-4EC5-823F-C0E4-8E420768B53D}"/>
              </a:ext>
            </a:extLst>
          </p:cNvPr>
          <p:cNvCxnSpPr>
            <a:cxnSpLocks/>
          </p:cNvCxnSpPr>
          <p:nvPr/>
        </p:nvCxnSpPr>
        <p:spPr>
          <a:xfrm>
            <a:off x="794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269DAC0-4BAA-EA49-3175-A4D4C77A9D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78" y="3752480"/>
            <a:ext cx="1169521" cy="14635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21F390-FE3D-7357-77ED-47583FF360F9}"/>
              </a:ext>
            </a:extLst>
          </p:cNvPr>
          <p:cNvGrpSpPr/>
          <p:nvPr/>
        </p:nvGrpSpPr>
        <p:grpSpPr>
          <a:xfrm>
            <a:off x="7376462" y="2455975"/>
            <a:ext cx="4396608" cy="1871084"/>
            <a:chOff x="418429" y="2465042"/>
            <a:chExt cx="4396608" cy="1871084"/>
          </a:xfrm>
        </p:grpSpPr>
        <p:sp>
          <p:nvSpPr>
            <p:cNvPr id="12" name="Freeform: Shape 25">
              <a:extLst>
                <a:ext uri="{FF2B5EF4-FFF2-40B4-BE49-F238E27FC236}">
                  <a16:creationId xmlns:a16="http://schemas.microsoft.com/office/drawing/2014/main" id="{9633BC8B-C22E-CE13-8EAD-4000C2B0AE4C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0">
              <a:extLst>
                <a:ext uri="{FF2B5EF4-FFF2-40B4-BE49-F238E27FC236}">
                  <a16:creationId xmlns:a16="http://schemas.microsoft.com/office/drawing/2014/main" id="{2D1303E8-CDB3-1910-B0AA-8599C97755B1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Lỏng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21FC41-2718-C112-30F3-A82CFEE4CDE1}"/>
              </a:ext>
            </a:extLst>
          </p:cNvPr>
          <p:cNvGrpSpPr/>
          <p:nvPr/>
        </p:nvGrpSpPr>
        <p:grpSpPr>
          <a:xfrm>
            <a:off x="421373" y="4651605"/>
            <a:ext cx="4401307" cy="1863939"/>
            <a:chOff x="413731" y="4651605"/>
            <a:chExt cx="4401306" cy="1863939"/>
          </a:xfrm>
        </p:grpSpPr>
        <p:sp>
          <p:nvSpPr>
            <p:cNvPr id="15" name="Freeform: Shape 29">
              <a:extLst>
                <a:ext uri="{FF2B5EF4-FFF2-40B4-BE49-F238E27FC236}">
                  <a16:creationId xmlns:a16="http://schemas.microsoft.com/office/drawing/2014/main" id="{EA4EFDED-DEB2-52E1-351A-02468C601D8C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36">
              <a:extLst>
                <a:ext uri="{FF2B5EF4-FFF2-40B4-BE49-F238E27FC236}">
                  <a16:creationId xmlns:a16="http://schemas.microsoft.com/office/drawing/2014/main" id="{F963FFF0-F7CD-97E5-3ABE-63AD30A3BD9F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Rắn hoặc lỏng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ED4F6D-DEEE-5BF0-8FBB-08C812456C30}"/>
              </a:ext>
            </a:extLst>
          </p:cNvPr>
          <p:cNvGrpSpPr/>
          <p:nvPr/>
        </p:nvGrpSpPr>
        <p:grpSpPr>
          <a:xfrm>
            <a:off x="416838" y="2459325"/>
            <a:ext cx="4410376" cy="1864387"/>
            <a:chOff x="7363195" y="2465042"/>
            <a:chExt cx="4410376" cy="1864387"/>
          </a:xfrm>
        </p:grpSpPr>
        <p:sp>
          <p:nvSpPr>
            <p:cNvPr id="18" name="Freeform: Shape 57">
              <a:extLst>
                <a:ext uri="{FF2B5EF4-FFF2-40B4-BE49-F238E27FC236}">
                  <a16:creationId xmlns:a16="http://schemas.microsoft.com/office/drawing/2014/main" id="{7003E70A-ECB6-3EEE-5F22-5EED652F9003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37">
              <a:extLst>
                <a:ext uri="{FF2B5EF4-FFF2-40B4-BE49-F238E27FC236}">
                  <a16:creationId xmlns:a16="http://schemas.microsoft.com/office/drawing/2014/main" id="{FB6F4929-C309-A08C-448B-611F647F68A4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Rắn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FBCC82-B961-1667-049F-07C69ED56591}"/>
              </a:ext>
            </a:extLst>
          </p:cNvPr>
          <p:cNvGrpSpPr/>
          <p:nvPr/>
        </p:nvGrpSpPr>
        <p:grpSpPr>
          <a:xfrm>
            <a:off x="7372902" y="4651605"/>
            <a:ext cx="4403728" cy="1863939"/>
            <a:chOff x="7386970" y="4651605"/>
            <a:chExt cx="4403728" cy="1863939"/>
          </a:xfrm>
        </p:grpSpPr>
        <p:sp>
          <p:nvSpPr>
            <p:cNvPr id="21" name="Freeform: Shape 58">
              <a:extLst>
                <a:ext uri="{FF2B5EF4-FFF2-40B4-BE49-F238E27FC236}">
                  <a16:creationId xmlns:a16="http://schemas.microsoft.com/office/drawing/2014/main" id="{5C52187E-C3C3-C95A-F248-B5883877B22A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38">
              <a:extLst>
                <a:ext uri="{FF2B5EF4-FFF2-40B4-BE49-F238E27FC236}">
                  <a16:creationId xmlns:a16="http://schemas.microsoft.com/office/drawing/2014/main" id="{383CEFD5-017C-F77B-6240-A8F1692BC08A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Không chuyển thể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BD697A-5212-1287-434F-2F4BC5559180}"/>
              </a:ext>
            </a:extLst>
          </p:cNvPr>
          <p:cNvGrpSpPr>
            <a:grpSpLocks noChangeAspect="1"/>
          </p:cNvGrpSpPr>
          <p:nvPr/>
        </p:nvGrpSpPr>
        <p:grpSpPr>
          <a:xfrm>
            <a:off x="877570" y="324487"/>
            <a:ext cx="10115165" cy="1823534"/>
            <a:chOff x="150128" y="102542"/>
            <a:chExt cx="11212801" cy="202141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B207932-193A-60A3-9A22-ED3D60090ED9}"/>
                </a:ext>
              </a:extLst>
            </p:cNvPr>
            <p:cNvGrpSpPr/>
            <p:nvPr/>
          </p:nvGrpSpPr>
          <p:grpSpPr>
            <a:xfrm>
              <a:off x="1192393" y="260016"/>
              <a:ext cx="10170536" cy="1863939"/>
              <a:chOff x="1194356" y="260015"/>
              <a:chExt cx="10404597" cy="186393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DFC13E9-684D-C38D-D471-2967F778D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94356" y="260015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7459AE-553D-E910-5309-84DE2C3924EF}"/>
                  </a:ext>
                </a:extLst>
              </p:cNvPr>
              <p:cNvSpPr/>
              <p:nvPr/>
            </p:nvSpPr>
            <p:spPr>
              <a:xfrm>
                <a:off x="1527388" y="359923"/>
                <a:ext cx="10071565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Hiện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tượng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ngưng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tụ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mô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tả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sự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chuyển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nước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từ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khí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chuyển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sang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dạng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nào</a:t>
                </a:r>
                <a:r>
                  <a:rPr lang="en-US" sz="30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7E4A9B-88DF-86ED-B193-2E5655EFB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E6426A-611D-E64B-1F81-C07D9188CA5B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0</a:t>
              </a:r>
              <a:r>
                <a:rPr lang="vi-VN" sz="3600" b="1" kern="1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3</a:t>
              </a:r>
              <a:endParaRPr lang="en-US" sz="36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659727E-775C-E8F6-AD59-94D88BA05F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646" y="1027582"/>
            <a:ext cx="1328152" cy="1328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6F952E-0912-A6AD-22A8-58BCA9DE65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43502" y="1027582"/>
            <a:ext cx="1329043" cy="1329043"/>
          </a:xfrm>
          <a:prstGeom prst="rect">
            <a:avLst/>
          </a:prstGeom>
        </p:spPr>
      </p:pic>
      <p:pic>
        <p:nvPicPr>
          <p:cNvPr id="31" name="AmthanhThua">
            <a:hlinkClick r:id="" action="ppaction://media"/>
            <a:extLst>
              <a:ext uri="{FF2B5EF4-FFF2-40B4-BE49-F238E27FC236}">
                <a16:creationId xmlns:a16="http://schemas.microsoft.com/office/drawing/2014/main" id="{C54534FA-5450-D40E-B293-609CAAA4D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32" name="nhacthang">
            <a:hlinkClick r:id="" action="ppaction://media"/>
            <a:extLst>
              <a:ext uri="{FF2B5EF4-FFF2-40B4-BE49-F238E27FC236}">
                <a16:creationId xmlns:a16="http://schemas.microsoft.com/office/drawing/2014/main" id="{8BF88578-6646-29ED-1C7D-2D318511C0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0FC2CC-6E59-464E-4EFB-325398B191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5357" y="1127323"/>
            <a:ext cx="627889" cy="62788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BB089B2-2AD3-9FC2-70D3-3232A55F6D3D}"/>
              </a:ext>
            </a:extLst>
          </p:cNvPr>
          <p:cNvSpPr txBox="1"/>
          <p:nvPr/>
        </p:nvSpPr>
        <p:spPr>
          <a:xfrm>
            <a:off x="-1933397" y="2036999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Âm</a:t>
            </a:r>
            <a:r>
              <a:rPr lang="en-US" sz="18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thanh</a:t>
            </a:r>
            <a:r>
              <a:rPr lang="en-US" sz="18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18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chọn</a:t>
            </a:r>
            <a:r>
              <a:rPr lang="en-US" sz="18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Đúng</a:t>
            </a:r>
            <a:endParaRPr lang="en-US" sz="1800" b="1" kern="1200" dirty="0">
              <a:solidFill>
                <a:sysClr val="windowText" lastClr="0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F0DCFD-DDCE-C0E0-9E0F-BEAD53AA4F37}"/>
              </a:ext>
            </a:extLst>
          </p:cNvPr>
          <p:cNvSpPr txBox="1"/>
          <p:nvPr/>
        </p:nvSpPr>
        <p:spPr>
          <a:xfrm>
            <a:off x="-1819844" y="3528342"/>
            <a:ext cx="162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Âm</a:t>
            </a:r>
            <a:r>
              <a:rPr lang="en-US" sz="18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thanh</a:t>
            </a:r>
            <a:r>
              <a:rPr lang="en-US" sz="18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18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chọn</a:t>
            </a:r>
            <a:r>
              <a:rPr lang="en-US" sz="18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0520033-98E6-8392-5C86-D41B4658AF5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6804" y="-15229"/>
            <a:ext cx="914374" cy="914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147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1599 2.22222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2.22222E-6 L -3.125E-6 2.22222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1599 2.22222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2.22222E-6 L -1.66667E-6 2.22222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16094 2.22222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16094 2.22222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51220">
                <p:cTn id="3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46341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DC14473-3E5D-56BD-B3D3-74CA781FB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10" y="-1857715"/>
            <a:ext cx="12202003" cy="87157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8855E5-A218-93C9-372E-03D5ADF16D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" y="-1850571"/>
            <a:ext cx="12192000" cy="87085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3A559E-18BC-146C-5029-9F21C8DB4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09" y="-1858465"/>
            <a:ext cx="12202003" cy="87146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9C3504-886F-7780-5CC8-654E2F7001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3769" y="5215981"/>
            <a:ext cx="1347333" cy="9693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319DEE5-CB8B-8173-F0F1-DD58D63FB5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1434" y="5215981"/>
            <a:ext cx="1347333" cy="9632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75911A-EA64-29A4-2E8B-899A93ED9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3769" y="3054759"/>
            <a:ext cx="1347333" cy="969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7EB61A-F0BB-9D33-781B-465118B00B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1434" y="3054759"/>
            <a:ext cx="1347333" cy="969348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A962AD-B0D6-6AF7-4941-5B18754CB334}"/>
              </a:ext>
            </a:extLst>
          </p:cNvPr>
          <p:cNvCxnSpPr>
            <a:cxnSpLocks/>
          </p:cNvCxnSpPr>
          <p:nvPr/>
        </p:nvCxnSpPr>
        <p:spPr>
          <a:xfrm>
            <a:off x="794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022A888-BF29-6BFC-E253-9CE7E2B96A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78" y="3752480"/>
            <a:ext cx="1169521" cy="146350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CC7E247-24C6-6C7E-2B89-CA3EB781E252}"/>
              </a:ext>
            </a:extLst>
          </p:cNvPr>
          <p:cNvGrpSpPr/>
          <p:nvPr/>
        </p:nvGrpSpPr>
        <p:grpSpPr>
          <a:xfrm>
            <a:off x="408049" y="2465040"/>
            <a:ext cx="4407783" cy="1863941"/>
            <a:chOff x="407254" y="2465040"/>
            <a:chExt cx="4407783" cy="1863941"/>
          </a:xfrm>
        </p:grpSpPr>
        <p:sp>
          <p:nvSpPr>
            <p:cNvPr id="46" name="Freeform: Shape 25">
              <a:extLst>
                <a:ext uri="{FF2B5EF4-FFF2-40B4-BE49-F238E27FC236}">
                  <a16:creationId xmlns:a16="http://schemas.microsoft.com/office/drawing/2014/main" id="{3EE9ABAD-A975-1E79-69E0-C82BF2A81CAB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47" name="Rectangle: Rounded Corners 10">
              <a:extLst>
                <a:ext uri="{FF2B5EF4-FFF2-40B4-BE49-F238E27FC236}">
                  <a16:creationId xmlns:a16="http://schemas.microsoft.com/office/drawing/2014/main" id="{3302C8D6-EF43-8DBF-3D1A-97382E02B2D0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kern="120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n</a:t>
              </a:r>
              <a:r>
                <a:rPr lang="vi-VN" sz="3200" kern="120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gưng </a:t>
              </a: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tụ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42E7B63-126C-E9BC-DA3C-A6EB42E2087E}"/>
              </a:ext>
            </a:extLst>
          </p:cNvPr>
          <p:cNvGrpSpPr/>
          <p:nvPr/>
        </p:nvGrpSpPr>
        <p:grpSpPr>
          <a:xfrm>
            <a:off x="411286" y="4651605"/>
            <a:ext cx="4401307" cy="1863939"/>
            <a:chOff x="413731" y="4651605"/>
            <a:chExt cx="4401306" cy="1863939"/>
          </a:xfrm>
        </p:grpSpPr>
        <p:sp>
          <p:nvSpPr>
            <p:cNvPr id="49" name="Freeform: Shape 29">
              <a:extLst>
                <a:ext uri="{FF2B5EF4-FFF2-40B4-BE49-F238E27FC236}">
                  <a16:creationId xmlns:a16="http://schemas.microsoft.com/office/drawing/2014/main" id="{BC0434E8-1B9B-C6C1-AA68-FD1BCC5F1AAF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50" name="Rectangle: Rounded Corners 36">
              <a:extLst>
                <a:ext uri="{FF2B5EF4-FFF2-40B4-BE49-F238E27FC236}">
                  <a16:creationId xmlns:a16="http://schemas.microsoft.com/office/drawing/2014/main" id="{CA329D25-7AE7-4DF8-EE95-90AC39B0FF0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kern="120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đ</a:t>
              </a:r>
              <a:r>
                <a:rPr lang="vi-VN" sz="3200" kern="120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ông </a:t>
              </a: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đặc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C8C481-0A6B-35C3-E958-F1D7D7942C86}"/>
              </a:ext>
            </a:extLst>
          </p:cNvPr>
          <p:cNvGrpSpPr/>
          <p:nvPr/>
        </p:nvGrpSpPr>
        <p:grpSpPr>
          <a:xfrm>
            <a:off x="7377758" y="2465041"/>
            <a:ext cx="4416325" cy="1863939"/>
            <a:chOff x="7376963" y="2465042"/>
            <a:chExt cx="4416325" cy="1863939"/>
          </a:xfrm>
        </p:grpSpPr>
        <p:sp>
          <p:nvSpPr>
            <p:cNvPr id="52" name="Freeform: Shape 57">
              <a:extLst>
                <a:ext uri="{FF2B5EF4-FFF2-40B4-BE49-F238E27FC236}">
                  <a16:creationId xmlns:a16="http://schemas.microsoft.com/office/drawing/2014/main" id="{40E8BBF0-2690-7F32-7CF2-FB56C8297903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53" name="Rectangle: Rounded Corners 37">
              <a:extLst>
                <a:ext uri="{FF2B5EF4-FFF2-40B4-BE49-F238E27FC236}">
                  <a16:creationId xmlns:a16="http://schemas.microsoft.com/office/drawing/2014/main" id="{5DD81DBE-17A6-DC55-2E64-E68A556F4A23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kern="120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b</a:t>
              </a:r>
              <a:r>
                <a:rPr lang="vi-VN" sz="3200" kern="120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ay </a:t>
              </a: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hơi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6873CBA-EBAC-2AAA-2ABF-E405577A4039}"/>
              </a:ext>
            </a:extLst>
          </p:cNvPr>
          <p:cNvGrpSpPr/>
          <p:nvPr/>
        </p:nvGrpSpPr>
        <p:grpSpPr>
          <a:xfrm>
            <a:off x="7384055" y="4651605"/>
            <a:ext cx="4403728" cy="1863939"/>
            <a:chOff x="7386970" y="4651605"/>
            <a:chExt cx="4403728" cy="1863939"/>
          </a:xfrm>
        </p:grpSpPr>
        <p:sp>
          <p:nvSpPr>
            <p:cNvPr id="55" name="Freeform: Shape 58">
              <a:extLst>
                <a:ext uri="{FF2B5EF4-FFF2-40B4-BE49-F238E27FC236}">
                  <a16:creationId xmlns:a16="http://schemas.microsoft.com/office/drawing/2014/main" id="{B9E2FF96-BB52-7325-547F-B116133ECF3E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</a:pPr>
              <a:endParaRPr lang="en-US" sz="3200" kern="120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56" name="Rectangle: Rounded Corners 38">
              <a:extLst>
                <a:ext uri="{FF2B5EF4-FFF2-40B4-BE49-F238E27FC236}">
                  <a16:creationId xmlns:a16="http://schemas.microsoft.com/office/drawing/2014/main" id="{EA977E3E-3869-3D30-41D9-963094A86CD4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kern="120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n</a:t>
              </a:r>
              <a:r>
                <a:rPr lang="vi-VN" sz="3200" kern="120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óng </a:t>
              </a:r>
              <a:r>
                <a:rPr lang="vi-VN" sz="3200" kern="1200" dirty="0">
                  <a:solidFill>
                    <a:sysClr val="windowText" lastClr="000000"/>
                  </a:solidFill>
                  <a:latin typeface="UTM Avo" panose="02040603050506020204" pitchFamily="18"/>
                  <a:ea typeface="Tahoma" panose="020B0604030504040204" pitchFamily="34" charset="0"/>
                  <a:cs typeface="Arial" panose="020B0604020202020204" pitchFamily="34" charset="0"/>
                </a:rPr>
                <a:t>chảy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7" name="Picture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D71FCC-1417-F083-9B91-D73905457D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585" y="861730"/>
            <a:ext cx="627889" cy="627889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2CC01EF-0B3B-DD41-0257-F5959BA6E7BF}"/>
              </a:ext>
            </a:extLst>
          </p:cNvPr>
          <p:cNvGrpSpPr>
            <a:grpSpLocks noChangeAspect="1"/>
          </p:cNvGrpSpPr>
          <p:nvPr/>
        </p:nvGrpSpPr>
        <p:grpSpPr>
          <a:xfrm>
            <a:off x="985743" y="289065"/>
            <a:ext cx="10212095" cy="1844101"/>
            <a:chOff x="150128" y="102542"/>
            <a:chExt cx="11127473" cy="20094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7894C7E-9117-D922-2D40-8FDD1C5D0290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A7BFF2A4-2322-2BF9-0599-877403A0F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7B83A08-EBDD-764B-B903-428FE3F53F2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747577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Nước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đọng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trên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nắp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vung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nấu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ăn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hiện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tượng</a:t>
                </a:r>
                <a:endParaRPr lang="en-US" sz="3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2B444FE-A680-456C-C215-B7F9D0364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77084C-8505-FF8E-BE54-A8122F81C57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6731" y="735412"/>
              <a:ext cx="909211" cy="7042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0</a:t>
              </a:r>
              <a:r>
                <a:rPr lang="vi-VN" sz="3600" b="1" kern="1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4</a:t>
              </a:r>
              <a:endParaRPr lang="en-US" sz="36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9E09EB6-0632-9A25-9E00-AF540781B8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831" y="1017155"/>
            <a:ext cx="1328152" cy="13281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1F26792-FF66-EBB8-5090-098327BDF1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8687" y="1017155"/>
            <a:ext cx="1329043" cy="1329043"/>
          </a:xfrm>
          <a:prstGeom prst="rect">
            <a:avLst/>
          </a:prstGeom>
        </p:spPr>
      </p:pic>
      <p:pic>
        <p:nvPicPr>
          <p:cNvPr id="66" name="AmthanhThua">
            <a:hlinkClick r:id="" action="ppaction://media"/>
            <a:extLst>
              <a:ext uri="{FF2B5EF4-FFF2-40B4-BE49-F238E27FC236}">
                <a16:creationId xmlns:a16="http://schemas.microsoft.com/office/drawing/2014/main" id="{97544D7D-43C2-9D37-E92F-1A4B7E8A17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67" name="nhacthang">
            <a:hlinkClick r:id="" action="ppaction://media"/>
            <a:extLst>
              <a:ext uri="{FF2B5EF4-FFF2-40B4-BE49-F238E27FC236}">
                <a16:creationId xmlns:a16="http://schemas.microsoft.com/office/drawing/2014/main" id="{C024E99C-6A1B-BD25-F29D-3F4AD9CB947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80DC01-D2CB-3A3C-42DC-95C5BDDB4A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6804" y="-15229"/>
            <a:ext cx="914374" cy="914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887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1599 1.1111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1.11111E-6 L 0 1.1111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15989 1.1111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89 1.11111E-6 L 1.66667E-6 1.1111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16094 1.1111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16094 1.1111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3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48A1F2-3508-E375-098A-BC0E16075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10" y="-1857715"/>
            <a:ext cx="12202003" cy="8715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02B35-47B6-21A8-EE41-6B246BBEA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55884-0B2E-707B-A0C6-8BF00650EB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-972098"/>
            <a:ext cx="12202003" cy="8714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DA01E-EF40-61B3-567E-64536B8E86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4496" y="5215981"/>
            <a:ext cx="1347333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F605BF-5891-E81D-D0A7-684C1801E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7529" y="3027172"/>
            <a:ext cx="1335139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E3D0-AA8E-7198-A0B9-2FE7EA41C2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3041" y="3050878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0BF7E-6901-066E-7527-8DE4473732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3305" y="5221715"/>
            <a:ext cx="1343589" cy="9693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922459-E97A-A576-4E57-4B19973FFA60}"/>
              </a:ext>
            </a:extLst>
          </p:cNvPr>
          <p:cNvCxnSpPr>
            <a:cxnSpLocks/>
          </p:cNvCxnSpPr>
          <p:nvPr/>
        </p:nvCxnSpPr>
        <p:spPr>
          <a:xfrm>
            <a:off x="794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56C6C2A-1F6B-1346-CF30-1E3D3D080F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78" y="3752480"/>
            <a:ext cx="1169521" cy="14635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8A2318-2462-B78A-AF44-9BB44543EE20}"/>
              </a:ext>
            </a:extLst>
          </p:cNvPr>
          <p:cNvGrpSpPr/>
          <p:nvPr/>
        </p:nvGrpSpPr>
        <p:grpSpPr>
          <a:xfrm>
            <a:off x="408048" y="4652831"/>
            <a:ext cx="4407783" cy="1863941"/>
            <a:chOff x="407254" y="2465040"/>
            <a:chExt cx="4407783" cy="1863941"/>
          </a:xfrm>
        </p:grpSpPr>
        <p:sp>
          <p:nvSpPr>
            <p:cNvPr id="12" name="Freeform: Shape 25">
              <a:extLst>
                <a:ext uri="{FF2B5EF4-FFF2-40B4-BE49-F238E27FC236}">
                  <a16:creationId xmlns:a16="http://schemas.microsoft.com/office/drawing/2014/main" id="{F6ADF605-AB1E-EB42-AD82-0EB8A88A5C8C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0">
              <a:extLst>
                <a:ext uri="{FF2B5EF4-FFF2-40B4-BE49-F238E27FC236}">
                  <a16:creationId xmlns:a16="http://schemas.microsoft.com/office/drawing/2014/main" id="{A3FA491D-6C4E-5AF2-AF47-D632EA2E1B81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thể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rắn</a:t>
              </a:r>
              <a:r>
                <a:rPr lang="en-US" sz="3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sang </a:t>
              </a:r>
              <a:endParaRPr lang="vi-VN" sz="3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err="1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lang="en-US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khí.</a:t>
              </a:r>
              <a:endParaRPr lang="en-US" sz="3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8DE09B-B487-DEA8-A12D-627B3F421814}"/>
              </a:ext>
            </a:extLst>
          </p:cNvPr>
          <p:cNvGrpSpPr/>
          <p:nvPr/>
        </p:nvGrpSpPr>
        <p:grpSpPr>
          <a:xfrm>
            <a:off x="414525" y="2462797"/>
            <a:ext cx="4401307" cy="1863939"/>
            <a:chOff x="413731" y="4651605"/>
            <a:chExt cx="4401306" cy="1863939"/>
          </a:xfrm>
        </p:grpSpPr>
        <p:sp>
          <p:nvSpPr>
            <p:cNvPr id="15" name="Freeform: Shape 29">
              <a:extLst>
                <a:ext uri="{FF2B5EF4-FFF2-40B4-BE49-F238E27FC236}">
                  <a16:creationId xmlns:a16="http://schemas.microsoft.com/office/drawing/2014/main" id="{81124B6C-F404-453D-8740-6DE0A2C0A678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endParaRPr lang="en-US" sz="3200" kern="120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36">
              <a:extLst>
                <a:ext uri="{FF2B5EF4-FFF2-40B4-BE49-F238E27FC236}">
                  <a16:creationId xmlns:a16="http://schemas.microsoft.com/office/drawing/2014/main" id="{2EA41DA3-4088-B9A2-BFAA-750B0CFAF465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thể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rắn</a:t>
              </a:r>
              <a:r>
                <a:rPr lang="en-US" sz="3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sang </a:t>
              </a:r>
              <a:endParaRPr lang="vi-VN" sz="3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200" err="1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lang="en-US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lỏng.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E990C8-3CCB-482E-B4B0-9EE46EAF1A1F}"/>
              </a:ext>
            </a:extLst>
          </p:cNvPr>
          <p:cNvGrpSpPr/>
          <p:nvPr/>
        </p:nvGrpSpPr>
        <p:grpSpPr>
          <a:xfrm>
            <a:off x="7377758" y="2465043"/>
            <a:ext cx="4416325" cy="1863939"/>
            <a:chOff x="7376963" y="2465042"/>
            <a:chExt cx="4416325" cy="1863939"/>
          </a:xfrm>
        </p:grpSpPr>
        <p:sp>
          <p:nvSpPr>
            <p:cNvPr id="18" name="Freeform: Shape 57">
              <a:extLst>
                <a:ext uri="{FF2B5EF4-FFF2-40B4-BE49-F238E27FC236}">
                  <a16:creationId xmlns:a16="http://schemas.microsoft.com/office/drawing/2014/main" id="{5E187DCB-E537-1110-42F9-96CDB559C7A1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endParaRPr lang="en-US" sz="3200" kern="120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37">
              <a:extLst>
                <a:ext uri="{FF2B5EF4-FFF2-40B4-BE49-F238E27FC236}">
                  <a16:creationId xmlns:a16="http://schemas.microsoft.com/office/drawing/2014/main" id="{0A1347B1-8D4E-64F9-E743-261ABF817110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thể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lỏng</a:t>
              </a:r>
              <a:r>
                <a:rPr lang="en-US" sz="3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sang </a:t>
              </a:r>
              <a:endParaRPr lang="vi-VN" sz="3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200" err="1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lang="en-US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rắn.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378B87-75DF-DFAB-A574-070BD5D46442}"/>
              </a:ext>
            </a:extLst>
          </p:cNvPr>
          <p:cNvGrpSpPr/>
          <p:nvPr/>
        </p:nvGrpSpPr>
        <p:grpSpPr>
          <a:xfrm>
            <a:off x="7387765" y="4651605"/>
            <a:ext cx="4403728" cy="1863939"/>
            <a:chOff x="7386970" y="4651605"/>
            <a:chExt cx="4403728" cy="1863939"/>
          </a:xfrm>
        </p:grpSpPr>
        <p:sp>
          <p:nvSpPr>
            <p:cNvPr id="21" name="Freeform: Shape 58">
              <a:extLst>
                <a:ext uri="{FF2B5EF4-FFF2-40B4-BE49-F238E27FC236}">
                  <a16:creationId xmlns:a16="http://schemas.microsoft.com/office/drawing/2014/main" id="{CC472C53-AF7A-2709-EEC0-84E61A897070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endParaRPr lang="en-US" sz="3200" kern="120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38">
              <a:extLst>
                <a:ext uri="{FF2B5EF4-FFF2-40B4-BE49-F238E27FC236}">
                  <a16:creationId xmlns:a16="http://schemas.microsoft.com/office/drawing/2014/main" id="{EC031A86-06FB-0A6C-569B-C8AB56E5F511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thể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lỏng</a:t>
              </a:r>
              <a:r>
                <a:rPr lang="en-US" sz="3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sang </a:t>
              </a:r>
              <a:endParaRPr lang="vi-VN" sz="3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200" err="1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lang="en-US" sz="320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khí.</a:t>
              </a:r>
              <a:endParaRPr lang="en-US" sz="3200" kern="1200" dirty="0">
                <a:solidFill>
                  <a:sysClr val="windowText" lastClr="000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C48236-BA52-100A-39AF-391B629476C4}"/>
              </a:ext>
            </a:extLst>
          </p:cNvPr>
          <p:cNvGrpSpPr>
            <a:grpSpLocks noChangeAspect="1"/>
          </p:cNvGrpSpPr>
          <p:nvPr/>
        </p:nvGrpSpPr>
        <p:grpSpPr>
          <a:xfrm>
            <a:off x="1015724" y="261839"/>
            <a:ext cx="10152133" cy="1833273"/>
            <a:chOff x="150128" y="102542"/>
            <a:chExt cx="11127473" cy="20094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AA1CDC5-C2B1-D6D1-2692-ECAF6FC94C26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8889CE7-1F76-240A-87BD-46A41070C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818392-66AE-7F90-CB3B-A05ECE333B86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Nước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trực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tiếp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từ</a:t>
                </a:r>
                <a:endParaRPr lang="en-US" sz="3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12DAE1-635C-266D-4D28-ACB40535B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DBF4D3-5546-3E8A-D6D0-76D10096C0B8}"/>
                </a:ext>
              </a:extLst>
            </p:cNvPr>
            <p:cNvSpPr txBox="1"/>
            <p:nvPr/>
          </p:nvSpPr>
          <p:spPr>
            <a:xfrm>
              <a:off x="506731" y="733332"/>
              <a:ext cx="909211" cy="7084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0</a:t>
              </a:r>
              <a:r>
                <a:rPr lang="vi-VN" sz="3600" b="1" kern="1200" dirty="0">
                  <a:solidFill>
                    <a:sysClr val="windowText" lastClr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5</a:t>
              </a:r>
              <a:endParaRPr lang="en-US" sz="3600" b="1" kern="12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8175E3E-C578-DED8-3374-0851BBF19C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174" y="940331"/>
            <a:ext cx="1328152" cy="1328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45AFD7E-E084-D4DD-CD04-D1F47B9B25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24659" y="939440"/>
            <a:ext cx="1329043" cy="1329043"/>
          </a:xfrm>
          <a:prstGeom prst="rect">
            <a:avLst/>
          </a:prstGeom>
        </p:spPr>
      </p:pic>
      <p:pic>
        <p:nvPicPr>
          <p:cNvPr id="31" name="AmthanhThua">
            <a:hlinkClick r:id="" action="ppaction://media"/>
            <a:extLst>
              <a:ext uri="{FF2B5EF4-FFF2-40B4-BE49-F238E27FC236}">
                <a16:creationId xmlns:a16="http://schemas.microsoft.com/office/drawing/2014/main" id="{5F677F1F-C9CE-DC8F-052C-9CE3F79F73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32" name="nhacthang">
            <a:hlinkClick r:id="" action="ppaction://media"/>
            <a:extLst>
              <a:ext uri="{FF2B5EF4-FFF2-40B4-BE49-F238E27FC236}">
                <a16:creationId xmlns:a16="http://schemas.microsoft.com/office/drawing/2014/main" id="{0B4CC8BF-D4F5-63ED-5954-E73456732A4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EE2039-E840-6AF2-D754-8A6D8A7FED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13028" y="1064801"/>
            <a:ext cx="627889" cy="6278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A577C47-530D-0180-8314-557BCC2EEDD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6804" y="-15229"/>
            <a:ext cx="914374" cy="914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586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15989 3.7037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89 3.7037E-6 L 2.29167E-6 3.7037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1599 3.7037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3.7037E-6 L -4.16667E-6 3.7037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16094 3.7037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16094 3.7037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3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0AF3B8-3BE6-B635-4D13-100DCEF8AF13}"/>
              </a:ext>
            </a:extLst>
          </p:cNvPr>
          <p:cNvSpPr/>
          <p:nvPr/>
        </p:nvSpPr>
        <p:spPr>
          <a:xfrm>
            <a:off x="2381957" y="2106891"/>
            <a:ext cx="7928738" cy="1045647"/>
          </a:xfrm>
          <a:prstGeom prst="rect">
            <a:avLst/>
          </a:prstGeom>
          <a:solidFill>
            <a:srgbClr val="285E89"/>
          </a:solidFill>
          <a:ln w="25400" cap="flat" cmpd="sng" algn="ctr">
            <a:solidFill>
              <a:srgbClr val="285E8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000209">
              <a:buClrTx/>
              <a:defRPr/>
            </a:pPr>
            <a:endParaRPr lang="en-US" sz="1969">
              <a:solidFill>
                <a:srgbClr val="FFFFFF"/>
              </a:solidFill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6A75D-EC5A-3343-9FA9-4F40D54FDB53}"/>
              </a:ext>
            </a:extLst>
          </p:cNvPr>
          <p:cNvSpPr/>
          <p:nvPr/>
        </p:nvSpPr>
        <p:spPr>
          <a:xfrm>
            <a:off x="2499065" y="2216732"/>
            <a:ext cx="7928738" cy="104564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85E8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2188" dirty="0" err="1">
                <a:latin typeface="UTM Avo" panose="02040603050506020204" pitchFamily="18"/>
              </a:rPr>
              <a:t>Nêu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một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số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ví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dụ</a:t>
            </a:r>
            <a:r>
              <a:rPr lang="nl-NL" sz="2188" dirty="0">
                <a:latin typeface="UTM Avo" panose="02040603050506020204" pitchFamily="18"/>
              </a:rPr>
              <a:t> có </a:t>
            </a:r>
            <a:r>
              <a:rPr lang="nl-NL" sz="2188" dirty="0" err="1">
                <a:latin typeface="UTM Avo" panose="02040603050506020204" pitchFamily="18"/>
              </a:rPr>
              <a:t>sự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bay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hơi</a:t>
            </a:r>
            <a:r>
              <a:rPr lang="nl-NL" sz="2188" dirty="0">
                <a:latin typeface="UTM Avo" panose="02040603050506020204" pitchFamily="18"/>
              </a:rPr>
              <a:t>, </a:t>
            </a:r>
            <a:r>
              <a:rPr lang="nl-NL" sz="2188" dirty="0" err="1">
                <a:latin typeface="UTM Avo" panose="02040603050506020204" pitchFamily="18"/>
              </a:rPr>
              <a:t>ngưng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tụ</a:t>
            </a:r>
            <a:r>
              <a:rPr lang="nl-NL" sz="2188" dirty="0">
                <a:latin typeface="UTM Avo" panose="02040603050506020204" pitchFamily="18"/>
              </a:rPr>
              <a:t>, </a:t>
            </a:r>
            <a:r>
              <a:rPr lang="nl-NL" sz="2188" dirty="0" err="1">
                <a:latin typeface="UTM Avo" panose="02040603050506020204" pitchFamily="18"/>
              </a:rPr>
              <a:t>đông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đặc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và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nóng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chảy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của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nước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trong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tự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nhiên</a:t>
            </a:r>
            <a:r>
              <a:rPr lang="nl-NL" sz="2188" dirty="0">
                <a:latin typeface="UTM Avo" panose="02040603050506020204" pitchFamily="18"/>
              </a:rPr>
              <a:t>.</a:t>
            </a:r>
            <a:endParaRPr lang="en-US" sz="2188" dirty="0">
              <a:latin typeface="UTM Avo" panose="02040603050506020204" pitchFamily="18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2BBB44A-E4E1-9EA3-5053-5D4BD1EFF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3403" y="2145900"/>
            <a:ext cx="1080000" cy="108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471939-5407-99A7-A1DF-90E5F2FD0CC8}"/>
              </a:ext>
            </a:extLst>
          </p:cNvPr>
          <p:cNvSpPr/>
          <p:nvPr/>
        </p:nvSpPr>
        <p:spPr>
          <a:xfrm>
            <a:off x="1296418" y="3494415"/>
            <a:ext cx="7928738" cy="1045647"/>
          </a:xfrm>
          <a:prstGeom prst="rect">
            <a:avLst/>
          </a:prstGeom>
          <a:solidFill>
            <a:srgbClr val="285E89"/>
          </a:solidFill>
          <a:ln w="25400" cap="flat" cmpd="sng" algn="ctr">
            <a:solidFill>
              <a:srgbClr val="285E8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000209">
              <a:buClrTx/>
              <a:defRPr/>
            </a:pPr>
            <a:endParaRPr lang="en-US" sz="1969">
              <a:solidFill>
                <a:srgbClr val="FFFFFF"/>
              </a:solidFill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F41F6A-E218-B9AA-698C-662441EDC17A}"/>
              </a:ext>
            </a:extLst>
          </p:cNvPr>
          <p:cNvSpPr/>
          <p:nvPr/>
        </p:nvSpPr>
        <p:spPr>
          <a:xfrm>
            <a:off x="1419658" y="3612388"/>
            <a:ext cx="7928738" cy="104564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85E8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2188" dirty="0" err="1">
                <a:latin typeface="UTM Avo" panose="02040603050506020204" pitchFamily="18"/>
              </a:rPr>
              <a:t>Hãy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nêu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cách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lấy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nhanh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những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viên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đá</a:t>
            </a:r>
            <a:r>
              <a:rPr lang="nl-NL" sz="2188" dirty="0">
                <a:latin typeface="UTM Avo" panose="02040603050506020204" pitchFamily="18"/>
              </a:rPr>
              <a:t> ra </a:t>
            </a:r>
            <a:r>
              <a:rPr lang="nl-NL" sz="2188" dirty="0" err="1">
                <a:latin typeface="UTM Avo" panose="02040603050506020204" pitchFamily="18"/>
              </a:rPr>
              <a:t>khỏi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khay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làm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đá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dựa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vào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sự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chuyển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thể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của</a:t>
            </a:r>
            <a:r>
              <a:rPr lang="nl-NL" sz="2188" dirty="0">
                <a:latin typeface="UTM Avo" panose="02040603050506020204" pitchFamily="18"/>
              </a:rPr>
              <a:t> </a:t>
            </a:r>
            <a:r>
              <a:rPr lang="nl-NL" sz="2188" dirty="0" err="1">
                <a:latin typeface="UTM Avo" panose="02040603050506020204" pitchFamily="18"/>
              </a:rPr>
              <a:t>nước</a:t>
            </a:r>
            <a:r>
              <a:rPr lang="nl-NL" sz="2188" dirty="0">
                <a:latin typeface="UTM Avo" panose="02040603050506020204" pitchFamily="18"/>
              </a:rPr>
              <a:t>.</a:t>
            </a:r>
            <a:endParaRPr lang="en-US" sz="2188" dirty="0">
              <a:latin typeface="UTM Avo" panose="02040603050506020204" pitchFamily="1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BBA33A-FA12-2F4A-78A4-490C3C808740}"/>
              </a:ext>
            </a:extLst>
          </p:cNvPr>
          <p:cNvSpPr/>
          <p:nvPr/>
        </p:nvSpPr>
        <p:spPr>
          <a:xfrm>
            <a:off x="2651321" y="5000753"/>
            <a:ext cx="7928738" cy="1045647"/>
          </a:xfrm>
          <a:prstGeom prst="rect">
            <a:avLst/>
          </a:prstGeom>
          <a:solidFill>
            <a:srgbClr val="285E89"/>
          </a:solidFill>
          <a:ln w="25400" cap="flat" cmpd="sng" algn="ctr">
            <a:solidFill>
              <a:srgbClr val="285E8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000209">
              <a:buClrTx/>
              <a:defRPr/>
            </a:pPr>
            <a:endParaRPr lang="en-US" sz="1969">
              <a:solidFill>
                <a:srgbClr val="FFFFFF"/>
              </a:solidFill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45DE90-A6B3-824C-B2A2-BFE5CA531B4B}"/>
              </a:ext>
            </a:extLst>
          </p:cNvPr>
          <p:cNvSpPr/>
          <p:nvPr/>
        </p:nvSpPr>
        <p:spPr>
          <a:xfrm>
            <a:off x="2744827" y="5086436"/>
            <a:ext cx="7928738" cy="104564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85E8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2188">
                <a:latin typeface="UTM Avo" panose="02040603050506020204" pitchFamily="18"/>
              </a:rPr>
              <a:t>Vì sao khi phơi nước biển dưới ánh nắng mặt trời, ta sẽ thu được muối? </a:t>
            </a:r>
            <a:endParaRPr lang="en-US" sz="2188">
              <a:latin typeface="UTM Avo" panose="02040603050506020204" pitchFamily="18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7B4F006A-FAAF-5ED8-68C5-BE8020390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71636" y="3563206"/>
            <a:ext cx="1080000" cy="1080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DD1D5C8-779F-E2AB-4E6E-CC3BC7C34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9658" y="4966400"/>
            <a:ext cx="1080000" cy="10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353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Callout 1 (Border and Accent Bar) 3">
            <a:extLst>
              <a:ext uri="{FF2B5EF4-FFF2-40B4-BE49-F238E27FC236}">
                <a16:creationId xmlns:a16="http://schemas.microsoft.com/office/drawing/2014/main" id="{8476D49C-549F-B3CC-595E-501450BD5815}"/>
              </a:ext>
            </a:extLst>
          </p:cNvPr>
          <p:cNvSpPr/>
          <p:nvPr/>
        </p:nvSpPr>
        <p:spPr>
          <a:xfrm>
            <a:off x="339378" y="2091201"/>
            <a:ext cx="1956590" cy="531736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000209">
              <a:buClrTx/>
              <a:defRPr/>
            </a:pPr>
            <a:r>
              <a:rPr lang="en-US" sz="2735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Câu</a:t>
            </a:r>
            <a:r>
              <a:rPr lang="en-US" sz="2735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14ADB-633B-E6E3-2DA7-C87D964A2616}"/>
              </a:ext>
            </a:extLst>
          </p:cNvPr>
          <p:cNvSpPr txBox="1"/>
          <p:nvPr/>
        </p:nvSpPr>
        <p:spPr>
          <a:xfrm>
            <a:off x="594875" y="2910008"/>
            <a:ext cx="5445912" cy="1030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2566" indent="-312566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Que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kem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188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78F2E8C-4447-87A2-8ED8-C8C6978EBD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24716" y="4032632"/>
            <a:ext cx="2186230" cy="2553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092532-90E4-F2F1-DB71-EC751DF96CAB}"/>
              </a:ext>
            </a:extLst>
          </p:cNvPr>
          <p:cNvSpPr txBox="1"/>
          <p:nvPr/>
        </p:nvSpPr>
        <p:spPr>
          <a:xfrm>
            <a:off x="6531365" y="2910008"/>
            <a:ext cx="4713523" cy="1030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078" indent="-375078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bay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lau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1 lát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endParaRPr lang="en-US" sz="2188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6D2C72-9788-AFFD-CB29-4A933126FF43}"/>
              </a:ext>
            </a:extLst>
          </p:cNvPr>
          <p:cNvGrpSpPr/>
          <p:nvPr/>
        </p:nvGrpSpPr>
        <p:grpSpPr>
          <a:xfrm>
            <a:off x="7895043" y="4032632"/>
            <a:ext cx="2438754" cy="2677275"/>
            <a:chOff x="8278603" y="4032632"/>
            <a:chExt cx="2438754" cy="2677275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F796730-02E6-0278-C72C-B6C04C64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278603" y="4032632"/>
              <a:ext cx="2438754" cy="2677275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4F3566A4-81F1-CE49-44D4-23FB0C02B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88127" y="4572291"/>
              <a:ext cx="1219706" cy="1128228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302AED9-6FA0-D5BF-46EA-663340B0FA7F}"/>
              </a:ext>
            </a:extLst>
          </p:cNvPr>
          <p:cNvSpPr/>
          <p:nvPr/>
        </p:nvSpPr>
        <p:spPr>
          <a:xfrm>
            <a:off x="5044754" y="1416585"/>
            <a:ext cx="2102492" cy="67461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Trả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lời</a:t>
            </a:r>
            <a:endParaRPr lang="en-US" sz="30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2BA4560A-4131-1662-1013-0883787BD9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846906" y="749434"/>
            <a:ext cx="1240190" cy="1692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215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Callout 1 (Border and Accent Bar) 3">
            <a:extLst>
              <a:ext uri="{FF2B5EF4-FFF2-40B4-BE49-F238E27FC236}">
                <a16:creationId xmlns:a16="http://schemas.microsoft.com/office/drawing/2014/main" id="{8476D49C-549F-B3CC-595E-501450BD5815}"/>
              </a:ext>
            </a:extLst>
          </p:cNvPr>
          <p:cNvSpPr/>
          <p:nvPr/>
        </p:nvSpPr>
        <p:spPr>
          <a:xfrm>
            <a:off x="339378" y="2091201"/>
            <a:ext cx="1956590" cy="531736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000209">
              <a:buClrTx/>
              <a:defRPr/>
            </a:pPr>
            <a:r>
              <a:rPr lang="en-US" sz="2735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Câu</a:t>
            </a:r>
            <a:r>
              <a:rPr lang="en-US" sz="2735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302AED9-6FA0-D5BF-46EA-663340B0FA7F}"/>
              </a:ext>
            </a:extLst>
          </p:cNvPr>
          <p:cNvSpPr/>
          <p:nvPr/>
        </p:nvSpPr>
        <p:spPr>
          <a:xfrm>
            <a:off x="5044754" y="1416585"/>
            <a:ext cx="2102492" cy="67461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Trả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lời</a:t>
            </a:r>
            <a:endParaRPr lang="en-US" sz="30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7D083F-9CAD-3578-1382-2FCE7B363536}"/>
              </a:ext>
            </a:extLst>
          </p:cNvPr>
          <p:cNvSpPr txBox="1"/>
          <p:nvPr/>
        </p:nvSpPr>
        <p:spPr>
          <a:xfrm>
            <a:off x="1010539" y="2689761"/>
            <a:ext cx="4608620" cy="1536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2566" indent="-312566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ngưng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tụ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đậy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vung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nồi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ngưng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tụ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endParaRPr lang="en-US" sz="2188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41DD0A-658F-51C8-A578-62BB14F2ABB1}"/>
              </a:ext>
            </a:extLst>
          </p:cNvPr>
          <p:cNvSpPr txBox="1"/>
          <p:nvPr/>
        </p:nvSpPr>
        <p:spPr>
          <a:xfrm>
            <a:off x="6380706" y="2689761"/>
            <a:ext cx="4900852" cy="1536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078" indent="-375078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nl-NL" sz="2188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ly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nước sau khi bỏ vào tủ lạnh một thời gian lấy ra nước trong ly trở thành đá</a:t>
            </a:r>
            <a:endParaRPr lang="en-US" sz="2188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F49EAA68-201B-8B30-C099-219137FCC6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95968" y="4353816"/>
            <a:ext cx="1811700" cy="2196000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67F00521-ED81-5FC7-8F6E-0B3EC0ED3A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72164" y="4401317"/>
            <a:ext cx="2095174" cy="2162759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D252DFDA-2250-DE19-52DC-4385A8D95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46906" y="749434"/>
            <a:ext cx="1240190" cy="1692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936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4;p43">
            <a:extLst>
              <a:ext uri="{FF2B5EF4-FFF2-40B4-BE49-F238E27FC236}">
                <a16:creationId xmlns:a16="http://schemas.microsoft.com/office/drawing/2014/main" id="{93D219F9-F47C-DDD1-1B18-3B658AE08E0F}"/>
              </a:ext>
            </a:extLst>
          </p:cNvPr>
          <p:cNvSpPr/>
          <p:nvPr/>
        </p:nvSpPr>
        <p:spPr>
          <a:xfrm>
            <a:off x="6747985" y="1448559"/>
            <a:ext cx="433151" cy="433151"/>
          </a:xfrm>
          <a:prstGeom prst="star4">
            <a:avLst>
              <a:gd name="adj" fmla="val 97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00002" tIns="100002" rIns="100002" bIns="100002" anchor="ctr" anchorCtr="0">
            <a:noAutofit/>
          </a:bodyPr>
          <a:lstStyle/>
          <a:p>
            <a:endParaRPr sz="2006">
              <a:latin typeface="UTM Avo" panose="02040603050506020204" pitchFamily="18"/>
            </a:endParaRPr>
          </a:p>
        </p:txBody>
      </p:sp>
      <p:sp>
        <p:nvSpPr>
          <p:cNvPr id="9" name="Line Callout 1 (Border and Accent Bar) 3">
            <a:extLst>
              <a:ext uri="{FF2B5EF4-FFF2-40B4-BE49-F238E27FC236}">
                <a16:creationId xmlns:a16="http://schemas.microsoft.com/office/drawing/2014/main" id="{26344292-4F8A-2E29-9EDC-F7886456BCD1}"/>
              </a:ext>
            </a:extLst>
          </p:cNvPr>
          <p:cNvSpPr/>
          <p:nvPr/>
        </p:nvSpPr>
        <p:spPr>
          <a:xfrm>
            <a:off x="1663489" y="2302925"/>
            <a:ext cx="1956590" cy="531736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000209">
              <a:buClrTx/>
              <a:defRPr/>
            </a:pPr>
            <a:r>
              <a:rPr lang="en-US" sz="2735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Câu</a:t>
            </a:r>
            <a:r>
              <a:rPr lang="en-US" sz="2735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A8116-5A4B-F969-B562-264419E1BFB3}"/>
              </a:ext>
            </a:extLst>
          </p:cNvPr>
          <p:cNvSpPr txBox="1"/>
          <p:nvPr/>
        </p:nvSpPr>
        <p:spPr>
          <a:xfrm>
            <a:off x="1538478" y="2871077"/>
            <a:ext cx="6227984" cy="10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khay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khay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188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58FBE0-E9DA-CA9A-8828-6C2D01C77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24704" y="2747144"/>
            <a:ext cx="2476843" cy="1287958"/>
          </a:xfrm>
          <a:prstGeom prst="rect">
            <a:avLst/>
          </a:prstGeom>
        </p:spPr>
      </p:pic>
      <p:sp>
        <p:nvSpPr>
          <p:cNvPr id="12" name="Line Callout 1 (Border and Accent Bar) 3">
            <a:extLst>
              <a:ext uri="{FF2B5EF4-FFF2-40B4-BE49-F238E27FC236}">
                <a16:creationId xmlns:a16="http://schemas.microsoft.com/office/drawing/2014/main" id="{32B3C02E-54E7-6498-4508-3B53D59B56DB}"/>
              </a:ext>
            </a:extLst>
          </p:cNvPr>
          <p:cNvSpPr/>
          <p:nvPr/>
        </p:nvSpPr>
        <p:spPr>
          <a:xfrm>
            <a:off x="1663489" y="4515738"/>
            <a:ext cx="1956590" cy="531736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000209">
              <a:buClrTx/>
              <a:defRPr/>
            </a:pPr>
            <a:r>
              <a:rPr lang="en-US" sz="2735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Câu</a:t>
            </a:r>
            <a:r>
              <a:rPr lang="en-US" sz="2735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02C64E-FF66-1ED1-EC6E-9B79FC3F3046}"/>
              </a:ext>
            </a:extLst>
          </p:cNvPr>
          <p:cNvSpPr txBox="1"/>
          <p:nvPr/>
        </p:nvSpPr>
        <p:spPr>
          <a:xfrm>
            <a:off x="1572370" y="5120306"/>
            <a:ext cx="6227984" cy="10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cao,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bay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188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498230F5-8F44-9517-1065-EE974EF87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05740" y="4515738"/>
            <a:ext cx="3114770" cy="1982127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A471B04-FDBA-0044-EAE3-C27E3015F365}"/>
              </a:ext>
            </a:extLst>
          </p:cNvPr>
          <p:cNvSpPr/>
          <p:nvPr/>
        </p:nvSpPr>
        <p:spPr>
          <a:xfrm>
            <a:off x="5044754" y="1416585"/>
            <a:ext cx="2102492" cy="67461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Trả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lời</a:t>
            </a:r>
            <a:endParaRPr lang="en-US" sz="30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5A5CE723-DC5D-BC6C-A46E-7BF4023405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46906" y="749434"/>
            <a:ext cx="1240190" cy="1692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BFBD187-D806-CAB3-A448-EF1491199111}"/>
              </a:ext>
            </a:extLst>
          </p:cNvPr>
          <p:cNvGrpSpPr/>
          <p:nvPr/>
        </p:nvGrpSpPr>
        <p:grpSpPr>
          <a:xfrm>
            <a:off x="10882840" y="667857"/>
            <a:ext cx="1136283" cy="1532875"/>
            <a:chOff x="10508288" y="172508"/>
            <a:chExt cx="1136283" cy="1532875"/>
          </a:xfrm>
        </p:grpSpPr>
        <p:sp>
          <p:nvSpPr>
            <p:cNvPr id="15" name="Google Shape;117;p27">
              <a:extLst>
                <a:ext uri="{FF2B5EF4-FFF2-40B4-BE49-F238E27FC236}">
                  <a16:creationId xmlns:a16="http://schemas.microsoft.com/office/drawing/2014/main" id="{CE94B6C0-92AB-CCE7-BC87-0DDD4C95C2B6}"/>
                </a:ext>
              </a:extLst>
            </p:cNvPr>
            <p:cNvSpPr/>
            <p:nvPr/>
          </p:nvSpPr>
          <p:spPr>
            <a:xfrm>
              <a:off x="10878343" y="172508"/>
              <a:ext cx="766228" cy="766228"/>
            </a:xfrm>
            <a:prstGeom prst="star4">
              <a:avLst>
                <a:gd name="adj" fmla="val 977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  <p:sp>
          <p:nvSpPr>
            <p:cNvPr id="16" name="Google Shape;118;p27">
              <a:extLst>
                <a:ext uri="{FF2B5EF4-FFF2-40B4-BE49-F238E27FC236}">
                  <a16:creationId xmlns:a16="http://schemas.microsoft.com/office/drawing/2014/main" id="{3AB80F1F-3077-5EA3-6BA1-98E7CDAEF9FF}"/>
                </a:ext>
              </a:extLst>
            </p:cNvPr>
            <p:cNvSpPr/>
            <p:nvPr/>
          </p:nvSpPr>
          <p:spPr>
            <a:xfrm>
              <a:off x="11130702" y="1263418"/>
              <a:ext cx="441965" cy="441965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  <p:sp>
          <p:nvSpPr>
            <p:cNvPr id="17" name="Google Shape;119;p27">
              <a:extLst>
                <a:ext uri="{FF2B5EF4-FFF2-40B4-BE49-F238E27FC236}">
                  <a16:creationId xmlns:a16="http://schemas.microsoft.com/office/drawing/2014/main" id="{B5717036-B22A-B75D-0BEB-597C9413C22E}"/>
                </a:ext>
              </a:extLst>
            </p:cNvPr>
            <p:cNvSpPr/>
            <p:nvPr/>
          </p:nvSpPr>
          <p:spPr>
            <a:xfrm>
              <a:off x="10508288" y="315497"/>
              <a:ext cx="622414" cy="622414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</p:grpSp>
      <p:sp>
        <p:nvSpPr>
          <p:cNvPr id="18" name="Google Shape;120;p27">
            <a:extLst>
              <a:ext uri="{FF2B5EF4-FFF2-40B4-BE49-F238E27FC236}">
                <a16:creationId xmlns:a16="http://schemas.microsoft.com/office/drawing/2014/main" id="{7DC21C69-6D64-C7A3-D914-0D460D2CAB61}"/>
              </a:ext>
            </a:extLst>
          </p:cNvPr>
          <p:cNvSpPr/>
          <p:nvPr/>
        </p:nvSpPr>
        <p:spPr>
          <a:xfrm>
            <a:off x="306595" y="6066268"/>
            <a:ext cx="441965" cy="441965"/>
          </a:xfrm>
          <a:prstGeom prst="star4">
            <a:avLst>
              <a:gd name="adj" fmla="val 977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18773" tIns="118773" rIns="118773" bIns="118773" anchor="ctr" anchorCtr="0">
            <a:noAutofit/>
          </a:bodyPr>
          <a:lstStyle/>
          <a:p>
            <a:endParaRPr sz="2383">
              <a:latin typeface="UTM Avo" panose="02040603050506020204" pitchFamily="1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4C1D68-396F-E53E-906E-8A5543D2F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00"/>
          <a:stretch/>
        </p:blipFill>
        <p:spPr bwMode="auto">
          <a:xfrm>
            <a:off x="888178" y="2775189"/>
            <a:ext cx="4656981" cy="3018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ounded Rectangular Callout 10">
            <a:extLst>
              <a:ext uri="{FF2B5EF4-FFF2-40B4-BE49-F238E27FC236}">
                <a16:creationId xmlns:a16="http://schemas.microsoft.com/office/drawing/2014/main" id="{3D737676-8836-0F14-CB06-3EE2A39C6EFF}"/>
              </a:ext>
            </a:extLst>
          </p:cNvPr>
          <p:cNvSpPr/>
          <p:nvPr/>
        </p:nvSpPr>
        <p:spPr>
          <a:xfrm>
            <a:off x="6431122" y="1292528"/>
            <a:ext cx="4636745" cy="1626404"/>
          </a:xfrm>
          <a:prstGeom prst="wedgeRoundRectCallout">
            <a:avLst>
              <a:gd name="adj1" fmla="val -67053"/>
              <a:gd name="adj2" fmla="val 44002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rgbClr val="F79646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nl-NL" sz="2600" dirty="0">
                <a:latin typeface="UTM Avo" panose="02040603050506020204" pitchFamily="18"/>
              </a:rPr>
              <a:t>Vì sao quần áo ướt sau khi phơi một thời gian sẽ khô? 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+mn-ea"/>
              <a:cs typeface="+mn-cs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9BD2D261-0AC1-2A13-0D7C-6A063F5311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61069" y="3277164"/>
            <a:ext cx="2176850" cy="35808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D7686D1-B90D-B399-3464-A4ECE08B950D}"/>
              </a:ext>
            </a:extLst>
          </p:cNvPr>
          <p:cNvGrpSpPr/>
          <p:nvPr/>
        </p:nvGrpSpPr>
        <p:grpSpPr>
          <a:xfrm>
            <a:off x="748560" y="1509202"/>
            <a:ext cx="4690339" cy="941094"/>
            <a:chOff x="57030" y="1509202"/>
            <a:chExt cx="4690339" cy="941094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035A5F30-C256-419E-8110-7DEF3ACB9388}"/>
                </a:ext>
              </a:extLst>
            </p:cNvPr>
            <p:cNvSpPr/>
            <p:nvPr/>
          </p:nvSpPr>
          <p:spPr>
            <a:xfrm>
              <a:off x="744929" y="1679251"/>
              <a:ext cx="4002440" cy="62241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000" b="1" kern="1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Quan </a:t>
              </a:r>
              <a:r>
                <a:rPr lang="en-US" sz="3000" b="1" kern="1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lang="en-US" sz="3000" b="1" kern="1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000" b="1" kern="1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3000" b="1" kern="1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000" b="1" kern="1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endParaRPr lang="en-US" sz="3000" b="1" kern="1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3" name="Google Shape;115;p27">
              <a:extLst>
                <a:ext uri="{FF2B5EF4-FFF2-40B4-BE49-F238E27FC236}">
                  <a16:creationId xmlns:a16="http://schemas.microsoft.com/office/drawing/2014/main" id="{A2A34D64-4A5E-9B94-ECE6-08322EFF339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030" y="1509202"/>
              <a:ext cx="941094" cy="94109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39;p45">
            <a:extLst>
              <a:ext uri="{FF2B5EF4-FFF2-40B4-BE49-F238E27FC236}">
                <a16:creationId xmlns:a16="http://schemas.microsoft.com/office/drawing/2014/main" id="{D3FBCDD6-B653-34FC-0244-AE7BB2420D9E}"/>
              </a:ext>
            </a:extLst>
          </p:cNvPr>
          <p:cNvSpPr/>
          <p:nvPr/>
        </p:nvSpPr>
        <p:spPr>
          <a:xfrm>
            <a:off x="4646075" y="1568359"/>
            <a:ext cx="3066102" cy="63812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00002" tIns="100002" rIns="100002" bIns="100002" anchor="ctr" anchorCtr="0">
            <a:noAutofit/>
          </a:bodyPr>
          <a:lstStyle/>
          <a:p>
            <a:pPr algn="ctr"/>
            <a:r>
              <a:rPr lang="en-US" sz="3062" b="1" dirty="0" err="1">
                <a:solidFill>
                  <a:schemeClr val="bg1"/>
                </a:solidFill>
                <a:latin typeface="UTM Avo" panose="02040603050506020204" pitchFamily="18"/>
                <a:ea typeface="Shrikhand"/>
                <a:cs typeface="Shrikhand"/>
                <a:sym typeface="Shrikhand"/>
              </a:rPr>
              <a:t>Kết</a:t>
            </a:r>
            <a:r>
              <a:rPr lang="en-US" sz="3062" b="1" dirty="0">
                <a:solidFill>
                  <a:schemeClr val="bg1"/>
                </a:solidFill>
                <a:latin typeface="UTM Avo" panose="02040603050506020204" pitchFamily="18"/>
                <a:ea typeface="Shrikhand"/>
                <a:cs typeface="Shrikhand"/>
                <a:sym typeface="Shrikhand"/>
              </a:rPr>
              <a:t> </a:t>
            </a:r>
            <a:r>
              <a:rPr lang="en-US" sz="3062" b="1" dirty="0" err="1">
                <a:solidFill>
                  <a:schemeClr val="bg1"/>
                </a:solidFill>
                <a:latin typeface="UTM Avo" panose="02040603050506020204" pitchFamily="18"/>
                <a:ea typeface="Shrikhand"/>
                <a:cs typeface="Shrikhand"/>
                <a:sym typeface="Shrikhand"/>
              </a:rPr>
              <a:t>luận</a:t>
            </a:r>
            <a:endParaRPr sz="3062" b="1" dirty="0">
              <a:solidFill>
                <a:schemeClr val="bg1"/>
              </a:solidFill>
              <a:latin typeface="UTM Avo" panose="02040603050506020204" pitchFamily="18"/>
              <a:ea typeface="Shrikhand"/>
              <a:cs typeface="Shrikhand"/>
              <a:sym typeface="Shrikhand"/>
            </a:endParaRPr>
          </a:p>
        </p:txBody>
      </p:sp>
      <p:sp>
        <p:nvSpPr>
          <p:cNvPr id="6" name="Google Shape;440;p45">
            <a:extLst>
              <a:ext uri="{FF2B5EF4-FFF2-40B4-BE49-F238E27FC236}">
                <a16:creationId xmlns:a16="http://schemas.microsoft.com/office/drawing/2014/main" id="{B2AB713C-9078-703E-18A7-E7C3C260A044}"/>
              </a:ext>
            </a:extLst>
          </p:cNvPr>
          <p:cNvSpPr/>
          <p:nvPr/>
        </p:nvSpPr>
        <p:spPr>
          <a:xfrm>
            <a:off x="2434755" y="2567056"/>
            <a:ext cx="8900902" cy="3548885"/>
          </a:xfrm>
          <a:prstGeom prst="roundRect">
            <a:avLst>
              <a:gd name="adj" fmla="val 1787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spcFirstLastPara="1" wrap="square" lIns="100002" tIns="100002" rIns="100002" bIns="100002" anchor="ctr" anchorCtr="0">
            <a:noAutofit/>
          </a:bodyPr>
          <a:lstStyle/>
          <a:p>
            <a:pPr marL="375078" indent="-37507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có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188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5078" indent="-37507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bay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ngưng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tụ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188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188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459;p45">
            <a:extLst>
              <a:ext uri="{FF2B5EF4-FFF2-40B4-BE49-F238E27FC236}">
                <a16:creationId xmlns:a16="http://schemas.microsoft.com/office/drawing/2014/main" id="{8981F527-1E8E-E855-983F-433B5E946DA2}"/>
              </a:ext>
            </a:extLst>
          </p:cNvPr>
          <p:cNvSpPr/>
          <p:nvPr/>
        </p:nvSpPr>
        <p:spPr>
          <a:xfrm>
            <a:off x="607300" y="5098583"/>
            <a:ext cx="661540" cy="661540"/>
          </a:xfrm>
          <a:prstGeom prst="star4">
            <a:avLst>
              <a:gd name="adj" fmla="val 97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00002" tIns="100002" rIns="100002" bIns="100002" anchor="ctr" anchorCtr="0">
            <a:noAutofit/>
          </a:bodyPr>
          <a:lstStyle/>
          <a:p>
            <a:endParaRPr sz="2006">
              <a:latin typeface="UTM Avo" panose="02040603050506020204" pitchFamily="18"/>
            </a:endParaRPr>
          </a:p>
        </p:txBody>
      </p:sp>
      <p:sp>
        <p:nvSpPr>
          <p:cNvPr id="19" name="Google Shape;460;p45">
            <a:extLst>
              <a:ext uri="{FF2B5EF4-FFF2-40B4-BE49-F238E27FC236}">
                <a16:creationId xmlns:a16="http://schemas.microsoft.com/office/drawing/2014/main" id="{1C3BC1CB-B60B-EA38-5FD6-3AEA3EB52355}"/>
              </a:ext>
            </a:extLst>
          </p:cNvPr>
          <p:cNvSpPr/>
          <p:nvPr/>
        </p:nvSpPr>
        <p:spPr>
          <a:xfrm>
            <a:off x="1849681" y="5649373"/>
            <a:ext cx="347177" cy="347177"/>
          </a:xfrm>
          <a:prstGeom prst="star4">
            <a:avLst>
              <a:gd name="adj" fmla="val 977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00002" tIns="100002" rIns="100002" bIns="100002" anchor="ctr" anchorCtr="0">
            <a:noAutofit/>
          </a:bodyPr>
          <a:lstStyle/>
          <a:p>
            <a:endParaRPr sz="2006">
              <a:latin typeface="UTM Avo" panose="02040603050506020204" pitchFamily="18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120DB52E-E630-246E-F394-284B6DA975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1693" y="4048138"/>
            <a:ext cx="2798390" cy="28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450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A8616114-2AB6-E953-AF28-96D99119C7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563"/>
          <a:stretch/>
        </p:blipFill>
        <p:spPr>
          <a:xfrm rot="10562579">
            <a:off x="5103761" y="2432009"/>
            <a:ext cx="3258106" cy="141844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4A597CE-EF63-4888-EC9C-C21384A4F7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938"/>
          <a:stretch/>
        </p:blipFill>
        <p:spPr>
          <a:xfrm rot="21347354">
            <a:off x="2216045" y="1658856"/>
            <a:ext cx="3163070" cy="141844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586FB745-4D75-8AEA-40F4-91EE5DAFFD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72163" y="4881299"/>
            <a:ext cx="3679063" cy="264892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2C22A31-A566-60C4-2D67-29DC3A9AE7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20615" y="813685"/>
            <a:ext cx="2834175" cy="2770407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60C00919-A2C4-CE28-77AE-430FA37401FA}"/>
              </a:ext>
            </a:extLst>
          </p:cNvPr>
          <p:cNvSpPr txBox="1"/>
          <p:nvPr/>
        </p:nvSpPr>
        <p:spPr>
          <a:xfrm>
            <a:off x="3127871" y="813685"/>
            <a:ext cx="5936257" cy="719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00092">
              <a:lnSpc>
                <a:spcPct val="150000"/>
              </a:lnSpc>
              <a:buClrTx/>
            </a:pPr>
            <a:r>
              <a:rPr lang="en-US" sz="3555" b="1" kern="1200" dirty="0">
                <a:solidFill>
                  <a:srgbClr val="C85103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C4D4E36-ADF3-94FB-0155-56C595A3F006}"/>
              </a:ext>
            </a:extLst>
          </p:cNvPr>
          <p:cNvGrpSpPr/>
          <p:nvPr/>
        </p:nvGrpSpPr>
        <p:grpSpPr>
          <a:xfrm>
            <a:off x="1542516" y="1546146"/>
            <a:ext cx="801654" cy="771600"/>
            <a:chOff x="2420406" y="2705100"/>
            <a:chExt cx="1465794" cy="1410839"/>
          </a:xfrm>
          <a:solidFill>
            <a:srgbClr val="D37517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069D37-CE8E-6F29-A938-8311D247F6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20406" y="2705100"/>
              <a:ext cx="1465794" cy="1410839"/>
              <a:chOff x="30480" y="591820"/>
              <a:chExt cx="12736830" cy="12259310"/>
            </a:xfrm>
            <a:grpFill/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74527EE-A3BC-AF57-8B7C-69A63F646846}"/>
                  </a:ext>
                </a:extLst>
              </p:cNvPr>
              <p:cNvSpPr/>
              <p:nvPr/>
            </p:nvSpPr>
            <p:spPr>
              <a:xfrm>
                <a:off x="30480" y="591820"/>
                <a:ext cx="12736830" cy="12259310"/>
              </a:xfrm>
              <a:custGeom>
                <a:avLst/>
                <a:gdLst/>
                <a:ahLst/>
                <a:cxnLst/>
                <a:rect l="l" t="t" r="r" b="b"/>
                <a:pathLst>
                  <a:path w="12736830" h="12259310">
                    <a:moveTo>
                      <a:pt x="11925300" y="4271010"/>
                    </a:moveTo>
                    <a:cubicBezTo>
                      <a:pt x="10819131" y="2120900"/>
                      <a:pt x="8590281" y="544830"/>
                      <a:pt x="6215380" y="297180"/>
                    </a:cubicBezTo>
                    <a:cubicBezTo>
                      <a:pt x="4277360" y="0"/>
                      <a:pt x="3002280" y="913130"/>
                      <a:pt x="1960880" y="2170430"/>
                    </a:cubicBezTo>
                    <a:cubicBezTo>
                      <a:pt x="919480" y="3427730"/>
                      <a:pt x="365760" y="5030470"/>
                      <a:pt x="142240" y="6647180"/>
                    </a:cubicBezTo>
                    <a:cubicBezTo>
                      <a:pt x="24130" y="7500620"/>
                      <a:pt x="0" y="8406130"/>
                      <a:pt x="361950" y="9188450"/>
                    </a:cubicBezTo>
                    <a:cubicBezTo>
                      <a:pt x="820420" y="10180319"/>
                      <a:pt x="1822450" y="10811510"/>
                      <a:pt x="2842260" y="11203940"/>
                    </a:cubicBezTo>
                    <a:cubicBezTo>
                      <a:pt x="5585460" y="12259310"/>
                      <a:pt x="8953500" y="11850370"/>
                      <a:pt x="11088370" y="9828530"/>
                    </a:cubicBezTo>
                    <a:cubicBezTo>
                      <a:pt x="11756390" y="9196070"/>
                      <a:pt x="12303760" y="8403590"/>
                      <a:pt x="12499340" y="7504430"/>
                    </a:cubicBezTo>
                    <a:cubicBezTo>
                      <a:pt x="12736830" y="6413500"/>
                      <a:pt x="12435840" y="5264150"/>
                      <a:pt x="11925300" y="4271010"/>
                    </a:cubicBezTo>
                    <a:close/>
                  </a:path>
                </a:pathLst>
              </a:custGeom>
              <a:grpFill/>
              <a:ln w="12700">
                <a:noFill/>
              </a:ln>
            </p:spPr>
            <p:txBody>
              <a:bodyPr/>
              <a:lstStyle/>
              <a:p>
                <a:pPr defTabSz="1000185"/>
                <a:endParaRPr lang="en-US" sz="2006">
                  <a:latin typeface="UTM Avo" panose="02040603050506020204" pitchFamily="18"/>
                  <a:ea typeface="+mn-ea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5ECD6C-E3D9-DBB8-C755-77D16225793B}"/>
                </a:ext>
              </a:extLst>
            </p:cNvPr>
            <p:cNvSpPr txBox="1"/>
            <p:nvPr/>
          </p:nvSpPr>
          <p:spPr>
            <a:xfrm>
              <a:off x="2711163" y="2886075"/>
              <a:ext cx="685799" cy="10919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500092">
                <a:buClrTx/>
              </a:pPr>
              <a:r>
                <a:rPr lang="en-US" sz="3281" b="1" kern="1200">
                  <a:solidFill>
                    <a:prstClr val="white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26B5FF-2BE5-1A79-62C4-2398EA182A57}"/>
              </a:ext>
            </a:extLst>
          </p:cNvPr>
          <p:cNvGrpSpPr/>
          <p:nvPr/>
        </p:nvGrpSpPr>
        <p:grpSpPr>
          <a:xfrm>
            <a:off x="7572316" y="3137469"/>
            <a:ext cx="801654" cy="771600"/>
            <a:chOff x="13445665" y="5614769"/>
            <a:chExt cx="1465794" cy="141083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467709-4C7D-5D74-E7F2-DFF5C056AE4D}"/>
                </a:ext>
              </a:extLst>
            </p:cNvPr>
            <p:cNvGrpSpPr>
              <a:grpSpLocks noChangeAspect="1"/>
            </p:cNvGrpSpPr>
            <p:nvPr/>
          </p:nvGrpSpPr>
          <p:grpSpPr>
            <a:xfrm rot="-1930131">
              <a:off x="13445665" y="5614769"/>
              <a:ext cx="1465794" cy="1410839"/>
              <a:chOff x="30480" y="591820"/>
              <a:chExt cx="12736830" cy="12259310"/>
            </a:xfrm>
          </p:grpSpPr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856057A-20A9-B25D-1BF9-DD12C884263D}"/>
                  </a:ext>
                </a:extLst>
              </p:cNvPr>
              <p:cNvSpPr/>
              <p:nvPr/>
            </p:nvSpPr>
            <p:spPr>
              <a:xfrm>
                <a:off x="30480" y="591820"/>
                <a:ext cx="12736830" cy="12259310"/>
              </a:xfrm>
              <a:custGeom>
                <a:avLst/>
                <a:gdLst/>
                <a:ahLst/>
                <a:cxnLst/>
                <a:rect l="l" t="t" r="r" b="b"/>
                <a:pathLst>
                  <a:path w="12736830" h="12259310">
                    <a:moveTo>
                      <a:pt x="11925300" y="4271010"/>
                    </a:moveTo>
                    <a:cubicBezTo>
                      <a:pt x="10819131" y="2120900"/>
                      <a:pt x="8590281" y="544830"/>
                      <a:pt x="6215380" y="297180"/>
                    </a:cubicBezTo>
                    <a:cubicBezTo>
                      <a:pt x="4277360" y="0"/>
                      <a:pt x="3002280" y="913130"/>
                      <a:pt x="1960880" y="2170430"/>
                    </a:cubicBezTo>
                    <a:cubicBezTo>
                      <a:pt x="919480" y="3427730"/>
                      <a:pt x="365760" y="5030470"/>
                      <a:pt x="142240" y="6647180"/>
                    </a:cubicBezTo>
                    <a:cubicBezTo>
                      <a:pt x="24130" y="7500620"/>
                      <a:pt x="0" y="8406130"/>
                      <a:pt x="361950" y="9188450"/>
                    </a:cubicBezTo>
                    <a:cubicBezTo>
                      <a:pt x="820420" y="10180319"/>
                      <a:pt x="1822450" y="10811510"/>
                      <a:pt x="2842260" y="11203940"/>
                    </a:cubicBezTo>
                    <a:cubicBezTo>
                      <a:pt x="5585460" y="12259310"/>
                      <a:pt x="8953500" y="11850370"/>
                      <a:pt x="11088370" y="9828530"/>
                    </a:cubicBezTo>
                    <a:cubicBezTo>
                      <a:pt x="11756390" y="9196070"/>
                      <a:pt x="12303760" y="8403590"/>
                      <a:pt x="12499340" y="7504430"/>
                    </a:cubicBezTo>
                    <a:cubicBezTo>
                      <a:pt x="12736830" y="6413500"/>
                      <a:pt x="12435840" y="5264150"/>
                      <a:pt x="11925300" y="4271010"/>
                    </a:cubicBezTo>
                    <a:close/>
                  </a:path>
                </a:pathLst>
              </a:custGeom>
              <a:solidFill>
                <a:srgbClr val="D37517"/>
              </a:solidFill>
              <a:ln w="12700">
                <a:noFill/>
              </a:ln>
            </p:spPr>
            <p:txBody>
              <a:bodyPr/>
              <a:lstStyle/>
              <a:p>
                <a:pPr defTabSz="1000185"/>
                <a:endParaRPr lang="en-US" sz="2006">
                  <a:latin typeface="UTM Avo" panose="02040603050506020204" pitchFamily="18"/>
                  <a:ea typeface="+mn-ea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9D642-9E03-2D48-8663-7CF0DB220E9E}"/>
                </a:ext>
              </a:extLst>
            </p:cNvPr>
            <p:cNvSpPr txBox="1"/>
            <p:nvPr/>
          </p:nvSpPr>
          <p:spPr>
            <a:xfrm>
              <a:off x="13835665" y="5804016"/>
              <a:ext cx="685799" cy="1091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00092">
                <a:buClrTx/>
              </a:pPr>
              <a:r>
                <a:rPr lang="en-US" sz="3281" b="1" kern="1200">
                  <a:solidFill>
                    <a:prstClr val="white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8FAF7A7-CEAD-332E-00FA-0CEAD389CC64}"/>
              </a:ext>
            </a:extLst>
          </p:cNvPr>
          <p:cNvSpPr txBox="1"/>
          <p:nvPr/>
        </p:nvSpPr>
        <p:spPr>
          <a:xfrm>
            <a:off x="767866" y="2351572"/>
            <a:ext cx="2261642" cy="107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0092">
              <a:lnSpc>
                <a:spcPct val="150000"/>
              </a:lnSpc>
              <a:buClrTx/>
            </a:pP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US" sz="2300" kern="1200" dirty="0">
              <a:solidFill>
                <a:prstClr val="black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6A116A-5F18-75DF-A696-70F358D80A57}"/>
              </a:ext>
            </a:extLst>
          </p:cNvPr>
          <p:cNvSpPr txBox="1"/>
          <p:nvPr/>
        </p:nvSpPr>
        <p:spPr>
          <a:xfrm>
            <a:off x="5671956" y="3894502"/>
            <a:ext cx="4313144" cy="161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0092">
              <a:lnSpc>
                <a:spcPct val="150000"/>
              </a:lnSpc>
              <a:buClrTx/>
            </a:pP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300" b="1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500092">
              <a:lnSpc>
                <a:spcPct val="150000"/>
              </a:lnSpc>
              <a:buClrTx/>
            </a:pPr>
            <a:r>
              <a:rPr lang="en-US" sz="2300" b="1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en-US" sz="2300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300" b="1" kern="12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Vòng tuần hoàn của nước trong tự nhiên</a:t>
            </a:r>
            <a:endParaRPr lang="en-US" sz="2300" kern="1200" dirty="0">
              <a:solidFill>
                <a:prstClr val="black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922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Đồng hành cùng giáo viên tiểu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8C4E7F9C-6603-2CDD-E70A-77B9520E8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0038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7;p31">
            <a:extLst>
              <a:ext uri="{FF2B5EF4-FFF2-40B4-BE49-F238E27FC236}">
                <a16:creationId xmlns:a16="http://schemas.microsoft.com/office/drawing/2014/main" id="{46BEA21E-FF79-EF36-D7F4-E668A7C3C435}"/>
              </a:ext>
            </a:extLst>
          </p:cNvPr>
          <p:cNvSpPr/>
          <p:nvPr/>
        </p:nvSpPr>
        <p:spPr>
          <a:xfrm>
            <a:off x="180449" y="4213876"/>
            <a:ext cx="441965" cy="441965"/>
          </a:xfrm>
          <a:prstGeom prst="star4">
            <a:avLst>
              <a:gd name="adj" fmla="val 97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18773" tIns="118773" rIns="118773" bIns="118773" anchor="ctr" anchorCtr="0">
            <a:noAutofit/>
          </a:bodyPr>
          <a:lstStyle/>
          <a:p>
            <a:endParaRPr sz="2383">
              <a:latin typeface="UTM Avo" panose="02040603050506020204" pitchFamily="18"/>
            </a:endParaRPr>
          </a:p>
        </p:txBody>
      </p:sp>
      <p:sp>
        <p:nvSpPr>
          <p:cNvPr id="8" name="Google Shape;188;p31">
            <a:extLst>
              <a:ext uri="{FF2B5EF4-FFF2-40B4-BE49-F238E27FC236}">
                <a16:creationId xmlns:a16="http://schemas.microsoft.com/office/drawing/2014/main" id="{294EF2C0-CEB6-575C-7DB8-C78805BEA8AD}"/>
              </a:ext>
            </a:extLst>
          </p:cNvPr>
          <p:cNvSpPr/>
          <p:nvPr/>
        </p:nvSpPr>
        <p:spPr>
          <a:xfrm>
            <a:off x="9721322" y="6193331"/>
            <a:ext cx="339463" cy="339463"/>
          </a:xfrm>
          <a:prstGeom prst="star4">
            <a:avLst>
              <a:gd name="adj" fmla="val 977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18773" tIns="118773" rIns="118773" bIns="118773" anchor="ctr" anchorCtr="0">
            <a:noAutofit/>
          </a:bodyPr>
          <a:lstStyle/>
          <a:p>
            <a:endParaRPr sz="2383">
              <a:latin typeface="UTM Avo" panose="02040603050506020204" pitchFamily="18"/>
            </a:endParaRPr>
          </a:p>
        </p:txBody>
      </p:sp>
      <p:sp>
        <p:nvSpPr>
          <p:cNvPr id="9" name="Google Shape;189;p31">
            <a:extLst>
              <a:ext uri="{FF2B5EF4-FFF2-40B4-BE49-F238E27FC236}">
                <a16:creationId xmlns:a16="http://schemas.microsoft.com/office/drawing/2014/main" id="{61AC906E-BBD8-13A5-3ADD-E2FD67FB8DA4}"/>
              </a:ext>
            </a:extLst>
          </p:cNvPr>
          <p:cNvSpPr/>
          <p:nvPr/>
        </p:nvSpPr>
        <p:spPr>
          <a:xfrm>
            <a:off x="176692" y="6073291"/>
            <a:ext cx="579543" cy="579543"/>
          </a:xfrm>
          <a:prstGeom prst="star4">
            <a:avLst>
              <a:gd name="adj" fmla="val 97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18773" tIns="118773" rIns="118773" bIns="118773" anchor="ctr" anchorCtr="0">
            <a:noAutofit/>
          </a:bodyPr>
          <a:lstStyle/>
          <a:p>
            <a:endParaRPr sz="2383">
              <a:latin typeface="UTM Avo" panose="02040603050506020204" pitchFamily="1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6247A-B1C3-F939-95DB-74BEB00178A6}"/>
              </a:ext>
            </a:extLst>
          </p:cNvPr>
          <p:cNvGrpSpPr/>
          <p:nvPr/>
        </p:nvGrpSpPr>
        <p:grpSpPr>
          <a:xfrm>
            <a:off x="5579135" y="1396920"/>
            <a:ext cx="5840637" cy="5255915"/>
            <a:chOff x="7620000" y="343501"/>
            <a:chExt cx="10668000" cy="95999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5D417E-A861-1C8C-369E-92E861B6C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11" t="50638" r="3336" b="-638"/>
            <a:stretch/>
          </p:blipFill>
          <p:spPr>
            <a:xfrm>
              <a:off x="7620000" y="343501"/>
              <a:ext cx="10668000" cy="959999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A3D7FE-EC97-8815-4008-936F2BEBBC76}"/>
                </a:ext>
              </a:extLst>
            </p:cNvPr>
            <p:cNvSpPr txBox="1"/>
            <p:nvPr/>
          </p:nvSpPr>
          <p:spPr>
            <a:xfrm rot="21346678">
              <a:off x="7655767" y="1403787"/>
              <a:ext cx="4083037" cy="1608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3897" b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PHẦN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20DFE0-8357-ACBD-6DC0-57C5321B8B82}"/>
              </a:ext>
            </a:extLst>
          </p:cNvPr>
          <p:cNvSpPr txBox="1"/>
          <p:nvPr/>
        </p:nvSpPr>
        <p:spPr>
          <a:xfrm>
            <a:off x="756235" y="3232414"/>
            <a:ext cx="5939631" cy="89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solidFill>
                  <a:srgbClr val="00206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CÁC THỂ CỦA NƯỚC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092E74-ACC2-F913-C004-CCEBA90C8FC8}"/>
              </a:ext>
            </a:extLst>
          </p:cNvPr>
          <p:cNvGrpSpPr/>
          <p:nvPr/>
        </p:nvGrpSpPr>
        <p:grpSpPr>
          <a:xfrm>
            <a:off x="10882840" y="667857"/>
            <a:ext cx="1136283" cy="1532875"/>
            <a:chOff x="10508288" y="172508"/>
            <a:chExt cx="1136283" cy="1532875"/>
          </a:xfrm>
        </p:grpSpPr>
        <p:sp>
          <p:nvSpPr>
            <p:cNvPr id="15" name="Google Shape;117;p27">
              <a:extLst>
                <a:ext uri="{FF2B5EF4-FFF2-40B4-BE49-F238E27FC236}">
                  <a16:creationId xmlns:a16="http://schemas.microsoft.com/office/drawing/2014/main" id="{F7D36112-B67F-DC8B-AD41-C0C82E61865D}"/>
                </a:ext>
              </a:extLst>
            </p:cNvPr>
            <p:cNvSpPr/>
            <p:nvPr/>
          </p:nvSpPr>
          <p:spPr>
            <a:xfrm>
              <a:off x="10878343" y="172508"/>
              <a:ext cx="766228" cy="766228"/>
            </a:xfrm>
            <a:prstGeom prst="star4">
              <a:avLst>
                <a:gd name="adj" fmla="val 977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  <p:sp>
          <p:nvSpPr>
            <p:cNvPr id="16" name="Google Shape;118;p27">
              <a:extLst>
                <a:ext uri="{FF2B5EF4-FFF2-40B4-BE49-F238E27FC236}">
                  <a16:creationId xmlns:a16="http://schemas.microsoft.com/office/drawing/2014/main" id="{7FE6188C-5DC1-01D3-03B2-CF56B516733D}"/>
                </a:ext>
              </a:extLst>
            </p:cNvPr>
            <p:cNvSpPr/>
            <p:nvPr/>
          </p:nvSpPr>
          <p:spPr>
            <a:xfrm>
              <a:off x="11130702" y="1263418"/>
              <a:ext cx="441965" cy="441965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  <p:sp>
          <p:nvSpPr>
            <p:cNvPr id="17" name="Google Shape;119;p27">
              <a:extLst>
                <a:ext uri="{FF2B5EF4-FFF2-40B4-BE49-F238E27FC236}">
                  <a16:creationId xmlns:a16="http://schemas.microsoft.com/office/drawing/2014/main" id="{B588DC4E-9823-EC29-498D-ECF9199C999A}"/>
                </a:ext>
              </a:extLst>
            </p:cNvPr>
            <p:cNvSpPr/>
            <p:nvPr/>
          </p:nvSpPr>
          <p:spPr>
            <a:xfrm>
              <a:off x="10508288" y="315497"/>
              <a:ext cx="622414" cy="622414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589335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DDA82287-DF19-56D3-3A5E-2F81848CFEBF}"/>
              </a:ext>
            </a:extLst>
          </p:cNvPr>
          <p:cNvGrpSpPr/>
          <p:nvPr/>
        </p:nvGrpSpPr>
        <p:grpSpPr>
          <a:xfrm>
            <a:off x="930996" y="3239478"/>
            <a:ext cx="6823280" cy="716646"/>
            <a:chOff x="1092172" y="1778153"/>
            <a:chExt cx="9224684" cy="68324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E954EF6-2FCE-59DE-C554-7BB262A43AE3}"/>
                </a:ext>
              </a:extLst>
            </p:cNvPr>
            <p:cNvSpPr/>
            <p:nvPr/>
          </p:nvSpPr>
          <p:spPr>
            <a:xfrm>
              <a:off x="2445317" y="1792525"/>
              <a:ext cx="7871539" cy="646331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00209">
                <a:buClrTx/>
                <a:defRPr/>
              </a:pPr>
              <a:r>
                <a:rPr lang="nl-NL" sz="2625" kern="1200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Nước có thể tồn tại ở ba thể là:</a:t>
              </a:r>
              <a:endParaRPr lang="en-US" sz="2625" kern="1200" dirty="0">
                <a:solidFill>
                  <a:schemeClr val="bg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9912B4-3024-A872-1207-4F27A8D6F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71" b="21298"/>
            <a:stretch/>
          </p:blipFill>
          <p:spPr>
            <a:xfrm>
              <a:off x="1092172" y="1778153"/>
              <a:ext cx="1221612" cy="683248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43DF20E-46A2-A401-7604-AA0CC449FD42}"/>
              </a:ext>
            </a:extLst>
          </p:cNvPr>
          <p:cNvGrpSpPr/>
          <p:nvPr/>
        </p:nvGrpSpPr>
        <p:grpSpPr>
          <a:xfrm>
            <a:off x="1212583" y="4437986"/>
            <a:ext cx="2543064" cy="1689914"/>
            <a:chOff x="2507330" y="2117999"/>
            <a:chExt cx="3553102" cy="2361105"/>
          </a:xfrm>
        </p:grpSpPr>
        <p:pic>
          <p:nvPicPr>
            <p:cNvPr id="55" name="Picture 23">
              <a:extLst>
                <a:ext uri="{FF2B5EF4-FFF2-40B4-BE49-F238E27FC236}">
                  <a16:creationId xmlns:a16="http://schemas.microsoft.com/office/drawing/2014/main" id="{38196F7D-723D-961F-39C7-2248A82A2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9516" y="2117999"/>
              <a:ext cx="2430916" cy="2034901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DB8290-6C16-395C-660B-FF81EAFB33C1}"/>
                </a:ext>
              </a:extLst>
            </p:cNvPr>
            <p:cNvSpPr txBox="1"/>
            <p:nvPr/>
          </p:nvSpPr>
          <p:spPr>
            <a:xfrm>
              <a:off x="2507330" y="3791075"/>
              <a:ext cx="1383458" cy="688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nl-NL" sz="2600" kern="1200" dirty="0" err="1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Rắn</a:t>
              </a:r>
              <a:endParaRPr lang="en-US" sz="2600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9B75D2-4EFC-F86C-BFD2-E4649B5357A8}"/>
              </a:ext>
            </a:extLst>
          </p:cNvPr>
          <p:cNvGrpSpPr/>
          <p:nvPr/>
        </p:nvGrpSpPr>
        <p:grpSpPr>
          <a:xfrm>
            <a:off x="5069059" y="4403214"/>
            <a:ext cx="1882949" cy="1724685"/>
            <a:chOff x="7638241" y="2178875"/>
            <a:chExt cx="2335698" cy="2139379"/>
          </a:xfrm>
        </p:grpSpPr>
        <p:pic>
          <p:nvPicPr>
            <p:cNvPr id="58" name="Picture 18">
              <a:extLst>
                <a:ext uri="{FF2B5EF4-FFF2-40B4-BE49-F238E27FC236}">
                  <a16:creationId xmlns:a16="http://schemas.microsoft.com/office/drawing/2014/main" id="{2E36159F-DE8D-ED20-9F59-DDC6EB429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641827" y="2178875"/>
              <a:ext cx="1332112" cy="184694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2F4375A-399F-CB61-7B27-329DF52F2DD5}"/>
                </a:ext>
              </a:extLst>
            </p:cNvPr>
            <p:cNvSpPr txBox="1"/>
            <p:nvPr/>
          </p:nvSpPr>
          <p:spPr>
            <a:xfrm>
              <a:off x="7638241" y="3707405"/>
              <a:ext cx="1228269" cy="6108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nl-NL" sz="2600" kern="12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Lỏng</a:t>
              </a:r>
              <a:endParaRPr lang="en-US" sz="2600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0613D84-A953-2913-4CC7-5CB3A6ACBCA8}"/>
              </a:ext>
            </a:extLst>
          </p:cNvPr>
          <p:cNvGrpSpPr/>
          <p:nvPr/>
        </p:nvGrpSpPr>
        <p:grpSpPr>
          <a:xfrm>
            <a:off x="8151823" y="3992469"/>
            <a:ext cx="2574949" cy="2147537"/>
            <a:chOff x="11883810" y="1706309"/>
            <a:chExt cx="3058067" cy="2550463"/>
          </a:xfrm>
        </p:grpSpPr>
        <p:pic>
          <p:nvPicPr>
            <p:cNvPr id="61" name="Picture 25">
              <a:extLst>
                <a:ext uri="{FF2B5EF4-FFF2-40B4-BE49-F238E27FC236}">
                  <a16:creationId xmlns:a16="http://schemas.microsoft.com/office/drawing/2014/main" id="{C5539237-1131-2F7A-D948-73AEE7007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436261" y="1706309"/>
              <a:ext cx="2505616" cy="195124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C8E256-1D9C-C7E8-82F7-F0EE1BB65F64}"/>
                </a:ext>
              </a:extLst>
            </p:cNvPr>
            <p:cNvSpPr txBox="1"/>
            <p:nvPr/>
          </p:nvSpPr>
          <p:spPr>
            <a:xfrm>
              <a:off x="11883810" y="3671936"/>
              <a:ext cx="1104901" cy="584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nl-NL" sz="2600" kern="1200" dirty="0" err="1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Khí</a:t>
              </a:r>
              <a:endParaRPr lang="en-US" sz="2600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+mn-cs"/>
              </a:endParaRPr>
            </a:p>
          </p:txBody>
        </p:sp>
      </p:grpSp>
      <p:sp>
        <p:nvSpPr>
          <p:cNvPr id="63" name="Plus Sign 45">
            <a:extLst>
              <a:ext uri="{FF2B5EF4-FFF2-40B4-BE49-F238E27FC236}">
                <a16:creationId xmlns:a16="http://schemas.microsoft.com/office/drawing/2014/main" id="{E66D552B-CE83-A088-EDD2-54E31AFF30FC}"/>
              </a:ext>
            </a:extLst>
          </p:cNvPr>
          <p:cNvSpPr/>
          <p:nvPr/>
        </p:nvSpPr>
        <p:spPr>
          <a:xfrm>
            <a:off x="4069606" y="4808817"/>
            <a:ext cx="747275" cy="747275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6">
              <a:latin typeface="UTM Avo" panose="02040603050506020204" pitchFamily="18"/>
            </a:endParaRPr>
          </a:p>
        </p:txBody>
      </p:sp>
      <p:sp>
        <p:nvSpPr>
          <p:cNvPr id="64" name="Plus Sign 46">
            <a:extLst>
              <a:ext uri="{FF2B5EF4-FFF2-40B4-BE49-F238E27FC236}">
                <a16:creationId xmlns:a16="http://schemas.microsoft.com/office/drawing/2014/main" id="{75785A05-8D94-9287-2113-A63A4E51F174}"/>
              </a:ext>
            </a:extLst>
          </p:cNvPr>
          <p:cNvSpPr/>
          <p:nvPr/>
        </p:nvSpPr>
        <p:spPr>
          <a:xfrm>
            <a:off x="7265967" y="4720375"/>
            <a:ext cx="747275" cy="747275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6">
              <a:latin typeface="UTM Avo" panose="02040603050506020204" pitchFamily="18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A7D7A0-DF70-53F0-45F5-074F7D2F4C02}"/>
              </a:ext>
            </a:extLst>
          </p:cNvPr>
          <p:cNvSpPr txBox="1"/>
          <p:nvPr/>
        </p:nvSpPr>
        <p:spPr>
          <a:xfrm>
            <a:off x="1790300" y="2371293"/>
            <a:ext cx="8936473" cy="61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625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 có thể tồn tại ở mấy thể? Đó là những thể nào?</a:t>
            </a:r>
            <a:endParaRPr lang="en-US" sz="2625" dirty="0"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6" name="Picture 30">
            <a:extLst>
              <a:ext uri="{FF2B5EF4-FFF2-40B4-BE49-F238E27FC236}">
                <a16:creationId xmlns:a16="http://schemas.microsoft.com/office/drawing/2014/main" id="{4E6852F9-0914-2B5A-DEC3-5E4B1861C0D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7473" y="2274959"/>
            <a:ext cx="820047" cy="817997"/>
          </a:xfrm>
          <a:prstGeom prst="rect">
            <a:avLst/>
          </a:prstGeom>
        </p:spPr>
      </p:pic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AA69CCF8-DCF7-C04B-3D0F-9DD08EC73704}"/>
              </a:ext>
            </a:extLst>
          </p:cNvPr>
          <p:cNvSpPr/>
          <p:nvPr/>
        </p:nvSpPr>
        <p:spPr>
          <a:xfrm>
            <a:off x="3657095" y="1581533"/>
            <a:ext cx="4748916" cy="7340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quan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sát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1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61CDFCE-0BBB-118C-CEE3-E35E435E1EFD}"/>
              </a:ext>
            </a:extLst>
          </p:cNvPr>
          <p:cNvGrpSpPr/>
          <p:nvPr/>
        </p:nvGrpSpPr>
        <p:grpSpPr>
          <a:xfrm>
            <a:off x="10882840" y="667857"/>
            <a:ext cx="1136283" cy="1532875"/>
            <a:chOff x="10508288" y="172508"/>
            <a:chExt cx="1136283" cy="1532875"/>
          </a:xfrm>
        </p:grpSpPr>
        <p:sp>
          <p:nvSpPr>
            <p:cNvPr id="70" name="Google Shape;117;p27">
              <a:extLst>
                <a:ext uri="{FF2B5EF4-FFF2-40B4-BE49-F238E27FC236}">
                  <a16:creationId xmlns:a16="http://schemas.microsoft.com/office/drawing/2014/main" id="{DDA876ED-987B-8869-CE8F-B8BC289DBE4B}"/>
                </a:ext>
              </a:extLst>
            </p:cNvPr>
            <p:cNvSpPr/>
            <p:nvPr/>
          </p:nvSpPr>
          <p:spPr>
            <a:xfrm>
              <a:off x="10878343" y="172508"/>
              <a:ext cx="766228" cy="766228"/>
            </a:xfrm>
            <a:prstGeom prst="star4">
              <a:avLst>
                <a:gd name="adj" fmla="val 977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  <p:sp>
          <p:nvSpPr>
            <p:cNvPr id="71" name="Google Shape;118;p27">
              <a:extLst>
                <a:ext uri="{FF2B5EF4-FFF2-40B4-BE49-F238E27FC236}">
                  <a16:creationId xmlns:a16="http://schemas.microsoft.com/office/drawing/2014/main" id="{1792B79F-5A6D-9631-E2E1-782D874652AB}"/>
                </a:ext>
              </a:extLst>
            </p:cNvPr>
            <p:cNvSpPr/>
            <p:nvPr/>
          </p:nvSpPr>
          <p:spPr>
            <a:xfrm>
              <a:off x="11130702" y="1263418"/>
              <a:ext cx="441965" cy="441965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  <p:sp>
          <p:nvSpPr>
            <p:cNvPr id="72" name="Google Shape;119;p27">
              <a:extLst>
                <a:ext uri="{FF2B5EF4-FFF2-40B4-BE49-F238E27FC236}">
                  <a16:creationId xmlns:a16="http://schemas.microsoft.com/office/drawing/2014/main" id="{4C4D55CD-1D3D-9F26-191A-8FCCBA45B3EC}"/>
                </a:ext>
              </a:extLst>
            </p:cNvPr>
            <p:cNvSpPr/>
            <p:nvPr/>
          </p:nvSpPr>
          <p:spPr>
            <a:xfrm>
              <a:off x="10508288" y="315497"/>
              <a:ext cx="622414" cy="622414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387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053AACB-5D10-4516-E2CC-A5E85E8F6FAE}"/>
              </a:ext>
            </a:extLst>
          </p:cNvPr>
          <p:cNvGrpSpPr/>
          <p:nvPr/>
        </p:nvGrpSpPr>
        <p:grpSpPr>
          <a:xfrm>
            <a:off x="102774" y="6013575"/>
            <a:ext cx="928321" cy="737547"/>
            <a:chOff x="625289" y="6120453"/>
            <a:chExt cx="928321" cy="737547"/>
          </a:xfrm>
        </p:grpSpPr>
        <p:sp>
          <p:nvSpPr>
            <p:cNvPr id="4" name="Google Shape;198;p32">
              <a:extLst>
                <a:ext uri="{FF2B5EF4-FFF2-40B4-BE49-F238E27FC236}">
                  <a16:creationId xmlns:a16="http://schemas.microsoft.com/office/drawing/2014/main" id="{A162CDEC-7085-97C6-D7D7-4B75271BEC15}"/>
                </a:ext>
              </a:extLst>
            </p:cNvPr>
            <p:cNvSpPr/>
            <p:nvPr/>
          </p:nvSpPr>
          <p:spPr>
            <a:xfrm>
              <a:off x="1029563" y="6260728"/>
              <a:ext cx="524047" cy="524047"/>
            </a:xfrm>
            <a:prstGeom prst="star4">
              <a:avLst>
                <a:gd name="adj" fmla="val 977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5" name="Google Shape;199;p32">
              <a:extLst>
                <a:ext uri="{FF2B5EF4-FFF2-40B4-BE49-F238E27FC236}">
                  <a16:creationId xmlns:a16="http://schemas.microsoft.com/office/drawing/2014/main" id="{F639A1AD-D521-7342-7670-61755B059A1E}"/>
                </a:ext>
              </a:extLst>
            </p:cNvPr>
            <p:cNvSpPr/>
            <p:nvPr/>
          </p:nvSpPr>
          <p:spPr>
            <a:xfrm>
              <a:off x="625289" y="6333953"/>
              <a:ext cx="524047" cy="524047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6" name="Google Shape;200;p32">
              <a:extLst>
                <a:ext uri="{FF2B5EF4-FFF2-40B4-BE49-F238E27FC236}">
                  <a16:creationId xmlns:a16="http://schemas.microsoft.com/office/drawing/2014/main" id="{C6158C42-B4A4-A7D8-3977-C0ACA47B1F24}"/>
                </a:ext>
              </a:extLst>
            </p:cNvPr>
            <p:cNvSpPr/>
            <p:nvPr/>
          </p:nvSpPr>
          <p:spPr>
            <a:xfrm>
              <a:off x="887313" y="6120453"/>
              <a:ext cx="404274" cy="404274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FF79286-1573-C498-1B53-19E47326BB34}"/>
              </a:ext>
            </a:extLst>
          </p:cNvPr>
          <p:cNvSpPr txBox="1"/>
          <p:nvPr/>
        </p:nvSpPr>
        <p:spPr>
          <a:xfrm>
            <a:off x="2221469" y="1433260"/>
            <a:ext cx="8649461" cy="1182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16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516" dirty="0"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36A3B2-E04C-B151-C45A-AC3A656336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16" y="2864319"/>
            <a:ext cx="3390851" cy="1711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D8A575-59F5-E0F7-CBE9-58BE2DCCB4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39" y="2785698"/>
            <a:ext cx="2797436" cy="1844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93635F-FFF2-CE41-C695-0FA70343D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43" y="4642759"/>
            <a:ext cx="4146278" cy="203428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A458663-C4BD-7D95-77A4-2955257414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5751" y="1603643"/>
            <a:ext cx="1335718" cy="831486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FAE41CE-6068-39F2-3A53-582977C17563}"/>
              </a:ext>
            </a:extLst>
          </p:cNvPr>
          <p:cNvSpPr/>
          <p:nvPr/>
        </p:nvSpPr>
        <p:spPr>
          <a:xfrm>
            <a:off x="2452661" y="4395461"/>
            <a:ext cx="1421118" cy="494596"/>
          </a:xfrm>
          <a:prstGeom prst="roundRect">
            <a:avLst/>
          </a:prstGeom>
          <a:solidFill>
            <a:schemeClr val="accent2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88" dirty="0">
                <a:solidFill>
                  <a:schemeClr val="bg1"/>
                </a:solidFill>
                <a:latin typeface="UTM Avo" panose="02040603050506020204" pitchFamily="18"/>
              </a:rPr>
              <a:t>Thể lỏng</a:t>
            </a:r>
            <a:endParaRPr lang="en-US" sz="2188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336FB54-3FFF-A2CA-2DD3-43AE91715916}"/>
              </a:ext>
            </a:extLst>
          </p:cNvPr>
          <p:cNvSpPr/>
          <p:nvPr/>
        </p:nvSpPr>
        <p:spPr>
          <a:xfrm>
            <a:off x="8595397" y="4383061"/>
            <a:ext cx="1421118" cy="494596"/>
          </a:xfrm>
          <a:prstGeom prst="roundRect">
            <a:avLst/>
          </a:prstGeom>
          <a:solidFill>
            <a:schemeClr val="accent2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88" dirty="0">
                <a:solidFill>
                  <a:schemeClr val="bg1"/>
                </a:solidFill>
                <a:latin typeface="UTM Avo" panose="02040603050506020204" pitchFamily="18"/>
              </a:rPr>
              <a:t>Thể rắn</a:t>
            </a:r>
            <a:endParaRPr lang="en-US" sz="2188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5B20591-3017-9E34-47E6-A47B39E85D76}"/>
              </a:ext>
            </a:extLst>
          </p:cNvPr>
          <p:cNvSpPr/>
          <p:nvPr/>
        </p:nvSpPr>
        <p:spPr>
          <a:xfrm>
            <a:off x="5595629" y="4423248"/>
            <a:ext cx="1421118" cy="494596"/>
          </a:xfrm>
          <a:prstGeom prst="roundRect">
            <a:avLst/>
          </a:prstGeom>
          <a:solidFill>
            <a:schemeClr val="accent2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88" dirty="0">
                <a:solidFill>
                  <a:schemeClr val="bg1"/>
                </a:solidFill>
                <a:latin typeface="UTM Avo" panose="02040603050506020204" pitchFamily="18"/>
              </a:rPr>
              <a:t>Thể khí</a:t>
            </a:r>
            <a:endParaRPr lang="en-US" sz="2188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3C7752-B09F-20AB-8652-FACCFB19AF38}"/>
              </a:ext>
            </a:extLst>
          </p:cNvPr>
          <p:cNvGrpSpPr/>
          <p:nvPr/>
        </p:nvGrpSpPr>
        <p:grpSpPr>
          <a:xfrm>
            <a:off x="10882840" y="667857"/>
            <a:ext cx="1136283" cy="1532875"/>
            <a:chOff x="10508288" y="172508"/>
            <a:chExt cx="1136283" cy="1532875"/>
          </a:xfrm>
        </p:grpSpPr>
        <p:sp>
          <p:nvSpPr>
            <p:cNvPr id="17" name="Google Shape;117;p27">
              <a:extLst>
                <a:ext uri="{FF2B5EF4-FFF2-40B4-BE49-F238E27FC236}">
                  <a16:creationId xmlns:a16="http://schemas.microsoft.com/office/drawing/2014/main" id="{C1FDD721-4E18-A217-4D8A-2CC9DF44A48D}"/>
                </a:ext>
              </a:extLst>
            </p:cNvPr>
            <p:cNvSpPr/>
            <p:nvPr/>
          </p:nvSpPr>
          <p:spPr>
            <a:xfrm>
              <a:off x="10878343" y="172508"/>
              <a:ext cx="766228" cy="766228"/>
            </a:xfrm>
            <a:prstGeom prst="star4">
              <a:avLst>
                <a:gd name="adj" fmla="val 977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  <p:sp>
          <p:nvSpPr>
            <p:cNvPr id="18" name="Google Shape;118;p27">
              <a:extLst>
                <a:ext uri="{FF2B5EF4-FFF2-40B4-BE49-F238E27FC236}">
                  <a16:creationId xmlns:a16="http://schemas.microsoft.com/office/drawing/2014/main" id="{43D745E0-3C8F-90BE-B853-208B9825BC50}"/>
                </a:ext>
              </a:extLst>
            </p:cNvPr>
            <p:cNvSpPr/>
            <p:nvPr/>
          </p:nvSpPr>
          <p:spPr>
            <a:xfrm>
              <a:off x="11130702" y="1263418"/>
              <a:ext cx="441965" cy="441965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  <p:sp>
          <p:nvSpPr>
            <p:cNvPr id="19" name="Google Shape;119;p27">
              <a:extLst>
                <a:ext uri="{FF2B5EF4-FFF2-40B4-BE49-F238E27FC236}">
                  <a16:creationId xmlns:a16="http://schemas.microsoft.com/office/drawing/2014/main" id="{D1FE7BEC-E8BE-D6AD-3502-23E3887A7D13}"/>
                </a:ext>
              </a:extLst>
            </p:cNvPr>
            <p:cNvSpPr/>
            <p:nvPr/>
          </p:nvSpPr>
          <p:spPr>
            <a:xfrm>
              <a:off x="10508288" y="315497"/>
              <a:ext cx="622414" cy="622414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18773" tIns="118773" rIns="118773" bIns="118773" anchor="ctr" anchorCtr="0">
              <a:noAutofit/>
            </a:bodyPr>
            <a:lstStyle/>
            <a:p>
              <a:endParaRPr sz="2383">
                <a:latin typeface="UTM Avo" panose="02040603050506020204" pitchFamily="1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12293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0;p33">
            <a:extLst>
              <a:ext uri="{FF2B5EF4-FFF2-40B4-BE49-F238E27FC236}">
                <a16:creationId xmlns:a16="http://schemas.microsoft.com/office/drawing/2014/main" id="{E1AEA3E2-A614-4373-7E19-DBDEA0229D8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617" y="2105170"/>
            <a:ext cx="792321" cy="792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2;p33">
            <a:extLst>
              <a:ext uri="{FF2B5EF4-FFF2-40B4-BE49-F238E27FC236}">
                <a16:creationId xmlns:a16="http://schemas.microsoft.com/office/drawing/2014/main" id="{16C43791-8960-7AA4-DEDC-C309CC55A397}"/>
              </a:ext>
            </a:extLst>
          </p:cNvPr>
          <p:cNvSpPr/>
          <p:nvPr/>
        </p:nvSpPr>
        <p:spPr>
          <a:xfrm>
            <a:off x="710093" y="6087523"/>
            <a:ext cx="418056" cy="418056"/>
          </a:xfrm>
          <a:prstGeom prst="star4">
            <a:avLst>
              <a:gd name="adj" fmla="val 977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00002" tIns="100002" rIns="100002" bIns="100002" anchor="ctr" anchorCtr="0">
            <a:noAutofit/>
          </a:bodyPr>
          <a:lstStyle/>
          <a:p>
            <a:endParaRPr sz="2006">
              <a:latin typeface="UTM Avo" panose="02040603050506020204" pitchFamily="18"/>
            </a:endParaRPr>
          </a:p>
        </p:txBody>
      </p:sp>
      <p:sp>
        <p:nvSpPr>
          <p:cNvPr id="7" name="Google Shape;214;p33">
            <a:extLst>
              <a:ext uri="{FF2B5EF4-FFF2-40B4-BE49-F238E27FC236}">
                <a16:creationId xmlns:a16="http://schemas.microsoft.com/office/drawing/2014/main" id="{1E88C42A-3EE2-04AA-CEA3-2862BE4746D0}"/>
              </a:ext>
            </a:extLst>
          </p:cNvPr>
          <p:cNvSpPr/>
          <p:nvPr/>
        </p:nvSpPr>
        <p:spPr>
          <a:xfrm>
            <a:off x="637857" y="6496150"/>
            <a:ext cx="418056" cy="418056"/>
          </a:xfrm>
          <a:prstGeom prst="star4">
            <a:avLst>
              <a:gd name="adj" fmla="val 97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00002" tIns="100002" rIns="100002" bIns="100002" anchor="ctr" anchorCtr="0">
            <a:noAutofit/>
          </a:bodyPr>
          <a:lstStyle/>
          <a:p>
            <a:endParaRPr sz="2006">
              <a:latin typeface="UTM Avo" panose="02040603050506020204" pitchFamily="1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51A1A1-E938-CAF0-43DE-B14DB2FFA2C2}"/>
              </a:ext>
            </a:extLst>
          </p:cNvPr>
          <p:cNvGrpSpPr/>
          <p:nvPr/>
        </p:nvGrpSpPr>
        <p:grpSpPr>
          <a:xfrm>
            <a:off x="11133710" y="639430"/>
            <a:ext cx="834810" cy="942103"/>
            <a:chOff x="9716895" y="1393249"/>
            <a:chExt cx="834810" cy="942103"/>
          </a:xfrm>
        </p:grpSpPr>
        <p:sp>
          <p:nvSpPr>
            <p:cNvPr id="4" name="Google Shape;211;p33">
              <a:extLst>
                <a:ext uri="{FF2B5EF4-FFF2-40B4-BE49-F238E27FC236}">
                  <a16:creationId xmlns:a16="http://schemas.microsoft.com/office/drawing/2014/main" id="{686DA64F-8102-ED32-26D6-F26034587299}"/>
                </a:ext>
              </a:extLst>
            </p:cNvPr>
            <p:cNvSpPr/>
            <p:nvPr/>
          </p:nvSpPr>
          <p:spPr>
            <a:xfrm>
              <a:off x="9716895" y="1655273"/>
              <a:ext cx="418056" cy="418056"/>
            </a:xfrm>
            <a:prstGeom prst="star4">
              <a:avLst>
                <a:gd name="adj" fmla="val 977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6" name="Google Shape;213;p33">
              <a:extLst>
                <a:ext uri="{FF2B5EF4-FFF2-40B4-BE49-F238E27FC236}">
                  <a16:creationId xmlns:a16="http://schemas.microsoft.com/office/drawing/2014/main" id="{855E3BD5-B0A3-BD4C-5F04-8016058CF756}"/>
                </a:ext>
              </a:extLst>
            </p:cNvPr>
            <p:cNvSpPr/>
            <p:nvPr/>
          </p:nvSpPr>
          <p:spPr>
            <a:xfrm>
              <a:off x="10027658" y="1393249"/>
              <a:ext cx="524047" cy="524047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8" name="Google Shape;215;p33">
              <a:extLst>
                <a:ext uri="{FF2B5EF4-FFF2-40B4-BE49-F238E27FC236}">
                  <a16:creationId xmlns:a16="http://schemas.microsoft.com/office/drawing/2014/main" id="{92A8A7C6-6D37-0B65-7DA6-381AA6E535C3}"/>
                </a:ext>
              </a:extLst>
            </p:cNvPr>
            <p:cNvSpPr/>
            <p:nvPr/>
          </p:nvSpPr>
          <p:spPr>
            <a:xfrm>
              <a:off x="10133649" y="1917296"/>
              <a:ext cx="418056" cy="418056"/>
            </a:xfrm>
            <a:prstGeom prst="star4">
              <a:avLst>
                <a:gd name="adj" fmla="val 977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8FCE2D-49E8-D6D5-8026-B1ACB82E16FA}"/>
              </a:ext>
            </a:extLst>
          </p:cNvPr>
          <p:cNvSpPr txBox="1"/>
          <p:nvPr/>
        </p:nvSpPr>
        <p:spPr>
          <a:xfrm>
            <a:off x="1833938" y="2200679"/>
            <a:ext cx="8616348" cy="590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1. Cho biết thể của nước trong các trường hợp sau:</a:t>
            </a:r>
            <a:endParaRPr lang="en-US" sz="2516" dirty="0"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E50A7FD0-F7AA-39A3-A588-16EB9F52CEBE}"/>
              </a:ext>
            </a:extLst>
          </p:cNvPr>
          <p:cNvSpPr/>
          <p:nvPr/>
        </p:nvSpPr>
        <p:spPr>
          <a:xfrm>
            <a:off x="1334622" y="2975785"/>
            <a:ext cx="9893816" cy="720211"/>
          </a:xfrm>
          <a:prstGeom prst="roundRect">
            <a:avLst>
              <a:gd name="adj" fmla="val 7617"/>
            </a:avLst>
          </a:prstGeom>
          <a:solidFill>
            <a:schemeClr val="bg1"/>
          </a:solidFill>
          <a:ln w="571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188" dirty="0">
                <a:solidFill>
                  <a:schemeClr val="tx1"/>
                </a:solidFill>
                <a:latin typeface="UTM Avo" panose="02040603050506020204" pitchFamily="18"/>
              </a:rPr>
              <a:t>Nước trong khay trước và sau khi cho vào ngăn đá tủ lạnh 8 giờ.</a:t>
            </a:r>
            <a:endParaRPr lang="en-US" sz="2188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914E39-7862-4D3F-087B-8012336749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25" y="3924759"/>
            <a:ext cx="6022389" cy="16777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33D1104-727F-DFE9-8956-740A6BB80C85}"/>
              </a:ext>
            </a:extLst>
          </p:cNvPr>
          <p:cNvGrpSpPr/>
          <p:nvPr/>
        </p:nvGrpSpPr>
        <p:grpSpPr>
          <a:xfrm>
            <a:off x="3657095" y="5666436"/>
            <a:ext cx="1547960" cy="1139661"/>
            <a:chOff x="8641827" y="2178875"/>
            <a:chExt cx="3358380" cy="2472553"/>
          </a:xfrm>
        </p:grpSpPr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D0F8D3B5-FAF5-156C-E107-A9DCEB374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641827" y="2178875"/>
              <a:ext cx="1332112" cy="18469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5098D9-8B73-0940-F817-6BC071F95D11}"/>
                </a:ext>
              </a:extLst>
            </p:cNvPr>
            <p:cNvSpPr txBox="1"/>
            <p:nvPr/>
          </p:nvSpPr>
          <p:spPr>
            <a:xfrm>
              <a:off x="9688844" y="3611150"/>
              <a:ext cx="2311363" cy="1040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nl-NL" sz="2516" kern="1200" dirty="0" err="1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Lỏng</a:t>
              </a:r>
              <a:endParaRPr lang="en-US" sz="2516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+mn-cs"/>
              </a:endParaRPr>
            </a:p>
          </p:txBody>
        </p:sp>
      </p:grpSp>
      <p:sp>
        <p:nvSpPr>
          <p:cNvPr id="16" name="Arrow: Right 19">
            <a:extLst>
              <a:ext uri="{FF2B5EF4-FFF2-40B4-BE49-F238E27FC236}">
                <a16:creationId xmlns:a16="http://schemas.microsoft.com/office/drawing/2014/main" id="{AEB3DE65-7B3D-3C65-2455-42BF80DF2046}"/>
              </a:ext>
            </a:extLst>
          </p:cNvPr>
          <p:cNvSpPr/>
          <p:nvPr/>
        </p:nvSpPr>
        <p:spPr>
          <a:xfrm>
            <a:off x="5425562" y="5840594"/>
            <a:ext cx="984405" cy="664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6">
              <a:latin typeface="UTM Avo" panose="02040603050506020204" pitchFamily="1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AF7FA4-03EF-4EE4-4771-0A81C907CBDD}"/>
              </a:ext>
            </a:extLst>
          </p:cNvPr>
          <p:cNvGrpSpPr/>
          <p:nvPr/>
        </p:nvGrpSpPr>
        <p:grpSpPr>
          <a:xfrm>
            <a:off x="6607605" y="5626291"/>
            <a:ext cx="2059990" cy="1170264"/>
            <a:chOff x="1824193" y="2395781"/>
            <a:chExt cx="4504874" cy="2559186"/>
          </a:xfrm>
        </p:grpSpPr>
        <p:pic>
          <p:nvPicPr>
            <p:cNvPr id="18" name="Picture 23">
              <a:extLst>
                <a:ext uri="{FF2B5EF4-FFF2-40B4-BE49-F238E27FC236}">
                  <a16:creationId xmlns:a16="http://schemas.microsoft.com/office/drawing/2014/main" id="{477346BA-E9F1-7FBD-DBB3-EFD6E073B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53034" y="2395781"/>
              <a:ext cx="2676033" cy="20349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1EDA92-4FBD-5496-2D22-D1B43F795F46}"/>
                </a:ext>
              </a:extLst>
            </p:cNvPr>
            <p:cNvSpPr txBox="1"/>
            <p:nvPr/>
          </p:nvSpPr>
          <p:spPr>
            <a:xfrm>
              <a:off x="1824193" y="3906397"/>
              <a:ext cx="2152741" cy="1048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nl-NL" sz="2516" kern="1200" dirty="0" err="1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Rắn</a:t>
              </a:r>
              <a:endParaRPr lang="en-US" sz="2516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+mn-cs"/>
              </a:endParaRP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3C56AE9-75EA-36E9-1C25-B60A81A0A038}"/>
              </a:ext>
            </a:extLst>
          </p:cNvPr>
          <p:cNvSpPr/>
          <p:nvPr/>
        </p:nvSpPr>
        <p:spPr>
          <a:xfrm>
            <a:off x="3657095" y="1581533"/>
            <a:ext cx="4748916" cy="7340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quan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sát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348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E50A7FD0-F7AA-39A3-A588-16EB9F52CEBE}"/>
              </a:ext>
            </a:extLst>
          </p:cNvPr>
          <p:cNvSpPr/>
          <p:nvPr/>
        </p:nvSpPr>
        <p:spPr>
          <a:xfrm>
            <a:off x="1239895" y="2998015"/>
            <a:ext cx="9893816" cy="720211"/>
          </a:xfrm>
          <a:prstGeom prst="roundRect">
            <a:avLst>
              <a:gd name="adj" fmla="val 7617"/>
            </a:avLst>
          </a:prstGeom>
          <a:solidFill>
            <a:schemeClr val="bg1"/>
          </a:solidFill>
          <a:ln w="571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5078" indent="-375078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Nước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đá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trong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cốc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trước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và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sau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khi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đặt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ở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ngoài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không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khí</a:t>
            </a:r>
            <a:r>
              <a:rPr lang="nl-NL" sz="2188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 1 </a:t>
            </a:r>
            <a:r>
              <a:rPr lang="nl-NL" sz="2188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/>
              </a:rPr>
              <a:t>giờ</a:t>
            </a:r>
            <a:endParaRPr lang="en-US" sz="2188" dirty="0">
              <a:solidFill>
                <a:schemeClr val="bg1">
                  <a:lumMod val="10000"/>
                </a:schemeClr>
              </a:solidFill>
              <a:latin typeface="UTM Avo" panose="02040603050506020204" pitchFamily="18"/>
            </a:endParaRPr>
          </a:p>
        </p:txBody>
      </p:sp>
      <p:pic>
        <p:nvPicPr>
          <p:cNvPr id="3" name="Google Shape;210;p33">
            <a:extLst>
              <a:ext uri="{FF2B5EF4-FFF2-40B4-BE49-F238E27FC236}">
                <a16:creationId xmlns:a16="http://schemas.microsoft.com/office/drawing/2014/main" id="{E1AEA3E2-A614-4373-7E19-DBDEA0229D8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617" y="2105170"/>
            <a:ext cx="792321" cy="792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2;p33">
            <a:extLst>
              <a:ext uri="{FF2B5EF4-FFF2-40B4-BE49-F238E27FC236}">
                <a16:creationId xmlns:a16="http://schemas.microsoft.com/office/drawing/2014/main" id="{16C43791-8960-7AA4-DEDC-C309CC55A397}"/>
              </a:ext>
            </a:extLst>
          </p:cNvPr>
          <p:cNvSpPr/>
          <p:nvPr/>
        </p:nvSpPr>
        <p:spPr>
          <a:xfrm>
            <a:off x="710093" y="6087523"/>
            <a:ext cx="418056" cy="418056"/>
          </a:xfrm>
          <a:prstGeom prst="star4">
            <a:avLst>
              <a:gd name="adj" fmla="val 977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00002" tIns="100002" rIns="100002" bIns="100002" anchor="ctr" anchorCtr="0">
            <a:noAutofit/>
          </a:bodyPr>
          <a:lstStyle/>
          <a:p>
            <a:endParaRPr sz="2006">
              <a:latin typeface="UTM Avo" panose="02040603050506020204" pitchFamily="18"/>
            </a:endParaRPr>
          </a:p>
        </p:txBody>
      </p:sp>
      <p:sp>
        <p:nvSpPr>
          <p:cNvPr id="7" name="Google Shape;214;p33">
            <a:extLst>
              <a:ext uri="{FF2B5EF4-FFF2-40B4-BE49-F238E27FC236}">
                <a16:creationId xmlns:a16="http://schemas.microsoft.com/office/drawing/2014/main" id="{1E88C42A-3EE2-04AA-CEA3-2862BE4746D0}"/>
              </a:ext>
            </a:extLst>
          </p:cNvPr>
          <p:cNvSpPr/>
          <p:nvPr/>
        </p:nvSpPr>
        <p:spPr>
          <a:xfrm>
            <a:off x="637857" y="6496150"/>
            <a:ext cx="418056" cy="418056"/>
          </a:xfrm>
          <a:prstGeom prst="star4">
            <a:avLst>
              <a:gd name="adj" fmla="val 97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00002" tIns="100002" rIns="100002" bIns="100002" anchor="ctr" anchorCtr="0">
            <a:noAutofit/>
          </a:bodyPr>
          <a:lstStyle/>
          <a:p>
            <a:endParaRPr sz="2006">
              <a:latin typeface="UTM Avo" panose="02040603050506020204" pitchFamily="1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51A1A1-E938-CAF0-43DE-B14DB2FFA2C2}"/>
              </a:ext>
            </a:extLst>
          </p:cNvPr>
          <p:cNvGrpSpPr/>
          <p:nvPr/>
        </p:nvGrpSpPr>
        <p:grpSpPr>
          <a:xfrm>
            <a:off x="11133710" y="639430"/>
            <a:ext cx="834810" cy="942103"/>
            <a:chOff x="9716895" y="1393249"/>
            <a:chExt cx="834810" cy="942103"/>
          </a:xfrm>
        </p:grpSpPr>
        <p:sp>
          <p:nvSpPr>
            <p:cNvPr id="4" name="Google Shape;211;p33">
              <a:extLst>
                <a:ext uri="{FF2B5EF4-FFF2-40B4-BE49-F238E27FC236}">
                  <a16:creationId xmlns:a16="http://schemas.microsoft.com/office/drawing/2014/main" id="{686DA64F-8102-ED32-26D6-F26034587299}"/>
                </a:ext>
              </a:extLst>
            </p:cNvPr>
            <p:cNvSpPr/>
            <p:nvPr/>
          </p:nvSpPr>
          <p:spPr>
            <a:xfrm>
              <a:off x="9716895" y="1655273"/>
              <a:ext cx="418056" cy="418056"/>
            </a:xfrm>
            <a:prstGeom prst="star4">
              <a:avLst>
                <a:gd name="adj" fmla="val 977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6" name="Google Shape;213;p33">
              <a:extLst>
                <a:ext uri="{FF2B5EF4-FFF2-40B4-BE49-F238E27FC236}">
                  <a16:creationId xmlns:a16="http://schemas.microsoft.com/office/drawing/2014/main" id="{855E3BD5-B0A3-BD4C-5F04-8016058CF756}"/>
                </a:ext>
              </a:extLst>
            </p:cNvPr>
            <p:cNvSpPr/>
            <p:nvPr/>
          </p:nvSpPr>
          <p:spPr>
            <a:xfrm>
              <a:off x="10027658" y="1393249"/>
              <a:ext cx="524047" cy="524047"/>
            </a:xfrm>
            <a:prstGeom prst="star4">
              <a:avLst>
                <a:gd name="adj" fmla="val 97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  <p:sp>
          <p:nvSpPr>
            <p:cNvPr id="8" name="Google Shape;215;p33">
              <a:extLst>
                <a:ext uri="{FF2B5EF4-FFF2-40B4-BE49-F238E27FC236}">
                  <a16:creationId xmlns:a16="http://schemas.microsoft.com/office/drawing/2014/main" id="{92A8A7C6-6D37-0B65-7DA6-381AA6E535C3}"/>
                </a:ext>
              </a:extLst>
            </p:cNvPr>
            <p:cNvSpPr/>
            <p:nvPr/>
          </p:nvSpPr>
          <p:spPr>
            <a:xfrm>
              <a:off x="10133649" y="1917296"/>
              <a:ext cx="418056" cy="418056"/>
            </a:xfrm>
            <a:prstGeom prst="star4">
              <a:avLst>
                <a:gd name="adj" fmla="val 977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0002" tIns="100002" rIns="100002" bIns="100002" anchor="ctr" anchorCtr="0">
              <a:noAutofit/>
            </a:bodyPr>
            <a:lstStyle/>
            <a:p>
              <a:endParaRPr sz="2006">
                <a:latin typeface="UTM Avo" panose="02040603050506020204" pitchFamily="1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8FCE2D-49E8-D6D5-8026-B1ACB82E16FA}"/>
              </a:ext>
            </a:extLst>
          </p:cNvPr>
          <p:cNvSpPr txBox="1"/>
          <p:nvPr/>
        </p:nvSpPr>
        <p:spPr>
          <a:xfrm>
            <a:off x="1833938" y="2200679"/>
            <a:ext cx="8616348" cy="590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516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1. Cho biết thể của nước trong các trường hợp sau:</a:t>
            </a:r>
            <a:endParaRPr lang="en-US" sz="2516" dirty="0"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3C56AE9-75EA-36E9-1C25-B60A81A0A038}"/>
              </a:ext>
            </a:extLst>
          </p:cNvPr>
          <p:cNvSpPr/>
          <p:nvPr/>
        </p:nvSpPr>
        <p:spPr>
          <a:xfrm>
            <a:off x="3657095" y="1581533"/>
            <a:ext cx="4748916" cy="7340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quan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</a:rPr>
              <a:t>sát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</a:rPr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AA4CBE-FCBC-F0F0-8891-6E7295F533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13" y="3809987"/>
            <a:ext cx="4779701" cy="185644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D584362-39C0-17D0-24CA-893F021FA0F5}"/>
              </a:ext>
            </a:extLst>
          </p:cNvPr>
          <p:cNvGrpSpPr/>
          <p:nvPr/>
        </p:nvGrpSpPr>
        <p:grpSpPr>
          <a:xfrm>
            <a:off x="6969515" y="5724358"/>
            <a:ext cx="1436496" cy="1098038"/>
            <a:chOff x="8641827" y="2178875"/>
            <a:chExt cx="3363058" cy="2489358"/>
          </a:xfrm>
        </p:grpSpPr>
        <p:pic>
          <p:nvPicPr>
            <p:cNvPr id="37" name="Picture 18">
              <a:extLst>
                <a:ext uri="{FF2B5EF4-FFF2-40B4-BE49-F238E27FC236}">
                  <a16:creationId xmlns:a16="http://schemas.microsoft.com/office/drawing/2014/main" id="{C42C54AF-6966-05F0-0EE1-0C9533F82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641827" y="2178875"/>
              <a:ext cx="1332112" cy="184694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BAD733-32A1-5559-CEC1-19F1CB9FD77D}"/>
                </a:ext>
              </a:extLst>
            </p:cNvPr>
            <p:cNvSpPr txBox="1"/>
            <p:nvPr/>
          </p:nvSpPr>
          <p:spPr>
            <a:xfrm>
              <a:off x="9693520" y="3581183"/>
              <a:ext cx="2311365" cy="10870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00209">
                <a:buClrTx/>
                <a:defRPr/>
              </a:pPr>
              <a:r>
                <a:rPr lang="nl-NL" sz="2516" kern="12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Lỏng</a:t>
              </a:r>
              <a:endParaRPr lang="en-US" sz="2516" kern="12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39" name="Arrow: Right 19">
            <a:extLst>
              <a:ext uri="{FF2B5EF4-FFF2-40B4-BE49-F238E27FC236}">
                <a16:creationId xmlns:a16="http://schemas.microsoft.com/office/drawing/2014/main" id="{88E2F24F-23AB-B9F1-25C5-1BF9C940EA74}"/>
              </a:ext>
            </a:extLst>
          </p:cNvPr>
          <p:cNvSpPr/>
          <p:nvPr/>
        </p:nvSpPr>
        <p:spPr>
          <a:xfrm>
            <a:off x="5482324" y="5917666"/>
            <a:ext cx="984405" cy="6649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0209">
              <a:defRPr/>
            </a:pPr>
            <a:endParaRPr lang="en-US" sz="1532">
              <a:solidFill>
                <a:srgbClr val="FDF5ED"/>
              </a:solidFill>
              <a:latin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F300A4-8B8E-F875-7306-09FC3950DC15}"/>
              </a:ext>
            </a:extLst>
          </p:cNvPr>
          <p:cNvGrpSpPr/>
          <p:nvPr/>
        </p:nvGrpSpPr>
        <p:grpSpPr>
          <a:xfrm>
            <a:off x="3256509" y="5666436"/>
            <a:ext cx="1942241" cy="1242207"/>
            <a:chOff x="3814594" y="5399459"/>
            <a:chExt cx="1942241" cy="124220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6550335-F768-988E-B406-EC74DD8EE4ED}"/>
                </a:ext>
              </a:extLst>
            </p:cNvPr>
            <p:cNvSpPr txBox="1"/>
            <p:nvPr/>
          </p:nvSpPr>
          <p:spPr>
            <a:xfrm>
              <a:off x="3814594" y="6162176"/>
              <a:ext cx="987868" cy="479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00209">
                <a:buClrTx/>
                <a:defRPr/>
              </a:pPr>
              <a:r>
                <a:rPr lang="nl-NL" sz="2516" kern="12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Rắn</a:t>
              </a:r>
              <a:endParaRPr lang="en-US" sz="2516" kern="12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pic>
          <p:nvPicPr>
            <p:cNvPr id="42" name="Picture 23">
              <a:extLst>
                <a:ext uri="{FF2B5EF4-FFF2-40B4-BE49-F238E27FC236}">
                  <a16:creationId xmlns:a16="http://schemas.microsoft.com/office/drawing/2014/main" id="{3955B766-CC73-7895-DDB5-6C5F49BBD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533138" y="5399459"/>
              <a:ext cx="1223697" cy="93051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62209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SLIDE_COUNT" val="3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382</TotalTime>
  <Words>1007</Words>
  <Application>Microsoft Office PowerPoint</Application>
  <PresentationFormat>Widescreen</PresentationFormat>
  <Paragraphs>166</Paragraphs>
  <Slides>33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Shrikhand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Thuynt</cp:lastModifiedBy>
  <cp:revision>125</cp:revision>
  <dcterms:modified xsi:type="dcterms:W3CDTF">2023-11-29T03:47:30Z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