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2" r:id="rId2"/>
    <p:sldMasterId id="2147483685" r:id="rId3"/>
  </p:sldMasterIdLst>
  <p:notesMasterIdLst>
    <p:notesMasterId r:id="rId32"/>
  </p:notesMasterIdLst>
  <p:sldIdLst>
    <p:sldId id="256" r:id="rId4"/>
    <p:sldId id="264" r:id="rId5"/>
    <p:sldId id="259" r:id="rId6"/>
    <p:sldId id="263" r:id="rId7"/>
    <p:sldId id="274" r:id="rId8"/>
    <p:sldId id="260" r:id="rId9"/>
    <p:sldId id="273" r:id="rId10"/>
    <p:sldId id="272" r:id="rId11"/>
    <p:sldId id="266" r:id="rId12"/>
    <p:sldId id="262" r:id="rId13"/>
    <p:sldId id="275" r:id="rId14"/>
    <p:sldId id="276" r:id="rId15"/>
    <p:sldId id="296" r:id="rId16"/>
    <p:sldId id="277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265" r:id="rId25"/>
    <p:sldId id="261" r:id="rId26"/>
    <p:sldId id="306" r:id="rId27"/>
    <p:sldId id="257" r:id="rId28"/>
    <p:sldId id="258" r:id="rId29"/>
    <p:sldId id="267" r:id="rId30"/>
    <p:sldId id="270" r:id="rId31"/>
  </p:sldIdLst>
  <p:sldSz cx="12192000" cy="6858000"/>
  <p:notesSz cx="6858000" cy="9144000"/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69" autoAdjust="0"/>
    <p:restoredTop sz="94660"/>
  </p:normalViewPr>
  <p:slideViewPr>
    <p:cSldViewPr snapToGrid="0">
      <p:cViewPr>
        <p:scale>
          <a:sx n="66" d="100"/>
          <a:sy n="66" d="100"/>
        </p:scale>
        <p:origin x="1758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B46CC01-C8DE-4936-85DE-563D96F33A9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613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B46CC01-C8DE-4936-85DE-563D96F33A9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501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B46CC01-C8DE-4936-85DE-563D96F33A9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778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B46CC01-C8DE-4936-85DE-563D96F33A9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619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B46CC01-C8DE-4936-85DE-563D96F33A9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553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B46CC01-C8DE-4936-85DE-563D96F33A93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680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63400" y="5615801"/>
            <a:ext cx="10537131" cy="124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4">
            <a:alphaModFix/>
          </a:blip>
          <a:srcRect r="40387"/>
          <a:stretch/>
        </p:blipFill>
        <p:spPr>
          <a:xfrm>
            <a:off x="9233734" y="3343767"/>
            <a:ext cx="2958268" cy="191746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482967" y="2867800"/>
            <a:ext cx="72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357335" y="1377367"/>
            <a:ext cx="187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717600" y="3871433"/>
            <a:ext cx="67568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767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b="27995"/>
          <a:stretch/>
        </p:blipFill>
        <p:spPr>
          <a:xfrm>
            <a:off x="8292733" y="110701"/>
            <a:ext cx="3666899" cy="184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4"/>
          <p:cNvPicPr preferRelativeResize="0"/>
          <p:nvPr/>
        </p:nvPicPr>
        <p:blipFill rotWithShape="1">
          <a:blip r:embed="rId4">
            <a:alphaModFix/>
          </a:blip>
          <a:srcRect r="26761"/>
          <a:stretch/>
        </p:blipFill>
        <p:spPr>
          <a:xfrm flipH="1">
            <a:off x="1" y="4220300"/>
            <a:ext cx="1463367" cy="11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358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 rotWithShape="1">
          <a:blip r:embed="rId2">
            <a:alphaModFix/>
          </a:blip>
          <a:srcRect l="18580" b="36876"/>
          <a:stretch/>
        </p:blipFill>
        <p:spPr>
          <a:xfrm rot="10800000">
            <a:off x="1" y="1"/>
            <a:ext cx="8667967" cy="444056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2"/>
          </p:nvPr>
        </p:nvSpPr>
        <p:spPr>
          <a:xfrm>
            <a:off x="1952833" y="4335197"/>
            <a:ext cx="3656800" cy="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 idx="3"/>
          </p:nvPr>
        </p:nvSpPr>
        <p:spPr>
          <a:xfrm>
            <a:off x="6582380" y="4335197"/>
            <a:ext cx="3656800" cy="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6740379" y="51164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2111067" y="5116465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36" name="Google Shape;3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96333" y="2037400"/>
            <a:ext cx="2440499" cy="94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3300" y="593367"/>
            <a:ext cx="2440499" cy="942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030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960000" y="1184272"/>
            <a:ext cx="673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ubTitle" idx="1"/>
          </p:nvPr>
        </p:nvSpPr>
        <p:spPr>
          <a:xfrm>
            <a:off x="960000" y="2349805"/>
            <a:ext cx="6087600" cy="33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Light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285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 rot="10800000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 rotWithShape="1">
          <a:blip r:embed="rId3">
            <a:alphaModFix/>
          </a:blip>
          <a:srcRect l="-4405" t="2400"/>
          <a:stretch/>
        </p:blipFill>
        <p:spPr>
          <a:xfrm flipH="1">
            <a:off x="-766798" y="5616333"/>
            <a:ext cx="2707399" cy="105686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960000" y="1173500"/>
            <a:ext cx="4398000" cy="27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1"/>
          </p:nvPr>
        </p:nvSpPr>
        <p:spPr>
          <a:xfrm>
            <a:off x="960000" y="3967200"/>
            <a:ext cx="4398000" cy="1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571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539966" y="949367"/>
            <a:ext cx="11652035" cy="47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1"/>
          <p:cNvPicPr preferRelativeResize="0"/>
          <p:nvPr/>
        </p:nvPicPr>
        <p:blipFill rotWithShape="1">
          <a:blip r:embed="rId4">
            <a:alphaModFix/>
          </a:blip>
          <a:srcRect l="-3993" r="14251" b="-6655"/>
          <a:stretch/>
        </p:blipFill>
        <p:spPr>
          <a:xfrm flipH="1">
            <a:off x="0" y="-346700"/>
            <a:ext cx="5826000" cy="4848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r="3753"/>
          <a:stretch/>
        </p:blipFill>
        <p:spPr>
          <a:xfrm>
            <a:off x="7576368" y="5058101"/>
            <a:ext cx="3937832" cy="159203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567333"/>
            <a:ext cx="8768000" cy="13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subTitle" idx="1"/>
          </p:nvPr>
        </p:nvSpPr>
        <p:spPr>
          <a:xfrm>
            <a:off x="1712000" y="3735833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322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09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 rotWithShape="1">
          <a:blip r:embed="rId2">
            <a:alphaModFix amt="83000"/>
          </a:blip>
          <a:srcRect l="7097" b="29458"/>
          <a:stretch/>
        </p:blipFill>
        <p:spPr>
          <a:xfrm>
            <a:off x="0" y="812800"/>
            <a:ext cx="12192000" cy="611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 rotWithShape="1">
          <a:blip r:embed="rId3">
            <a:alphaModFix/>
          </a:blip>
          <a:srcRect r="24975"/>
          <a:stretch/>
        </p:blipFill>
        <p:spPr>
          <a:xfrm>
            <a:off x="10528001" y="3765700"/>
            <a:ext cx="1719201" cy="8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3">
            <a:alphaModFix/>
          </a:blip>
          <a:srcRect l="36008"/>
          <a:stretch/>
        </p:blipFill>
        <p:spPr>
          <a:xfrm>
            <a:off x="-12700" y="593367"/>
            <a:ext cx="1466399" cy="8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304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 rotWithShape="1">
          <a:blip r:embed="rId2">
            <a:alphaModFix/>
          </a:blip>
          <a:srcRect l="7097" b="41235"/>
          <a:stretch/>
        </p:blipFill>
        <p:spPr>
          <a:xfrm rot="10800000">
            <a:off x="0" y="22133"/>
            <a:ext cx="11897768" cy="4973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" name="Google Shape;103;p16"/>
          <p:cNvGrpSpPr/>
          <p:nvPr/>
        </p:nvGrpSpPr>
        <p:grpSpPr>
          <a:xfrm>
            <a:off x="0" y="4714959"/>
            <a:ext cx="12192064" cy="2143181"/>
            <a:chOff x="0" y="3365025"/>
            <a:chExt cx="9435609" cy="1778476"/>
          </a:xfrm>
        </p:grpSpPr>
        <p:pic>
          <p:nvPicPr>
            <p:cNvPr id="104" name="Google Shape;104;p16"/>
            <p:cNvPicPr preferRelativeResize="0"/>
            <p:nvPr/>
          </p:nvPicPr>
          <p:blipFill rotWithShape="1">
            <a:blip r:embed="rId3">
              <a:alphaModFix/>
            </a:blip>
            <a:srcRect l="11612" r="7800" b="58962"/>
            <a:stretch/>
          </p:blipFill>
          <p:spPr>
            <a:xfrm>
              <a:off x="0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6"/>
            <p:cNvPicPr preferRelativeResize="0"/>
            <p:nvPr/>
          </p:nvPicPr>
          <p:blipFill rotWithShape="1">
            <a:blip r:embed="rId3">
              <a:alphaModFix/>
            </a:blip>
            <a:srcRect l="11612" r="7800" b="58962"/>
            <a:stretch/>
          </p:blipFill>
          <p:spPr>
            <a:xfrm flipH="1">
              <a:off x="4678158" y="3365025"/>
              <a:ext cx="4757451" cy="17784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2483000" y="3000667"/>
            <a:ext cx="72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2" hasCustomPrompt="1"/>
          </p:nvPr>
        </p:nvSpPr>
        <p:spPr>
          <a:xfrm>
            <a:off x="3245233" y="1510233"/>
            <a:ext cx="187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2717600" y="4004300"/>
            <a:ext cx="67568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896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7"/>
          <p:cNvGrpSpPr/>
          <p:nvPr/>
        </p:nvGrpSpPr>
        <p:grpSpPr>
          <a:xfrm>
            <a:off x="0" y="1"/>
            <a:ext cx="12192000" cy="6888900"/>
            <a:chOff x="0" y="0"/>
            <a:chExt cx="9144000" cy="5166675"/>
          </a:xfrm>
        </p:grpSpPr>
        <p:pic>
          <p:nvPicPr>
            <p:cNvPr id="111" name="Google Shape;111;p17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7"/>
            <p:cNvPicPr preferRelativeResize="0"/>
            <p:nvPr/>
          </p:nvPicPr>
          <p:blipFill rotWithShape="1">
            <a:blip r:embed="rId3">
              <a:alphaModFix/>
            </a:blip>
            <a:srcRect l="34925" b="37031"/>
            <a:stretch/>
          </p:blipFill>
          <p:spPr>
            <a:xfrm flipH="1">
              <a:off x="5013200" y="3841425"/>
              <a:ext cx="4130801" cy="1325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976733" y="3610267"/>
            <a:ext cx="722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title" idx="2" hasCustomPrompt="1"/>
          </p:nvPr>
        </p:nvSpPr>
        <p:spPr>
          <a:xfrm>
            <a:off x="1416433" y="2119833"/>
            <a:ext cx="18764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1"/>
          </p:nvPr>
        </p:nvSpPr>
        <p:spPr>
          <a:xfrm>
            <a:off x="1211367" y="4613900"/>
            <a:ext cx="6756800" cy="5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5828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8"/>
          <p:cNvGrpSpPr/>
          <p:nvPr/>
        </p:nvGrpSpPr>
        <p:grpSpPr>
          <a:xfrm>
            <a:off x="-286166" y="0"/>
            <a:ext cx="12973500" cy="6884109"/>
            <a:chOff x="-214625" y="0"/>
            <a:chExt cx="9730125" cy="5163082"/>
          </a:xfrm>
        </p:grpSpPr>
        <p:pic>
          <p:nvPicPr>
            <p:cNvPr id="118" name="Google Shape;118;p18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 rotWithShape="1">
            <a:blip r:embed="rId3">
              <a:alphaModFix/>
            </a:blip>
            <a:srcRect b="32628"/>
            <a:stretch/>
          </p:blipFill>
          <p:spPr>
            <a:xfrm>
              <a:off x="-214625" y="3530632"/>
              <a:ext cx="9730125" cy="1632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8"/>
            <p:cNvPicPr preferRelativeResize="0"/>
            <p:nvPr/>
          </p:nvPicPr>
          <p:blipFill rotWithShape="1">
            <a:blip r:embed="rId4">
              <a:alphaModFix/>
            </a:blip>
            <a:srcRect l="34335"/>
            <a:stretch/>
          </p:blipFill>
          <p:spPr>
            <a:xfrm>
              <a:off x="252100" y="22475"/>
              <a:ext cx="2957373" cy="1878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934200" y="1346267"/>
            <a:ext cx="8323600" cy="1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5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2878067" y="298546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4160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1708500" y="3930517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1"/>
          </p:nvPr>
        </p:nvSpPr>
        <p:spPr>
          <a:xfrm>
            <a:off x="1708500" y="1311033"/>
            <a:ext cx="8238400" cy="2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8588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0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960000" y="2327000"/>
            <a:ext cx="431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1"/>
          </p:nvPr>
        </p:nvSpPr>
        <p:spPr>
          <a:xfrm>
            <a:off x="960000" y="3090600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21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7405133" y="2327000"/>
            <a:ext cx="350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1"/>
          </p:nvPr>
        </p:nvSpPr>
        <p:spPr>
          <a:xfrm>
            <a:off x="7405300" y="3090600"/>
            <a:ext cx="35072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6266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2"/>
          <p:cNvGrpSpPr/>
          <p:nvPr/>
        </p:nvGrpSpPr>
        <p:grpSpPr>
          <a:xfrm>
            <a:off x="-2" y="1"/>
            <a:ext cx="12192003" cy="6858001"/>
            <a:chOff x="-1" y="0"/>
            <a:chExt cx="9144002" cy="5143501"/>
          </a:xfrm>
        </p:grpSpPr>
        <p:pic>
          <p:nvPicPr>
            <p:cNvPr id="137" name="Google Shape;137;p22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22"/>
            <p:cNvPicPr preferRelativeResize="0"/>
            <p:nvPr/>
          </p:nvPicPr>
          <p:blipFill rotWithShape="1">
            <a:blip r:embed="rId3">
              <a:alphaModFix/>
            </a:blip>
            <a:srcRect r="9477"/>
            <a:stretch/>
          </p:blipFill>
          <p:spPr>
            <a:xfrm flipH="1">
              <a:off x="-1" y="1367850"/>
              <a:ext cx="4503776" cy="2083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2"/>
            <p:cNvPicPr preferRelativeResize="0"/>
            <p:nvPr/>
          </p:nvPicPr>
          <p:blipFill rotWithShape="1">
            <a:blip r:embed="rId4">
              <a:alphaModFix/>
            </a:blip>
            <a:srcRect l="37857" r="7497" b="17965"/>
            <a:stretch/>
          </p:blipFill>
          <p:spPr>
            <a:xfrm>
              <a:off x="4147450" y="1883150"/>
              <a:ext cx="4996551" cy="3260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2"/>
            <p:cNvPicPr preferRelativeResize="0"/>
            <p:nvPr/>
          </p:nvPicPr>
          <p:blipFill rotWithShape="1">
            <a:blip r:embed="rId5">
              <a:alphaModFix/>
            </a:blip>
            <a:srcRect r="14251" b="24947"/>
            <a:stretch/>
          </p:blipFill>
          <p:spPr>
            <a:xfrm>
              <a:off x="5976950" y="630925"/>
              <a:ext cx="3167049" cy="1940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 idx="2"/>
          </p:nvPr>
        </p:nvSpPr>
        <p:spPr>
          <a:xfrm>
            <a:off x="1667367" y="2403267"/>
            <a:ext cx="3340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3"/>
          </p:nvPr>
        </p:nvSpPr>
        <p:spPr>
          <a:xfrm>
            <a:off x="7072333" y="3419300"/>
            <a:ext cx="3340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"/>
          </p:nvPr>
        </p:nvSpPr>
        <p:spPr>
          <a:xfrm>
            <a:off x="7072333" y="3974433"/>
            <a:ext cx="3340800" cy="11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1667368" y="2955633"/>
            <a:ext cx="3340800" cy="11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74990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1800" y="331199"/>
            <a:ext cx="2654800" cy="102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3">
            <a:alphaModFix/>
          </a:blip>
          <a:srcRect l="7097" b="20917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1"/>
          </p:nvPr>
        </p:nvSpPr>
        <p:spPr>
          <a:xfrm>
            <a:off x="6460067" y="1597733"/>
            <a:ext cx="4518000" cy="4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 sz="1867" b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○"/>
              <a:defRPr sz="3733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■"/>
              <a:defRPr sz="3733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●"/>
              <a:defRPr sz="3733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3733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2"/>
          </p:nvPr>
        </p:nvSpPr>
        <p:spPr>
          <a:xfrm>
            <a:off x="1213933" y="1597733"/>
            <a:ext cx="4523200" cy="4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unito Light"/>
              <a:buChar char="●"/>
              <a:defRPr sz="1867" b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○"/>
              <a:defRPr sz="3733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■"/>
              <a:defRPr sz="3733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●"/>
              <a:defRPr sz="3733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●"/>
              <a:defRPr sz="3733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○"/>
              <a:defRPr sz="3733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Nunito Light"/>
              <a:buChar char="■"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05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4"/>
          <p:cNvGrpSpPr/>
          <p:nvPr/>
        </p:nvGrpSpPr>
        <p:grpSpPr>
          <a:xfrm>
            <a:off x="0" y="1"/>
            <a:ext cx="12192000" cy="6858001"/>
            <a:chOff x="0" y="0"/>
            <a:chExt cx="9144000" cy="5143501"/>
          </a:xfrm>
        </p:grpSpPr>
        <p:pic>
          <p:nvPicPr>
            <p:cNvPr id="154" name="Google Shape;154;p24"/>
            <p:cNvPicPr preferRelativeResize="0"/>
            <p:nvPr/>
          </p:nvPicPr>
          <p:blipFill rotWithShape="1">
            <a:blip r:embed="rId2">
              <a:alphaModFix/>
            </a:blip>
            <a:srcRect l="7097" b="20917"/>
            <a:stretch/>
          </p:blipFill>
          <p:spPr>
            <a:xfrm flipH="1">
              <a:off x="0" y="0"/>
              <a:ext cx="9144000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4"/>
            <p:cNvPicPr preferRelativeResize="0"/>
            <p:nvPr/>
          </p:nvPicPr>
          <p:blipFill rotWithShape="1">
            <a:blip r:embed="rId3">
              <a:alphaModFix/>
            </a:blip>
            <a:srcRect l="16317" b="34145"/>
            <a:stretch/>
          </p:blipFill>
          <p:spPr>
            <a:xfrm>
              <a:off x="0" y="3757550"/>
              <a:ext cx="5312123" cy="13859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15044" y="4109982"/>
              <a:ext cx="1392175" cy="998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4"/>
            <p:cNvPicPr preferRelativeResize="0"/>
            <p:nvPr/>
          </p:nvPicPr>
          <p:blipFill rotWithShape="1">
            <a:blip r:embed="rId3">
              <a:alphaModFix/>
            </a:blip>
            <a:srcRect l="50204" b="50891"/>
            <a:stretch/>
          </p:blipFill>
          <p:spPr>
            <a:xfrm flipH="1">
              <a:off x="5982999" y="4109975"/>
              <a:ext cx="3161001" cy="1033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59465" y="3973475"/>
              <a:ext cx="618909" cy="79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9325" y="3252938"/>
              <a:ext cx="618900" cy="7808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title" idx="2"/>
          </p:nvPr>
        </p:nvSpPr>
        <p:spPr>
          <a:xfrm>
            <a:off x="1074433" y="2619051"/>
            <a:ext cx="31236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subTitle" idx="1"/>
          </p:nvPr>
        </p:nvSpPr>
        <p:spPr>
          <a:xfrm>
            <a:off x="1074421" y="3020433"/>
            <a:ext cx="31236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title" idx="3"/>
          </p:nvPr>
        </p:nvSpPr>
        <p:spPr>
          <a:xfrm>
            <a:off x="4527071" y="2619051"/>
            <a:ext cx="31212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4" name="Google Shape;164;p24"/>
          <p:cNvSpPr txBox="1">
            <a:spLocks noGrp="1"/>
          </p:cNvSpPr>
          <p:nvPr>
            <p:ph type="subTitle" idx="4"/>
          </p:nvPr>
        </p:nvSpPr>
        <p:spPr>
          <a:xfrm>
            <a:off x="4527072" y="3020433"/>
            <a:ext cx="31212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4"/>
          <p:cNvSpPr txBox="1">
            <a:spLocks noGrp="1"/>
          </p:cNvSpPr>
          <p:nvPr>
            <p:ph type="title" idx="5"/>
          </p:nvPr>
        </p:nvSpPr>
        <p:spPr>
          <a:xfrm>
            <a:off x="7977308" y="2619051"/>
            <a:ext cx="3121200" cy="4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subTitle" idx="6"/>
          </p:nvPr>
        </p:nvSpPr>
        <p:spPr>
          <a:xfrm>
            <a:off x="7977321" y="3020433"/>
            <a:ext cx="3121200" cy="10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44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5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title" idx="2"/>
          </p:nvPr>
        </p:nvSpPr>
        <p:spPr>
          <a:xfrm>
            <a:off x="1504433" y="2709884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1"/>
          </p:nvPr>
        </p:nvSpPr>
        <p:spPr>
          <a:xfrm>
            <a:off x="1504433" y="30413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 idx="3"/>
          </p:nvPr>
        </p:nvSpPr>
        <p:spPr>
          <a:xfrm>
            <a:off x="5914769" y="2709884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4"/>
          </p:nvPr>
        </p:nvSpPr>
        <p:spPr>
          <a:xfrm>
            <a:off x="5914765" y="30413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title" idx="5"/>
          </p:nvPr>
        </p:nvSpPr>
        <p:spPr>
          <a:xfrm>
            <a:off x="3536433" y="4519467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6"/>
          </p:nvPr>
        </p:nvSpPr>
        <p:spPr>
          <a:xfrm>
            <a:off x="3536433" y="48509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title" idx="7"/>
          </p:nvPr>
        </p:nvSpPr>
        <p:spPr>
          <a:xfrm>
            <a:off x="7946767" y="4519467"/>
            <a:ext cx="2740800" cy="4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ubTitle" idx="8"/>
          </p:nvPr>
        </p:nvSpPr>
        <p:spPr>
          <a:xfrm>
            <a:off x="7946765" y="4850900"/>
            <a:ext cx="2740800" cy="8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25"/>
          <p:cNvGrpSpPr/>
          <p:nvPr/>
        </p:nvGrpSpPr>
        <p:grpSpPr>
          <a:xfrm>
            <a:off x="1" y="6030433"/>
            <a:ext cx="12192001" cy="887200"/>
            <a:chOff x="0" y="4522825"/>
            <a:chExt cx="9144001" cy="665400"/>
          </a:xfrm>
        </p:grpSpPr>
        <p:pic>
          <p:nvPicPr>
            <p:cNvPr id="179" name="Google Shape;179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5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9492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26"/>
          <p:cNvGrpSpPr/>
          <p:nvPr/>
        </p:nvGrpSpPr>
        <p:grpSpPr>
          <a:xfrm>
            <a:off x="0" y="6271533"/>
            <a:ext cx="12192000" cy="763600"/>
            <a:chOff x="105342" y="4522836"/>
            <a:chExt cx="9038253" cy="665389"/>
          </a:xfrm>
        </p:grpSpPr>
        <p:pic>
          <p:nvPicPr>
            <p:cNvPr id="184" name="Google Shape;184;p26"/>
            <p:cNvPicPr preferRelativeResize="0"/>
            <p:nvPr/>
          </p:nvPicPr>
          <p:blipFill rotWithShape="1">
            <a:blip r:embed="rId3">
              <a:alphaModFix/>
            </a:blip>
            <a:srcRect l="7751" r="7987" b="75125"/>
            <a:stretch/>
          </p:blipFill>
          <p:spPr>
            <a:xfrm>
              <a:off x="105342" y="4522836"/>
              <a:ext cx="4466665" cy="6653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26"/>
            <p:cNvPicPr preferRelativeResize="0"/>
            <p:nvPr/>
          </p:nvPicPr>
          <p:blipFill rotWithShape="1">
            <a:blip r:embed="rId3">
              <a:alphaModFix/>
            </a:blip>
            <a:srcRect l="8750" r="7992" b="75125"/>
            <a:stretch/>
          </p:blipFill>
          <p:spPr>
            <a:xfrm flipH="1">
              <a:off x="4572009" y="4522836"/>
              <a:ext cx="4571586" cy="6653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6" name="Google Shape;186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title" idx="2"/>
          </p:nvPr>
        </p:nvSpPr>
        <p:spPr>
          <a:xfrm>
            <a:off x="1468233" y="2894867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1"/>
          </p:nvPr>
        </p:nvSpPr>
        <p:spPr>
          <a:xfrm>
            <a:off x="1468233" y="3330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title" idx="3"/>
          </p:nvPr>
        </p:nvSpPr>
        <p:spPr>
          <a:xfrm>
            <a:off x="4771931" y="2894867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4"/>
          </p:nvPr>
        </p:nvSpPr>
        <p:spPr>
          <a:xfrm>
            <a:off x="4771931" y="3330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title" idx="5"/>
          </p:nvPr>
        </p:nvSpPr>
        <p:spPr>
          <a:xfrm>
            <a:off x="1468233" y="5009200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subTitle" idx="6"/>
          </p:nvPr>
        </p:nvSpPr>
        <p:spPr>
          <a:xfrm>
            <a:off x="1468233" y="5445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title" idx="7"/>
          </p:nvPr>
        </p:nvSpPr>
        <p:spPr>
          <a:xfrm>
            <a:off x="4771931" y="5009200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8"/>
          </p:nvPr>
        </p:nvSpPr>
        <p:spPr>
          <a:xfrm>
            <a:off x="4771931" y="5445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title" idx="9"/>
          </p:nvPr>
        </p:nvSpPr>
        <p:spPr>
          <a:xfrm>
            <a:off x="8075635" y="2894867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6" name="Google Shape;196;p26"/>
          <p:cNvSpPr txBox="1">
            <a:spLocks noGrp="1"/>
          </p:cNvSpPr>
          <p:nvPr>
            <p:ph type="subTitle" idx="13"/>
          </p:nvPr>
        </p:nvSpPr>
        <p:spPr>
          <a:xfrm>
            <a:off x="8075635" y="33306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title" idx="14"/>
          </p:nvPr>
        </p:nvSpPr>
        <p:spPr>
          <a:xfrm>
            <a:off x="8075635" y="5009200"/>
            <a:ext cx="26480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15"/>
          </p:nvPr>
        </p:nvSpPr>
        <p:spPr>
          <a:xfrm>
            <a:off x="8075635" y="54450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070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9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35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0"/>
          <p:cNvPicPr preferRelativeResize="0"/>
          <p:nvPr/>
        </p:nvPicPr>
        <p:blipFill rotWithShape="1">
          <a:blip r:embed="rId2">
            <a:alphaModFix/>
          </a:blip>
          <a:srcRect l="36098" t="24685" b="20916"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0"/>
          <p:cNvGrpSpPr/>
          <p:nvPr/>
        </p:nvGrpSpPr>
        <p:grpSpPr>
          <a:xfrm>
            <a:off x="1" y="6030433"/>
            <a:ext cx="12192001" cy="887200"/>
            <a:chOff x="0" y="4522825"/>
            <a:chExt cx="9144001" cy="665400"/>
          </a:xfrm>
        </p:grpSpPr>
        <p:pic>
          <p:nvPicPr>
            <p:cNvPr id="221" name="Google Shape;221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>
              <a:off x="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2" name="Google Shape;222;p30"/>
            <p:cNvPicPr preferRelativeResize="0"/>
            <p:nvPr/>
          </p:nvPicPr>
          <p:blipFill rotWithShape="1">
            <a:blip r:embed="rId3">
              <a:alphaModFix/>
            </a:blip>
            <a:srcRect l="5761" r="7994" b="75124"/>
            <a:stretch/>
          </p:blipFill>
          <p:spPr>
            <a:xfrm flipH="1">
              <a:off x="4572000" y="4522825"/>
              <a:ext cx="4572001" cy="6654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50895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1"/>
          <p:cNvPicPr preferRelativeResize="0"/>
          <p:nvPr/>
        </p:nvPicPr>
        <p:blipFill rotWithShape="1">
          <a:blip r:embed="rId2">
            <a:alphaModFix/>
          </a:blip>
          <a:srcRect l="7097" b="20917"/>
          <a:stretch/>
        </p:blipFill>
        <p:spPr>
          <a:xfrm flipH="1"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 rotWithShape="1">
          <a:blip r:embed="rId3">
            <a:alphaModFix/>
          </a:blip>
          <a:srcRect l="13577" b="69268"/>
          <a:stretch/>
        </p:blipFill>
        <p:spPr>
          <a:xfrm>
            <a:off x="-63400" y="5615801"/>
            <a:ext cx="10537131" cy="1242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488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0506B-F797-A2FE-63ED-7F419609D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29BF7E-C67C-C02A-B365-28ADFAD4B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65282-97E9-F621-556B-21239412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6AAFE-437D-3286-56BB-0105B69A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1EB68-A60C-3189-0180-9C8C0D02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86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444D-F61E-C1F1-4D28-2174B73F0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7309B-5030-CA75-AE5E-58CFC2736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2DBD0-E3D4-6DDC-FDB7-4E156464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6FC07-AF4F-5B75-0667-332E0CFA2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C181-4A82-1BA5-FCB0-A9B53341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55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3122-42CE-ECCA-B767-787AAA60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B0A1F9-E464-83C1-D495-BF31DB855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B15DB-6A05-4AAC-4FFA-39EE7DA17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6549C-0471-828D-B9E1-84051977F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06D44-9B58-9AFB-DCB3-4A4B5215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748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3CD05-41DD-9060-0A01-8110C85E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E06B9-F4B5-EAA9-BC38-A5FF96223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23B77-41AF-EF99-2F27-CAAE8508F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D8A3F-B561-5F64-0BB2-E9D88D2B5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93984A-1660-3508-4683-58BC80D2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E312E-D135-BC60-7BA8-F8722503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24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8C3F4-2B97-D094-D060-0D76A43F4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CA9DF-B13F-446F-2BCA-355929F86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20BC7-9BC6-1F90-F02F-053DF8CA7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94560-2327-391F-256B-79865A5C4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819BC-E773-F8BD-C836-B2D7887FA2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4E6E6-3D55-7D75-CAFC-B054F7279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85E59A-97B7-3456-C90A-467423400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F8A996-7AE7-BFAA-48BC-5167EA13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98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7EC8E-6BFF-02C2-3275-C5502C67C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AC6E36-571B-3B46-B29D-D901FBB67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146B4-B36E-F98C-F709-139FA764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F3CB3-98CF-758B-47AC-D49308CB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92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10CA3E-4700-4106-AC9D-6E45258FE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9E34A-0C5A-A2ED-AA5B-66D6A44D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3E365-F1E2-0394-B244-B3F47BEE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06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5AE80-5539-2286-4D64-88D701223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40316-6CD7-8B63-B325-FA61D5194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F7B3C-B40C-4837-B2B7-8489196A1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AF18E-3BF2-4FA6-F83D-787D926E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AD7980-161F-301B-7198-1EDF6AEC0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29B8E9-F55C-A1D4-8037-A15753EB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72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834A-5BE2-3417-8F3D-8BC25464E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2B2432-4E5A-F8BB-AC94-B720B7278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D87EA-A80E-1A04-35FA-42CC5362B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01EDE-122B-BB31-8D1A-74D9762FF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96EF79-DD46-6719-837F-70F2B153D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A3596-1DC1-3947-94FD-1FB235D88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94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B2155-C47B-468B-1990-FCB123A2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A9B52-9036-E2AB-E770-7D512D862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79F07-7EB2-58CF-C51B-897A6242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C2CAD-B640-62DF-56B6-16DF6BC05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450A3-4866-FA8D-5050-D7579987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886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AAB42B-0661-5D9A-25C9-92B3CF583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95181-CEE0-B98F-2849-FD7F043DB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E4FA7-E8B9-B082-75C0-CF1AECE11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DEE62-3F22-D9E2-04DE-46873BB9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226F2-CCF0-3BFF-1C04-ECDEAE781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2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B1B5BE64-BA84-FDD8-7F9C-25E74677775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4F5FC"/>
            </a:gs>
            <a:gs pos="100000">
              <a:srgbClr val="4DE5F4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7C9B0E5D-9C65-0ED6-3B28-557731C121E0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ua"/>
              <a:buNone/>
              <a:defRPr sz="3500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7931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0BCF36B-E812-EDC8-1EB6-01769ADE955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A1CF0E-74E1-7FE0-DF6C-0F06781C2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7EAB08-C64D-8E23-1986-107CDA3E9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87404-5206-B5F2-4F14-B103DA800A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8A89F-EC43-49EF-A1CA-9CFF143E088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30/11/2023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9E267-7E05-AC68-4322-D4759ADF72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CF042-12BA-5CF9-A090-0F8260899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BDAB0-910C-4791-B1F8-B43E4BB5844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52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slide" Target="slide20.xml"/><Relationship Id="rId3" Type="http://schemas.openxmlformats.org/officeDocument/2006/relationships/audio" Target="../media/media2.mp3"/><Relationship Id="rId21" Type="http://schemas.openxmlformats.org/officeDocument/2006/relationships/image" Target="../media/image51.jp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slide" Target="slide19.xml"/><Relationship Id="rId2" Type="http://schemas.microsoft.com/office/2007/relationships/media" Target="../media/media2.mp3"/><Relationship Id="rId16" Type="http://schemas.openxmlformats.org/officeDocument/2006/relationships/slide" Target="slide18.xml"/><Relationship Id="rId20" Type="http://schemas.openxmlformats.org/officeDocument/2006/relationships/image" Target="../media/image50.png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2.xml"/><Relationship Id="rId15" Type="http://schemas.openxmlformats.org/officeDocument/2006/relationships/slide" Target="slide17.xml"/><Relationship Id="rId10" Type="http://schemas.openxmlformats.org/officeDocument/2006/relationships/image" Target="../media/image46.png"/><Relationship Id="rId19" Type="http://schemas.openxmlformats.org/officeDocument/2006/relationships/slide" Target="slide21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45.png"/><Relationship Id="rId1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15.xml"/><Relationship Id="rId18" Type="http://schemas.openxmlformats.org/officeDocument/2006/relationships/image" Target="../media/image58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44.png"/><Relationship Id="rId17" Type="http://schemas.openxmlformats.org/officeDocument/2006/relationships/image" Target="../media/image57.svg"/><Relationship Id="rId2" Type="http://schemas.microsoft.com/office/2007/relationships/media" Target="../media/media3.mp3"/><Relationship Id="rId16" Type="http://schemas.openxmlformats.org/officeDocument/2006/relationships/image" Target="../media/image56.png"/><Relationship Id="rId20" Type="http://schemas.openxmlformats.org/officeDocument/2006/relationships/image" Target="../media/image51.jpg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5.svg"/><Relationship Id="rId5" Type="http://schemas.openxmlformats.org/officeDocument/2006/relationships/audio" Target="../media/media4.mp3"/><Relationship Id="rId15" Type="http://schemas.openxmlformats.org/officeDocument/2006/relationships/image" Target="../media/image50.png"/><Relationship Id="rId10" Type="http://schemas.openxmlformats.org/officeDocument/2006/relationships/image" Target="../media/image54.png"/><Relationship Id="rId19" Type="http://schemas.openxmlformats.org/officeDocument/2006/relationships/image" Target="../media/image59.svg"/><Relationship Id="rId4" Type="http://schemas.microsoft.com/office/2007/relationships/media" Target="../media/media4.mp3"/><Relationship Id="rId9" Type="http://schemas.openxmlformats.org/officeDocument/2006/relationships/image" Target="../media/image53.svg"/><Relationship Id="rId1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0.png"/><Relationship Id="rId18" Type="http://schemas.openxmlformats.org/officeDocument/2006/relationships/slide" Target="slide15.xml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44.png"/><Relationship Id="rId17" Type="http://schemas.openxmlformats.org/officeDocument/2006/relationships/image" Target="../media/image59.svg"/><Relationship Id="rId2" Type="http://schemas.microsoft.com/office/2007/relationships/media" Target="../media/media3.mp3"/><Relationship Id="rId16" Type="http://schemas.openxmlformats.org/officeDocument/2006/relationships/image" Target="../media/image58.png"/><Relationship Id="rId20" Type="http://schemas.openxmlformats.org/officeDocument/2006/relationships/image" Target="../media/image51.jpg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5.svg"/><Relationship Id="rId5" Type="http://schemas.openxmlformats.org/officeDocument/2006/relationships/audio" Target="../media/media4.mp3"/><Relationship Id="rId15" Type="http://schemas.openxmlformats.org/officeDocument/2006/relationships/image" Target="../media/image57.svg"/><Relationship Id="rId10" Type="http://schemas.openxmlformats.org/officeDocument/2006/relationships/image" Target="../media/image54.png"/><Relationship Id="rId19" Type="http://schemas.openxmlformats.org/officeDocument/2006/relationships/image" Target="../media/image60.png"/><Relationship Id="rId4" Type="http://schemas.microsoft.com/office/2007/relationships/media" Target="../media/media4.mp3"/><Relationship Id="rId9" Type="http://schemas.openxmlformats.org/officeDocument/2006/relationships/image" Target="../media/image53.sv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0.png"/><Relationship Id="rId18" Type="http://schemas.openxmlformats.org/officeDocument/2006/relationships/slide" Target="slide15.xml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44.png"/><Relationship Id="rId17" Type="http://schemas.openxmlformats.org/officeDocument/2006/relationships/image" Target="../media/image59.svg"/><Relationship Id="rId2" Type="http://schemas.microsoft.com/office/2007/relationships/media" Target="../media/media3.mp3"/><Relationship Id="rId16" Type="http://schemas.openxmlformats.org/officeDocument/2006/relationships/image" Target="../media/image58.png"/><Relationship Id="rId20" Type="http://schemas.openxmlformats.org/officeDocument/2006/relationships/image" Target="../media/image51.jpg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5.svg"/><Relationship Id="rId5" Type="http://schemas.openxmlformats.org/officeDocument/2006/relationships/audio" Target="../media/media4.mp3"/><Relationship Id="rId15" Type="http://schemas.openxmlformats.org/officeDocument/2006/relationships/image" Target="../media/image57.svg"/><Relationship Id="rId10" Type="http://schemas.openxmlformats.org/officeDocument/2006/relationships/image" Target="../media/image54.png"/><Relationship Id="rId19" Type="http://schemas.openxmlformats.org/officeDocument/2006/relationships/image" Target="../media/image47.png"/><Relationship Id="rId4" Type="http://schemas.microsoft.com/office/2007/relationships/media" Target="../media/media4.mp3"/><Relationship Id="rId9" Type="http://schemas.openxmlformats.org/officeDocument/2006/relationships/image" Target="../media/image53.sv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0.png"/><Relationship Id="rId18" Type="http://schemas.openxmlformats.org/officeDocument/2006/relationships/slide" Target="slide15.xml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44.png"/><Relationship Id="rId17" Type="http://schemas.openxmlformats.org/officeDocument/2006/relationships/image" Target="../media/image59.svg"/><Relationship Id="rId2" Type="http://schemas.microsoft.com/office/2007/relationships/media" Target="../media/media3.mp3"/><Relationship Id="rId16" Type="http://schemas.openxmlformats.org/officeDocument/2006/relationships/image" Target="../media/image58.png"/><Relationship Id="rId20" Type="http://schemas.openxmlformats.org/officeDocument/2006/relationships/image" Target="../media/image51.jp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5.svg"/><Relationship Id="rId5" Type="http://schemas.openxmlformats.org/officeDocument/2006/relationships/audio" Target="../media/media4.mp3"/><Relationship Id="rId15" Type="http://schemas.openxmlformats.org/officeDocument/2006/relationships/image" Target="../media/image57.svg"/><Relationship Id="rId10" Type="http://schemas.openxmlformats.org/officeDocument/2006/relationships/image" Target="../media/image54.png"/><Relationship Id="rId19" Type="http://schemas.openxmlformats.org/officeDocument/2006/relationships/image" Target="../media/image48.png"/><Relationship Id="rId4" Type="http://schemas.microsoft.com/office/2007/relationships/media" Target="../media/media4.mp3"/><Relationship Id="rId9" Type="http://schemas.openxmlformats.org/officeDocument/2006/relationships/image" Target="../media/image53.sv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4.png"/><Relationship Id="rId4" Type="http://schemas.openxmlformats.org/officeDocument/2006/relationships/hyperlink" Target="https://hoc10.vn/doc-sach/khoa-hoc-4/1/393/15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0.png"/><Relationship Id="rId18" Type="http://schemas.openxmlformats.org/officeDocument/2006/relationships/slide" Target="slide15.xml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44.png"/><Relationship Id="rId17" Type="http://schemas.openxmlformats.org/officeDocument/2006/relationships/image" Target="../media/image59.svg"/><Relationship Id="rId2" Type="http://schemas.microsoft.com/office/2007/relationships/media" Target="../media/media3.mp3"/><Relationship Id="rId16" Type="http://schemas.openxmlformats.org/officeDocument/2006/relationships/image" Target="../media/image58.png"/><Relationship Id="rId20" Type="http://schemas.openxmlformats.org/officeDocument/2006/relationships/image" Target="../media/image51.jpg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55.svg"/><Relationship Id="rId5" Type="http://schemas.openxmlformats.org/officeDocument/2006/relationships/audio" Target="../media/media4.mp3"/><Relationship Id="rId15" Type="http://schemas.openxmlformats.org/officeDocument/2006/relationships/image" Target="../media/image57.svg"/><Relationship Id="rId10" Type="http://schemas.openxmlformats.org/officeDocument/2006/relationships/image" Target="../media/image54.png"/><Relationship Id="rId19" Type="http://schemas.openxmlformats.org/officeDocument/2006/relationships/image" Target="../media/image49.png"/><Relationship Id="rId4" Type="http://schemas.microsoft.com/office/2007/relationships/media" Target="../media/media4.mp3"/><Relationship Id="rId9" Type="http://schemas.openxmlformats.org/officeDocument/2006/relationships/image" Target="../media/image53.svg"/><Relationship Id="rId1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2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2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10" Type="http://schemas.openxmlformats.org/officeDocument/2006/relationships/image" Target="../media/image51.jpg"/><Relationship Id="rId4" Type="http://schemas.openxmlformats.org/officeDocument/2006/relationships/image" Target="../media/image53.svg"/><Relationship Id="rId9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4.png"/><Relationship Id="rId4" Type="http://schemas.openxmlformats.org/officeDocument/2006/relationships/hyperlink" Target="https://hoc10.vn/doc-sach/khoa-hoc-4/1/393/16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71.png"/><Relationship Id="rId5" Type="http://schemas.openxmlformats.org/officeDocument/2006/relationships/image" Target="../media/image5.png"/><Relationship Id="rId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7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microsoft.com/office/2007/relationships/hdphoto" Target="../media/hdphoto1.wdp"/><Relationship Id="rId5" Type="http://schemas.openxmlformats.org/officeDocument/2006/relationships/image" Target="../media/image74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hyperlink" Target="https://hoc10.vn/doc-sach/khoa-hoc-4/1/393/15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4.png"/><Relationship Id="rId4" Type="http://schemas.openxmlformats.org/officeDocument/2006/relationships/hyperlink" Target="https://hoc10.vn/doc-sach/khoa-hoc-4/1/393/16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048750" y="195308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Khoa học 4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530176" y="3144298"/>
            <a:ext cx="11131637" cy="1460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77">
              <a:lnSpc>
                <a:spcPct val="10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Bảo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vệ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nguồn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nước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cách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sạch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nước</a:t>
            </a:r>
            <a:endParaRPr lang="en-US" sz="5200" b="1" dirty="0">
              <a:solidFill>
                <a:srgbClr val="FF0000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 defTabSz="914377">
              <a:lnSpc>
                <a:spcPct val="100000"/>
              </a:lnSpc>
              <a:defRPr/>
            </a:pP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 2) </a:t>
            </a:r>
          </a:p>
        </p:txBody>
      </p:sp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AB9AF7D-4456-5252-6C52-89EDF4404272}"/>
              </a:ext>
            </a:extLst>
          </p:cNvPr>
          <p:cNvSpPr txBox="1">
            <a:spLocks/>
          </p:cNvSpPr>
          <p:nvPr/>
        </p:nvSpPr>
        <p:spPr>
          <a:xfrm>
            <a:off x="-521897" y="1784770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/>
              </a:rPr>
              <a:t> </a:t>
            </a:r>
            <a:r>
              <a:rPr lang="en-US" sz="5200" b="1" err="1">
                <a:solidFill>
                  <a:srgbClr val="002060"/>
                </a:solidFill>
                <a:latin typeface="UTM Avo" panose="02040603050506020204" pitchFamily="18"/>
              </a:rPr>
              <a:t>đề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/>
              </a:rPr>
              <a:t> 1: Chất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34;p62">
            <a:extLst>
              <a:ext uri="{FF2B5EF4-FFF2-40B4-BE49-F238E27FC236}">
                <a16:creationId xmlns:a16="http://schemas.microsoft.com/office/drawing/2014/main" id="{79C74560-4E26-9408-8C36-0836D18566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348"/>
          <a:stretch/>
        </p:blipFill>
        <p:spPr>
          <a:xfrm>
            <a:off x="7565214" y="744156"/>
            <a:ext cx="3964162" cy="964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44;p62">
            <a:extLst>
              <a:ext uri="{FF2B5EF4-FFF2-40B4-BE49-F238E27FC236}">
                <a16:creationId xmlns:a16="http://schemas.microsoft.com/office/drawing/2014/main" id="{3806F55C-064A-CC68-C70C-2511E18A4BF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59925" y="1033973"/>
            <a:ext cx="1945465" cy="8533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16A5B36-889E-4AC4-4310-08FAD4C579C4}"/>
              </a:ext>
            </a:extLst>
          </p:cNvPr>
          <p:cNvSpPr/>
          <p:nvPr/>
        </p:nvSpPr>
        <p:spPr>
          <a:xfrm>
            <a:off x="571973" y="1596264"/>
            <a:ext cx="4774754" cy="691132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1. Lọc nước bằng bông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28902-9CF6-9053-57B2-D2E657987913}"/>
              </a:ext>
            </a:extLst>
          </p:cNvPr>
          <p:cNvSpPr txBox="1"/>
          <p:nvPr/>
        </p:nvSpPr>
        <p:spPr>
          <a:xfrm>
            <a:off x="571973" y="2450944"/>
            <a:ext cx="25007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Chuẩn bị: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744848-DC16-06BB-6A6F-E9F058000D43}"/>
              </a:ext>
            </a:extLst>
          </p:cNvPr>
          <p:cNvGrpSpPr/>
          <p:nvPr/>
        </p:nvGrpSpPr>
        <p:grpSpPr>
          <a:xfrm>
            <a:off x="-69911" y="3117258"/>
            <a:ext cx="4774755" cy="3054715"/>
            <a:chOff x="185547" y="2489646"/>
            <a:chExt cx="3387119" cy="2293957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CDAF3753-2B89-7AE9-4BC1-3B033764DFAB}"/>
                </a:ext>
              </a:extLst>
            </p:cNvPr>
            <p:cNvSpPr/>
            <p:nvPr/>
          </p:nvSpPr>
          <p:spPr>
            <a:xfrm>
              <a:off x="1527760" y="2489646"/>
              <a:ext cx="702695" cy="1918624"/>
            </a:xfrm>
            <a:custGeom>
              <a:avLst/>
              <a:gdLst/>
              <a:ahLst/>
              <a:cxnLst/>
              <a:rect l="l" t="t" r="r" b="b"/>
              <a:pathLst>
                <a:path w="1507045" h="4114800">
                  <a:moveTo>
                    <a:pt x="0" y="0"/>
                  </a:moveTo>
                  <a:lnTo>
                    <a:pt x="1507046" y="0"/>
                  </a:lnTo>
                  <a:lnTo>
                    <a:pt x="150704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96B65A-F03E-CD9A-81F4-F29A52D5F131}"/>
                </a:ext>
              </a:extLst>
            </p:cNvPr>
            <p:cNvSpPr txBox="1"/>
            <p:nvPr/>
          </p:nvSpPr>
          <p:spPr>
            <a:xfrm>
              <a:off x="185547" y="4342295"/>
              <a:ext cx="3387119" cy="44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Chai thủy tinh không màu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72CB2E-5C9B-EC0C-193A-356601CCB33B}"/>
              </a:ext>
            </a:extLst>
          </p:cNvPr>
          <p:cNvGrpSpPr/>
          <p:nvPr/>
        </p:nvGrpSpPr>
        <p:grpSpPr>
          <a:xfrm>
            <a:off x="4502736" y="3117258"/>
            <a:ext cx="4060928" cy="3054715"/>
            <a:chOff x="3402947" y="2489646"/>
            <a:chExt cx="2880743" cy="2293957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F8308AC6-AE8F-0821-1B40-8DCA53D16BC4}"/>
                </a:ext>
              </a:extLst>
            </p:cNvPr>
            <p:cNvSpPr/>
            <p:nvPr/>
          </p:nvSpPr>
          <p:spPr>
            <a:xfrm>
              <a:off x="4408630" y="2489646"/>
              <a:ext cx="730281" cy="1993941"/>
            </a:xfrm>
            <a:custGeom>
              <a:avLst/>
              <a:gdLst/>
              <a:ahLst/>
              <a:cxnLst/>
              <a:rect l="l" t="t" r="r" b="b"/>
              <a:pathLst>
                <a:path w="1507045" h="4114800">
                  <a:moveTo>
                    <a:pt x="0" y="0"/>
                  </a:moveTo>
                  <a:lnTo>
                    <a:pt x="1507046" y="0"/>
                  </a:lnTo>
                  <a:lnTo>
                    <a:pt x="150704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53C9DE-7B3D-2E88-D71F-34584393E068}"/>
                </a:ext>
              </a:extLst>
            </p:cNvPr>
            <p:cNvSpPr txBox="1"/>
            <p:nvPr/>
          </p:nvSpPr>
          <p:spPr>
            <a:xfrm>
              <a:off x="3402947" y="4342295"/>
              <a:ext cx="2880743" cy="44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Chai đựng nước bẩn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4C08C7-109A-D85F-08DB-D809D8FD552C}"/>
              </a:ext>
            </a:extLst>
          </p:cNvPr>
          <p:cNvGrpSpPr/>
          <p:nvPr/>
        </p:nvGrpSpPr>
        <p:grpSpPr>
          <a:xfrm>
            <a:off x="7565214" y="2420724"/>
            <a:ext cx="3321151" cy="1858357"/>
            <a:chOff x="5369685" y="1219850"/>
            <a:chExt cx="2355960" cy="165819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71246D-957B-12C1-2FB2-98F18E421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685" y="1219850"/>
              <a:ext cx="1658191" cy="16581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868A84-99ED-9C0D-7C3E-E017AC144BB5}"/>
                </a:ext>
              </a:extLst>
            </p:cNvPr>
            <p:cNvSpPr txBox="1"/>
            <p:nvPr/>
          </p:nvSpPr>
          <p:spPr>
            <a:xfrm>
              <a:off x="6283690" y="2027346"/>
              <a:ext cx="1441955" cy="55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Phễu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93B48CD-EA3F-B2E5-5D15-65B8854EDEC0}"/>
              </a:ext>
            </a:extLst>
          </p:cNvPr>
          <p:cNvGrpSpPr/>
          <p:nvPr/>
        </p:nvGrpSpPr>
        <p:grpSpPr>
          <a:xfrm>
            <a:off x="9123093" y="4456985"/>
            <a:ext cx="2718170" cy="1804417"/>
            <a:chOff x="6705157" y="2989438"/>
            <a:chExt cx="1928217" cy="1610061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54D13E34-525F-F23C-C8A1-E5C9E758669E}"/>
                </a:ext>
              </a:extLst>
            </p:cNvPr>
            <p:cNvSpPr/>
            <p:nvPr/>
          </p:nvSpPr>
          <p:spPr>
            <a:xfrm>
              <a:off x="6705157" y="2989438"/>
              <a:ext cx="1928217" cy="1610061"/>
            </a:xfrm>
            <a:custGeom>
              <a:avLst/>
              <a:gdLst/>
              <a:ahLst/>
              <a:cxnLst/>
              <a:rect l="l" t="t" r="r" b="b"/>
              <a:pathLst>
                <a:path w="3098466" h="2587219">
                  <a:moveTo>
                    <a:pt x="0" y="0"/>
                  </a:moveTo>
                  <a:lnTo>
                    <a:pt x="3098466" y="0"/>
                  </a:lnTo>
                  <a:lnTo>
                    <a:pt x="3098466" y="2587219"/>
                  </a:lnTo>
                  <a:lnTo>
                    <a:pt x="0" y="25872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64BB29-0BA9-4096-8F67-59700FD8C914}"/>
                </a:ext>
              </a:extLst>
            </p:cNvPr>
            <p:cNvSpPr txBox="1"/>
            <p:nvPr/>
          </p:nvSpPr>
          <p:spPr>
            <a:xfrm>
              <a:off x="6868238" y="3131539"/>
              <a:ext cx="1441955" cy="554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Bông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59642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34;p62">
            <a:extLst>
              <a:ext uri="{FF2B5EF4-FFF2-40B4-BE49-F238E27FC236}">
                <a16:creationId xmlns:a16="http://schemas.microsoft.com/office/drawing/2014/main" id="{FE4B1FE9-3603-87E5-B039-C8D788AC02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-3348"/>
          <a:stretch/>
        </p:blipFill>
        <p:spPr>
          <a:xfrm>
            <a:off x="7814227" y="690340"/>
            <a:ext cx="4125929" cy="9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44;p62">
            <a:extLst>
              <a:ext uri="{FF2B5EF4-FFF2-40B4-BE49-F238E27FC236}">
                <a16:creationId xmlns:a16="http://schemas.microsoft.com/office/drawing/2014/main" id="{F5D35ABC-70E6-A3F8-1B33-168092B8F3A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67146" y="898555"/>
            <a:ext cx="2024854" cy="7984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51CE95-BEF9-330F-B766-9748CECA2103}"/>
              </a:ext>
            </a:extLst>
          </p:cNvPr>
          <p:cNvSpPr txBox="1"/>
          <p:nvPr/>
        </p:nvSpPr>
        <p:spPr>
          <a:xfrm>
            <a:off x="513458" y="2522119"/>
            <a:ext cx="416277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Cách tiến hành: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80968-C1F9-C886-EEEA-96D565BBFBC0}"/>
              </a:ext>
            </a:extLst>
          </p:cNvPr>
          <p:cNvSpPr/>
          <p:nvPr/>
        </p:nvSpPr>
        <p:spPr>
          <a:xfrm>
            <a:off x="391927" y="3115610"/>
            <a:ext cx="6708064" cy="317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Đặt phễu vào chai không chứa nước, lót bông vào phễu, sau đó rót từ từ 1/2 số nước đục vào phễu.</a:t>
            </a: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So sánh nước trước và sau khi lọc, cho biết nước nào trong hơn.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0FA39-D2D6-8C15-3474-78692CAA07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86" y="3429000"/>
            <a:ext cx="4885214" cy="32165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5F36C03-B269-3E22-567B-DB21730F5C15}"/>
              </a:ext>
            </a:extLst>
          </p:cNvPr>
          <p:cNvGrpSpPr/>
          <p:nvPr/>
        </p:nvGrpSpPr>
        <p:grpSpPr>
          <a:xfrm>
            <a:off x="5711627" y="1636176"/>
            <a:ext cx="3019790" cy="1550832"/>
            <a:chOff x="4299685" y="989944"/>
            <a:chExt cx="2058191" cy="1478882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id="{C5D3C585-FDA2-B41F-70EB-D5F4F2BE7AC9}"/>
                </a:ext>
              </a:extLst>
            </p:cNvPr>
            <p:cNvSpPr/>
            <p:nvPr/>
          </p:nvSpPr>
          <p:spPr>
            <a:xfrm>
              <a:off x="4303422" y="989944"/>
              <a:ext cx="2054454" cy="1478882"/>
            </a:xfrm>
            <a:prstGeom prst="wedgeEllipseCallout">
              <a:avLst>
                <a:gd name="adj1" fmla="val 39188"/>
                <a:gd name="adj2" fmla="val 55310"/>
              </a:avLst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B5BBBF-074C-ADB5-6C76-DC4BD183CAF8}"/>
                </a:ext>
              </a:extLst>
            </p:cNvPr>
            <p:cNvSpPr txBox="1"/>
            <p:nvPr/>
          </p:nvSpPr>
          <p:spPr>
            <a:xfrm>
              <a:off x="4299685" y="1221553"/>
              <a:ext cx="2054453" cy="1179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Nước sau khi lọc trong hơn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7A1A77B-0BB3-0D7F-B2B8-50F18597DE50}"/>
              </a:ext>
            </a:extLst>
          </p:cNvPr>
          <p:cNvSpPr/>
          <p:nvPr/>
        </p:nvSpPr>
        <p:spPr>
          <a:xfrm>
            <a:off x="639075" y="1634490"/>
            <a:ext cx="4664445" cy="646692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1. Lọc nước bằng bông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0447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28;p64">
            <a:extLst>
              <a:ext uri="{FF2B5EF4-FFF2-40B4-BE49-F238E27FC236}">
                <a16:creationId xmlns:a16="http://schemas.microsoft.com/office/drawing/2014/main" id="{04905C5A-00CC-598D-CD13-574E66FE823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071572" y="197300"/>
            <a:ext cx="2581233" cy="9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29;p64">
            <a:extLst>
              <a:ext uri="{FF2B5EF4-FFF2-40B4-BE49-F238E27FC236}">
                <a16:creationId xmlns:a16="http://schemas.microsoft.com/office/drawing/2014/main" id="{652F94DE-C431-2DDB-D4F8-5CD55EDFE41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0767" y="570331"/>
            <a:ext cx="2581233" cy="9973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91013CD-9D9F-5610-6E41-5EE233F01FBE}"/>
              </a:ext>
            </a:extLst>
          </p:cNvPr>
          <p:cNvSpPr/>
          <p:nvPr/>
        </p:nvSpPr>
        <p:spPr>
          <a:xfrm>
            <a:off x="596123" y="1649962"/>
            <a:ext cx="5336047" cy="602631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2. Lọc nước bằng phèn chua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0F9AAD-D27F-D516-2603-7B1509C72374}"/>
              </a:ext>
            </a:extLst>
          </p:cNvPr>
          <p:cNvSpPr txBox="1"/>
          <p:nvPr/>
        </p:nvSpPr>
        <p:spPr>
          <a:xfrm>
            <a:off x="675207" y="2540647"/>
            <a:ext cx="236527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Chuẩn bị:</a:t>
            </a:r>
            <a:endParaRPr kumimoji="0" lang="en-US" sz="2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290778-4641-50AC-C5C6-23CC8EC385BC}"/>
              </a:ext>
            </a:extLst>
          </p:cNvPr>
          <p:cNvGrpSpPr/>
          <p:nvPr/>
        </p:nvGrpSpPr>
        <p:grpSpPr>
          <a:xfrm>
            <a:off x="5544552" y="3710136"/>
            <a:ext cx="2094497" cy="2866365"/>
            <a:chOff x="4017699" y="2763627"/>
            <a:chExt cx="1570873" cy="21497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A6BB62-67A3-7384-EB4A-2F376BE69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699" y="2763627"/>
              <a:ext cx="1570873" cy="214977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6C8C22-93C5-2F9A-3772-B6C6C552C2A3}"/>
                </a:ext>
              </a:extLst>
            </p:cNvPr>
            <p:cNvSpPr txBox="1"/>
            <p:nvPr/>
          </p:nvSpPr>
          <p:spPr>
            <a:xfrm>
              <a:off x="4517121" y="4040372"/>
              <a:ext cx="572028" cy="3770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A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E62DCF1-9376-E7A7-0C9C-68CBA9998AC6}"/>
              </a:ext>
            </a:extLst>
          </p:cNvPr>
          <p:cNvGrpSpPr/>
          <p:nvPr/>
        </p:nvGrpSpPr>
        <p:grpSpPr>
          <a:xfrm>
            <a:off x="8550576" y="3760981"/>
            <a:ext cx="2094497" cy="2866365"/>
            <a:chOff x="4017699" y="2763627"/>
            <a:chExt cx="1570873" cy="21497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4A42DF3-B6A0-78DD-CCDD-A21B19FA9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699" y="2763627"/>
              <a:ext cx="1570873" cy="21497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4DC18B-E0CF-8424-C406-389F3129A051}"/>
                </a:ext>
              </a:extLst>
            </p:cNvPr>
            <p:cNvSpPr txBox="1"/>
            <p:nvPr/>
          </p:nvSpPr>
          <p:spPr>
            <a:xfrm>
              <a:off x="4517121" y="4040372"/>
              <a:ext cx="572028" cy="37707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B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933839-1047-038B-6252-7055EC2B3F7C}"/>
              </a:ext>
            </a:extLst>
          </p:cNvPr>
          <p:cNvGrpSpPr/>
          <p:nvPr/>
        </p:nvGrpSpPr>
        <p:grpSpPr>
          <a:xfrm>
            <a:off x="435695" y="3331467"/>
            <a:ext cx="3703258" cy="3111660"/>
            <a:chOff x="304634" y="2012881"/>
            <a:chExt cx="2777443" cy="21785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03F46C9-8315-7E32-423F-DF224458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3300" y="2012881"/>
              <a:ext cx="1760112" cy="176533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5C3C9BC-6B92-2357-251D-5B87CCFBC2E0}"/>
                </a:ext>
              </a:extLst>
            </p:cNvPr>
            <p:cNvSpPr/>
            <p:nvPr/>
          </p:nvSpPr>
          <p:spPr>
            <a:xfrm>
              <a:off x="304634" y="3857395"/>
              <a:ext cx="2777443" cy="3339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Xô đựng 5 lít nước đục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B96F84-3776-2CEC-1FF0-196BDE563875}"/>
              </a:ext>
            </a:extLst>
          </p:cNvPr>
          <p:cNvGrpSpPr/>
          <p:nvPr/>
        </p:nvGrpSpPr>
        <p:grpSpPr>
          <a:xfrm>
            <a:off x="4594028" y="1837477"/>
            <a:ext cx="2167668" cy="2229727"/>
            <a:chOff x="3470562" y="1176734"/>
            <a:chExt cx="1625751" cy="167229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B76B12-F207-AA66-0AB6-089581DF9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990619">
              <a:off x="3263853" y="1383443"/>
              <a:ext cx="1672295" cy="12588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6F700A-487E-1BC3-81FE-048A52BAF17B}"/>
                </a:ext>
              </a:extLst>
            </p:cNvPr>
            <p:cNvSpPr/>
            <p:nvPr/>
          </p:nvSpPr>
          <p:spPr>
            <a:xfrm>
              <a:off x="3672605" y="2163297"/>
              <a:ext cx="1423708" cy="3577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Que khuấy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8FD8A2-ADB1-29CA-6BBD-7C5FC117CDC7}"/>
              </a:ext>
            </a:extLst>
          </p:cNvPr>
          <p:cNvGrpSpPr/>
          <p:nvPr/>
        </p:nvGrpSpPr>
        <p:grpSpPr>
          <a:xfrm>
            <a:off x="7288729" y="1108710"/>
            <a:ext cx="3101141" cy="3266590"/>
            <a:chOff x="5392119" y="534118"/>
            <a:chExt cx="2517258" cy="251725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E3C9989-6EDA-A028-4863-4A4A8B1E8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2119" y="534118"/>
              <a:ext cx="2517258" cy="251725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63F9EC6-CDF8-978D-C75B-E38D771EA472}"/>
                </a:ext>
              </a:extLst>
            </p:cNvPr>
            <p:cNvSpPr/>
            <p:nvPr/>
          </p:nvSpPr>
          <p:spPr>
            <a:xfrm>
              <a:off x="5800675" y="1607333"/>
              <a:ext cx="1700145" cy="367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Phèn chua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28958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ODO DINO- Lọc nước bằng phèn chua- STEM - STEAM - Khoa học vui nhộn - Khoa học vu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" y="-3"/>
            <a:ext cx="8863173" cy="972620"/>
            <a:chOff x="1" y="-2"/>
            <a:chExt cx="6647380" cy="729465"/>
          </a:xfrm>
        </p:grpSpPr>
        <p:sp>
          <p:nvSpPr>
            <p:cNvPr id="3" name="Snip Single Corner Rectangle 2"/>
            <p:cNvSpPr/>
            <p:nvPr/>
          </p:nvSpPr>
          <p:spPr>
            <a:xfrm flipV="1">
              <a:off x="1" y="-2"/>
              <a:ext cx="6647380" cy="729465"/>
            </a:xfrm>
            <a:prstGeom prst="snip1Rect">
              <a:avLst>
                <a:gd name="adj" fmla="val 46245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5208" y="164387"/>
              <a:ext cx="6215865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  <a:sym typeface="Arial"/>
                </a:rPr>
                <a:t>Video hướng dẫn cách lọc nước bằng phèn chua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48C9840-1111-DA34-43A5-455A3B0BF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35" y="-171708"/>
            <a:ext cx="1447741" cy="16195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0074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28;p64">
            <a:extLst>
              <a:ext uri="{FF2B5EF4-FFF2-40B4-BE49-F238E27FC236}">
                <a16:creationId xmlns:a16="http://schemas.microsoft.com/office/drawing/2014/main" id="{E9297349-F5E0-C937-544C-FFAF70D88A0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004468" y="614462"/>
            <a:ext cx="2581233" cy="9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29;p64">
            <a:extLst>
              <a:ext uri="{FF2B5EF4-FFF2-40B4-BE49-F238E27FC236}">
                <a16:creationId xmlns:a16="http://schemas.microsoft.com/office/drawing/2014/main" id="{91ED808B-0265-96F1-9763-704490B780C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7289" y="614462"/>
            <a:ext cx="2407151" cy="8593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BE81065-A22D-DB45-967D-4D649C371E39}"/>
              </a:ext>
            </a:extLst>
          </p:cNvPr>
          <p:cNvSpPr/>
          <p:nvPr/>
        </p:nvSpPr>
        <p:spPr>
          <a:xfrm>
            <a:off x="549554" y="1611813"/>
            <a:ext cx="5783325" cy="717452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2. Lọc nước bằng phèn chua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55885-FEA3-80FF-2744-2A52CBA5AD45}"/>
              </a:ext>
            </a:extLst>
          </p:cNvPr>
          <p:cNvSpPr txBox="1"/>
          <p:nvPr/>
        </p:nvSpPr>
        <p:spPr>
          <a:xfrm>
            <a:off x="549555" y="2484026"/>
            <a:ext cx="385495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0" indent="-45718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Cách tiến hành:</a:t>
            </a:r>
            <a:endParaRPr kumimoji="0" lang="en-US" sz="26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5202DC-5596-DF30-03E5-D01BFE01E9E0}"/>
              </a:ext>
            </a:extLst>
          </p:cNvPr>
          <p:cNvSpPr/>
          <p:nvPr/>
        </p:nvSpPr>
        <p:spPr>
          <a:xfrm>
            <a:off x="624899" y="2936730"/>
            <a:ext cx="8005394" cy="369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Lấy nước đục trong xô vào cốc A. Đổ 1/4 lượng phèn chua đã chuẩn bị vào xô nước rồi khuấy đều. Sau khoảng 30 phút, lấy nước ở phần trên của xô nước vào cốc B.</a:t>
            </a:r>
          </a:p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So sánh nước ở cốc A và cốc B, cho biết nước ở cốc nào trong hơn.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11F4FD-BD0C-A9A4-C2D9-1D356DF46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443" y="3797751"/>
            <a:ext cx="2720291" cy="268866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4A227A8-7DA7-E6ED-0391-5C814152B43D}"/>
              </a:ext>
            </a:extLst>
          </p:cNvPr>
          <p:cNvGrpSpPr/>
          <p:nvPr/>
        </p:nvGrpSpPr>
        <p:grpSpPr>
          <a:xfrm>
            <a:off x="8195311" y="1280160"/>
            <a:ext cx="3447134" cy="2135293"/>
            <a:chOff x="6246688" y="974057"/>
            <a:chExt cx="2157572" cy="1430096"/>
          </a:xfrm>
          <a:solidFill>
            <a:schemeClr val="accent2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9" name="Oval Callout 8">
              <a:extLst>
                <a:ext uri="{FF2B5EF4-FFF2-40B4-BE49-F238E27FC236}">
                  <a16:creationId xmlns:a16="http://schemas.microsoft.com/office/drawing/2014/main" id="{6CB8D508-1D42-B15B-9328-197B9D577CC4}"/>
                </a:ext>
              </a:extLst>
            </p:cNvPr>
            <p:cNvSpPr/>
            <p:nvPr/>
          </p:nvSpPr>
          <p:spPr>
            <a:xfrm>
              <a:off x="6246688" y="974057"/>
              <a:ext cx="2157572" cy="1430096"/>
            </a:xfrm>
            <a:prstGeom prst="wedgeEllipseCallout">
              <a:avLst>
                <a:gd name="adj1" fmla="val -2976"/>
                <a:gd name="adj2" fmla="val 68995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840057-FA97-A331-5E8C-8886E45A7F1F}"/>
                </a:ext>
              </a:extLst>
            </p:cNvPr>
            <p:cNvSpPr txBox="1"/>
            <p:nvPr/>
          </p:nvSpPr>
          <p:spPr>
            <a:xfrm>
              <a:off x="6434798" y="1288887"/>
              <a:ext cx="1875092" cy="8281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Nước trong cốc B trong hơn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617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FFC1812-3178-2AAA-5F23-33F80BB765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0020" y="1254351"/>
            <a:ext cx="3170195" cy="17923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1B796D1-7DD0-9EC7-C0BE-382C5E432E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6853" y="2711513"/>
            <a:ext cx="2517867" cy="23410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D105E9E-011B-1143-8EDF-108907B806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029" y="5134863"/>
            <a:ext cx="3639627" cy="128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B6B3640-37C2-074B-4203-DD562CD98D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8520" y="1849084"/>
            <a:ext cx="2609315" cy="195698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4956C7B-D45C-E571-E647-2041252B47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3606" y="4409217"/>
            <a:ext cx="2606041" cy="2194560"/>
          </a:xfrm>
          <a:prstGeom prst="rect">
            <a:avLst/>
          </a:prstGeom>
        </p:spPr>
      </p:pic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0B53AA9F-A34D-02C7-F88D-12C46B094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9501" y="1240100"/>
            <a:ext cx="3170195" cy="1792379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  <a:extLst>
              <a:ext uri="{FF2B5EF4-FFF2-40B4-BE49-F238E27FC236}">
                <a16:creationId xmlns:a16="http://schemas.microsoft.com/office/drawing/2014/main" id="{899946B5-B99B-E736-0F9C-872772087F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51203" y="2708245"/>
            <a:ext cx="2517867" cy="2341067"/>
          </a:xfrm>
          <a:prstGeom prst="rect">
            <a:avLst/>
          </a:prstGeom>
        </p:spPr>
      </p:pic>
      <p:pic>
        <p:nvPicPr>
          <p:cNvPr id="35" name="Picture 34">
            <a:hlinkClick r:id="rId16" action="ppaction://hlinksldjump"/>
            <a:extLst>
              <a:ext uri="{FF2B5EF4-FFF2-40B4-BE49-F238E27FC236}">
                <a16:creationId xmlns:a16="http://schemas.microsoft.com/office/drawing/2014/main" id="{5966D8C7-3CA1-232F-765E-892C33F4C6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4029" y="5140773"/>
            <a:ext cx="3639627" cy="1286367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  <a:extLst>
              <a:ext uri="{FF2B5EF4-FFF2-40B4-BE49-F238E27FC236}">
                <a16:creationId xmlns:a16="http://schemas.microsoft.com/office/drawing/2014/main" id="{EC5AEA10-1F9B-5C20-DF43-85ABCE47FF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0433" y="1849084"/>
            <a:ext cx="2609315" cy="1956987"/>
          </a:xfrm>
          <a:prstGeom prst="rect">
            <a:avLst/>
          </a:prstGeom>
        </p:spPr>
      </p:pic>
      <p:pic>
        <p:nvPicPr>
          <p:cNvPr id="37" name="Picture 36">
            <a:hlinkClick r:id="rId18" action="ppaction://hlinksldjump"/>
            <a:extLst>
              <a:ext uri="{FF2B5EF4-FFF2-40B4-BE49-F238E27FC236}">
                <a16:creationId xmlns:a16="http://schemas.microsoft.com/office/drawing/2014/main" id="{E9821E47-1944-7624-93F1-178EC3E8B4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3237" y="4410165"/>
            <a:ext cx="2606041" cy="2194560"/>
          </a:xfrm>
          <a:prstGeom prst="rect">
            <a:avLst/>
          </a:prstGeom>
        </p:spPr>
      </p:pic>
      <p:sp>
        <p:nvSpPr>
          <p:cNvPr id="53" name="Multiplication Sign 52">
            <a:hlinkClick r:id="rId19" action="ppaction://hlinksldjump"/>
            <a:extLst>
              <a:ext uri="{FF2B5EF4-FFF2-40B4-BE49-F238E27FC236}">
                <a16:creationId xmlns:a16="http://schemas.microsoft.com/office/drawing/2014/main" id="{89760FC0-D4F6-4383-0D25-D7AFD4BFBA0C}"/>
              </a:ext>
            </a:extLst>
          </p:cNvPr>
          <p:cNvSpPr/>
          <p:nvPr/>
        </p:nvSpPr>
        <p:spPr>
          <a:xfrm>
            <a:off x="11295393" y="-23091"/>
            <a:ext cx="914400" cy="914400"/>
          </a:xfrm>
          <a:prstGeom prst="mathMultiply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4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F7EE75B-6E3F-4682-4FB2-8BFE38D825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622548" y="475007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035259-7A0D-EDA3-C98E-12E6740FEE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34F14F-5123-80D7-5D6C-5FB8F0C62C06}"/>
              </a:ext>
            </a:extLst>
          </p:cNvPr>
          <p:cNvSpPr txBox="1"/>
          <p:nvPr/>
        </p:nvSpPr>
        <p:spPr>
          <a:xfrm>
            <a:off x="2031972" y="1279458"/>
            <a:ext cx="8128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tx1"/>
                </a:solidFill>
                <a:latin typeface="UTM Avo" panose="02040603050506020204" pitchFamily="18"/>
              </a:rPr>
              <a:t>GIẢI CỨU ĐẠI DƯƠNG</a:t>
            </a:r>
            <a:endParaRPr lang="vi-VN" sz="4400" b="1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430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515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3027955"/>
            <a:ext cx="12191999" cy="38556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2370796-D992-0FFA-5F3B-2563ACB6BE71}"/>
              </a:ext>
            </a:extLst>
          </p:cNvPr>
          <p:cNvSpPr/>
          <p:nvPr/>
        </p:nvSpPr>
        <p:spPr>
          <a:xfrm>
            <a:off x="3250613" y="812117"/>
            <a:ext cx="8189973" cy="1636404"/>
          </a:xfrm>
          <a:prstGeom prst="wedgeRoundRectCallout">
            <a:avLst>
              <a:gd name="adj1" fmla="val -59545"/>
              <a:gd name="adj2" fmla="val -8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1: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Dấu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hiệu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nào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đây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chứng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tỏ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nguồn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 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 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ô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nhiễm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24" name="Picture 23">
            <a:hlinkClick r:id="rId13" action="ppaction://hlinksldjump"/>
            <a:extLst>
              <a:ext uri="{FF2B5EF4-FFF2-40B4-BE49-F238E27FC236}">
                <a16:creationId xmlns:a16="http://schemas.microsoft.com/office/drawing/2014/main" id="{1605554D-2106-3DA7-3B94-CEE3588A12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188" y="1109511"/>
            <a:ext cx="3170195" cy="1792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724657" y="4794363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chứa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tan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hại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sức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khỏe</a:t>
            </a:r>
            <a:endParaRPr kumimoji="0" lang="vi-VN" sz="2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689427" y="2854152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màu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mùi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hôi</a:t>
            </a:r>
            <a:endParaRPr kumimoji="0" lang="vi-VN" sz="2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377126" y="2823875"/>
            <a:ext cx="5292565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bẩn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màu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đục</a:t>
            </a:r>
            <a:endParaRPr kumimoji="0" lang="vi-VN" sz="26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44627" y="4794363"/>
            <a:ext cx="5225065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chứa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vi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gây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bệnh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quá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mức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phép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695031" y="-1551091"/>
            <a:ext cx="542908" cy="54290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261411" y="5574932"/>
            <a:ext cx="950267" cy="82711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935688" y="3767971"/>
            <a:ext cx="947009" cy="843699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105516" y="5899191"/>
            <a:ext cx="947009" cy="843699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64669" y="3760975"/>
            <a:ext cx="947009" cy="843699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64182" y="-1551091"/>
            <a:ext cx="542908" cy="5429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FA3FB3-AF69-031B-F6EA-60E5E2B22B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738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3027955"/>
            <a:ext cx="12191999" cy="38556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2370796-D992-0FFA-5F3B-2563ACB6BE71}"/>
              </a:ext>
            </a:extLst>
          </p:cNvPr>
          <p:cNvSpPr/>
          <p:nvPr/>
        </p:nvSpPr>
        <p:spPr>
          <a:xfrm>
            <a:off x="3306568" y="614223"/>
            <a:ext cx="8189973" cy="1636404"/>
          </a:xfrm>
          <a:prstGeom prst="wedgeRoundRectCallout">
            <a:avLst>
              <a:gd name="adj1" fmla="val -59545"/>
              <a:gd name="adj2" fmla="val -8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2: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nào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đây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tiết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kiệm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6434151" y="4814039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lấy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dư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so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nhu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cầu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sử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dụng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724657" y="4822880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khóa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vòi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đang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rửa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bát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đánh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răng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444629" y="2847651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Sử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dụng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bồn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tắm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thay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vì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dùng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vòi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hoa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sen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731879" y="2846563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giặt quần áo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thể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dùng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tưới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rau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5031" y="-1551091"/>
            <a:ext cx="542908" cy="54290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039653" y="5729072"/>
            <a:ext cx="950267" cy="82711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039653" y="3856639"/>
            <a:ext cx="947009" cy="843699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373114" y="3900949"/>
            <a:ext cx="947009" cy="843699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373113" y="5798818"/>
            <a:ext cx="947009" cy="843699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4182" y="-1551091"/>
            <a:ext cx="542908" cy="542908"/>
          </a:xfrm>
          <a:prstGeom prst="rect">
            <a:avLst/>
          </a:prstGeom>
        </p:spPr>
      </p:pic>
      <p:pic>
        <p:nvPicPr>
          <p:cNvPr id="2" name="Picture 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633" y="553501"/>
            <a:ext cx="2297547" cy="2134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0F2A3-8C0B-E8F1-375A-3421893CE01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117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3027955"/>
            <a:ext cx="12191999" cy="38556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2370796-D992-0FFA-5F3B-2563ACB6BE71}"/>
              </a:ext>
            </a:extLst>
          </p:cNvPr>
          <p:cNvSpPr/>
          <p:nvPr/>
        </p:nvSpPr>
        <p:spPr>
          <a:xfrm>
            <a:off x="3250614" y="561895"/>
            <a:ext cx="8189973" cy="1636404"/>
          </a:xfrm>
          <a:prstGeom prst="wedgeRoundRectCallout">
            <a:avLst>
              <a:gd name="adj1" fmla="val -59545"/>
              <a:gd name="adj2" fmla="val -8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3: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nào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đây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thể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dùng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sạch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?</a:t>
            </a:r>
          </a:p>
        </p:txBody>
      </p:sp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6434149" y="2753240"/>
            <a:ext cx="4539348" cy="10450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 </a:t>
            </a: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Hòa tan muối ăn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   vào nước</a:t>
            </a: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276196" y="4803092"/>
            <a:ext cx="4539349" cy="10450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B. </a:t>
            </a: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Khử trùng</a:t>
            </a: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1237221" y="2750052"/>
            <a:ext cx="4539348" cy="10450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. </a:t>
            </a: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Lọc</a:t>
            </a: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44628" y="4794363"/>
            <a:ext cx="4539348" cy="10450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D. </a:t>
            </a:r>
            <a:r>
              <a:rPr kumimoji="0" lang="vi-VN" sz="27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Đun sôi</a:t>
            </a: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5031" y="-1551091"/>
            <a:ext cx="542908" cy="54290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23230" y="2984865"/>
            <a:ext cx="950267" cy="82711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812301" y="2928655"/>
            <a:ext cx="945551" cy="842400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038425" y="4963236"/>
            <a:ext cx="945551" cy="842400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868536" y="4955769"/>
            <a:ext cx="947009" cy="843699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4182" y="-1551091"/>
            <a:ext cx="542908" cy="542908"/>
          </a:xfrm>
          <a:prstGeom prst="rect">
            <a:avLst/>
          </a:prstGeom>
        </p:spPr>
      </p:pic>
      <p:pic>
        <p:nvPicPr>
          <p:cNvPr id="21" name="Picture 20">
            <a:hlinkClick r:id="rId18" action="ppaction://hlinksldjump"/>
            <a:extLst>
              <a:ext uri="{FF2B5EF4-FFF2-40B4-BE49-F238E27FC236}">
                <a16:creationId xmlns:a16="http://schemas.microsoft.com/office/drawing/2014/main" id="{CACC1113-A432-EF81-7C8F-94F04724E3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009" y="1303254"/>
            <a:ext cx="2969499" cy="10495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C61238-C110-66DD-FDAB-B0E501055E9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62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3027955"/>
            <a:ext cx="12191999" cy="38556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2370796-D992-0FFA-5F3B-2563ACB6BE71}"/>
              </a:ext>
            </a:extLst>
          </p:cNvPr>
          <p:cNvSpPr/>
          <p:nvPr/>
        </p:nvSpPr>
        <p:spPr>
          <a:xfrm>
            <a:off x="3250614" y="561895"/>
            <a:ext cx="8189973" cy="1636404"/>
          </a:xfrm>
          <a:prstGeom prst="wedgeRoundRectCallout">
            <a:avLst>
              <a:gd name="adj1" fmla="val -59545"/>
              <a:gd name="adj2" fmla="val -8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Câu 4: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pháp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lọc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dùng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?</a:t>
            </a:r>
          </a:p>
        </p:txBody>
      </p:sp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724657" y="2876168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sạch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chứa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tan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724657" y="4822880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sạch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chứa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vi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khuẩn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như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bể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bơi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444629" y="2847651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sạch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chứa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ít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vi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khuẩn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như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nước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máy</a:t>
            </a:r>
            <a:endParaRPr kumimoji="0" lang="en-US" sz="2667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44628" y="4794363"/>
            <a:ext cx="505191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D. </a:t>
            </a:r>
            <a:r>
              <a:rPr kumimoji="0" lang="vi-VN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Tât cả đáp án trên</a:t>
            </a: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5031" y="-1551091"/>
            <a:ext cx="542908" cy="54290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19228" y="3673703"/>
            <a:ext cx="950267" cy="82711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797330" y="3775646"/>
            <a:ext cx="947009" cy="843699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795795" y="5678864"/>
            <a:ext cx="947009" cy="843699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022486" y="5678864"/>
            <a:ext cx="947009" cy="843699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4182" y="-1551091"/>
            <a:ext cx="542908" cy="542908"/>
          </a:xfrm>
          <a:prstGeom prst="rect">
            <a:avLst/>
          </a:prstGeom>
        </p:spPr>
      </p:pic>
      <p:pic>
        <p:nvPicPr>
          <p:cNvPr id="21" name="Picture 20">
            <a:hlinkClick r:id="rId18" action="ppaction://hlinksldjump"/>
            <a:extLst>
              <a:ext uri="{FF2B5EF4-FFF2-40B4-BE49-F238E27FC236}">
                <a16:creationId xmlns:a16="http://schemas.microsoft.com/office/drawing/2014/main" id="{B0CFC392-C857-6ED3-7153-B50BDA93F7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0649" y="766093"/>
            <a:ext cx="2609315" cy="19569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A86706-922F-B112-BC3E-62719BD28B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817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2ECD5E8-016F-6856-4551-50AF3133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485136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3027955"/>
            <a:ext cx="12191999" cy="38556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E2370796-D992-0FFA-5F3B-2563ACB6BE71}"/>
              </a:ext>
            </a:extLst>
          </p:cNvPr>
          <p:cNvSpPr/>
          <p:nvPr/>
        </p:nvSpPr>
        <p:spPr>
          <a:xfrm>
            <a:off x="3250614" y="512530"/>
            <a:ext cx="8189973" cy="1914425"/>
          </a:xfrm>
          <a:prstGeom prst="wedgeRoundRectCallout">
            <a:avLst>
              <a:gd name="adj1" fmla="val -59545"/>
              <a:gd name="adj2" fmla="val -836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vi-VN" sz="2667" b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Câu 5: </a:t>
            </a: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Bể nước sinh hoạt nhà Minh bắt đầu xuất hiện vẩn đục lơ lửng. Em hãy đưa ra gợi ý giúp Minh xử lý những vẩn đục đó.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1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1282685" y="2876168"/>
            <a:ext cx="4493883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A. </a:t>
            </a:r>
            <a:r>
              <a:rPr kumimoji="0" lang="vi-VN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Lọc nước bằng phèn chua</a:t>
            </a:r>
          </a:p>
        </p:txBody>
      </p:sp>
      <p:sp>
        <p:nvSpPr>
          <p:cNvPr id="12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1282687" y="4822880"/>
            <a:ext cx="4493882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B. </a:t>
            </a:r>
            <a:r>
              <a:rPr kumimoji="0" lang="vi-VN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Thả cá vàng</a:t>
            </a:r>
          </a:p>
        </p:txBody>
      </p:sp>
      <p:sp>
        <p:nvSpPr>
          <p:cNvPr id="13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6444629" y="2847651"/>
            <a:ext cx="4493881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C. </a:t>
            </a: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Đổ toàn bộ nước trong bể đi và thay bằng nước mới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6444628" y="4794363"/>
            <a:ext cx="4493881" cy="14816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 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Đổ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hóa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tẩy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rửa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vào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bể</a:t>
            </a:r>
            <a:endParaRPr kumimoji="0" lang="vi-VN" sz="2667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95031" y="-1551091"/>
            <a:ext cx="542908" cy="54290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977912" y="3588460"/>
            <a:ext cx="950267" cy="827115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493578" y="3783251"/>
            <a:ext cx="947009" cy="843699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468090" y="5554808"/>
            <a:ext cx="947009" cy="843699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77912" y="5604310"/>
            <a:ext cx="947009" cy="843699"/>
          </a:xfrm>
          <a:prstGeom prst="rect">
            <a:avLst/>
          </a:prstGeom>
        </p:spPr>
      </p:pic>
      <p:pic>
        <p:nvPicPr>
          <p:cNvPr id="20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64182" y="-1551091"/>
            <a:ext cx="542908" cy="542908"/>
          </a:xfrm>
          <a:prstGeom prst="rect">
            <a:avLst/>
          </a:prstGeom>
        </p:spPr>
      </p:pic>
      <p:pic>
        <p:nvPicPr>
          <p:cNvPr id="21" name="Picture 20">
            <a:hlinkClick r:id="rId18" action="ppaction://hlinksldjump"/>
            <a:extLst>
              <a:ext uri="{FF2B5EF4-FFF2-40B4-BE49-F238E27FC236}">
                <a16:creationId xmlns:a16="http://schemas.microsoft.com/office/drawing/2014/main" id="{C06A80EB-68B4-B4BE-A6AF-CDA017A31D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2606" y="848223"/>
            <a:ext cx="2177300" cy="18335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B89011-65F5-8A6B-82D0-69C34F4BDBD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069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3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1FC4570-B95A-C512-046D-CAFE57FDA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" y="3027955"/>
            <a:ext cx="12191999" cy="385562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668D0A84-9BBC-C5FE-2C4A-3405BE90F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434109"/>
            <a:ext cx="12192000" cy="6422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67364-F972-7139-ABE2-6BA536B709B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640695" y="2"/>
            <a:ext cx="3205924" cy="756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B8966A-44F1-EF1A-80BE-379C70A20B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69167" y="2"/>
            <a:ext cx="3205924" cy="756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07625C-B046-643C-F5D6-2A934C9050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606" y="1868"/>
            <a:ext cx="1044615" cy="5001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1F0E02-90F5-4F29-759C-D5822C8B4D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25078" y="127933"/>
            <a:ext cx="1044615" cy="500139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1C3D85A-9998-94DC-EA07-39DEFEBBB521}"/>
              </a:ext>
            </a:extLst>
          </p:cNvPr>
          <p:cNvSpPr/>
          <p:nvPr/>
        </p:nvSpPr>
        <p:spPr>
          <a:xfrm>
            <a:off x="4489585" y="1748933"/>
            <a:ext cx="7443335" cy="3881615"/>
          </a:xfrm>
          <a:prstGeom prst="wedgeRoundRectCallout">
            <a:avLst>
              <a:gd name="adj1" fmla="val -56993"/>
              <a:gd name="adj2" fmla="val 913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Arial"/>
              </a:rPr>
              <a:t>Cảm ơn các bạn đã giúp chúng mình. Vua biển cả sẽ tặng bạn viên ngọc trai tuyệt đẹp này!</a:t>
            </a:r>
            <a:endParaRPr kumimoji="0" lang="vi-VN" sz="4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99BBEF25-28C2-3F29-A9D5-9C8AEAC823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623" y="1876870"/>
            <a:ext cx="5250144" cy="4114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9C5219-9988-549B-9898-6E8B181F4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8395"/>
            <a:ext cx="914400" cy="10208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107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C7A4EE3B-3F91-5AF6-E38D-EA9DA6946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02489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4F77E38-29A6-AA7C-E3BE-94204949203B}"/>
              </a:ext>
            </a:extLst>
          </p:cNvPr>
          <p:cNvSpPr/>
          <p:nvPr/>
        </p:nvSpPr>
        <p:spPr>
          <a:xfrm>
            <a:off x="1154568" y="1685180"/>
            <a:ext cx="2149644" cy="780835"/>
          </a:xfrm>
          <a:prstGeom prst="roundRect">
            <a:avLst/>
          </a:prstGeom>
          <a:ln w="28575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Liên hệ</a:t>
            </a:r>
            <a:endParaRPr kumimoji="0" lang="en-US" sz="2933" b="1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0E4B06CD-5990-05CD-A1F2-8E9FFDD8AD97}"/>
              </a:ext>
            </a:extLst>
          </p:cNvPr>
          <p:cNvSpPr/>
          <p:nvPr/>
        </p:nvSpPr>
        <p:spPr>
          <a:xfrm>
            <a:off x="4539627" y="1539165"/>
            <a:ext cx="6787503" cy="3779670"/>
          </a:xfrm>
          <a:prstGeom prst="wedgeEllipseCallout">
            <a:avLst>
              <a:gd name="adj1" fmla="val -51775"/>
              <a:gd name="adj2" fmla="val 44829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sym typeface="Arial"/>
              </a:rPr>
              <a:t>Gia đình và địa phương em đã dùng những cách làm sạch nước nào? Nhận xét những cách làm sạch nước đó.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7A46D-8AF7-84EF-390F-C9D179FB9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14" y="3568602"/>
            <a:ext cx="2877561" cy="29263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648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48D235-EFA5-ABFE-A005-CDFE7D085C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157061"/>
              </p:ext>
            </p:extLst>
          </p:nvPr>
        </p:nvGraphicFramePr>
        <p:xfrm>
          <a:off x="765544" y="1847698"/>
          <a:ext cx="10660911" cy="4833537"/>
        </p:xfrm>
        <a:graphic>
          <a:graphicData uri="http://schemas.openxmlformats.org/drawingml/2006/table">
            <a:tbl>
              <a:tblPr firstRow="1" firstCol="1" bandRow="1"/>
              <a:tblGrid>
                <a:gridCol w="2320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68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50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700" i="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Ưu</a:t>
                      </a:r>
                      <a:r>
                        <a:rPr lang="en-US" sz="27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700" b="1" i="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Nhược</a:t>
                      </a:r>
                      <a:r>
                        <a:rPr lang="en-US" sz="2700" b="1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b="1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700" b="1" i="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536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máy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lọc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700" i="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nấu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uống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được</a:t>
                      </a:r>
                      <a:endParaRPr lang="en-US" sz="2700" i="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Tốn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kém</a:t>
                      </a:r>
                      <a:endParaRPr lang="en-US" sz="2700" i="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30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Phèn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chua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clorua</a:t>
                      </a:r>
                      <a:endParaRPr lang="en-US" sz="2700" i="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tưới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</a:t>
                      </a:r>
                      <a:endParaRPr lang="en-US" sz="2700" i="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mùi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hàm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lượng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2700" i="0" dirty="0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700" i="0" dirty="0" err="1">
                          <a:solidFill>
                            <a:srgbClr val="000000"/>
                          </a:solidFill>
                          <a:effectLst/>
                          <a:latin typeface="UTM Avo" panose="02040603050506020204" pitchFamily="18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độc</a:t>
                      </a:r>
                      <a:endParaRPr lang="en-US" sz="2700" i="0" dirty="0">
                        <a:effectLst/>
                        <a:latin typeface="UTM Avo" panose="02040603050506020204" pitchFamily="18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69A6BA5C-6A91-A754-564B-439CC1858044}"/>
              </a:ext>
            </a:extLst>
          </p:cNvPr>
          <p:cNvGrpSpPr/>
          <p:nvPr/>
        </p:nvGrpSpPr>
        <p:grpSpPr>
          <a:xfrm>
            <a:off x="438550" y="1463041"/>
            <a:ext cx="2590400" cy="1543050"/>
            <a:chOff x="2369698" y="3459197"/>
            <a:chExt cx="1915223" cy="14997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A7AD06-3A40-FF30-C714-D5D0FA033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69698" y="3459197"/>
              <a:ext cx="1915223" cy="14997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5DDBD40-FC2F-C4D2-5A61-F038E2F3E998}"/>
                </a:ext>
              </a:extLst>
            </p:cNvPr>
            <p:cNvSpPr txBox="1"/>
            <p:nvPr/>
          </p:nvSpPr>
          <p:spPr>
            <a:xfrm>
              <a:off x="2530549" y="3821830"/>
              <a:ext cx="1169581" cy="568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Gợi ý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59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trống có icon">
            <a:extLst>
              <a:ext uri="{FF2B5EF4-FFF2-40B4-BE49-F238E27FC236}">
                <a16:creationId xmlns:a16="http://schemas.microsoft.com/office/drawing/2014/main" id="{C1C26C74-13C3-F0CD-C1AD-ADBEF0DCE7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oogle Shape;926;p61">
            <a:extLst>
              <a:ext uri="{FF2B5EF4-FFF2-40B4-BE49-F238E27FC236}">
                <a16:creationId xmlns:a16="http://schemas.microsoft.com/office/drawing/2014/main" id="{F02AE1EF-EE53-72E8-82EE-7D6FD1F3205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155" y="680580"/>
            <a:ext cx="1178639" cy="5770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E921CD-5087-E8FC-0BE6-48C2E46AA597}"/>
              </a:ext>
            </a:extLst>
          </p:cNvPr>
          <p:cNvSpPr/>
          <p:nvPr/>
        </p:nvSpPr>
        <p:spPr>
          <a:xfrm>
            <a:off x="1085064" y="1845081"/>
            <a:ext cx="8571429" cy="2989810"/>
          </a:xfrm>
          <a:prstGeom prst="roundRect">
            <a:avLst>
              <a:gd name="adj" fmla="val 10985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658;p47">
            <a:extLst>
              <a:ext uri="{FF2B5EF4-FFF2-40B4-BE49-F238E27FC236}">
                <a16:creationId xmlns:a16="http://schemas.microsoft.com/office/drawing/2014/main" id="{0D6E8688-371D-49BD-5304-02902303878D}"/>
              </a:ext>
            </a:extLst>
          </p:cNvPr>
          <p:cNvSpPr txBox="1">
            <a:spLocks/>
          </p:cNvSpPr>
          <p:nvPr/>
        </p:nvSpPr>
        <p:spPr>
          <a:xfrm>
            <a:off x="1085064" y="1081158"/>
            <a:ext cx="6239821" cy="55688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267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TỔNG KẾT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26FCFE-FD9C-7D7A-60B5-FD68FF72AC4D}"/>
              </a:ext>
            </a:extLst>
          </p:cNvPr>
          <p:cNvSpPr/>
          <p:nvPr/>
        </p:nvSpPr>
        <p:spPr>
          <a:xfrm>
            <a:off x="1157454" y="2310347"/>
            <a:ext cx="8266532" cy="185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Một số cách làm sạch nước như: sử dụng các thiết bị lọc nước sử dụng cát, sỏi, than hoạt tính; sử dụng phèn chua, viên lọc nước...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F3FBE-AEB0-1AA6-B97F-C400E147A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55" y="4377691"/>
            <a:ext cx="2440632" cy="242110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Google Shape;921;p61">
            <a:extLst>
              <a:ext uri="{FF2B5EF4-FFF2-40B4-BE49-F238E27FC236}">
                <a16:creationId xmlns:a16="http://schemas.microsoft.com/office/drawing/2014/main" id="{8D9EC5A8-ACE8-1E6D-8BAA-927151B908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3984"/>
          <a:stretch/>
        </p:blipFill>
        <p:spPr>
          <a:xfrm flipH="1">
            <a:off x="9361040" y="572344"/>
            <a:ext cx="2496724" cy="137060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9225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 trống">
            <a:extLst>
              <a:ext uri="{FF2B5EF4-FFF2-40B4-BE49-F238E27FC236}">
                <a16:creationId xmlns:a16="http://schemas.microsoft.com/office/drawing/2014/main" id="{4CEAB28A-B081-8240-4358-1D508C7040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463;p43">
            <a:extLst>
              <a:ext uri="{FF2B5EF4-FFF2-40B4-BE49-F238E27FC236}">
                <a16:creationId xmlns:a16="http://schemas.microsoft.com/office/drawing/2014/main" id="{D1928F04-0D6E-59CD-AD24-CB35EFD33719}"/>
              </a:ext>
            </a:extLst>
          </p:cNvPr>
          <p:cNvSpPr txBox="1">
            <a:spLocks/>
          </p:cNvSpPr>
          <p:nvPr/>
        </p:nvSpPr>
        <p:spPr>
          <a:xfrm>
            <a:off x="1659719" y="2119308"/>
            <a:ext cx="3340800" cy="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4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Google Shape;464;p43">
            <a:extLst>
              <a:ext uri="{FF2B5EF4-FFF2-40B4-BE49-F238E27FC236}">
                <a16:creationId xmlns:a16="http://schemas.microsoft.com/office/drawing/2014/main" id="{B036A3E1-F23A-C034-1D1D-362B9C6458BD}"/>
              </a:ext>
            </a:extLst>
          </p:cNvPr>
          <p:cNvSpPr txBox="1">
            <a:spLocks/>
          </p:cNvSpPr>
          <p:nvPr/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4267" b="1" dirty="0">
                <a:solidFill>
                  <a:srgbClr val="C00000"/>
                </a:solidFill>
                <a:latin typeface="UTM Avo" panose="02040603050506020204" pitchFamily="18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Google Shape;465;p43">
            <a:extLst>
              <a:ext uri="{FF2B5EF4-FFF2-40B4-BE49-F238E27FC236}">
                <a16:creationId xmlns:a16="http://schemas.microsoft.com/office/drawing/2014/main" id="{F5D2C745-5D1E-961A-6D0D-D3B9426A3DE1}"/>
              </a:ext>
            </a:extLst>
          </p:cNvPr>
          <p:cNvSpPr txBox="1">
            <a:spLocks/>
          </p:cNvSpPr>
          <p:nvPr/>
        </p:nvSpPr>
        <p:spPr>
          <a:xfrm>
            <a:off x="7792423" y="2879092"/>
            <a:ext cx="3340800" cy="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4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779BBB-C74E-63AF-E2C5-01CA2B9DDFB7}"/>
              </a:ext>
            </a:extLst>
          </p:cNvPr>
          <p:cNvSpPr txBox="1"/>
          <p:nvPr/>
        </p:nvSpPr>
        <p:spPr>
          <a:xfrm>
            <a:off x="359285" y="3022812"/>
            <a:ext cx="3675505" cy="1350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Ôn tập kiến thức đã học</a:t>
            </a:r>
            <a:endParaRPr kumimoji="0" lang="en-US" sz="29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7A9B77-5384-5EC4-8C28-C880BF27DF4A}"/>
              </a:ext>
            </a:extLst>
          </p:cNvPr>
          <p:cNvSpPr/>
          <p:nvPr/>
        </p:nvSpPr>
        <p:spPr>
          <a:xfrm>
            <a:off x="5283252" y="3868593"/>
            <a:ext cx="6375347" cy="1358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9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Đọc và chuẩn bị trước bài sau  </a:t>
            </a:r>
            <a:r>
              <a:rPr kumimoji="0" lang="vi-VN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Bài 4: Không khí xung quanh ta</a:t>
            </a:r>
            <a:endParaRPr kumimoji="0" lang="en-US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sym typeface="Arial"/>
            </a:endParaRPr>
          </a:p>
        </p:txBody>
      </p:sp>
      <p:pic>
        <p:nvPicPr>
          <p:cNvPr id="8" name="Google Shape;2344;p71">
            <a:extLst>
              <a:ext uri="{FF2B5EF4-FFF2-40B4-BE49-F238E27FC236}">
                <a16:creationId xmlns:a16="http://schemas.microsoft.com/office/drawing/2014/main" id="{09F04D5C-C092-0E2A-5F9E-DA13ABE71E8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33839" y="4721743"/>
            <a:ext cx="5137309" cy="237374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71FE8D1-CCCE-90A7-637B-DB55684C2B87}"/>
              </a:ext>
            </a:extLst>
          </p:cNvPr>
          <p:cNvSpPr/>
          <p:nvPr/>
        </p:nvSpPr>
        <p:spPr>
          <a:xfrm>
            <a:off x="1506706" y="1881824"/>
            <a:ext cx="1380661" cy="12687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UTM Avo" panose="02040603050506020204" pitchFamily="18"/>
              </a:rPr>
              <a:t>01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507EC1-94D5-5A04-082F-4101DA1AA5FA}"/>
              </a:ext>
            </a:extLst>
          </p:cNvPr>
          <p:cNvSpPr/>
          <p:nvPr/>
        </p:nvSpPr>
        <p:spPr>
          <a:xfrm>
            <a:off x="7905929" y="2516189"/>
            <a:ext cx="1380661" cy="12687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UTM Avo" panose="02040603050506020204" pitchFamily="18"/>
              </a:rPr>
              <a:t>02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84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856099A-FA44-A101-3A1B-0AEE0350359A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73B7C4-E93F-005D-97C1-FFA36D6FB195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Để kết nối cộng đồng giáo viên và nhận thêm nhiều tài liệu giảng dạy, 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mời quý thầy cô tham gia Group Facebook</a:t>
            </a:r>
          </a:p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theo đường link: 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73DF6E-0B24-D8E3-B911-EF8F68CE6E6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hlinkClick r:id="rId4"/>
            <a:extLst>
              <a:ext uri="{FF2B5EF4-FFF2-40B4-BE49-F238E27FC236}">
                <a16:creationId xmlns:a16="http://schemas.microsoft.com/office/drawing/2014/main" id="{514FF621-BF31-89D0-19D4-906FB3D1BE2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Hoc10 – Đồng hành cùng giáo viên tiểu học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72354A-D4BB-B5B5-111A-F13E7611898C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Hoặc truy cập qua QR code</a:t>
            </a:r>
          </a:p>
        </p:txBody>
      </p:sp>
      <p:pic>
        <p:nvPicPr>
          <p:cNvPr id="12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7B32CF6-A60B-7BB7-A52D-9C23C63D8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81A7A0-E5B5-C881-6D14-34AAD9995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9;p46">
            <a:extLst>
              <a:ext uri="{FF2B5EF4-FFF2-40B4-BE49-F238E27FC236}">
                <a16:creationId xmlns:a16="http://schemas.microsoft.com/office/drawing/2014/main" id="{0CC555DB-9CCB-DA61-FB0F-73F60EC1671D}"/>
              </a:ext>
            </a:extLst>
          </p:cNvPr>
          <p:cNvSpPr txBox="1">
            <a:spLocks/>
          </p:cNvSpPr>
          <p:nvPr/>
        </p:nvSpPr>
        <p:spPr>
          <a:xfrm>
            <a:off x="1028700" y="1567057"/>
            <a:ext cx="10458450" cy="7915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300" b="1" dirty="0">
                <a:latin typeface="UTM Avo" panose="02040603050506020204" pitchFamily="18"/>
              </a:rPr>
              <a:t>Quan sát hình ảnh dưới đây và so sánh nước trước và sau khi xử lí. Em còn biết cách làm trong nước nào khác không?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38036-4137-931F-5D34-B0279D6A4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7600" y="2696400"/>
            <a:ext cx="6356799" cy="416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6521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C9F3443B-657B-D882-B418-430C6A54E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00387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47;p46">
            <a:extLst>
              <a:ext uri="{FF2B5EF4-FFF2-40B4-BE49-F238E27FC236}">
                <a16:creationId xmlns:a16="http://schemas.microsoft.com/office/drawing/2014/main" id="{9843EC4E-AC01-A22B-850C-8B9A9F442B2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51922" y="914294"/>
            <a:ext cx="6474932" cy="4533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48;p46">
            <a:extLst>
              <a:ext uri="{FF2B5EF4-FFF2-40B4-BE49-F238E27FC236}">
                <a16:creationId xmlns:a16="http://schemas.microsoft.com/office/drawing/2014/main" id="{B2DD863E-82AC-F7E7-804F-13E92626A43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-1698"/>
          <a:stretch/>
        </p:blipFill>
        <p:spPr>
          <a:xfrm>
            <a:off x="6270926" y="788670"/>
            <a:ext cx="5921074" cy="23739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49;p46">
            <a:extLst>
              <a:ext uri="{FF2B5EF4-FFF2-40B4-BE49-F238E27FC236}">
                <a16:creationId xmlns:a16="http://schemas.microsoft.com/office/drawing/2014/main" id="{67886376-E35C-F4B1-C9AB-A359A3143209}"/>
              </a:ext>
            </a:extLst>
          </p:cNvPr>
          <p:cNvSpPr txBox="1">
            <a:spLocks/>
          </p:cNvSpPr>
          <p:nvPr/>
        </p:nvSpPr>
        <p:spPr>
          <a:xfrm>
            <a:off x="1056154" y="4033810"/>
            <a:ext cx="777031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400" b="1" dirty="0">
                <a:latin typeface="UTM Avo" panose="02040603050506020204" pitchFamily="18"/>
              </a:rPr>
              <a:t>MỘT SỐ CÁCH LÀM SẠCH NƯỚC</a:t>
            </a:r>
          </a:p>
        </p:txBody>
      </p:sp>
      <p:sp>
        <p:nvSpPr>
          <p:cNvPr id="9" name="Google Shape;650;p46">
            <a:extLst>
              <a:ext uri="{FF2B5EF4-FFF2-40B4-BE49-F238E27FC236}">
                <a16:creationId xmlns:a16="http://schemas.microsoft.com/office/drawing/2014/main" id="{81C7E296-518C-C9BB-7163-69382868434A}"/>
              </a:ext>
            </a:extLst>
          </p:cNvPr>
          <p:cNvSpPr txBox="1">
            <a:spLocks/>
          </p:cNvSpPr>
          <p:nvPr/>
        </p:nvSpPr>
        <p:spPr>
          <a:xfrm>
            <a:off x="1170453" y="1975625"/>
            <a:ext cx="1876400" cy="1122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7200" b="1" dirty="0">
                <a:latin typeface="UTM Avo" panose="02040603050506020204" pitchFamily="18"/>
              </a:rPr>
              <a:t>03</a:t>
            </a:r>
          </a:p>
        </p:txBody>
      </p:sp>
      <p:pic>
        <p:nvPicPr>
          <p:cNvPr id="10" name="Google Shape;653;p46">
            <a:extLst>
              <a:ext uri="{FF2B5EF4-FFF2-40B4-BE49-F238E27FC236}">
                <a16:creationId xmlns:a16="http://schemas.microsoft.com/office/drawing/2014/main" id="{8FAD3F9B-335D-153C-9B2A-2B467F7D117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26471" y="3429001"/>
            <a:ext cx="3365529" cy="3429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5966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790;p57">
            <a:extLst>
              <a:ext uri="{FF2B5EF4-FFF2-40B4-BE49-F238E27FC236}">
                <a16:creationId xmlns:a16="http://schemas.microsoft.com/office/drawing/2014/main" id="{9C5BC223-DD79-AF84-B709-33D9BA06E8A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1792" y="646024"/>
            <a:ext cx="1499200" cy="4828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8764B3-6690-EC43-E848-18B894C93BDC}"/>
              </a:ext>
            </a:extLst>
          </p:cNvPr>
          <p:cNvGrpSpPr/>
          <p:nvPr/>
        </p:nvGrpSpPr>
        <p:grpSpPr>
          <a:xfrm>
            <a:off x="147746" y="1360170"/>
            <a:ext cx="6493084" cy="671644"/>
            <a:chOff x="536502" y="256280"/>
            <a:chExt cx="3652730" cy="5903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A85061-2FCA-CC9E-DEE2-AF5ABE000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502" y="256280"/>
              <a:ext cx="826556" cy="59039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2F5610B-4359-E5E9-ED76-DD060A4D7C96}"/>
                </a:ext>
              </a:extLst>
            </p:cNvPr>
            <p:cNvSpPr txBox="1"/>
            <p:nvPr/>
          </p:nvSpPr>
          <p:spPr>
            <a:xfrm>
              <a:off x="1363058" y="446567"/>
              <a:ext cx="2826174" cy="37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E6753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Thảo luận nhóm 4 HS</a:t>
              </a:r>
              <a:endPara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E6753A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03C07CF-6084-F064-21ED-AFAC279807C2}"/>
              </a:ext>
            </a:extLst>
          </p:cNvPr>
          <p:cNvSpPr/>
          <p:nvPr/>
        </p:nvSpPr>
        <p:spPr>
          <a:xfrm>
            <a:off x="992015" y="1938527"/>
            <a:ext cx="717925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Q</a:t>
            </a:r>
            <a:r>
              <a:rPr kumimoji="0" lang="en-US" sz="25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uan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sát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các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</a:t>
            </a:r>
            <a:r>
              <a:rPr kumimoji="0" lang="en-US" sz="25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hình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10 </a:t>
            </a:r>
            <a:r>
              <a:rPr kumimoji="0" lang="vi-VN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-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13 </a:t>
            </a:r>
            <a:r>
              <a:rPr kumimoji="0" lang="en-US" sz="25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trang</a:t>
            </a:r>
            <a:r>
              <a:rPr kumimoji="0" lang="en-US" sz="25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rPr>
              <a:t> 15 SGK: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74818E-C6EE-3180-E3F7-27E65DE5F3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95" y="2415581"/>
            <a:ext cx="5354335" cy="442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D2F435-4567-261A-6708-31B847CBA5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3332" y="4111320"/>
            <a:ext cx="1656328" cy="27286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18386E5-C384-D1B7-633E-42B215851DD5}"/>
              </a:ext>
            </a:extLst>
          </p:cNvPr>
          <p:cNvGrpSpPr/>
          <p:nvPr/>
        </p:nvGrpSpPr>
        <p:grpSpPr>
          <a:xfrm>
            <a:off x="7750671" y="2002917"/>
            <a:ext cx="4137257" cy="2148839"/>
            <a:chOff x="5945565" y="1362585"/>
            <a:chExt cx="2890091" cy="1954773"/>
          </a:xfrm>
        </p:grpSpPr>
        <p:sp>
          <p:nvSpPr>
            <p:cNvPr id="10" name="Oval Callout 9">
              <a:extLst>
                <a:ext uri="{FF2B5EF4-FFF2-40B4-BE49-F238E27FC236}">
                  <a16:creationId xmlns:a16="http://schemas.microsoft.com/office/drawing/2014/main" id="{DF0B5B70-CC83-A9DE-E4C0-DB5B4F694CEB}"/>
                </a:ext>
              </a:extLst>
            </p:cNvPr>
            <p:cNvSpPr/>
            <p:nvPr/>
          </p:nvSpPr>
          <p:spPr>
            <a:xfrm>
              <a:off x="5945565" y="1362585"/>
              <a:ext cx="2890091" cy="1954773"/>
            </a:xfrm>
            <a:prstGeom prst="wedgeEllipseCallout">
              <a:avLst>
                <a:gd name="adj1" fmla="val -25248"/>
                <a:gd name="adj2" fmla="val 57605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B2A45B-571F-F377-8515-E19256B0AD2B}"/>
                </a:ext>
              </a:extLst>
            </p:cNvPr>
            <p:cNvSpPr txBox="1"/>
            <p:nvPr/>
          </p:nvSpPr>
          <p:spPr>
            <a:xfrm>
              <a:off x="5945565" y="1862848"/>
              <a:ext cx="2890091" cy="1165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5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Hãy tìm thêm một số cách làm sạch nước.</a:t>
              </a:r>
              <a:endPara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95893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4;p56">
            <a:extLst>
              <a:ext uri="{FF2B5EF4-FFF2-40B4-BE49-F238E27FC236}">
                <a16:creationId xmlns:a16="http://schemas.microsoft.com/office/drawing/2014/main" id="{511EC2EF-71BF-4F7C-F68A-BE4E790D5AD1}"/>
              </a:ext>
            </a:extLst>
          </p:cNvPr>
          <p:cNvSpPr txBox="1">
            <a:spLocks/>
          </p:cNvSpPr>
          <p:nvPr/>
        </p:nvSpPr>
        <p:spPr>
          <a:xfrm>
            <a:off x="1211919" y="1678195"/>
            <a:ext cx="9768161" cy="6413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933" b="1" dirty="0">
                <a:solidFill>
                  <a:srgbClr val="C00000"/>
                </a:solidFill>
                <a:latin typeface="UTM Avo" panose="02040603050506020204" pitchFamily="18"/>
              </a:rPr>
              <a:t>Một số cách làm sạch nước</a:t>
            </a:r>
          </a:p>
        </p:txBody>
      </p:sp>
      <p:pic>
        <p:nvPicPr>
          <p:cNvPr id="4" name="Google Shape;779;p56">
            <a:extLst>
              <a:ext uri="{FF2B5EF4-FFF2-40B4-BE49-F238E27FC236}">
                <a16:creationId xmlns:a16="http://schemas.microsoft.com/office/drawing/2014/main" id="{44347E85-DFD5-73A0-26FF-BBED486A0FA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06228" y="1233712"/>
            <a:ext cx="2082708" cy="101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28A0DF8-90FF-7E62-4A51-43FAFC6CFF34}"/>
              </a:ext>
            </a:extLst>
          </p:cNvPr>
          <p:cNvGrpSpPr/>
          <p:nvPr/>
        </p:nvGrpSpPr>
        <p:grpSpPr>
          <a:xfrm>
            <a:off x="765810" y="2526030"/>
            <a:ext cx="4998632" cy="3840360"/>
            <a:chOff x="363841" y="1281050"/>
            <a:chExt cx="3942345" cy="32230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D662193-51E5-6E77-C781-CF7E09EED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2"/>
            <a:stretch/>
          </p:blipFill>
          <p:spPr>
            <a:xfrm>
              <a:off x="363841" y="1281050"/>
              <a:ext cx="3942345" cy="2607635"/>
            </a:xfrm>
            <a:prstGeom prst="ellipse">
              <a:avLst/>
            </a:prstGeom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CF8921-4931-924F-09EE-95BCF5738CA3}"/>
                </a:ext>
              </a:extLst>
            </p:cNvPr>
            <p:cNvSpPr txBox="1"/>
            <p:nvPr/>
          </p:nvSpPr>
          <p:spPr>
            <a:xfrm>
              <a:off x="536587" y="4082136"/>
              <a:ext cx="3596852" cy="42194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1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Dùng ozon để khử khuẩn</a:t>
              </a:r>
              <a:endParaRPr kumimoji="0" lang="en-US" sz="2667" b="0" i="1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B0EE67-D8CC-593C-6AB8-52F5E756138C}"/>
              </a:ext>
            </a:extLst>
          </p:cNvPr>
          <p:cNvGrpSpPr/>
          <p:nvPr/>
        </p:nvGrpSpPr>
        <p:grpSpPr>
          <a:xfrm>
            <a:off x="6437701" y="2420737"/>
            <a:ext cx="5011957" cy="3945654"/>
            <a:chOff x="4617245" y="1281050"/>
            <a:chExt cx="3952854" cy="32183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829F27-FD1D-2E2D-F5FD-FAB89E579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43" r="11134"/>
            <a:stretch/>
          </p:blipFill>
          <p:spPr>
            <a:xfrm>
              <a:off x="4617245" y="1281050"/>
              <a:ext cx="3952854" cy="2620228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9CFEC1C-D900-D6C3-1457-1DB7AF1E376A}"/>
                </a:ext>
              </a:extLst>
            </p:cNvPr>
            <p:cNvSpPr txBox="1"/>
            <p:nvPr/>
          </p:nvSpPr>
          <p:spPr>
            <a:xfrm>
              <a:off x="5196177" y="4089293"/>
              <a:ext cx="3003573" cy="41008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1" u="none" strike="noStrike" kern="0" cap="none" spc="0" normalizeH="0" baseline="0" noProof="0" dirty="0">
                  <a:ln>
                    <a:noFill/>
                  </a:ln>
                  <a:solidFill>
                    <a:srgbClr val="191919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Lắng đọng nước</a:t>
              </a:r>
              <a:endParaRPr kumimoji="0" lang="en-US" sz="2667" b="0" i="1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</p:grpSp>
      <p:pic>
        <p:nvPicPr>
          <p:cNvPr id="3" name="Google Shape;778;p56">
            <a:extLst>
              <a:ext uri="{FF2B5EF4-FFF2-40B4-BE49-F238E27FC236}">
                <a16:creationId xmlns:a16="http://schemas.microsoft.com/office/drawing/2014/main" id="{A11A7719-B0DA-1B9F-0C86-A8F66DBAED8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684" y="640769"/>
            <a:ext cx="2743458" cy="9362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34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74;p56">
            <a:extLst>
              <a:ext uri="{FF2B5EF4-FFF2-40B4-BE49-F238E27FC236}">
                <a16:creationId xmlns:a16="http://schemas.microsoft.com/office/drawing/2014/main" id="{2A510568-5F05-6D0C-4735-7741F0792FA4}"/>
              </a:ext>
            </a:extLst>
          </p:cNvPr>
          <p:cNvSpPr txBox="1">
            <a:spLocks/>
          </p:cNvSpPr>
          <p:nvPr/>
        </p:nvSpPr>
        <p:spPr>
          <a:xfrm>
            <a:off x="1159323" y="1656453"/>
            <a:ext cx="7441952" cy="4407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0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/>
              </a:rPr>
              <a:t>Một số cách làm sạch nước</a:t>
            </a:r>
          </a:p>
        </p:txBody>
      </p:sp>
      <p:pic>
        <p:nvPicPr>
          <p:cNvPr id="3" name="Google Shape;778;p56">
            <a:extLst>
              <a:ext uri="{FF2B5EF4-FFF2-40B4-BE49-F238E27FC236}">
                <a16:creationId xmlns:a16="http://schemas.microsoft.com/office/drawing/2014/main" id="{09826819-6F52-72DA-03D6-1CB631734DF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06672" y="741854"/>
            <a:ext cx="2826331" cy="104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779;p56">
            <a:extLst>
              <a:ext uri="{FF2B5EF4-FFF2-40B4-BE49-F238E27FC236}">
                <a16:creationId xmlns:a16="http://schemas.microsoft.com/office/drawing/2014/main" id="{AF4252BA-B25C-A13C-D562-546F237808C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19838" y="1553369"/>
            <a:ext cx="2495911" cy="104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126B4C-F75A-9886-ABF5-738AB4420E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37" y="1656453"/>
            <a:ext cx="5367207" cy="53672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BEF25D-4CA5-B4E1-5747-3255C90BE47C}"/>
              </a:ext>
            </a:extLst>
          </p:cNvPr>
          <p:cNvGrpSpPr/>
          <p:nvPr/>
        </p:nvGrpSpPr>
        <p:grpSpPr>
          <a:xfrm>
            <a:off x="7076846" y="3812054"/>
            <a:ext cx="4035844" cy="913199"/>
            <a:chOff x="5364786" y="2437190"/>
            <a:chExt cx="2735660" cy="11864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CCF393-392E-82AC-BEC7-EABF34E47993}"/>
                </a:ext>
              </a:extLst>
            </p:cNvPr>
            <p:cNvSpPr txBox="1"/>
            <p:nvPr/>
          </p:nvSpPr>
          <p:spPr>
            <a:xfrm>
              <a:off x="5654957" y="2437190"/>
              <a:ext cx="2445489" cy="1186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667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sym typeface="Arial"/>
                </a:rPr>
                <a:t>Dùng bình lọc gốm</a:t>
              </a:r>
              <a:endParaRPr kumimoji="0" lang="en-US" sz="2667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+mn-ea"/>
                <a:sym typeface="Arial"/>
              </a:endParaRPr>
            </a:p>
          </p:txBody>
        </p:sp>
        <p:sp>
          <p:nvSpPr>
            <p:cNvPr id="8" name="Isosceles Triangle 4">
              <a:extLst>
                <a:ext uri="{FF2B5EF4-FFF2-40B4-BE49-F238E27FC236}">
                  <a16:creationId xmlns:a16="http://schemas.microsoft.com/office/drawing/2014/main" id="{8D485B4D-8E2D-0D6E-D615-860580613445}"/>
                </a:ext>
              </a:extLst>
            </p:cNvPr>
            <p:cNvSpPr/>
            <p:nvPr/>
          </p:nvSpPr>
          <p:spPr>
            <a:xfrm rot="5400000">
              <a:off x="5295192" y="2640440"/>
              <a:ext cx="341208" cy="202019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26107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50722283-75A2-EFF9-FFAF-F37747C4A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225098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BkUTYClu"/>
  <p:tag name="ARTICULATE_SLIDE_THUMBNAIL_REFRESH" val="1"/>
  <p:tag name="ARTICULATE_SLIDE_COUNT" val="2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5th Grade: Water &amp; Earth by Slidesgo">
  <a:themeElements>
    <a:clrScheme name="Simple Light">
      <a:dk1>
        <a:srgbClr val="191919"/>
      </a:dk1>
      <a:lt1>
        <a:srgbClr val="FFFFFF"/>
      </a:lt1>
      <a:dk2>
        <a:srgbClr val="303F8F"/>
      </a:dk2>
      <a:lt2>
        <a:srgbClr val="4DE5F4"/>
      </a:lt2>
      <a:accent1>
        <a:srgbClr val="B4F5FC"/>
      </a:accent1>
      <a:accent2>
        <a:srgbClr val="FFC800"/>
      </a:accent2>
      <a:accent3>
        <a:srgbClr val="E6753A"/>
      </a:accent3>
      <a:accent4>
        <a:srgbClr val="37803E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212</TotalTime>
  <Words>913</Words>
  <Application>Microsoft Office PowerPoint</Application>
  <PresentationFormat>Widescreen</PresentationFormat>
  <Paragraphs>106</Paragraphs>
  <Slides>28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Bebas Neue</vt:lpstr>
      <vt:lpstr>Calibri</vt:lpstr>
      <vt:lpstr>Calibri Light</vt:lpstr>
      <vt:lpstr>Jua</vt:lpstr>
      <vt:lpstr>Nunito Light</vt:lpstr>
      <vt:lpstr>Quicksand Medium</vt:lpstr>
      <vt:lpstr>Roboto Condensed Light</vt:lpstr>
      <vt:lpstr>UTM Avo</vt:lpstr>
      <vt:lpstr>Wingdings</vt:lpstr>
      <vt:lpstr>Office Theme</vt:lpstr>
      <vt:lpstr>Science Subject for Elementary - 5th Grade: Water &amp; Earth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subject>9Slide.vn</dc:subject>
  <dc:creator>admin</dc:creator>
  <dc:description>9Slide.vn</dc:description>
  <cp:lastModifiedBy>Thuynt</cp:lastModifiedBy>
  <cp:revision>41</cp:revision>
  <dcterms:modified xsi:type="dcterms:W3CDTF">2023-11-30T09:55:19Z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61827CDC-00CA-47E7-AC7F-0E4B5A38CF56</vt:lpwstr>
  </property>
  <property fmtid="{D5CDD505-2E9C-101B-9397-08002B2CF9AE}" pid="3" name="ArticulatePath">
    <vt:lpwstr>Template_Công nghệ 3.potm</vt:lpwstr>
  </property>
</Properties>
</file>