
<file path=[Content_Types].xml><?xml version="1.0" encoding="utf-8"?>
<Types xmlns="http://schemas.openxmlformats.org/package/2006/content-types">
  <Default Extension="gif" ContentType="image/gif"/>
  <Default Extension="gif_512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913" r:id="rId5"/>
    <p:sldMasterId id="2147483921" r:id="rId6"/>
    <p:sldMasterId id="2147483930" r:id="rId7"/>
    <p:sldMasterId id="2147483942" r:id="rId8"/>
    <p:sldMasterId id="2147483954" r:id="rId9"/>
  </p:sldMasterIdLst>
  <p:notesMasterIdLst>
    <p:notesMasterId r:id="rId25"/>
  </p:notesMasterIdLst>
  <p:sldIdLst>
    <p:sldId id="273" r:id="rId10"/>
    <p:sldId id="2007577176" r:id="rId11"/>
    <p:sldId id="264" r:id="rId12"/>
    <p:sldId id="261" r:id="rId13"/>
    <p:sldId id="326" r:id="rId14"/>
    <p:sldId id="327" r:id="rId15"/>
    <p:sldId id="2007577190" r:id="rId16"/>
    <p:sldId id="270" r:id="rId17"/>
    <p:sldId id="2640" r:id="rId18"/>
    <p:sldId id="2007577191" r:id="rId19"/>
    <p:sldId id="2007577192" r:id="rId20"/>
    <p:sldId id="2890" r:id="rId21"/>
    <p:sldId id="265" r:id="rId22"/>
    <p:sldId id="313" r:id="rId23"/>
    <p:sldId id="3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HỘP QUÀ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FD831-A322-40CE-9411-6E8D2E6C1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996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1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2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28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83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384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795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026522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615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7BCC-F8C8-4BB0-95B9-0FD513686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56CCC-7382-4EB8-AAB1-347B96D54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02D39-B05D-444E-B1BF-4075C43F7B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99918-BC1C-42C2-8F46-48C513143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16FC9-8A64-449E-9E75-C4A63C228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68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5963-B96E-4A46-9C08-6E0B2410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8C775-7F57-4FA7-AFA0-D2FFA878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5868A-5201-4E12-918F-DF60C426A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547C0-F3EF-458C-81D2-0D07A677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93F4-CC99-43A1-8C76-3962D293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029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0303C-C279-4571-B27B-ECD67C19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34979-88ED-499C-9D83-E62452D31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9B5A8-655D-42E1-BED9-EE9ADA76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ED7F7-FC35-4F87-BD71-30E7F9D0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4985-3B9D-4FBF-98A3-70DC65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48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06D7-4A20-4B70-9B22-54636D6B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5E19E-5DBC-4BDF-935E-2ABBC7F2A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6CC37-1672-4A29-BFDE-8E2CABE6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DCDF0-E644-4A70-8766-19DA9FBF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99304-9052-4393-A295-132D6A843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972F1-40A1-489A-9A29-CC8AEE18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25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EF49-C8E9-4C19-ADE3-1450C054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34B9E-07E5-4502-B179-E49292665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72B59-D393-4C0D-823F-97025AF78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79ACCA-8B66-4A84-BEFA-97900C54F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07264-84C8-42CE-85C1-8E50791EE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23EC3-412B-49C5-B6F2-D7EE8591E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C22588-4D24-46DA-821D-5058A388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529BA-2320-4D5C-8B5B-23CAB146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0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29BF4-8F1B-4D09-86C4-EB7EB4E2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F11B1-B855-4D3F-A48F-87D86C03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BBEDC0-57F8-44FC-B617-9871C051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0F918-E626-49CA-8FA7-FEDDA9BA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645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588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7BFA-9EFB-4FB0-AE45-16092CCA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F0CD1-7341-4BA8-9554-B80DF5D7F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CC1F4-87D7-4311-A47C-008969AC6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49E11-D742-4102-9D60-ED5D8F5A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7AEE7-5640-46B7-ACA3-5CDEC8CF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E973C-1FF1-4F3C-9A77-C3772C21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443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2AE46-1C2C-49E5-8FD4-10AA13C1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194EF-0FA8-4C24-83D4-01FAA923C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6E165-4F01-4818-A030-B68460D3A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B3384-32B5-43D9-B95F-A6B86474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1F2BB-E49B-464D-9033-7D6A6CD4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9DC85-16C2-438D-B358-9C0CD402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16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1119-79BA-482C-AAD7-6076AF39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3DCD4-72ED-444A-9BB3-2BD13E298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8A794-2CFA-4A5B-B3F6-3B5B8056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95317-05F7-436E-B408-49DE4A551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912BD-3812-4C11-A6D0-6B9449D1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926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CBA27F-CDBB-4712-B5B5-1D78D6647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BE362-192C-402A-8C7D-CF5F06BF6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B149B-A2E0-4E33-8163-944BE0AA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DCE84-3E67-47F8-AA01-6E307934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B5773-C309-4009-A28A-BC995FF3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863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7BCC-F8C8-4BB0-95B9-0FD513686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56CCC-7382-4EB8-AAB1-347B96D54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02D39-B05D-444E-B1BF-4075C43F7B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99918-BC1C-42C2-8F46-48C513143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16FC9-8A64-449E-9E75-C4A63C228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991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5963-B96E-4A46-9C08-6E0B2410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8C775-7F57-4FA7-AFA0-D2FFA878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5868A-5201-4E12-918F-DF60C426A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547C0-F3EF-458C-81D2-0D07A677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93F4-CC99-43A1-8C76-3962D293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25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0303C-C279-4571-B27B-ECD67C19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34979-88ED-499C-9D83-E62452D31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9B5A8-655D-42E1-BED9-EE9ADA76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ED7F7-FC35-4F87-BD71-30E7F9D0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4985-3B9D-4FBF-98A3-70DC65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776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06D7-4A20-4B70-9B22-54636D6B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5E19E-5DBC-4BDF-935E-2ABBC7F2A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6CC37-1672-4A29-BFDE-8E2CABE6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DCDF0-E644-4A70-8766-19DA9FBF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99304-9052-4393-A295-132D6A843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972F1-40A1-489A-9A29-CC8AEE18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47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EF49-C8E9-4C19-ADE3-1450C054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34B9E-07E5-4502-B179-E49292665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72B59-D393-4C0D-823F-97025AF78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79ACCA-8B66-4A84-BEFA-97900C54F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07264-84C8-42CE-85C1-8E50791EE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23EC3-412B-49C5-B6F2-D7EE8591E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C22588-4D24-46DA-821D-5058A388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529BA-2320-4D5C-8B5B-23CAB146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762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29BF4-8F1B-4D09-86C4-EB7EB4E2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F11B1-B855-4D3F-A48F-87D86C03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BBEDC0-57F8-44FC-B617-9871C051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0F918-E626-49CA-8FA7-FEDDA9BA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94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1152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7BFA-9EFB-4FB0-AE45-16092CCA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F0CD1-7341-4BA8-9554-B80DF5D7F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CC1F4-87D7-4311-A47C-008969AC6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49E11-D742-4102-9D60-ED5D8F5A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7AEE7-5640-46B7-ACA3-5CDEC8CF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E973C-1FF1-4F3C-9A77-C3772C21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145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2AE46-1C2C-49E5-8FD4-10AA13C1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194EF-0FA8-4C24-83D4-01FAA923C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6E165-4F01-4818-A030-B68460D3A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B3384-32B5-43D9-B95F-A6B86474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1F2BB-E49B-464D-9033-7D6A6CD4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9DC85-16C2-438D-B358-9C0CD402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498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1119-79BA-482C-AAD7-6076AF39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3DCD4-72ED-444A-9BB3-2BD13E298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8A794-2CFA-4A5B-B3F6-3B5B8056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95317-05F7-436E-B408-49DE4A551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912BD-3812-4C11-A6D0-6B9449D1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818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CBA27F-CDBB-4712-B5B5-1D78D6647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BE362-192C-402A-8C7D-CF5F06BF6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B149B-A2E0-4E33-8163-944BE0AA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DCE84-3E67-47F8-AA01-6E307934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B5773-C309-4009-A28A-BC995FF3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092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7BCC-F8C8-4BB0-95B9-0FD513686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56CCC-7382-4EB8-AAB1-347B96D54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02D39-B05D-444E-B1BF-4075C43F7B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99918-BC1C-42C2-8F46-48C513143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16FC9-8A64-449E-9E75-C4A63C228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155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5963-B96E-4A46-9C08-6E0B2410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8C775-7F57-4FA7-AFA0-D2FFA878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5868A-5201-4E12-918F-DF60C426A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547C0-F3EF-458C-81D2-0D07A677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93F4-CC99-43A1-8C76-3962D293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014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0303C-C279-4571-B27B-ECD67C19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34979-88ED-499C-9D83-E62452D31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9B5A8-655D-42E1-BED9-EE9ADA76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ED7F7-FC35-4F87-BD71-30E7F9D0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4985-3B9D-4FBF-98A3-70DC65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06D7-4A20-4B70-9B22-54636D6B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5E19E-5DBC-4BDF-935E-2ABBC7F2A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6CC37-1672-4A29-BFDE-8E2CABE6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DCDF0-E644-4A70-8766-19DA9FBF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99304-9052-4393-A295-132D6A843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972F1-40A1-489A-9A29-CC8AEE18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403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EF49-C8E9-4C19-ADE3-1450C054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34B9E-07E5-4502-B179-E49292665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72B59-D393-4C0D-823F-97025AF78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79ACCA-8B66-4A84-BEFA-97900C54F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07264-84C8-42CE-85C1-8E50791EE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23EC3-412B-49C5-B6F2-D7EE8591E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C22588-4D24-46DA-821D-5058A388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529BA-2320-4D5C-8B5B-23CAB146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734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29BF4-8F1B-4D09-86C4-EB7EB4E2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F11B1-B855-4D3F-A48F-87D86C03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BBEDC0-57F8-44FC-B617-9871C051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0F918-E626-49CA-8FA7-FEDDA9BA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381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849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7BFA-9EFB-4FB0-AE45-16092CCA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F0CD1-7341-4BA8-9554-B80DF5D7F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CC1F4-87D7-4311-A47C-008969AC6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49E11-D742-4102-9D60-ED5D8F5A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7AEE7-5640-46B7-ACA3-5CDEC8CF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E973C-1FF1-4F3C-9A77-C3772C21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929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2AE46-1C2C-49E5-8FD4-10AA13C1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194EF-0FA8-4C24-83D4-01FAA923C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6E165-4F01-4818-A030-B68460D3A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B3384-32B5-43D9-B95F-A6B86474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1F2BB-E49B-464D-9033-7D6A6CD4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9DC85-16C2-438D-B358-9C0CD402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662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1119-79BA-482C-AAD7-6076AF39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3DCD4-72ED-444A-9BB3-2BD13E298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8A794-2CFA-4A5B-B3F6-3B5B8056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95317-05F7-436E-B408-49DE4A551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912BD-3812-4C11-A6D0-6B9449D1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794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CBA27F-CDBB-4712-B5B5-1D78D6647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BE362-192C-402A-8C7D-CF5F06BF6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B149B-A2E0-4E33-8163-944BE0AA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AA48D-6024-467A-8362-22A8F81F1BD4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DCE84-3E67-47F8-AA01-6E307934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B5773-C309-4009-A28A-BC995FF3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D245FC-4CE3-43BA-BF80-3E893950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2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8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45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29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2FF5D16-D20A-1AFF-416C-B3F3ADF04C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1792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microsoft.com/office/2007/relationships/hdphoto" Target="../media/hdphoto1.wdp"/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71.xml"/><Relationship Id="rId6" Type="http://schemas.microsoft.com/office/2007/relationships/hdphoto" Target="../media/hdphoto12.wdp"/><Relationship Id="rId5" Type="http://schemas.openxmlformats.org/officeDocument/2006/relationships/image" Target="../media/image101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03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microsoft.com/office/2007/relationships/hdphoto" Target="../media/hdphoto16.wdp"/><Relationship Id="rId5" Type="http://schemas.microsoft.com/office/2007/relationships/hdphoto" Target="../media/hdphoto15.wdp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12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1.gif"/><Relationship Id="rId3" Type="http://schemas.microsoft.com/office/2007/relationships/media" Target="../media/media3.mp3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openxmlformats.org/officeDocument/2006/relationships/image" Target="../media/image64.gif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microsoft.com/office/2007/relationships/hdphoto" Target="../media/hdphoto2.wdp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58.png"/><Relationship Id="rId14" Type="http://schemas.openxmlformats.org/officeDocument/2006/relationships/image" Target="../media/image62.gif_512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17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11" Type="http://schemas.openxmlformats.org/officeDocument/2006/relationships/image" Target="../media/image68.gif"/><Relationship Id="rId5" Type="http://schemas.openxmlformats.org/officeDocument/2006/relationships/audio" Target="../media/audio2.wav"/><Relationship Id="rId15" Type="http://schemas.openxmlformats.org/officeDocument/2006/relationships/image" Target="../media/image70.png"/><Relationship Id="rId10" Type="http://schemas.openxmlformats.org/officeDocument/2006/relationships/image" Target="../media/image64.gif"/><Relationship Id="rId4" Type="http://schemas.openxmlformats.org/officeDocument/2006/relationships/audio" Target="../media/audio1.wav"/><Relationship Id="rId9" Type="http://schemas.openxmlformats.org/officeDocument/2006/relationships/image" Target="../media/image61.gif"/><Relationship Id="rId1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18" Type="http://schemas.openxmlformats.org/officeDocument/2006/relationships/image" Target="../media/image79.gif"/><Relationship Id="rId3" Type="http://schemas.openxmlformats.org/officeDocument/2006/relationships/slideLayout" Target="../slideLayouts/slideLayout61.xml"/><Relationship Id="rId21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17" Type="http://schemas.openxmlformats.org/officeDocument/2006/relationships/image" Target="../media/image67.png"/><Relationship Id="rId2" Type="http://schemas.microsoft.com/office/2007/relationships/media" Target="../media/media2.mp3"/><Relationship Id="rId16" Type="http://schemas.openxmlformats.org/officeDocument/2006/relationships/image" Target="../media/image61.gif"/><Relationship Id="rId20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microsoft.com/office/2007/relationships/hdphoto" Target="../media/hdphoto5.wdp"/><Relationship Id="rId5" Type="http://schemas.openxmlformats.org/officeDocument/2006/relationships/audio" Target="../media/audio1.wav"/><Relationship Id="rId15" Type="http://schemas.openxmlformats.org/officeDocument/2006/relationships/image" Target="../media/image78.gif"/><Relationship Id="rId23" Type="http://schemas.openxmlformats.org/officeDocument/2006/relationships/image" Target="../media/image27.png"/><Relationship Id="rId10" Type="http://schemas.openxmlformats.org/officeDocument/2006/relationships/image" Target="../media/image75.png"/><Relationship Id="rId19" Type="http://schemas.openxmlformats.org/officeDocument/2006/relationships/image" Target="../media/image80.gif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microsoft.com/office/2007/relationships/hdphoto" Target="../media/hdphoto6.wdp"/><Relationship Id="rId22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82.png"/><Relationship Id="rId12" Type="http://schemas.openxmlformats.org/officeDocument/2006/relationships/image" Target="../media/image7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0" Type="http://schemas.openxmlformats.org/officeDocument/2006/relationships/image" Target="../media/image84.gif"/><Relationship Id="rId4" Type="http://schemas.openxmlformats.org/officeDocument/2006/relationships/audio" Target="../media/audio1.wav"/><Relationship Id="rId9" Type="http://schemas.openxmlformats.org/officeDocument/2006/relationships/image" Target="../media/image83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13" Type="http://schemas.microsoft.com/office/2007/relationships/hdphoto" Target="../media/hdphoto8.wdp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61.xml"/><Relationship Id="rId21" Type="http://schemas.openxmlformats.org/officeDocument/2006/relationships/image" Target="../media/image27.png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17" Type="http://schemas.openxmlformats.org/officeDocument/2006/relationships/image" Target="../media/image64.gif"/><Relationship Id="rId2" Type="http://schemas.microsoft.com/office/2007/relationships/media" Target="../media/media2.mp3"/><Relationship Id="rId16" Type="http://schemas.openxmlformats.org/officeDocument/2006/relationships/image" Target="../media/image61.gif"/><Relationship Id="rId20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11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80.gif"/><Relationship Id="rId10" Type="http://schemas.openxmlformats.org/officeDocument/2006/relationships/image" Target="../media/image88.png"/><Relationship Id="rId19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8.gif"/><Relationship Id="rId1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_512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61.gif"/><Relationship Id="rId12" Type="http://schemas.openxmlformats.org/officeDocument/2006/relationships/image" Target="../media/image90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6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1.xml"/><Relationship Id="rId6" Type="http://schemas.microsoft.com/office/2007/relationships/hdphoto" Target="../media/hdphoto9.wdp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tty cartoon bee">
            <a:extLst>
              <a:ext uri="{FF2B5EF4-FFF2-40B4-BE49-F238E27FC236}">
                <a16:creationId xmlns:a16="http://schemas.microsoft.com/office/drawing/2014/main" id="{23E739CB-3B75-8013-57A8-5348C0A91C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69" y="4479671"/>
            <a:ext cx="1460032" cy="1868841"/>
          </a:xfrm>
          <a:prstGeom prst="rect">
            <a:avLst/>
          </a:prstGeom>
        </p:spPr>
      </p:pic>
      <p:pic>
        <p:nvPicPr>
          <p:cNvPr id="11" name="Picture 10" descr="Cartoon bee with pencil">
            <a:extLst>
              <a:ext uri="{FF2B5EF4-FFF2-40B4-BE49-F238E27FC236}">
                <a16:creationId xmlns:a16="http://schemas.microsoft.com/office/drawing/2014/main" id="{30A59368-97A5-9EDB-E435-E0A6C27F3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439" y="3668789"/>
            <a:ext cx="1518733" cy="1630171"/>
          </a:xfrm>
          <a:prstGeom prst="rect">
            <a:avLst/>
          </a:prstGeom>
        </p:spPr>
      </p:pic>
      <p:pic>
        <p:nvPicPr>
          <p:cNvPr id="12" name="Picture 11" descr="Cartoon bee with magnifying glass">
            <a:extLst>
              <a:ext uri="{FF2B5EF4-FFF2-40B4-BE49-F238E27FC236}">
                <a16:creationId xmlns:a16="http://schemas.microsoft.com/office/drawing/2014/main" id="{DF545ADA-1E7D-3B2F-0796-F077F0ADFC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41" y="3981687"/>
            <a:ext cx="1711570" cy="19430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0AE137E-C359-1FE5-5600-B11E623C1730}"/>
              </a:ext>
            </a:extLst>
          </p:cNvPr>
          <p:cNvGrpSpPr/>
          <p:nvPr/>
        </p:nvGrpSpPr>
        <p:grpSpPr>
          <a:xfrm>
            <a:off x="7948544" y="324758"/>
            <a:ext cx="1916124" cy="1617993"/>
            <a:chOff x="7948544" y="324758"/>
            <a:chExt cx="1916124" cy="1617993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636E3D14-E59B-F568-32E6-9B74B58374F5}"/>
                </a:ext>
              </a:extLst>
            </p:cNvPr>
            <p:cNvSpPr txBox="1"/>
            <p:nvPr/>
          </p:nvSpPr>
          <p:spPr>
            <a:xfrm>
              <a:off x="8328982" y="956323"/>
              <a:ext cx="1155247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NGUYỄN NGÂN TIỂU HỌC KIM BÀI</a:t>
              </a:r>
            </a:p>
          </p:txBody>
        </p:sp>
        <p:pic>
          <p:nvPicPr>
            <p:cNvPr id="13" name="Picture 2" descr="Tổ ong Clip nghệ thuật Mật ong đồ họa Véc tơ - con ong png tải về - Miễn  phí trong suốt ống png Tải về.">
              <a:extLst>
                <a:ext uri="{FF2B5EF4-FFF2-40B4-BE49-F238E27FC236}">
                  <a16:creationId xmlns:a16="http://schemas.microsoft.com/office/drawing/2014/main" id="{D0CB3732-29F6-074D-05D9-8A182BFD1B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16" b="97500" l="3889" r="96889">
                          <a14:foregroundMark x1="3889" y1="8421" x2="9667" y2="14605"/>
                          <a14:foregroundMark x1="42444" y1="68816" x2="41667" y2="82105"/>
                          <a14:foregroundMark x1="41889" y1="69342" x2="39667" y2="78026"/>
                          <a14:foregroundMark x1="44222" y1="82105" x2="46556" y2="92237"/>
                          <a14:foregroundMark x1="46556" y1="92237" x2="46556" y2="92237"/>
                          <a14:foregroundMark x1="45444" y1="92237" x2="50222" y2="97237"/>
                          <a14:foregroundMark x1="50222" y1="97237" x2="51000" y2="97500"/>
                          <a14:foregroundMark x1="42222" y1="75395" x2="45111" y2="81053"/>
                          <a14:foregroundMark x1="52556" y1="1447" x2="52556" y2="1447"/>
                          <a14:foregroundMark x1="96889" y1="38553" x2="96889" y2="385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6426" flipH="1">
              <a:off x="7948544" y="324758"/>
              <a:ext cx="1916124" cy="1617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 descr="Happy cartoon bee">
            <a:extLst>
              <a:ext uri="{FF2B5EF4-FFF2-40B4-BE49-F238E27FC236}">
                <a16:creationId xmlns:a16="http://schemas.microsoft.com/office/drawing/2014/main" id="{A0D22751-43D3-0DC5-4C7B-DF1E468AC7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28" y="92479"/>
            <a:ext cx="2080481" cy="2285850"/>
          </a:xfrm>
          <a:prstGeom prst="rect">
            <a:avLst/>
          </a:prstGeom>
        </p:spPr>
      </p:pic>
      <p:pic>
        <p:nvPicPr>
          <p:cNvPr id="15" name="Picture 14" descr="Cartoon bee with megaphone">
            <a:extLst>
              <a:ext uri="{FF2B5EF4-FFF2-40B4-BE49-F238E27FC236}">
                <a16:creationId xmlns:a16="http://schemas.microsoft.com/office/drawing/2014/main" id="{29E1C519-EBF0-EB81-6693-8DB119DBF4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8" y="975918"/>
            <a:ext cx="2013868" cy="1943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CA6661-ECB5-E140-3DED-DC8362559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043187"/>
            <a:ext cx="11937003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30">
            <a:extLst>
              <a:ext uri="{FF2B5EF4-FFF2-40B4-BE49-F238E27FC236}">
                <a16:creationId xmlns:a16="http://schemas.microsoft.com/office/drawing/2014/main" id="{25A0D36A-87CB-2D97-DF86-5F7EE2539D84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31">
            <a:extLst>
              <a:ext uri="{FF2B5EF4-FFF2-40B4-BE49-F238E27FC236}">
                <a16:creationId xmlns:a16="http://schemas.microsoft.com/office/drawing/2014/main" id="{8AB1E688-E76C-28FF-13EC-968CF699C75F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F6ECBA-C279-5698-BFB2-8961EEC873F1}"/>
              </a:ext>
            </a:extLst>
          </p:cNvPr>
          <p:cNvGrpSpPr/>
          <p:nvPr/>
        </p:nvGrpSpPr>
        <p:grpSpPr>
          <a:xfrm>
            <a:off x="768206" y="374037"/>
            <a:ext cx="10824635" cy="754694"/>
            <a:chOff x="827743" y="1395558"/>
            <a:chExt cx="10824635" cy="75469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4802FA-90E7-CA3C-567D-553A4AF29FD5}"/>
                </a:ext>
              </a:extLst>
            </p:cNvPr>
            <p:cNvSpPr txBox="1"/>
            <p:nvPr/>
          </p:nvSpPr>
          <p:spPr>
            <a:xfrm>
              <a:off x="1420977" y="1395558"/>
              <a:ext cx="10231401" cy="75469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Vườn hoa dưới đây đã được làm bao nhiêu mét hàng rào? 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541D0DD-1EF7-9E59-54DF-FBCCB0C907F0}"/>
                </a:ext>
              </a:extLst>
            </p:cNvPr>
            <p:cNvSpPr/>
            <p:nvPr/>
          </p:nvSpPr>
          <p:spPr>
            <a:xfrm>
              <a:off x="827743" y="1545584"/>
              <a:ext cx="570588" cy="570588"/>
            </a:xfrm>
            <a:prstGeom prst="ellipse">
              <a:avLst/>
            </a:prstGeom>
            <a:solidFill>
              <a:srgbClr val="CA8F45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09B0C03-3508-36A0-A216-240970F1C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80" y="1205837"/>
            <a:ext cx="6127552" cy="359301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AD159AB-F3DD-AA02-53A5-8EF308A2A1EB}"/>
              </a:ext>
            </a:extLst>
          </p:cNvPr>
          <p:cNvSpPr txBox="1"/>
          <p:nvPr/>
        </p:nvSpPr>
        <p:spPr>
          <a:xfrm>
            <a:off x="3241406" y="4987577"/>
            <a:ext cx="4235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m + 35 m + 18 m 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5107D62-697B-A8F5-0529-0EF307AB2C0D}"/>
              </a:ext>
            </a:extLst>
          </p:cNvPr>
          <p:cNvSpPr txBox="1"/>
          <p:nvPr/>
        </p:nvSpPr>
        <p:spPr>
          <a:xfrm>
            <a:off x="7414902" y="4975676"/>
            <a:ext cx="113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 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F50645A-06B5-D030-70EB-6AD35F5D4C9A}"/>
              </a:ext>
            </a:extLst>
          </p:cNvPr>
          <p:cNvSpPr txBox="1"/>
          <p:nvPr/>
        </p:nvSpPr>
        <p:spPr>
          <a:xfrm>
            <a:off x="2257479" y="5815050"/>
            <a:ext cx="8106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Vườn hoa đã được làm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71 m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hàng rào.</a:t>
            </a:r>
            <a:r>
              <a:rPr kumimoji="0" lang="en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2F4F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DFA326-00C6-32A7-EED5-0777251732DE}"/>
              </a:ext>
            </a:extLst>
          </p:cNvPr>
          <p:cNvGrpSpPr/>
          <p:nvPr/>
        </p:nvGrpSpPr>
        <p:grpSpPr>
          <a:xfrm>
            <a:off x="800621" y="511409"/>
            <a:ext cx="10469035" cy="1685846"/>
            <a:chOff x="1183343" y="1395558"/>
            <a:chExt cx="10469035" cy="16858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AB1E5C0-9BA8-163E-A809-10EA3C618938}"/>
                </a:ext>
              </a:extLst>
            </p:cNvPr>
            <p:cNvSpPr txBox="1"/>
            <p:nvPr/>
          </p:nvSpPr>
          <p:spPr>
            <a:xfrm>
              <a:off x="1819585" y="1395558"/>
              <a:ext cx="9832793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 chú chim hải âu có thể nhìn thấy vật cách mình đến 10 km. Quan sát hình vẽ rồi trả lời câu hỏi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Chúc chim hải âu đang ở vị trí M thì: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57233B1-520B-60F9-B42D-C16270FF777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234E964-248E-08FA-9CF3-99A433416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187239"/>
              </p:ext>
            </p:extLst>
          </p:nvPr>
        </p:nvGraphicFramePr>
        <p:xfrm>
          <a:off x="942299" y="2516160"/>
          <a:ext cx="5194440" cy="364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0">
                  <a:extLst>
                    <a:ext uri="{9D8B030D-6E8A-4147-A177-3AD203B41FA5}">
                      <a16:colId xmlns:a16="http://schemas.microsoft.com/office/drawing/2014/main" val="4077578912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3057305085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177875764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660237191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3255071068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1681549314"/>
                    </a:ext>
                  </a:extLst>
                </a:gridCol>
              </a:tblGrid>
              <a:tr h="910149"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077267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644701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534872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17089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371C910D-ACC3-C842-3684-2AA4B3B62026}"/>
              </a:ext>
            </a:extLst>
          </p:cNvPr>
          <p:cNvGrpSpPr/>
          <p:nvPr/>
        </p:nvGrpSpPr>
        <p:grpSpPr>
          <a:xfrm>
            <a:off x="942299" y="2045181"/>
            <a:ext cx="880310" cy="369332"/>
            <a:chOff x="1003160" y="1853795"/>
            <a:chExt cx="880310" cy="36933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9D96D5A-8115-7A87-0D61-851084B09275}"/>
                </a:ext>
              </a:extLst>
            </p:cNvPr>
            <p:cNvCxnSpPr>
              <a:cxnSpLocks/>
            </p:cNvCxnSpPr>
            <p:nvPr/>
          </p:nvCxnSpPr>
          <p:spPr>
            <a:xfrm>
              <a:off x="1003160" y="2189639"/>
              <a:ext cx="88031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400434-883C-2206-E11C-152899C2EDBC}"/>
                </a:ext>
              </a:extLst>
            </p:cNvPr>
            <p:cNvSpPr txBox="1"/>
            <p:nvPr/>
          </p:nvSpPr>
          <p:spPr>
            <a:xfrm>
              <a:off x="1109265" y="1853795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km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8E9CBF-07B8-9EF1-7726-11C9C6261714}"/>
              </a:ext>
            </a:extLst>
          </p:cNvPr>
          <p:cNvGrpSpPr/>
          <p:nvPr/>
        </p:nvGrpSpPr>
        <p:grpSpPr>
          <a:xfrm>
            <a:off x="484114" y="2527038"/>
            <a:ext cx="369332" cy="912734"/>
            <a:chOff x="544975" y="2335652"/>
            <a:chExt cx="369332" cy="912734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96A32CF-7794-E75B-CE14-3928B76250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803" y="2335652"/>
              <a:ext cx="0" cy="91273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44ADE2-86B7-277A-4EFF-902D1AE8BE80}"/>
                </a:ext>
              </a:extLst>
            </p:cNvPr>
            <p:cNvSpPr txBox="1"/>
            <p:nvPr/>
          </p:nvSpPr>
          <p:spPr>
            <a:xfrm rot="16200000">
              <a:off x="408078" y="2632725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km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CE24758-F41E-B9FE-A5C6-5CBA4325BFDD}"/>
              </a:ext>
            </a:extLst>
          </p:cNvPr>
          <p:cNvGrpSpPr/>
          <p:nvPr/>
        </p:nvGrpSpPr>
        <p:grpSpPr>
          <a:xfrm>
            <a:off x="2223139" y="4237847"/>
            <a:ext cx="551505" cy="682382"/>
            <a:chOff x="2428177" y="4095169"/>
            <a:chExt cx="551505" cy="68238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29218D-EF47-296F-EE6B-D150F51D2864}"/>
                </a:ext>
              </a:extLst>
            </p:cNvPr>
            <p:cNvSpPr/>
            <p:nvPr/>
          </p:nvSpPr>
          <p:spPr>
            <a:xfrm>
              <a:off x="2758965" y="4095169"/>
              <a:ext cx="220717" cy="2207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3E48B2-2449-8F46-59D5-0B96BE06E4E9}"/>
                </a:ext>
              </a:extLst>
            </p:cNvPr>
            <p:cNvSpPr txBox="1"/>
            <p:nvPr/>
          </p:nvSpPr>
          <p:spPr>
            <a:xfrm>
              <a:off x="2428177" y="4315886"/>
              <a:ext cx="447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62961B4-808F-7B42-FE1F-94A28EEEB2BD}"/>
              </a:ext>
            </a:extLst>
          </p:cNvPr>
          <p:cNvGrpSpPr/>
          <p:nvPr/>
        </p:nvGrpSpPr>
        <p:grpSpPr>
          <a:xfrm>
            <a:off x="2145655" y="2730397"/>
            <a:ext cx="1032364" cy="1078707"/>
            <a:chOff x="2409712" y="2568039"/>
            <a:chExt cx="1032364" cy="1078707"/>
          </a:xfrm>
        </p:grpSpPr>
        <p:pic>
          <p:nvPicPr>
            <p:cNvPr id="55" name="Picture 6" descr="Mô Hình Vector Tàu Hoạt Hình Hình ảnh | Định dạng hình ảnh PSD 611042970|  vn.lovepik.com">
              <a:extLst>
                <a:ext uri="{FF2B5EF4-FFF2-40B4-BE49-F238E27FC236}">
                  <a16:creationId xmlns:a16="http://schemas.microsoft.com/office/drawing/2014/main" id="{0A8106B3-0C10-F1A4-27F8-8D646D210B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79667" y1="51000" x2="79667" y2="51000"/>
                          <a14:foregroundMark x1="78333" y1="51000" x2="73667" y2="51000"/>
                          <a14:foregroundMark x1="39667" y1="42000" x2="39667" y2="42000"/>
                          <a14:foregroundMark x1="39333" y1="24333" x2="39333" y2="2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8" t="21018" r="14291" b="26722"/>
            <a:stretch/>
          </p:blipFill>
          <p:spPr bwMode="auto">
            <a:xfrm flipH="1">
              <a:off x="2409712" y="2568039"/>
              <a:ext cx="1032364" cy="76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35C5D2C-B705-C700-69F4-A346FEC73F9D}"/>
                </a:ext>
              </a:extLst>
            </p:cNvPr>
            <p:cNvSpPr txBox="1"/>
            <p:nvPr/>
          </p:nvSpPr>
          <p:spPr>
            <a:xfrm>
              <a:off x="2433451" y="3277414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(A)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7B573E-12E3-4219-5CFA-79492681F1CB}"/>
              </a:ext>
            </a:extLst>
          </p:cNvPr>
          <p:cNvGrpSpPr/>
          <p:nvPr/>
        </p:nvGrpSpPr>
        <p:grpSpPr>
          <a:xfrm>
            <a:off x="4708665" y="3704994"/>
            <a:ext cx="1094050" cy="986139"/>
            <a:chOff x="5146893" y="3586179"/>
            <a:chExt cx="1094050" cy="986139"/>
          </a:xfrm>
        </p:grpSpPr>
        <p:pic>
          <p:nvPicPr>
            <p:cNvPr id="58" name="Picture 4" descr="Humo Crucero Mar Herramientas, Humo, Crucero, De PNG y PSD para Descargar  Gratis | Pngtree">
              <a:extLst>
                <a:ext uri="{FF2B5EF4-FFF2-40B4-BE49-F238E27FC236}">
                  <a16:creationId xmlns:a16="http://schemas.microsoft.com/office/drawing/2014/main" id="{E52F27A8-1984-154B-0CF9-E68D4F663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833" r="90000">
                          <a14:foregroundMark x1="8833" y1="80952" x2="8833" y2="80952"/>
                          <a14:foregroundMark x1="71917" y1="19286" x2="71917" y2="19286"/>
                          <a14:foregroundMark x1="48583" y1="23452" x2="48583" y2="23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893" y="3586179"/>
              <a:ext cx="1094050" cy="76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0EB3D9A-2001-BEC8-34A6-6DB0978ADE21}"/>
                </a:ext>
              </a:extLst>
            </p:cNvPr>
            <p:cNvSpPr txBox="1"/>
            <p:nvPr/>
          </p:nvSpPr>
          <p:spPr>
            <a:xfrm>
              <a:off x="5250411" y="4202986"/>
              <a:ext cx="44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(C)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8FF18E2-287F-782A-231F-2C566F4DAECA}"/>
              </a:ext>
            </a:extLst>
          </p:cNvPr>
          <p:cNvGrpSpPr/>
          <p:nvPr/>
        </p:nvGrpSpPr>
        <p:grpSpPr>
          <a:xfrm>
            <a:off x="2080573" y="5651037"/>
            <a:ext cx="946708" cy="881259"/>
            <a:chOff x="2565347" y="5567652"/>
            <a:chExt cx="946708" cy="881259"/>
          </a:xfrm>
        </p:grpSpPr>
        <p:pic>
          <p:nvPicPr>
            <p:cNvPr id="61" name="Picture 10" descr="Cargo ship icon, cartoon style - stock vector | Crushpixel">
              <a:extLst>
                <a:ext uri="{FF2B5EF4-FFF2-40B4-BE49-F238E27FC236}">
                  <a16:creationId xmlns:a16="http://schemas.microsoft.com/office/drawing/2014/main" id="{CA9564F1-278A-E95E-35FD-C7CE35CB79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2667" y1="31733" x2="32667" y2="35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3" t="24127" r="6191" b="29249"/>
            <a:stretch/>
          </p:blipFill>
          <p:spPr bwMode="auto">
            <a:xfrm>
              <a:off x="2565347" y="5567652"/>
              <a:ext cx="946708" cy="52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0B23BFC-B915-2445-BF9C-A571347CFFD5}"/>
                </a:ext>
              </a:extLst>
            </p:cNvPr>
            <p:cNvSpPr txBox="1"/>
            <p:nvPr/>
          </p:nvSpPr>
          <p:spPr>
            <a:xfrm>
              <a:off x="2658746" y="6079579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(B)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DA82996D-E0B7-E427-BE45-427727C8DBFB}"/>
              </a:ext>
            </a:extLst>
          </p:cNvPr>
          <p:cNvSpPr/>
          <p:nvPr/>
        </p:nvSpPr>
        <p:spPr>
          <a:xfrm>
            <a:off x="6245538" y="2516160"/>
            <a:ext cx="6096000" cy="29066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65149C6-BEFC-D6B2-4A2F-7DDB638C731C}"/>
              </a:ext>
            </a:extLst>
          </p:cNvPr>
          <p:cNvCxnSpPr>
            <a:cxnSpLocks/>
          </p:cNvCxnSpPr>
          <p:nvPr/>
        </p:nvCxnSpPr>
        <p:spPr>
          <a:xfrm flipV="1">
            <a:off x="2981896" y="3424142"/>
            <a:ext cx="0" cy="91273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9E1293B-4EA6-0687-CAD8-F8254B30FF26}"/>
              </a:ext>
            </a:extLst>
          </p:cNvPr>
          <p:cNvSpPr txBox="1"/>
          <p:nvPr/>
        </p:nvSpPr>
        <p:spPr>
          <a:xfrm rot="5400000" flipH="1">
            <a:off x="2845000" y="3677797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km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59CFE7B-5772-0137-1A51-9D20E080743C}"/>
              </a:ext>
            </a:extLst>
          </p:cNvPr>
          <p:cNvSpPr txBox="1"/>
          <p:nvPr/>
        </p:nvSpPr>
        <p:spPr>
          <a:xfrm>
            <a:off x="6667751" y="3398016"/>
            <a:ext cx="381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Hải âu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CÓ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nhìn thấy tàu A.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3CEB19D-2A0B-D5BB-F7E6-B2D5B3B0DB3A}"/>
              </a:ext>
            </a:extLst>
          </p:cNvPr>
          <p:cNvCxnSpPr>
            <a:cxnSpLocks/>
          </p:cNvCxnSpPr>
          <p:nvPr/>
        </p:nvCxnSpPr>
        <p:spPr>
          <a:xfrm flipV="1">
            <a:off x="3000799" y="4361673"/>
            <a:ext cx="0" cy="177866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565E9E4-F1F6-D1F3-73D9-C94B520D1016}"/>
              </a:ext>
            </a:extLst>
          </p:cNvPr>
          <p:cNvSpPr txBox="1"/>
          <p:nvPr/>
        </p:nvSpPr>
        <p:spPr>
          <a:xfrm rot="5400000" flipH="1">
            <a:off x="2831519" y="5048291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km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34EBC9-C6F8-B789-BAF8-813E72F7DE68}"/>
              </a:ext>
            </a:extLst>
          </p:cNvPr>
          <p:cNvSpPr txBox="1"/>
          <p:nvPr/>
        </p:nvSpPr>
        <p:spPr>
          <a:xfrm>
            <a:off x="6667751" y="4410434"/>
            <a:ext cx="3806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Hải âu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CÓ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nhìn thấy tàu B.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B5DDECE-60A1-324B-DF8D-9F17D6B63B55}"/>
              </a:ext>
            </a:extLst>
          </p:cNvPr>
          <p:cNvCxnSpPr>
            <a:cxnSpLocks/>
          </p:cNvCxnSpPr>
          <p:nvPr/>
        </p:nvCxnSpPr>
        <p:spPr>
          <a:xfrm flipV="1">
            <a:off x="2661837" y="4702965"/>
            <a:ext cx="2598448" cy="41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2903FB6-6ADC-EC11-5D58-BBAF8798BD5B}"/>
              </a:ext>
            </a:extLst>
          </p:cNvPr>
          <p:cNvSpPr txBox="1"/>
          <p:nvPr/>
        </p:nvSpPr>
        <p:spPr>
          <a:xfrm>
            <a:off x="3509335" y="4687433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km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1EB629-F58B-7303-C9D9-F053E3EF2059}"/>
              </a:ext>
            </a:extLst>
          </p:cNvPr>
          <p:cNvSpPr txBox="1"/>
          <p:nvPr/>
        </p:nvSpPr>
        <p:spPr>
          <a:xfrm>
            <a:off x="6667751" y="5439078"/>
            <a:ext cx="438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Hải âu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KHÔNG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nhìn thấy tàu C.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uiExpand="1" build="p"/>
      <p:bldP spid="65" grpId="0"/>
      <p:bldP spid="65" grpId="1"/>
      <p:bldP spid="66" grpId="0"/>
      <p:bldP spid="68" grpId="0"/>
      <p:bldP spid="68" grpId="1"/>
      <p:bldP spid="69" grpId="0"/>
      <p:bldP spid="71" grpId="0"/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 idx="4294967295"/>
          </p:nvPr>
        </p:nvSpPr>
        <p:spPr>
          <a:xfrm>
            <a:off x="838389" y="365780"/>
            <a:ext cx="10515224" cy="1324636"/>
          </a:xfrm>
        </p:spPr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010A25-3E82-448F-818B-052F3938D6B8}"/>
              </a:ext>
            </a:extLst>
          </p:cNvPr>
          <p:cNvGrpSpPr/>
          <p:nvPr/>
        </p:nvGrpSpPr>
        <p:grpSpPr>
          <a:xfrm>
            <a:off x="531801" y="1386234"/>
            <a:ext cx="10989388" cy="1882565"/>
            <a:chOff x="531801" y="1386234"/>
            <a:chExt cx="10989388" cy="1882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3D823F-1022-4670-85E1-242C4EE47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6" b="44118"/>
            <a:stretch/>
          </p:blipFill>
          <p:spPr>
            <a:xfrm>
              <a:off x="3913110" y="1434352"/>
              <a:ext cx="4113185" cy="183444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ACA9E59-D1F8-4581-B910-D414C7D17DB8}"/>
                </a:ext>
              </a:extLst>
            </p:cNvPr>
            <p:cNvGrpSpPr/>
            <p:nvPr/>
          </p:nvGrpSpPr>
          <p:grpSpPr>
            <a:xfrm>
              <a:off x="531801" y="1386234"/>
              <a:ext cx="10989388" cy="1834447"/>
              <a:chOff x="531801" y="1386234"/>
              <a:chExt cx="10989388" cy="183444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ABBDA1E-06BE-404F-95FF-AB41D18339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90" b="44118"/>
              <a:stretch/>
            </p:blipFill>
            <p:spPr>
              <a:xfrm>
                <a:off x="531801" y="1386234"/>
                <a:ext cx="2940379" cy="183444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379B171-23EB-4BDB-9923-49F15341E3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72" t="52932" r="38558"/>
              <a:stretch/>
            </p:blipFill>
            <p:spPr>
              <a:xfrm>
                <a:off x="8509257" y="1675567"/>
                <a:ext cx="3011932" cy="1545114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3CFD54-CE7A-46E3-AB7F-88CBD1F6C910}"/>
              </a:ext>
            </a:extLst>
          </p:cNvPr>
          <p:cNvGrpSpPr/>
          <p:nvPr/>
        </p:nvGrpSpPr>
        <p:grpSpPr>
          <a:xfrm>
            <a:off x="861482" y="320023"/>
            <a:ext cx="10469035" cy="1143070"/>
            <a:chOff x="1183343" y="1395558"/>
            <a:chExt cx="10469035" cy="11430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3D958C-6614-428A-A0AF-8749A58FFA2B}"/>
                </a:ext>
              </a:extLst>
            </p:cNvPr>
            <p:cNvSpPr txBox="1"/>
            <p:nvPr/>
          </p:nvSpPr>
          <p:spPr>
            <a:xfrm>
              <a:off x="1819585" y="1395558"/>
              <a:ext cx="9832793" cy="11430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Bác Lâm cần xếp lên mỗi xe một thùng hàng. Em hãy giúp bác Lâm xếp hàng cho hợp lý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1F1BD40-A324-4F43-AACF-9AF11BBFDD5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A011A1-07F1-4318-8231-C787CE887FF9}"/>
              </a:ext>
            </a:extLst>
          </p:cNvPr>
          <p:cNvGrpSpPr/>
          <p:nvPr/>
        </p:nvGrpSpPr>
        <p:grpSpPr>
          <a:xfrm>
            <a:off x="1836068" y="4087773"/>
            <a:ext cx="8079963" cy="2322075"/>
            <a:chOff x="1432070" y="3927259"/>
            <a:chExt cx="8887959" cy="25542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D04B9A-1018-430D-8F0F-973CADD2C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" r="8470" b="57949"/>
            <a:stretch/>
          </p:blipFill>
          <p:spPr>
            <a:xfrm>
              <a:off x="1432070" y="3927259"/>
              <a:ext cx="8887959" cy="25419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03FDC1-D74E-4309-9DBE-549F82AA7DEE}"/>
                </a:ext>
              </a:extLst>
            </p:cNvPr>
            <p:cNvSpPr txBox="1"/>
            <p:nvPr/>
          </p:nvSpPr>
          <p:spPr>
            <a:xfrm rot="20755302">
              <a:off x="2186057" y="4920452"/>
              <a:ext cx="1354570" cy="406265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Thanh long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12F4FD-D2C2-401D-BDF6-BAE0C1BE3F71}"/>
                </a:ext>
              </a:extLst>
            </p:cNvPr>
            <p:cNvSpPr txBox="1"/>
            <p:nvPr/>
          </p:nvSpPr>
          <p:spPr>
            <a:xfrm>
              <a:off x="5877844" y="4920452"/>
              <a:ext cx="939840" cy="406265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Bắp cải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8EA857-88EC-4E2F-B7E8-A8EC09C81460}"/>
                </a:ext>
              </a:extLst>
            </p:cNvPr>
            <p:cNvSpPr txBox="1"/>
            <p:nvPr/>
          </p:nvSpPr>
          <p:spPr>
            <a:xfrm rot="20970099">
              <a:off x="9015635" y="4920452"/>
              <a:ext cx="799130" cy="406265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Chuối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C758A2-FAAB-4884-8D5F-53306409767B}"/>
                </a:ext>
              </a:extLst>
            </p:cNvPr>
            <p:cNvSpPr txBox="1"/>
            <p:nvPr/>
          </p:nvSpPr>
          <p:spPr>
            <a:xfrm>
              <a:off x="2695737" y="5190273"/>
              <a:ext cx="466650" cy="571286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063A5B-938D-4EBB-B0F9-91C44F3E3563}"/>
                </a:ext>
              </a:extLst>
            </p:cNvPr>
            <p:cNvSpPr txBox="1"/>
            <p:nvPr/>
          </p:nvSpPr>
          <p:spPr>
            <a:xfrm>
              <a:off x="6118490" y="5142936"/>
              <a:ext cx="466650" cy="571286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F780B6-1EA3-4586-9420-349A0ACCAE13}"/>
                </a:ext>
              </a:extLst>
            </p:cNvPr>
            <p:cNvSpPr txBox="1"/>
            <p:nvPr/>
          </p:nvSpPr>
          <p:spPr>
            <a:xfrm>
              <a:off x="9211434" y="5142935"/>
              <a:ext cx="466650" cy="571286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CD74EC-4829-4E8F-AE3A-EED9C9ECE5F6}"/>
                </a:ext>
              </a:extLst>
            </p:cNvPr>
            <p:cNvSpPr txBox="1"/>
            <p:nvPr/>
          </p:nvSpPr>
          <p:spPr>
            <a:xfrm>
              <a:off x="5827429" y="6007565"/>
              <a:ext cx="998383" cy="47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78 dm</a:t>
              </a:r>
            </a:p>
          </p:txBody>
        </p:sp>
      </p:grpSp>
      <p:cxnSp>
        <p:nvCxnSpPr>
          <p:cNvPr id="23" name="Curved Connector 19">
            <a:extLst>
              <a:ext uri="{FF2B5EF4-FFF2-40B4-BE49-F238E27FC236}">
                <a16:creationId xmlns:a16="http://schemas.microsoft.com/office/drawing/2014/main" id="{A58BA040-7926-4547-BF92-959A5A1F076F}"/>
              </a:ext>
            </a:extLst>
          </p:cNvPr>
          <p:cNvCxnSpPr>
            <a:cxnSpLocks/>
          </p:cNvCxnSpPr>
          <p:nvPr/>
        </p:nvCxnSpPr>
        <p:spPr>
          <a:xfrm>
            <a:off x="2492591" y="2566200"/>
            <a:ext cx="6336616" cy="2177681"/>
          </a:xfrm>
          <a:prstGeom prst="straightConnector1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19">
            <a:extLst>
              <a:ext uri="{FF2B5EF4-FFF2-40B4-BE49-F238E27FC236}">
                <a16:creationId xmlns:a16="http://schemas.microsoft.com/office/drawing/2014/main" id="{E3675789-2793-4826-B95F-AF8B5F726271}"/>
              </a:ext>
            </a:extLst>
          </p:cNvPr>
          <p:cNvCxnSpPr>
            <a:cxnSpLocks/>
          </p:cNvCxnSpPr>
          <p:nvPr/>
        </p:nvCxnSpPr>
        <p:spPr>
          <a:xfrm flipH="1">
            <a:off x="6414120" y="2632896"/>
            <a:ext cx="773504" cy="2068230"/>
          </a:xfrm>
          <a:prstGeom prst="straightConnector1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19">
            <a:extLst>
              <a:ext uri="{FF2B5EF4-FFF2-40B4-BE49-F238E27FC236}">
                <a16:creationId xmlns:a16="http://schemas.microsoft.com/office/drawing/2014/main" id="{9F642FE8-5373-41AB-8F6C-F6FEF6A08BCD}"/>
              </a:ext>
            </a:extLst>
          </p:cNvPr>
          <p:cNvCxnSpPr>
            <a:cxnSpLocks/>
          </p:cNvCxnSpPr>
          <p:nvPr/>
        </p:nvCxnSpPr>
        <p:spPr>
          <a:xfrm flipH="1">
            <a:off x="3722138" y="2469457"/>
            <a:ext cx="4988015" cy="2272797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D1EE4D-ACDA-41D1-94E9-FB3E70151CDE}"/>
              </a:ext>
            </a:extLst>
          </p:cNvPr>
          <p:cNvGrpSpPr/>
          <p:nvPr/>
        </p:nvGrpSpPr>
        <p:grpSpPr>
          <a:xfrm>
            <a:off x="861481" y="501093"/>
            <a:ext cx="10863793" cy="1685846"/>
            <a:chOff x="861482" y="659356"/>
            <a:chExt cx="10469036" cy="168584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68803A-14CE-4BAF-9249-CABEB5E9CDF8}"/>
                </a:ext>
              </a:extLst>
            </p:cNvPr>
            <p:cNvGrpSpPr/>
            <p:nvPr/>
          </p:nvGrpSpPr>
          <p:grpSpPr>
            <a:xfrm>
              <a:off x="861482" y="659356"/>
              <a:ext cx="10469036" cy="1685846"/>
              <a:chOff x="1183343" y="1734891"/>
              <a:chExt cx="10469036" cy="168584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4ACAF3-64EB-426C-B0B8-61EE40BF3605}"/>
                  </a:ext>
                </a:extLst>
              </p:cNvPr>
              <p:cNvSpPr txBox="1"/>
              <p:nvPr/>
            </p:nvSpPr>
            <p:spPr>
              <a:xfrm>
                <a:off x="1819586" y="1734891"/>
                <a:ext cx="9832793" cy="168584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Một đoàn tàu dài 99 m  đang đi qua một cây cầu sắt AB dài 54 m. Khi đầu tàu vừa đến điểm A (như hình vẽ) thì điểm C ở đuôi tàu con cách điểm B             m.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3D8BA2D-6185-4865-93A4-8E87C98FD57E}"/>
                  </a:ext>
                </a:extLst>
              </p:cNvPr>
              <p:cNvSpPr/>
              <p:nvPr/>
            </p:nvSpPr>
            <p:spPr>
              <a:xfrm>
                <a:off x="1183343" y="1942769"/>
                <a:ext cx="570588" cy="570588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274B7238-F61A-4C27-B3F4-32306837DD95}"/>
                </a:ext>
              </a:extLst>
            </p:cNvPr>
            <p:cNvSpPr/>
            <p:nvPr/>
          </p:nvSpPr>
          <p:spPr>
            <a:xfrm>
              <a:off x="9852718" y="1158388"/>
              <a:ext cx="596629" cy="65220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98BBF7-215C-40E5-9642-06583E7F401C}"/>
              </a:ext>
            </a:extLst>
          </p:cNvPr>
          <p:cNvGrpSpPr/>
          <p:nvPr/>
        </p:nvGrpSpPr>
        <p:grpSpPr>
          <a:xfrm>
            <a:off x="2178733" y="2339163"/>
            <a:ext cx="7773341" cy="3439302"/>
            <a:chOff x="1573235" y="2211190"/>
            <a:chExt cx="9045530" cy="42627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39F24E9-C1A1-4043-B419-14575C6DD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"/>
            <a:stretch/>
          </p:blipFill>
          <p:spPr>
            <a:xfrm>
              <a:off x="1573235" y="2211190"/>
              <a:ext cx="9045530" cy="4262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141671-75A9-4AE2-9B16-F193D51E1162}"/>
                </a:ext>
              </a:extLst>
            </p:cNvPr>
            <p:cNvSpPr txBox="1"/>
            <p:nvPr/>
          </p:nvSpPr>
          <p:spPr>
            <a:xfrm rot="936661">
              <a:off x="6419812" y="3575315"/>
              <a:ext cx="890146" cy="495901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99 m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7DAF518-53F6-414B-AD4C-A5EFE24BB23D}"/>
                </a:ext>
              </a:extLst>
            </p:cNvPr>
            <p:cNvSpPr txBox="1"/>
            <p:nvPr/>
          </p:nvSpPr>
          <p:spPr>
            <a:xfrm rot="936661">
              <a:off x="4388849" y="4342192"/>
              <a:ext cx="890146" cy="495901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54 m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07DE32-FFDF-473F-815D-DB13E1435E89}"/>
                </a:ext>
              </a:extLst>
            </p:cNvPr>
            <p:cNvSpPr txBox="1"/>
            <p:nvPr/>
          </p:nvSpPr>
          <p:spPr>
            <a:xfrm rot="936661">
              <a:off x="7730415" y="5287694"/>
              <a:ext cx="725995" cy="495901"/>
            </a:xfrm>
            <a:prstGeom prst="rect">
              <a:avLst/>
            </a:prstGeom>
            <a:solidFill>
              <a:srgbClr val="3F8E4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200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m 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B63BBC2-E4CD-429F-AECC-66317059416D}"/>
              </a:ext>
            </a:extLst>
          </p:cNvPr>
          <p:cNvSpPr txBox="1"/>
          <p:nvPr/>
        </p:nvSpPr>
        <p:spPr>
          <a:xfrm>
            <a:off x="3803336" y="5817598"/>
            <a:ext cx="2550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m – 54 m =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AFE1EF-BD3A-4BC9-A42F-CE84D358DD1D}"/>
              </a:ext>
            </a:extLst>
          </p:cNvPr>
          <p:cNvSpPr/>
          <p:nvPr/>
        </p:nvSpPr>
        <p:spPr>
          <a:xfrm>
            <a:off x="6424390" y="5812974"/>
            <a:ext cx="1023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6BE17C-BE47-424C-BA9A-18E907739D23}"/>
              </a:ext>
            </a:extLst>
          </p:cNvPr>
          <p:cNvSpPr/>
          <p:nvPr/>
        </p:nvSpPr>
        <p:spPr>
          <a:xfrm>
            <a:off x="10224973" y="1069757"/>
            <a:ext cx="601447" cy="584775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9FBE271A-6CCF-E2BD-1FB6-DAC8C10AC57D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C295C-1855-3B18-2554-591BB0F1D91C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BBD54-1128-0F99-7672-839540B2B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87115D-8F48-26E6-5C8D-11978AC523FC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9A0C1F-53E1-E6AA-9331-5ABB76298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5187B0-5A11-EE6C-AF71-3F66B856E321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B7C7F8-E251-A01C-6032-A32DEACFC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5CECC0-99ED-4B0B-C1AB-404EBFA5FB75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EF1272-6820-F113-9AC0-2BD84CB70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A76D7C-65A5-ABD4-C664-D380411AF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811" y="17773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tty cartoon bee">
            <a:extLst>
              <a:ext uri="{FF2B5EF4-FFF2-40B4-BE49-F238E27FC236}">
                <a16:creationId xmlns:a16="http://schemas.microsoft.com/office/drawing/2014/main" id="{3E822C7F-1D4E-42FB-9320-5730FF0A6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78" y="805726"/>
            <a:ext cx="1460032" cy="1868841"/>
          </a:xfrm>
          <a:prstGeom prst="rect">
            <a:avLst/>
          </a:prstGeom>
        </p:spPr>
      </p:pic>
      <p:pic>
        <p:nvPicPr>
          <p:cNvPr id="11" name="Picture 10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A284D0AB-10F6-44AE-9E2E-17B4F52BE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597"/>
            <a:ext cx="2294110" cy="1198880"/>
          </a:xfrm>
          <a:prstGeom prst="rect">
            <a:avLst/>
          </a:prstGeom>
        </p:spPr>
      </p:pic>
      <p:pic>
        <p:nvPicPr>
          <p:cNvPr id="23" name="Picture 22" descr="A field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5109CA96-EEDB-4584-BFA7-2D7B5E289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36" y="5699760"/>
            <a:ext cx="5122325" cy="1153677"/>
          </a:xfrm>
          <a:prstGeom prst="rect">
            <a:avLst/>
          </a:prstGeom>
        </p:spPr>
      </p:pic>
      <p:pic>
        <p:nvPicPr>
          <p:cNvPr id="25" name="Picture 24" descr="A field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1B51975D-7FC4-4A46-AB15-90F429CD8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10" y="5684677"/>
            <a:ext cx="5122325" cy="1153677"/>
          </a:xfrm>
          <a:prstGeom prst="rect">
            <a:avLst/>
          </a:prstGeom>
        </p:spPr>
      </p:pic>
      <p:pic>
        <p:nvPicPr>
          <p:cNvPr id="18" name="Picture 17" descr="A picture containing bubble, vector graphics&#10;&#10;Description automatically generated">
            <a:extLst>
              <a:ext uri="{FF2B5EF4-FFF2-40B4-BE49-F238E27FC236}">
                <a16:creationId xmlns:a16="http://schemas.microsoft.com/office/drawing/2014/main" id="{7E202891-AA7C-4BC9-AD05-DCA17026B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39" y="-256516"/>
            <a:ext cx="3993327" cy="39933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AC7B58-87E4-9710-406A-7858048FA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460" y="1037128"/>
            <a:ext cx="6742760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2B4543-912B-4CC3-BDD3-60A9C6DFF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" y="0"/>
            <a:ext cx="1218462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315298" y="866521"/>
            <a:ext cx="9561404" cy="4898549"/>
            <a:chOff x="2366497" y="407795"/>
            <a:chExt cx="7205382" cy="44719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33206" y="-958914"/>
              <a:ext cx="4471964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83672" y="1110227"/>
              <a:ext cx="5679912" cy="278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xưa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nọ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chúa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xinh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đẹp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bắt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hiệp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muốn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cứu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chúa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vượt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qua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nhiều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gặp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nhiều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khổng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hung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Hiệp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đánh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khổng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cứu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chúa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hỏi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22E1360F-2D81-4AFE-9217-0CDDBB05C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16994D88-5D27-479F-B1F8-5C3354288C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2AE15658-955E-4BA6-BE5D-06C4270BB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1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82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82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21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21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9B588A2-7E62-47B6-97E7-DF5A7B240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76" y="-35117"/>
            <a:ext cx="12192000" cy="6438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70"/>
          <a:stretch/>
        </p:blipFill>
        <p:spPr>
          <a:xfrm>
            <a:off x="0" y="5593281"/>
            <a:ext cx="12192000" cy="1264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191429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234E6D47-E631-42B5-8CBA-0CF3FFFE5B19}"/>
              </a:ext>
            </a:extLst>
          </p:cNvPr>
          <p:cNvSpPr/>
          <p:nvPr/>
        </p:nvSpPr>
        <p:spPr>
          <a:xfrm>
            <a:off x="8087482" y="1833532"/>
            <a:ext cx="238049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 Semibold" panose="020B0702040204020203" pitchFamily="34" charset="0"/>
              </a:rPr>
              <a:t>C. 1 000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C0239616-DB52-4B97-BC38-B71199E99E2B}"/>
              </a:ext>
            </a:extLst>
          </p:cNvPr>
          <p:cNvSpPr/>
          <p:nvPr/>
        </p:nvSpPr>
        <p:spPr>
          <a:xfrm>
            <a:off x="4907451" y="1834431"/>
            <a:ext cx="2033031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 Semibold" panose="020B0702040204020203" pitchFamily="34" charset="0"/>
              </a:rPr>
              <a:t>B. 10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1636251" y="1890600"/>
            <a:ext cx="208546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 Semibold" panose="020B0702040204020203" pitchFamily="34" charset="0"/>
              </a:rPr>
              <a:t>A. 100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9203BF-4820-48F1-93B6-40AC936EE853}"/>
              </a:ext>
            </a:extLst>
          </p:cNvPr>
          <p:cNvGrpSpPr/>
          <p:nvPr/>
        </p:nvGrpSpPr>
        <p:grpSpPr>
          <a:xfrm>
            <a:off x="3533708" y="238922"/>
            <a:ext cx="4806636" cy="1385212"/>
            <a:chOff x="3436491" y="48411"/>
            <a:chExt cx="4806636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:a16="http://schemas.microsoft.com/office/drawing/2014/main" id="{634559CE-9E08-4A21-9207-176384DB279C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D10FDB-67E6-4C7B-B32E-A1A4ADE71C5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m = ..?.. cm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0" y="3789272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0734" y="5593281"/>
            <a:ext cx="923733" cy="810502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72622E4C-57AA-4918-817F-76E9F26BC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65F9A-BFD8-411F-9404-1AA9E55D6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75A6B12-F0FB-4B0E-8AA3-B19320E37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17655" y="-1923649"/>
            <a:ext cx="6872303" cy="7622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4CBF3-F0F8-4817-A46A-4DAF4BE6E3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320" y="1730418"/>
            <a:ext cx="2849927" cy="300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8CD9A-99AB-4F7B-82E8-962FFB4399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876" y="1606419"/>
            <a:ext cx="2817973" cy="297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551" y="1880146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9" y="15800"/>
            <a:ext cx="1529158" cy="9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7" y="175192"/>
            <a:ext cx="1189180" cy="7270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7770"/>
          <a:stretch/>
        </p:blipFill>
        <p:spPr>
          <a:xfrm>
            <a:off x="0" y="5522764"/>
            <a:ext cx="12192000" cy="13352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78C0AD2B-1F66-4C9D-AABB-2405B2B39DD0}"/>
              </a:ext>
            </a:extLst>
          </p:cNvPr>
          <p:cNvSpPr/>
          <p:nvPr/>
        </p:nvSpPr>
        <p:spPr>
          <a:xfrm>
            <a:off x="4589951" y="1655049"/>
            <a:ext cx="222969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30 dm</a:t>
            </a:r>
          </a:p>
        </p:txBody>
      </p:sp>
      <p:sp>
        <p:nvSpPr>
          <p:cNvPr id="37" name="B">
            <a:extLst>
              <a:ext uri="{FF2B5EF4-FFF2-40B4-BE49-F238E27FC236}">
                <a16:creationId xmlns:a16="http://schemas.microsoft.com/office/drawing/2014/main" id="{7A24BF87-46C3-4BD7-9AF6-5F3818EC53AD}"/>
              </a:ext>
            </a:extLst>
          </p:cNvPr>
          <p:cNvSpPr/>
          <p:nvPr/>
        </p:nvSpPr>
        <p:spPr>
          <a:xfrm>
            <a:off x="2063638" y="1656690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25 dm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922320" y="341252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50 dm – 20 dm = ?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8" y="3674722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44" name="B">
            <a:extLst>
              <a:ext uri="{FF2B5EF4-FFF2-40B4-BE49-F238E27FC236}">
                <a16:creationId xmlns:a16="http://schemas.microsoft.com/office/drawing/2014/main" id="{05269886-688F-4C77-AB75-75CB4947F801}"/>
              </a:ext>
            </a:extLst>
          </p:cNvPr>
          <p:cNvSpPr/>
          <p:nvPr/>
        </p:nvSpPr>
        <p:spPr>
          <a:xfrm>
            <a:off x="7104561" y="1671538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dm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96DA844-1FB4-43A2-81CA-E81E8286A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0B413A-76D7-457B-A7BA-4DF6EC15E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0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EBDFAC-4D25-4F6F-9E72-B732E44354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70"/>
          <a:stretch/>
        </p:blipFill>
        <p:spPr>
          <a:xfrm>
            <a:off x="0" y="5178892"/>
            <a:ext cx="12192000" cy="16791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3E5A6D-D1B5-4675-851F-A9460021F8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93" y="1320152"/>
            <a:ext cx="4363866" cy="4363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0F3E1-9B69-46D1-BD91-66608C21AD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>
            <a:extLst>
              <a:ext uri="{FF2B5EF4-FFF2-40B4-BE49-F238E27FC236}">
                <a16:creationId xmlns:a16="http://schemas.microsoft.com/office/drawing/2014/main" id="{B4AB945A-80E5-4E4A-8250-F1ECA8BB6437}"/>
              </a:ext>
            </a:extLst>
          </p:cNvPr>
          <p:cNvSpPr/>
          <p:nvPr/>
        </p:nvSpPr>
        <p:spPr>
          <a:xfrm>
            <a:off x="1755012" y="2038809"/>
            <a:ext cx="209921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500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B8F75F88-F200-4903-80CB-D2B22EFE0544}"/>
              </a:ext>
            </a:extLst>
          </p:cNvPr>
          <p:cNvSpPr/>
          <p:nvPr/>
        </p:nvSpPr>
        <p:spPr>
          <a:xfrm>
            <a:off x="7186885" y="2068809"/>
            <a:ext cx="201610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5000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DB0A247-9005-4ADF-9084-2FD301436999}"/>
              </a:ext>
            </a:extLst>
          </p:cNvPr>
          <p:cNvSpPr/>
          <p:nvPr/>
        </p:nvSpPr>
        <p:spPr>
          <a:xfrm>
            <a:off x="4629566" y="2068809"/>
            <a:ext cx="206810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50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172E53-6902-4B63-ACE3-CF13B085CE93}"/>
              </a:ext>
            </a:extLst>
          </p:cNvPr>
          <p:cNvGrpSpPr/>
          <p:nvPr/>
        </p:nvGrpSpPr>
        <p:grpSpPr>
          <a:xfrm>
            <a:off x="3388300" y="261336"/>
            <a:ext cx="4806636" cy="1385212"/>
            <a:chOff x="3436491" y="48411"/>
            <a:chExt cx="4806636" cy="1385212"/>
          </a:xfrm>
        </p:grpSpPr>
        <p:sp>
          <p:nvSpPr>
            <p:cNvPr id="12" name="Round Same Side Corner Rectangle 10">
              <a:extLst>
                <a:ext uri="{FF2B5EF4-FFF2-40B4-BE49-F238E27FC236}">
                  <a16:creationId xmlns:a16="http://schemas.microsoft.com/office/drawing/2014/main" id="{00FE31E0-EA3B-482B-A377-F412AC8ADAF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B25449-A7C6-4D76-AEA4-E7EF5283113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dm = ..?..cm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2F5D9-F9C8-45A1-BDC4-386E463278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1" y="3575918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E4ACE6-762B-450E-B10D-01115715C5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4480" y="5695838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410D70E4-D6DC-4043-AB33-FD37A2566E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35FE02-7369-487C-A34D-B19F05640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71"/>
            <a:ext cx="12192000" cy="641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40B9BF-F327-4972-B97A-6AB35BC207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4521" y="1082675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620" y="-3849657"/>
            <a:ext cx="8864937" cy="1041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2" y="398304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779845" y="1713038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801" y="270935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770"/>
          <a:stretch/>
        </p:blipFill>
        <p:spPr>
          <a:xfrm>
            <a:off x="0" y="5559365"/>
            <a:ext cx="12372754" cy="12986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5185223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4522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28" y="4561074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0" y="4417472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91" y="102973"/>
            <a:ext cx="1024886" cy="626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4" y="308200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3" y="65009"/>
            <a:ext cx="997522" cy="609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7" y="169896"/>
            <a:ext cx="1024886" cy="626644"/>
          </a:xfrm>
          <a:prstGeom prst="rect">
            <a:avLst/>
          </a:prstGeom>
        </p:spPr>
      </p:pic>
      <p:sp>
        <p:nvSpPr>
          <p:cNvPr id="28" name="B">
            <a:extLst>
              <a:ext uri="{FF2B5EF4-FFF2-40B4-BE49-F238E27FC236}">
                <a16:creationId xmlns:a16="http://schemas.microsoft.com/office/drawing/2014/main" id="{52C2EF1E-BE78-4B48-A474-F3BE6B24046D}"/>
              </a:ext>
            </a:extLst>
          </p:cNvPr>
          <p:cNvSpPr/>
          <p:nvPr/>
        </p:nvSpPr>
        <p:spPr>
          <a:xfrm>
            <a:off x="2048811" y="1833966"/>
            <a:ext cx="19543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200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7651A066-D971-4B9F-AA3B-5D66229BFBDE}"/>
              </a:ext>
            </a:extLst>
          </p:cNvPr>
          <p:cNvSpPr/>
          <p:nvPr/>
        </p:nvSpPr>
        <p:spPr>
          <a:xfrm>
            <a:off x="7549915" y="1830344"/>
            <a:ext cx="200475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F11E00-008E-4305-8423-9906AF8B1B1C}"/>
              </a:ext>
            </a:extLst>
          </p:cNvPr>
          <p:cNvGrpSpPr/>
          <p:nvPr/>
        </p:nvGrpSpPr>
        <p:grpSpPr>
          <a:xfrm>
            <a:off x="3492944" y="149801"/>
            <a:ext cx="4806636" cy="1385212"/>
            <a:chOff x="3436491" y="4841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:a16="http://schemas.microsoft.com/office/drawing/2014/main" id="{62FDCE12-CEBE-4E0E-A3C1-CBF7026BB80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38AEDA-1D39-407D-BDEC-637DF383DE6F}"/>
                </a:ext>
              </a:extLst>
            </p:cNvPr>
            <p:cNvSpPr/>
            <p:nvPr/>
          </p:nvSpPr>
          <p:spPr>
            <a:xfrm>
              <a:off x="3956672" y="435128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 dm = ..?..m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72" y="3833743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071" y="5626094"/>
            <a:ext cx="923733" cy="810502"/>
          </a:xfrm>
          <a:prstGeom prst="rect">
            <a:avLst/>
          </a:prstGeom>
        </p:spPr>
      </p:pic>
      <p:sp>
        <p:nvSpPr>
          <p:cNvPr id="35" name="C">
            <a:extLst>
              <a:ext uri="{FF2B5EF4-FFF2-40B4-BE49-F238E27FC236}">
                <a16:creationId xmlns:a16="http://schemas.microsoft.com/office/drawing/2014/main" id="{AB851E20-C479-4071-AFDE-ECF3E18C9518}"/>
              </a:ext>
            </a:extLst>
          </p:cNvPr>
          <p:cNvSpPr/>
          <p:nvPr/>
        </p:nvSpPr>
        <p:spPr>
          <a:xfrm>
            <a:off x="4740567" y="1820239"/>
            <a:ext cx="20349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20</a:t>
            </a:r>
          </a:p>
        </p:txBody>
      </p:sp>
      <p:pic>
        <p:nvPicPr>
          <p:cNvPr id="36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AB9FE61-1335-43ED-8EB7-985F6A6E02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39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896F92-F9E0-4DB5-A197-B4E586AEB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32"/>
            <a:ext cx="12192000" cy="6882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6702B-4C45-40E3-9FED-B3DC9D3D21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931648-1D14-4B92-BDA1-6E104DA3ED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088F53-6A1E-444C-9EC2-3A5D4C3B03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31CBAC1B-943F-4A5B-9011-4F25C9BAB9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colorful flowers&#10;&#10;Description automatically generated">
            <a:extLst>
              <a:ext uri="{FF2B5EF4-FFF2-40B4-BE49-F238E27FC236}">
                <a16:creationId xmlns:a16="http://schemas.microsoft.com/office/drawing/2014/main" id="{7898352A-A3C8-44C7-3C7B-C11CB61797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1"/>
          <a:stretch/>
        </p:blipFill>
        <p:spPr>
          <a:xfrm flipH="1">
            <a:off x="2558905" y="2317971"/>
            <a:ext cx="5539740" cy="454002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AA55674-B9F5-E523-2772-5D2A92CB424A}"/>
              </a:ext>
            </a:extLst>
          </p:cNvPr>
          <p:cNvSpPr/>
          <p:nvPr/>
        </p:nvSpPr>
        <p:spPr>
          <a:xfrm>
            <a:off x="6648134" y="3959298"/>
            <a:ext cx="1471863" cy="778042"/>
          </a:xfrm>
          <a:prstGeom prst="ellipse">
            <a:avLst/>
          </a:prstGeom>
          <a:solidFill>
            <a:srgbClr val="FFDD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A05CA3-E3DC-A41B-E5D9-C8BD4009F8B0}"/>
              </a:ext>
            </a:extLst>
          </p:cNvPr>
          <p:cNvSpPr/>
          <p:nvPr/>
        </p:nvSpPr>
        <p:spPr>
          <a:xfrm>
            <a:off x="7956808" y="4148595"/>
            <a:ext cx="1471863" cy="588745"/>
          </a:xfrm>
          <a:prstGeom prst="ellipse">
            <a:avLst/>
          </a:prstGeom>
          <a:solidFill>
            <a:srgbClr val="FFDD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8BB9202B-276D-805F-ECC3-38451271DC57}"/>
              </a:ext>
            </a:extLst>
          </p:cNvPr>
          <p:cNvSpPr/>
          <p:nvPr/>
        </p:nvSpPr>
        <p:spPr>
          <a:xfrm>
            <a:off x="3442027" y="1748590"/>
            <a:ext cx="8465318" cy="3760470"/>
          </a:xfrm>
          <a:custGeom>
            <a:avLst/>
            <a:gdLst>
              <a:gd name="connsiteX0" fmla="*/ 0 w 8465318"/>
              <a:gd name="connsiteY0" fmla="*/ 626758 h 3760470"/>
              <a:gd name="connsiteX1" fmla="*/ 626758 w 8465318"/>
              <a:gd name="connsiteY1" fmla="*/ 0 h 3760470"/>
              <a:gd name="connsiteX2" fmla="*/ 7838560 w 8465318"/>
              <a:gd name="connsiteY2" fmla="*/ 0 h 3760470"/>
              <a:gd name="connsiteX3" fmla="*/ 8465318 w 8465318"/>
              <a:gd name="connsiteY3" fmla="*/ 626758 h 3760470"/>
              <a:gd name="connsiteX4" fmla="*/ 8465318 w 8465318"/>
              <a:gd name="connsiteY4" fmla="*/ 3133712 h 3760470"/>
              <a:gd name="connsiteX5" fmla="*/ 7838560 w 8465318"/>
              <a:gd name="connsiteY5" fmla="*/ 3760470 h 3760470"/>
              <a:gd name="connsiteX6" fmla="*/ 626758 w 8465318"/>
              <a:gd name="connsiteY6" fmla="*/ 3760470 h 3760470"/>
              <a:gd name="connsiteX7" fmla="*/ 0 w 8465318"/>
              <a:gd name="connsiteY7" fmla="*/ 3133712 h 3760470"/>
              <a:gd name="connsiteX8" fmla="*/ 0 w 8465318"/>
              <a:gd name="connsiteY8" fmla="*/ 626758 h 376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3760470" fill="none" extrusionOk="0">
                <a:moveTo>
                  <a:pt x="0" y="626758"/>
                </a:moveTo>
                <a:cubicBezTo>
                  <a:pt x="-18720" y="277581"/>
                  <a:pt x="305670" y="20495"/>
                  <a:pt x="626758" y="0"/>
                </a:cubicBezTo>
                <a:cubicBezTo>
                  <a:pt x="1921937" y="130954"/>
                  <a:pt x="6288085" y="43574"/>
                  <a:pt x="7838560" y="0"/>
                </a:cubicBezTo>
                <a:cubicBezTo>
                  <a:pt x="8190964" y="9635"/>
                  <a:pt x="8474803" y="292227"/>
                  <a:pt x="8465318" y="626758"/>
                </a:cubicBezTo>
                <a:cubicBezTo>
                  <a:pt x="8314879" y="944358"/>
                  <a:pt x="8551197" y="2730830"/>
                  <a:pt x="8465318" y="3133712"/>
                </a:cubicBezTo>
                <a:cubicBezTo>
                  <a:pt x="8450984" y="3482215"/>
                  <a:pt x="8135317" y="3726390"/>
                  <a:pt x="7838560" y="3760470"/>
                </a:cubicBezTo>
                <a:cubicBezTo>
                  <a:pt x="6100011" y="3915667"/>
                  <a:pt x="4132175" y="3923490"/>
                  <a:pt x="626758" y="3760470"/>
                </a:cubicBezTo>
                <a:cubicBezTo>
                  <a:pt x="281296" y="3751182"/>
                  <a:pt x="-21111" y="3492188"/>
                  <a:pt x="0" y="3133712"/>
                </a:cubicBezTo>
                <a:cubicBezTo>
                  <a:pt x="64656" y="2651470"/>
                  <a:pt x="-17807" y="1429875"/>
                  <a:pt x="0" y="626758"/>
                </a:cubicBezTo>
                <a:close/>
              </a:path>
              <a:path w="8465318" h="3760470" stroke="0" extrusionOk="0">
                <a:moveTo>
                  <a:pt x="0" y="626758"/>
                </a:moveTo>
                <a:cubicBezTo>
                  <a:pt x="-51595" y="248784"/>
                  <a:pt x="220050" y="22729"/>
                  <a:pt x="626758" y="0"/>
                </a:cubicBezTo>
                <a:cubicBezTo>
                  <a:pt x="2738502" y="132882"/>
                  <a:pt x="5939726" y="-84951"/>
                  <a:pt x="7838560" y="0"/>
                </a:cubicBezTo>
                <a:cubicBezTo>
                  <a:pt x="8178242" y="6315"/>
                  <a:pt x="8459952" y="310270"/>
                  <a:pt x="8465318" y="626758"/>
                </a:cubicBezTo>
                <a:cubicBezTo>
                  <a:pt x="8485505" y="1578554"/>
                  <a:pt x="8617798" y="2113519"/>
                  <a:pt x="8465318" y="3133712"/>
                </a:cubicBezTo>
                <a:cubicBezTo>
                  <a:pt x="8492481" y="3483083"/>
                  <a:pt x="8208445" y="3711623"/>
                  <a:pt x="7838560" y="3760470"/>
                </a:cubicBezTo>
                <a:cubicBezTo>
                  <a:pt x="6324575" y="3848109"/>
                  <a:pt x="3215214" y="3687791"/>
                  <a:pt x="626758" y="3760470"/>
                </a:cubicBezTo>
                <a:cubicBezTo>
                  <a:pt x="278716" y="3742414"/>
                  <a:pt x="-5643" y="3487703"/>
                  <a:pt x="0" y="3133712"/>
                </a:cubicBezTo>
                <a:cubicBezTo>
                  <a:pt x="-38581" y="2849318"/>
                  <a:pt x="63341" y="1165652"/>
                  <a:pt x="0" y="626758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 descr="A cartoon bee standing next to a beehive&#10;&#10;Description automatically generated">
            <a:extLst>
              <a:ext uri="{FF2B5EF4-FFF2-40B4-BE49-F238E27FC236}">
                <a16:creationId xmlns:a16="http://schemas.microsoft.com/office/drawing/2014/main" id="{9B3603BB-FD9A-B84D-86D9-C94BE0F9B5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5"/>
          <a:stretch/>
        </p:blipFill>
        <p:spPr>
          <a:xfrm flipH="1">
            <a:off x="78516" y="198448"/>
            <a:ext cx="3312384" cy="230365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A74949FA-ABDE-0E83-6E6F-5E8253856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11" b="89837" l="9752" r="89894">
                        <a14:foregroundMark x1="33156" y1="4893" x2="33156" y2="4893"/>
                        <a14:foregroundMark x1="39362" y1="4893" x2="39362" y2="4893"/>
                        <a14:foregroundMark x1="28191" y1="4015" x2="28191" y2="4015"/>
                        <a14:foregroundMark x1="39716" y1="3011" x2="39716" y2="3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236789" y="4169395"/>
            <a:ext cx="2081554" cy="278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10A95-ED46-8DF3-AC53-98B950145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49" y="3105045"/>
            <a:ext cx="9156983" cy="2361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9B213F-945C-7200-9262-FC2778F9A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066" y="1938851"/>
            <a:ext cx="418221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68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7AF62F2D-D4D5-F9EA-B599-F3ADBC9B036E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2F4F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7D89A6-7DC9-DC48-1849-920B846F1F9E}"/>
              </a:ext>
            </a:extLst>
          </p:cNvPr>
          <p:cNvGrpSpPr/>
          <p:nvPr/>
        </p:nvGrpSpPr>
        <p:grpSpPr>
          <a:xfrm>
            <a:off x="643747" y="1094512"/>
            <a:ext cx="7887978" cy="700417"/>
            <a:chOff x="2957822" y="487895"/>
            <a:chExt cx="7887978" cy="700417"/>
          </a:xfrm>
        </p:grpSpPr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4F39884D-D70D-B2BC-D89D-CA74A514351F}"/>
                </a:ext>
              </a:extLst>
            </p:cNvPr>
            <p:cNvSpPr/>
            <p:nvPr/>
          </p:nvSpPr>
          <p:spPr>
            <a:xfrm>
              <a:off x="4092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27C808-4D57-157A-238D-1C7F70C74D41}"/>
                </a:ext>
              </a:extLst>
            </p:cNvPr>
            <p:cNvGrpSpPr/>
            <p:nvPr/>
          </p:nvGrpSpPr>
          <p:grpSpPr>
            <a:xfrm>
              <a:off x="2957822" y="487895"/>
              <a:ext cx="7887978" cy="700417"/>
              <a:chOff x="1183343" y="1334475"/>
              <a:chExt cx="7887978" cy="70041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1CC7B7-92FB-59FC-29A6-AF09C9BF565A}"/>
                  </a:ext>
                </a:extLst>
              </p:cNvPr>
              <p:cNvSpPr txBox="1"/>
              <p:nvPr/>
            </p:nvSpPr>
            <p:spPr>
              <a:xfrm>
                <a:off x="1820069" y="1334475"/>
                <a:ext cx="7251252" cy="671851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514350" marR="0" lvl="0" indent="-5143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?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FF61938-3C0B-3A20-47E5-D93CDBE1CC5C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C79C35-776A-AB34-505D-4F2F00FC93C5}"/>
              </a:ext>
            </a:extLst>
          </p:cNvPr>
          <p:cNvGrpSpPr/>
          <p:nvPr/>
        </p:nvGrpSpPr>
        <p:grpSpPr>
          <a:xfrm>
            <a:off x="683733" y="2234284"/>
            <a:ext cx="10632323" cy="1766132"/>
            <a:chOff x="705854" y="1198653"/>
            <a:chExt cx="10632323" cy="17661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47E20B-D289-B044-0671-2CCA6BA26B09}"/>
                </a:ext>
              </a:extLst>
            </p:cNvPr>
            <p:cNvGrpSpPr/>
            <p:nvPr/>
          </p:nvGrpSpPr>
          <p:grpSpPr>
            <a:xfrm>
              <a:off x="705854" y="1198653"/>
              <a:ext cx="10632323" cy="1695208"/>
              <a:chOff x="882316" y="1198653"/>
              <a:chExt cx="10632323" cy="169520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417A27-8627-3521-C827-12A1678AFB22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9999853" cy="1695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7 dm =         cm		8 m =           dm		9 m =           cm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60 cm =          dm	           600 cm =           m	         50 dm =          m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CF92D44-4123-1F6D-700F-D6F42FB9E126}"/>
                  </a:ext>
                </a:extLst>
              </p:cNvPr>
              <p:cNvSpPr txBox="1"/>
              <p:nvPr/>
            </p:nvSpPr>
            <p:spPr>
              <a:xfrm>
                <a:off x="882316" y="1343031"/>
                <a:ext cx="474810" cy="671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a)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" name="Rounded Rectangle 25">
              <a:extLst>
                <a:ext uri="{FF2B5EF4-FFF2-40B4-BE49-F238E27FC236}">
                  <a16:creationId xmlns:a16="http://schemas.microsoft.com/office/drawing/2014/main" id="{27943DAE-0A01-42F5-4D83-F6252C8B064C}"/>
                </a:ext>
              </a:extLst>
            </p:cNvPr>
            <p:cNvSpPr/>
            <p:nvPr/>
          </p:nvSpPr>
          <p:spPr>
            <a:xfrm>
              <a:off x="2475802" y="1400376"/>
              <a:ext cx="65146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8" name="Rounded Rectangle 26">
              <a:extLst>
                <a:ext uri="{FF2B5EF4-FFF2-40B4-BE49-F238E27FC236}">
                  <a16:creationId xmlns:a16="http://schemas.microsoft.com/office/drawing/2014/main" id="{DB2FEBF1-7ACE-E535-5A08-D1C73EA83A05}"/>
                </a:ext>
              </a:extLst>
            </p:cNvPr>
            <p:cNvSpPr/>
            <p:nvPr/>
          </p:nvSpPr>
          <p:spPr>
            <a:xfrm>
              <a:off x="2682160" y="2251066"/>
              <a:ext cx="616561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9" name="Rounded Rectangle 27">
              <a:extLst>
                <a:ext uri="{FF2B5EF4-FFF2-40B4-BE49-F238E27FC236}">
                  <a16:creationId xmlns:a16="http://schemas.microsoft.com/office/drawing/2014/main" id="{80C3C67F-D217-C41F-9ACD-2599422F7E57}"/>
                </a:ext>
              </a:extLst>
            </p:cNvPr>
            <p:cNvSpPr/>
            <p:nvPr/>
          </p:nvSpPr>
          <p:spPr>
            <a:xfrm>
              <a:off x="5928358" y="1409901"/>
              <a:ext cx="627913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0" name="Rounded Rectangle 28">
              <a:extLst>
                <a:ext uri="{FF2B5EF4-FFF2-40B4-BE49-F238E27FC236}">
                  <a16:creationId xmlns:a16="http://schemas.microsoft.com/office/drawing/2014/main" id="{BF035CAE-C44A-35CF-3733-58989FD3246F}"/>
                </a:ext>
              </a:extLst>
            </p:cNvPr>
            <p:cNvSpPr/>
            <p:nvPr/>
          </p:nvSpPr>
          <p:spPr>
            <a:xfrm>
              <a:off x="6516182" y="2279641"/>
              <a:ext cx="630640" cy="5995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  </a:t>
              </a:r>
            </a:p>
          </p:txBody>
        </p:sp>
        <p:sp>
          <p:nvSpPr>
            <p:cNvPr id="21" name="Rounded Rectangle 29">
              <a:extLst>
                <a:ext uri="{FF2B5EF4-FFF2-40B4-BE49-F238E27FC236}">
                  <a16:creationId xmlns:a16="http://schemas.microsoft.com/office/drawing/2014/main" id="{E32EC07B-0976-7EE9-9B71-400828F0732C}"/>
                </a:ext>
              </a:extLst>
            </p:cNvPr>
            <p:cNvSpPr/>
            <p:nvPr/>
          </p:nvSpPr>
          <p:spPr>
            <a:xfrm>
              <a:off x="9585004" y="1358757"/>
              <a:ext cx="733642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2" name="Rounded Rectangle 30">
              <a:extLst>
                <a:ext uri="{FF2B5EF4-FFF2-40B4-BE49-F238E27FC236}">
                  <a16:creationId xmlns:a16="http://schemas.microsoft.com/office/drawing/2014/main" id="{CE1F4A65-902E-CA2C-F947-6C102FFB624B}"/>
                </a:ext>
              </a:extLst>
            </p:cNvPr>
            <p:cNvSpPr/>
            <p:nvPr/>
          </p:nvSpPr>
          <p:spPr>
            <a:xfrm>
              <a:off x="9839290" y="2317169"/>
              <a:ext cx="603181" cy="6155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6362BD-96FC-F1DE-17DC-C84D94642CF8}"/>
              </a:ext>
            </a:extLst>
          </p:cNvPr>
          <p:cNvGrpSpPr/>
          <p:nvPr/>
        </p:nvGrpSpPr>
        <p:grpSpPr>
          <a:xfrm>
            <a:off x="734110" y="4421326"/>
            <a:ext cx="8203773" cy="877342"/>
            <a:chOff x="705854" y="1198653"/>
            <a:chExt cx="8203773" cy="87734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9DC307C-B629-AD78-05D0-0A047FD0197F}"/>
                </a:ext>
              </a:extLst>
            </p:cNvPr>
            <p:cNvGrpSpPr/>
            <p:nvPr/>
          </p:nvGrpSpPr>
          <p:grpSpPr>
            <a:xfrm>
              <a:off x="705854" y="1198653"/>
              <a:ext cx="8203773" cy="833433"/>
              <a:chOff x="882316" y="1198653"/>
              <a:chExt cx="8203773" cy="833433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1EA88E4-0587-4701-1457-2604E914F4FA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7571303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 km =             m		1000 m =          km		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E56C5F8-05FA-623C-45B6-1E5C64838E27}"/>
                  </a:ext>
                </a:extLst>
              </p:cNvPr>
              <p:cNvSpPr txBox="1"/>
              <p:nvPr/>
            </p:nvSpPr>
            <p:spPr>
              <a:xfrm>
                <a:off x="882316" y="1343031"/>
                <a:ext cx="489236" cy="671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b)</a:t>
                </a:r>
                <a:endPara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" name="Rounded Rectangle 35">
              <a:extLst>
                <a:ext uri="{FF2B5EF4-FFF2-40B4-BE49-F238E27FC236}">
                  <a16:creationId xmlns:a16="http://schemas.microsoft.com/office/drawing/2014/main" id="{96D249E9-73FF-89DC-D0D5-D403BD23B8E0}"/>
                </a:ext>
              </a:extLst>
            </p:cNvPr>
            <p:cNvSpPr/>
            <p:nvPr/>
          </p:nvSpPr>
          <p:spPr>
            <a:xfrm>
              <a:off x="2453367" y="1362276"/>
              <a:ext cx="975951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1" name="Rounded Rectangle 37">
              <a:extLst>
                <a:ext uri="{FF2B5EF4-FFF2-40B4-BE49-F238E27FC236}">
                  <a16:creationId xmlns:a16="http://schemas.microsoft.com/office/drawing/2014/main" id="{79B4385F-1E78-2E8F-1020-9486BEB42672}"/>
                </a:ext>
              </a:extLst>
            </p:cNvPr>
            <p:cNvSpPr/>
            <p:nvPr/>
          </p:nvSpPr>
          <p:spPr>
            <a:xfrm>
              <a:off x="6572569" y="1444577"/>
              <a:ext cx="561975" cy="6028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E668D7-B707-1A1F-8228-E0B8BFD57AE0}"/>
              </a:ext>
            </a:extLst>
          </p:cNvPr>
          <p:cNvSpPr txBox="1"/>
          <p:nvPr/>
        </p:nvSpPr>
        <p:spPr>
          <a:xfrm>
            <a:off x="2481182" y="2525392"/>
            <a:ext cx="57634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CCE896-3320-C425-0136-B1151FBBD95A}"/>
              </a:ext>
            </a:extLst>
          </p:cNvPr>
          <p:cNvSpPr txBox="1"/>
          <p:nvPr/>
        </p:nvSpPr>
        <p:spPr>
          <a:xfrm>
            <a:off x="2772471" y="3362413"/>
            <a:ext cx="38023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EE6AFC-C4DA-A8F6-C9F7-78C4C50685A9}"/>
              </a:ext>
            </a:extLst>
          </p:cNvPr>
          <p:cNvSpPr txBox="1"/>
          <p:nvPr/>
        </p:nvSpPr>
        <p:spPr>
          <a:xfrm>
            <a:off x="5951910" y="2520716"/>
            <a:ext cx="57579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59BB3E-985F-8A82-59F0-3CB890068527}"/>
              </a:ext>
            </a:extLst>
          </p:cNvPr>
          <p:cNvSpPr txBox="1"/>
          <p:nvPr/>
        </p:nvSpPr>
        <p:spPr>
          <a:xfrm>
            <a:off x="6601201" y="3334463"/>
            <a:ext cx="38023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361126-E590-0D44-ECC2-FA5834F29133}"/>
              </a:ext>
            </a:extLst>
          </p:cNvPr>
          <p:cNvSpPr txBox="1"/>
          <p:nvPr/>
        </p:nvSpPr>
        <p:spPr>
          <a:xfrm>
            <a:off x="9565425" y="2522384"/>
            <a:ext cx="771365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E27B0C-8F13-2485-17A5-3F180402E4FA}"/>
              </a:ext>
            </a:extLst>
          </p:cNvPr>
          <p:cNvSpPr txBox="1"/>
          <p:nvPr/>
        </p:nvSpPr>
        <p:spPr>
          <a:xfrm>
            <a:off x="9927821" y="3412722"/>
            <a:ext cx="38023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163B21-CD7A-3924-4FCE-12454AF0B893}"/>
              </a:ext>
            </a:extLst>
          </p:cNvPr>
          <p:cNvSpPr txBox="1"/>
          <p:nvPr/>
        </p:nvSpPr>
        <p:spPr>
          <a:xfrm>
            <a:off x="2457671" y="4698821"/>
            <a:ext cx="966931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C6FDC-4111-DCCE-DE74-33552AB0D77F}"/>
              </a:ext>
            </a:extLst>
          </p:cNvPr>
          <p:cNvSpPr txBox="1"/>
          <p:nvPr/>
        </p:nvSpPr>
        <p:spPr>
          <a:xfrm>
            <a:off x="6712892" y="4709751"/>
            <a:ext cx="38023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42" name="Picture 41" descr="C:\Users\TUAN\Downloads\Luyện tập 1.png">
            <a:extLst>
              <a:ext uri="{FF2B5EF4-FFF2-40B4-BE49-F238E27FC236}">
                <a16:creationId xmlns:a16="http://schemas.microsoft.com/office/drawing/2014/main" id="{90508B9A-7329-E1F7-9040-039F201B9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56765" cy="1038428"/>
          </a:xfrm>
          <a:prstGeom prst="rect">
            <a:avLst/>
          </a:prstGeom>
          <a:noFill/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1E4997D-C3C7-3A3A-4CCC-82DA8E8D00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6901" r="73531" b="35152"/>
          <a:stretch/>
        </p:blipFill>
        <p:spPr>
          <a:xfrm>
            <a:off x="2495549" y="2514600"/>
            <a:ext cx="574187" cy="62365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039433C-F3E2-8CE6-3802-54CC52F585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46997" r="42982" b="35269"/>
          <a:stretch/>
        </p:blipFill>
        <p:spPr>
          <a:xfrm rot="20869990">
            <a:off x="2609787" y="3400424"/>
            <a:ext cx="707912" cy="457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DF0B55F-0B1A-8FE0-2F18-B6F4EC1233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5930710" y="2585136"/>
            <a:ext cx="536765" cy="47468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92717C1-1E42-1298-0DD0-F515DA0312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528979" y="3377298"/>
            <a:ext cx="538571" cy="5350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451654-24F0-B9A3-0496-6AF22245C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0" t="46401" r="28549" b="35652"/>
          <a:stretch/>
        </p:blipFill>
        <p:spPr>
          <a:xfrm>
            <a:off x="9667875" y="2403182"/>
            <a:ext cx="561975" cy="6924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B17BA93-DA2A-E246-B8B2-5CE0AF28CB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9867900" y="3382852"/>
            <a:ext cx="552450" cy="5488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ED65CEF-5239-ED89-5E21-0CC7C1E333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3" t="45472" r="10383" b="36794"/>
          <a:stretch/>
        </p:blipFill>
        <p:spPr>
          <a:xfrm>
            <a:off x="2542636" y="4638675"/>
            <a:ext cx="819689" cy="54292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E3F4E8C-481B-A471-B1B9-20D0E8C41A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6901" r="73531" b="35152"/>
          <a:stretch/>
        </p:blipFill>
        <p:spPr>
          <a:xfrm>
            <a:off x="6621320" y="4691180"/>
            <a:ext cx="512906" cy="5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495</Words>
  <Application>Microsoft Office PowerPoint</Application>
  <PresentationFormat>Widescreen</PresentationFormat>
  <Paragraphs>93</Paragraphs>
  <Slides>15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Arial</vt:lpstr>
      <vt:lpstr>Arial-Rounded</vt:lpstr>
      <vt:lpstr>Calibri</vt:lpstr>
      <vt:lpstr>Calibri Light</vt:lpstr>
      <vt:lpstr>Cambria</vt:lpstr>
      <vt:lpstr>Utm AVO</vt:lpstr>
      <vt:lpstr>Utm AVO</vt:lpstr>
      <vt:lpstr>Office Theme</vt:lpstr>
      <vt:lpstr>1_Office 主题</vt:lpstr>
      <vt:lpstr>2_Office 主题</vt:lpstr>
      <vt:lpstr>https://www.freeppt7.com</vt:lpstr>
      <vt:lpstr>自定义设计方案</vt:lpstr>
      <vt:lpstr>2_Office Theme</vt:lpstr>
      <vt:lpstr>3_Office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75</cp:revision>
  <dcterms:created xsi:type="dcterms:W3CDTF">2021-07-20T01:55:21Z</dcterms:created>
  <dcterms:modified xsi:type="dcterms:W3CDTF">2024-03-11T08:37:41Z</dcterms:modified>
</cp:coreProperties>
</file>