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5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8" r:id="rId3"/>
    <p:sldMasterId id="2147483728" r:id="rId4"/>
    <p:sldMasterId id="2147483740" r:id="rId5"/>
    <p:sldMasterId id="2147483752" r:id="rId6"/>
    <p:sldMasterId id="2147483767" r:id="rId7"/>
  </p:sldMasterIdLst>
  <p:notesMasterIdLst>
    <p:notesMasterId r:id="rId35"/>
  </p:notesMasterIdLst>
  <p:sldIdLst>
    <p:sldId id="296" r:id="rId8"/>
    <p:sldId id="33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41" r:id="rId17"/>
    <p:sldId id="338" r:id="rId18"/>
    <p:sldId id="269" r:id="rId19"/>
    <p:sldId id="286" r:id="rId20"/>
    <p:sldId id="270" r:id="rId21"/>
    <p:sldId id="339" r:id="rId22"/>
    <p:sldId id="272" r:id="rId23"/>
    <p:sldId id="273" r:id="rId24"/>
    <p:sldId id="287" r:id="rId25"/>
    <p:sldId id="288" r:id="rId26"/>
    <p:sldId id="289" r:id="rId27"/>
    <p:sldId id="278" r:id="rId28"/>
    <p:sldId id="290" r:id="rId29"/>
    <p:sldId id="281" r:id="rId30"/>
    <p:sldId id="340" r:id="rId31"/>
    <p:sldId id="342" r:id="rId32"/>
    <p:sldId id="267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học sinh chơi trò chơi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 ôn lại các phép 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 trong phạm vi 20 (cộng vượt qua 10),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480E2-FBED-46D6-9459-80EAFD868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9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5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1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3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6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3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6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5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9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7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8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5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6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8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1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07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58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1F04-BC36-4E52-8D5D-AE25ABF0F55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69F73B6-809D-8EFB-5F44-F3372BC196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2.gif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63.xml"/><Relationship Id="rId6" Type="http://schemas.microsoft.com/office/2007/relationships/media" Target="../media/media3.mp3"/><Relationship Id="rId11" Type="http://schemas.microsoft.com/office/2007/relationships/hdphoto" Target="../media/hdphoto2.wdp"/><Relationship Id="rId5" Type="http://schemas.openxmlformats.org/officeDocument/2006/relationships/audio" Target="../media/media2.mp3"/><Relationship Id="rId10" Type="http://schemas.openxmlformats.org/officeDocument/2006/relationships/image" Target="../media/image40.png"/><Relationship Id="rId4" Type="http://schemas.microsoft.com/office/2007/relationships/media" Target="../media/media2.mp3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7.xml"/><Relationship Id="rId7" Type="http://schemas.openxmlformats.org/officeDocument/2006/relationships/image" Target="../media/image48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4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18" Type="http://schemas.microsoft.com/office/2007/relationships/hdphoto" Target="../media/hdphoto5.wdp"/><Relationship Id="rId3" Type="http://schemas.openxmlformats.org/officeDocument/2006/relationships/tags" Target="../tags/tag73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tags" Target="../tags/tag72.xml"/><Relationship Id="rId16" Type="http://schemas.microsoft.com/office/2007/relationships/hdphoto" Target="../media/hdphoto4.wdp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3.png"/><Relationship Id="rId5" Type="http://schemas.openxmlformats.org/officeDocument/2006/relationships/audio" Target="../media/media4.mp3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8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6" Type="http://schemas.microsoft.com/office/2007/relationships/hdphoto" Target="../media/hdphoto6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image" Target="../media/image49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7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png"/><Relationship Id="rId3" Type="http://schemas.openxmlformats.org/officeDocument/2006/relationships/audio" Target="../media/media5.mp3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microsoft.com/office/2007/relationships/media" Target="../media/media5.mp3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71.png"/><Relationship Id="rId5" Type="http://schemas.openxmlformats.org/officeDocument/2006/relationships/audio" Target="../media/media6.mp3"/><Relationship Id="rId10" Type="http://schemas.openxmlformats.org/officeDocument/2006/relationships/image" Target="../media/image66.png"/><Relationship Id="rId4" Type="http://schemas.microsoft.com/office/2007/relationships/media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1.gif"/><Relationship Id="rId10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1.gif"/><Relationship Id="rId10" Type="http://schemas.openxmlformats.org/officeDocument/2006/relationships/slide" Target="slide2.xml"/><Relationship Id="rId4" Type="http://schemas.openxmlformats.org/officeDocument/2006/relationships/image" Target="../media/image12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1.gif"/><Relationship Id="rId10" Type="http://schemas.openxmlformats.org/officeDocument/2006/relationships/slide" Target="slide3.xml"/><Relationship Id="rId4" Type="http://schemas.openxmlformats.org/officeDocument/2006/relationships/image" Target="../media/image12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gif"/><Relationship Id="rId10" Type="http://schemas.openxmlformats.org/officeDocument/2006/relationships/slide" Target="slide4.xml"/><Relationship Id="rId4" Type="http://schemas.openxmlformats.org/officeDocument/2006/relationships/image" Target="../media/image12.jp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28.png"/><Relationship Id="rId4" Type="http://schemas.openxmlformats.org/officeDocument/2006/relationships/image" Target="../media/image12.jp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0F746F-E338-DDAF-8359-8E9044ACB8C3}"/>
              </a:ext>
            </a:extLst>
          </p:cNvPr>
          <p:cNvSpPr txBox="1"/>
          <p:nvPr/>
        </p:nvSpPr>
        <p:spPr>
          <a:xfrm>
            <a:off x="3019425" y="1181100"/>
            <a:ext cx="6296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D800"/>
                </a:solidFill>
                <a:prstDash val="solid"/>
              </a:ln>
              <a:gradFill>
                <a:gsLst>
                  <a:gs pos="0">
                    <a:srgbClr val="FFD800"/>
                  </a:gs>
                  <a:gs pos="4000">
                    <a:srgbClr val="FFD800">
                      <a:lumMod val="60000"/>
                      <a:lumOff val="40000"/>
                    </a:srgbClr>
                  </a:gs>
                  <a:gs pos="87000">
                    <a:srgbClr val="FFD8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9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9DCC3-355C-9A36-F6F8-3C39139DE4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5" y="2826519"/>
            <a:ext cx="7540348" cy="2543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309F6-784A-66F5-E4C3-741A7A940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94" y="2237194"/>
            <a:ext cx="2261812" cy="85961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1A9D60-6640-3893-3680-1DD2A095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83" y="1722894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3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7" name="Picture 86" descr="Screen Clipping">
            <a:extLst>
              <a:ext uri="{FF2B5EF4-FFF2-40B4-BE49-F238E27FC236}">
                <a16:creationId xmlns:a16="http://schemas.microsoft.com/office/drawing/2014/main" id="{67E9EC69-3300-4B97-B7D7-DBB7C34C89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88" name="Oval Callout 3">
            <a:extLst>
              <a:ext uri="{FF2B5EF4-FFF2-40B4-BE49-F238E27FC236}">
                <a16:creationId xmlns:a16="http://schemas.microsoft.com/office/drawing/2014/main" id="{D12FD0DC-44AE-4D02-B762-1D299264C465}"/>
              </a:ext>
            </a:extLst>
          </p:cNvPr>
          <p:cNvSpPr/>
          <p:nvPr/>
        </p:nvSpPr>
        <p:spPr>
          <a:xfrm>
            <a:off x="2442753" y="1267093"/>
            <a:ext cx="2682747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264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Oval Callout 4">
            <a:extLst>
              <a:ext uri="{FF2B5EF4-FFF2-40B4-BE49-F238E27FC236}">
                <a16:creationId xmlns:a16="http://schemas.microsoft.com/office/drawing/2014/main" id="{41D307AD-D87D-4281-A04F-77B8E379FF26}"/>
              </a:ext>
            </a:extLst>
          </p:cNvPr>
          <p:cNvSpPr/>
          <p:nvPr/>
        </p:nvSpPr>
        <p:spPr>
          <a:xfrm>
            <a:off x="5068387" y="1071150"/>
            <a:ext cx="2682747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val Callout 5">
            <a:extLst>
              <a:ext uri="{FF2B5EF4-FFF2-40B4-BE49-F238E27FC236}">
                <a16:creationId xmlns:a16="http://schemas.microsoft.com/office/drawing/2014/main" id="{5B70F0EE-B974-4270-AD3E-8AEB9D195109}"/>
              </a:ext>
            </a:extLst>
          </p:cNvPr>
          <p:cNvSpPr/>
          <p:nvPr/>
        </p:nvSpPr>
        <p:spPr>
          <a:xfrm>
            <a:off x="8138160" y="1665510"/>
            <a:ext cx="3249310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B90858-6EE8-42C0-B01B-9D3882BF2DBB}"/>
              </a:ext>
            </a:extLst>
          </p:cNvPr>
          <p:cNvSpPr txBox="1"/>
          <p:nvPr/>
        </p:nvSpPr>
        <p:spPr>
          <a:xfrm>
            <a:off x="4554040" y="5508988"/>
            <a:ext cx="406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 + 312 = ?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4994683-B032-4A8D-96DA-CF31C6FFE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630567"/>
            <a:ext cx="2069886" cy="1034943"/>
          </a:xfrm>
          <a:prstGeom prst="rect">
            <a:avLst/>
          </a:prstGeom>
        </p:spPr>
      </p:pic>
      <p:pic>
        <p:nvPicPr>
          <p:cNvPr id="3" name="Picture 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ABE03AF-E79D-61A4-11D8-0A40BC9DA0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7599">
            <a:off x="3554002" y="3658647"/>
            <a:ext cx="446278" cy="170924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D98C4AA-8C0D-23F4-EB86-2919830B8A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907">
            <a:off x="5576060" y="3524953"/>
            <a:ext cx="389356" cy="149123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DF77C19-74CB-AFBC-6D3A-2466F66A00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979">
            <a:off x="7319799" y="3854562"/>
            <a:ext cx="389356" cy="149123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8A28AFAC-66EC-916B-69D6-316AB97258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400" y="673987"/>
            <a:ext cx="406400" cy="406400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2FD4D48D-1DE3-A997-DD06-04128DD413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400" y="1290674"/>
            <a:ext cx="406400" cy="406400"/>
          </a:xfrm>
          <a:prstGeom prst="rect">
            <a:avLst/>
          </a:prstGeom>
        </p:spPr>
      </p:pic>
      <p:pic>
        <p:nvPicPr>
          <p:cNvPr id="12" name="3 (1)">
            <a:hlinkClick r:id="" action="ppaction://media"/>
            <a:extLst>
              <a:ext uri="{FF2B5EF4-FFF2-40B4-BE49-F238E27FC236}">
                <a16:creationId xmlns:a16="http://schemas.microsoft.com/office/drawing/2014/main" id="{8C04134E-A8E8-9106-6B96-31B15AD7C20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8000" y="18435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8" grpId="0" animBg="1"/>
      <p:bldP spid="89" grpId="0" animBg="1"/>
      <p:bldP spid="90" grpId="0" animBg="1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32891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3" name="TextBox 522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5" name="TextBox 614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TextBox 617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981751" y="4168945"/>
            <a:ext cx="4126491" cy="894562"/>
            <a:chOff x="6881370" y="4140177"/>
            <a:chExt cx="4126491" cy="894562"/>
          </a:xfrm>
        </p:grpSpPr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259289" y="4171959"/>
              <a:ext cx="37485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24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3" grpId="0"/>
      <p:bldP spid="524" grpId="0"/>
      <p:bldP spid="526" grpId="0"/>
      <p:bldP spid="527" grpId="0"/>
      <p:bldP spid="528" grpId="0"/>
      <p:bldP spid="615" grpId="0"/>
      <p:bldP spid="616" grpId="0"/>
      <p:bldP spid="618" grpId="0"/>
      <p:bldP spid="619" grpId="0"/>
      <p:bldP spid="620" grpId="0"/>
      <p:bldP spid="62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51201" y="1752600"/>
            <a:ext cx="7213599" cy="2159208"/>
            <a:chOff x="2664131" y="874229"/>
            <a:chExt cx="5487229" cy="1895918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664131" y="874229"/>
              <a:ext cx="5487229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64131" y="899442"/>
              <a:ext cx="5487229" cy="1870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9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7899C-E338-5FFB-0523-E0F5E7B8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67" y="1447590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84995"/>
            <a:chOff x="1566470" y="2095726"/>
            <a:chExt cx="1147790" cy="138499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84995"/>
            <a:chOff x="1566470" y="2095726"/>
            <a:chExt cx="1147790" cy="13849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84995"/>
            <a:chOff x="1566470" y="2095726"/>
            <a:chExt cx="1147790" cy="138499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84995"/>
            <a:chOff x="1566470" y="2095726"/>
            <a:chExt cx="1147790" cy="13849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60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247 + 351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0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703 + 204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689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526 + 32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947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815 + 60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207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211756" y="2596915"/>
            <a:ext cx="11733196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183086" y="3069192"/>
            <a:ext cx="1139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460 + 231     375 + 622       800 + 37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2747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419115" y="1778173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012797" y="3814769"/>
            <a:ext cx="57390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970384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490426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9167159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10852206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22037" y="1725635"/>
            <a:ext cx="895203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0440" y="466960"/>
            <a:ext cx="1135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622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 flipV="1">
            <a:off x="6951946" y="1735610"/>
            <a:ext cx="926672" cy="15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617143" y="454734"/>
            <a:ext cx="123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37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10239260" y="466960"/>
            <a:ext cx="209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6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764342" y="1725635"/>
            <a:ext cx="885709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10260878" y="1735610"/>
            <a:ext cx="1033887" cy="11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685096" y="165057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7207047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913325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572105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9732" y="70738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7752" y="77801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49459" y="708322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02151" y="670444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7052" y="1653770"/>
            <a:ext cx="302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919185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654763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292004" y="167980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059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98593 0.01343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  <p:bldP spid="45" grpId="0"/>
      <p:bldP spid="47" grpId="0"/>
      <p:bldP spid="51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5938983" y="543569"/>
            <a:ext cx="5692899" cy="1200329"/>
            <a:chOff x="993510" y="1631456"/>
            <a:chExt cx="9139976" cy="1200329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993510" y="1647588"/>
              <a:ext cx="873407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14" name="Picture 213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5" name="Picture 214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16" name="Picture 215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17" name="Picture 216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210987" y="1968893"/>
            <a:ext cx="1122900" cy="491303"/>
            <a:chOff x="1999127" y="1726873"/>
            <a:chExt cx="1122900" cy="491303"/>
          </a:xfrm>
        </p:grpSpPr>
        <p:sp>
          <p:nvSpPr>
            <p:cNvPr id="223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210987" y="2604928"/>
            <a:ext cx="547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?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?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7422" r="-1353" b="14049"/>
          <a:stretch/>
        </p:blipFill>
        <p:spPr>
          <a:xfrm>
            <a:off x="10532027" y="4913252"/>
            <a:ext cx="1191976" cy="1642358"/>
          </a:xfrm>
          <a:prstGeom prst="rect">
            <a:avLst/>
          </a:prstGeom>
        </p:spPr>
      </p:pic>
      <p:sp>
        <p:nvSpPr>
          <p:cNvPr id="231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5873862" y="5241035"/>
            <a:ext cx="4587247" cy="1412854"/>
          </a:xfrm>
          <a:prstGeom prst="wedgeEllipseCallout">
            <a:avLst>
              <a:gd name="adj1" fmla="val 60358"/>
              <a:gd name="adj2" fmla="val -542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95394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 + 233 = 478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3296063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+ 307 = 457</a:t>
            </a:r>
          </a:p>
        </p:txBody>
      </p:sp>
      <p:sp>
        <p:nvSpPr>
          <p:cNvPr id="233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10783682" y="2696098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10933506" y="2782987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235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5938983" y="4315877"/>
            <a:ext cx="74727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637229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31" grpId="0" animBg="1"/>
      <p:bldP spid="2" grpId="0" animBg="1"/>
      <p:bldP spid="232" grpId="0" animBg="1"/>
      <p:bldP spid="233" grpId="0" animBg="1"/>
      <p:bldP spid="234" grpId="0" animBg="1"/>
      <p:bldP spid="2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A7BF4-5E3B-4816-8BAB-DA28769D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44" y="1614322"/>
            <a:ext cx="841930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88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8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9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10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47" y="0"/>
            <a:ext cx="11577307" cy="15668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466840" y="2029310"/>
            <a:ext cx="4087497" cy="1025534"/>
            <a:chOff x="7466840" y="2029310"/>
            <a:chExt cx="4087497" cy="1025534"/>
          </a:xfrm>
        </p:grpSpPr>
        <p:sp>
          <p:nvSpPr>
            <p:cNvPr id="36" name="双波形 4"/>
            <p:cNvSpPr/>
            <p:nvPr/>
          </p:nvSpPr>
          <p:spPr>
            <a:xfrm>
              <a:off x="7466840" y="2029310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86588" y="2067245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378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89371" y="3178436"/>
            <a:ext cx="4087497" cy="1025534"/>
            <a:chOff x="7489371" y="3178436"/>
            <a:chExt cx="4087497" cy="1025534"/>
          </a:xfrm>
        </p:grpSpPr>
        <p:sp>
          <p:nvSpPr>
            <p:cNvPr id="39" name="双波形 6"/>
            <p:cNvSpPr/>
            <p:nvPr/>
          </p:nvSpPr>
          <p:spPr>
            <a:xfrm>
              <a:off x="7489371" y="3178436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35064" y="3236324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368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66840" y="4327562"/>
            <a:ext cx="4087497" cy="1025534"/>
            <a:chOff x="7466840" y="4327562"/>
            <a:chExt cx="4087497" cy="1025534"/>
          </a:xfrm>
        </p:grpSpPr>
        <p:sp>
          <p:nvSpPr>
            <p:cNvPr id="46" name="双波形 8"/>
            <p:cNvSpPr/>
            <p:nvPr/>
          </p:nvSpPr>
          <p:spPr>
            <a:xfrm>
              <a:off x="7466840" y="4327562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77199" y="4396709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386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484791" y="5476687"/>
            <a:ext cx="4087497" cy="1025534"/>
            <a:chOff x="7484791" y="5476687"/>
            <a:chExt cx="4087497" cy="1025534"/>
          </a:xfrm>
        </p:grpSpPr>
        <p:sp>
          <p:nvSpPr>
            <p:cNvPr id="49" name="双波形 10"/>
            <p:cNvSpPr/>
            <p:nvPr/>
          </p:nvSpPr>
          <p:spPr>
            <a:xfrm>
              <a:off x="7484791" y="5476687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67675" y="5518831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387</a:t>
              </a:r>
            </a:p>
          </p:txBody>
        </p:sp>
      </p:grpSp>
      <p:pic>
        <p:nvPicPr>
          <p:cNvPr id="51" name="dấu ti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64" y="3054650"/>
            <a:ext cx="1149126" cy="1149126"/>
          </a:xfrm>
          <a:prstGeom prst="rect">
            <a:avLst/>
          </a:prstGeom>
        </p:spPr>
      </p:pic>
      <p:pic>
        <p:nvPicPr>
          <p:cNvPr id="52" name="Dấu nhâ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16" y="2348555"/>
            <a:ext cx="548190" cy="548190"/>
          </a:xfrm>
          <a:prstGeom prst="rect">
            <a:avLst/>
          </a:prstGeom>
        </p:spPr>
      </p:pic>
      <p:pic>
        <p:nvPicPr>
          <p:cNvPr id="53" name="Dấu nhâ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32" y="4682133"/>
            <a:ext cx="548190" cy="548190"/>
          </a:xfrm>
          <a:prstGeom prst="rect">
            <a:avLst/>
          </a:prstGeom>
        </p:spPr>
      </p:pic>
      <p:pic>
        <p:nvPicPr>
          <p:cNvPr id="54" name="Dấu nhân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32" y="5812503"/>
            <a:ext cx="548190" cy="54819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07348" y="2067245"/>
            <a:ext cx="6884106" cy="4374916"/>
            <a:chOff x="3352799" y="3691203"/>
            <a:chExt cx="3222172" cy="1411013"/>
          </a:xfrm>
        </p:grpSpPr>
        <p:sp>
          <p:nvSpPr>
            <p:cNvPr id="56" name="Rounded Rectangle 55"/>
            <p:cNvSpPr/>
            <p:nvPr/>
          </p:nvSpPr>
          <p:spPr>
            <a:xfrm>
              <a:off x="3352799" y="3691203"/>
              <a:ext cx="3222172" cy="14110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42146" y="3755573"/>
              <a:ext cx="3048000" cy="1220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245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123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8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5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2067245"/>
            <a:ext cx="609600" cy="609600"/>
          </a:xfrm>
          <a:prstGeom prst="rect">
            <a:avLst/>
          </a:prstGeom>
        </p:spPr>
      </p:pic>
      <p:pic>
        <p:nvPicPr>
          <p:cNvPr id="60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-304800"/>
            <a:ext cx="609600" cy="609600"/>
          </a:xfrm>
          <a:prstGeom prst="rect">
            <a:avLst/>
          </a:prstGeom>
        </p:spPr>
      </p:pic>
      <p:pic>
        <p:nvPicPr>
          <p:cNvPr id="63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31732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82524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60 cm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600 cm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dm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cm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20 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cm = ..?.. m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 m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m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 m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6096000" y="792882"/>
            <a:ext cx="7620000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1 000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449</Words>
  <Application>Microsoft Office PowerPoint</Application>
  <PresentationFormat>Widescreen</PresentationFormat>
  <Paragraphs>138</Paragraphs>
  <Slides>27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字魂59号-创粗黑</vt:lpstr>
      <vt:lpstr>Arial</vt:lpstr>
      <vt:lpstr>Calibri</vt:lpstr>
      <vt:lpstr>Calibri Light</vt:lpstr>
      <vt:lpstr>Cambria</vt:lpstr>
      <vt:lpstr>SVN-Hole Hearted</vt:lpstr>
      <vt:lpstr>Tahoma</vt:lpstr>
      <vt:lpstr>Times New Roman</vt:lpstr>
      <vt:lpstr>Wingdings</vt:lpstr>
      <vt:lpstr>Office Theme</vt:lpstr>
      <vt:lpstr>1_Office 主题​​</vt:lpstr>
      <vt:lpstr>2_Office Theme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42</cp:revision>
  <dcterms:created xsi:type="dcterms:W3CDTF">2021-11-16T14:11:33Z</dcterms:created>
  <dcterms:modified xsi:type="dcterms:W3CDTF">2025-02-07T09:11:17Z</dcterms:modified>
</cp:coreProperties>
</file>