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56" r:id="rId3"/>
    <p:sldMasterId id="2147483768" r:id="rId4"/>
    <p:sldMasterId id="2147483788" r:id="rId5"/>
    <p:sldMasterId id="2147483800" r:id="rId6"/>
    <p:sldMasterId id="2147483812" r:id="rId7"/>
    <p:sldMasterId id="2147483824" r:id="rId8"/>
    <p:sldMasterId id="2147483838" r:id="rId9"/>
    <p:sldMasterId id="2147483850" r:id="rId10"/>
  </p:sldMasterIdLst>
  <p:notesMasterIdLst>
    <p:notesMasterId r:id="rId38"/>
  </p:notesMasterIdLst>
  <p:sldIdLst>
    <p:sldId id="305" r:id="rId11"/>
    <p:sldId id="259" r:id="rId12"/>
    <p:sldId id="273" r:id="rId13"/>
    <p:sldId id="275" r:id="rId14"/>
    <p:sldId id="747" r:id="rId15"/>
    <p:sldId id="338" r:id="rId16"/>
    <p:sldId id="340" r:id="rId17"/>
    <p:sldId id="279" r:id="rId18"/>
    <p:sldId id="346" r:id="rId19"/>
    <p:sldId id="257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356" r:id="rId30"/>
    <p:sldId id="2897" r:id="rId31"/>
    <p:sldId id="261" r:id="rId32"/>
    <p:sldId id="2898" r:id="rId33"/>
    <p:sldId id="2899" r:id="rId34"/>
    <p:sldId id="283" r:id="rId35"/>
    <p:sldId id="284" r:id="rId36"/>
    <p:sldId id="29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327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5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43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53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60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933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50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9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66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77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8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1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9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3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" y="762000"/>
            <a:ext cx="12191999" cy="5867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59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93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060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099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961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54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44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0404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038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507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07/02/2025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300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3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8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1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3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8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1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4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9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8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5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55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4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0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321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3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2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2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542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7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3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1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12983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356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807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9838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64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40552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70575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8233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55572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05070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43251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0ED1-1612-4DC2-3CB0-C3C3A820A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DE882-EA1F-D602-17B1-74153EEF6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7BD69-EC45-2AD3-08B2-C700CE1D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2D78-13E4-3410-58E4-85F19BE2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C1B-2F47-EF5A-14C5-ED8F5D03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0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8D26-BD71-0280-6207-6C2B896A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DE88-0BAA-E7AF-8DBF-D71E4D218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555E-3FF3-450F-1F3D-43A6A353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57625-5109-619E-9F4D-F555BE11B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5C2-B57F-58FD-1DA6-344D5476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08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F1746-6CDB-B4B1-36DB-18E0D078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B175C-6C6F-38A1-597D-23C1BAAEE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FC9-3C91-4C86-7D04-4F0EE0FB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0D92C-EDC1-CD31-24EF-D15EF400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502F4-7EBA-BC5B-E5FF-166E9A8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03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4CE7-BE9F-CA80-FC65-7654EB97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BB6E-EED8-9056-239B-6DF3957BFE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44AF3-BDFE-B791-8712-CF4FD90B3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9E6F0-4F6F-5048-265B-38FA1FFB8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A67-13BA-8220-0CA4-C5823D70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D60F-53BA-7506-7D14-828DFFE8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4DD1-8B5F-ACE2-3877-576AB34C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DF29B-B5AD-5938-7BF9-8EC72C913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AD292-B1C5-0460-49F8-38F48A26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F62832-77B4-C3F9-E69D-1CB33AE1E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07B61D-5F7E-69F2-2D52-E762D06FB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17481D-8AB0-79CC-880E-4F6B64E40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3358-0D68-6F2D-6673-8E3D4542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5CB9D-1387-1DEC-2CF6-743C34DA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51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F9C49-763F-44E0-5E42-ED2578D6B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66D31-5CA1-982D-0D75-70FAC48D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9FB45-A9AA-D503-0F96-030C75A0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7180F-5C14-0020-8DDB-3324BF7E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320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CA6DE-8C54-BB2D-D2B4-75C5D8A6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996B9-6616-5267-309B-0A115A57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74C4-999C-2F35-24DD-A90251ED3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2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4523-9EF6-3A33-190C-752F54027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FDC7A-F22C-17C5-57C6-E07E287AC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A1209-0CD7-F406-C0AE-99279C069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267C-010B-CA25-D44B-EE8B0158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7864-4090-C30F-556B-BBD118253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8A40E-62BE-261D-A3C0-1B9880A7A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3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6436-8D7A-2F4B-448D-5E0D4B11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B722-905E-7AA2-E96E-5BCEEB081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70CE9-0EB7-D4AA-941E-2EE5352D0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6ED60-34EC-F6BF-21E1-81813EBFB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AC65-4598-EFF1-F1A7-ECA8186B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ED23C-2A18-3AC0-FCE5-DCCA0E04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08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874A-9295-C02C-56A3-F2586073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79C0B-1AF2-4981-6BC2-2A3E87A5C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C43F4-103B-0225-9590-745046B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89E6A-78C7-30E4-C02B-5C3C99A17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A62F-2420-FE73-2548-B6311BFF0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6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B68076-8D48-43DD-4D04-CCEB2E9C8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D3D2-A30D-D52E-164E-388A2C4FB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FB4D-78A9-44A4-3872-61B6326034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445B8-CDE3-45DC-82D0-44AAA3D6B90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D33C-EDCE-B120-EABC-F45163B26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B7EC-06C6-CC33-7057-20167888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11E34B-B832-4B19-A351-D91F5628D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30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696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3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992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63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89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08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6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37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029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90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4813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399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01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51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375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484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439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30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692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56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906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03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push dir="u"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216FE00-A033-462A-9E57-DB0A2BF6A6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2025/2/7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30号-快乐俏黑体" panose="00000500000000000000" pitchFamily="2" charset="-122"/>
                <a:ea typeface="字魂130号-快乐俏黑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E8B24F-6516-4C0B-A4EC-AAFD0AFC90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30号-快乐俏黑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30号-快乐俏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9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30号-快乐俏黑体" panose="00000500000000000000" pitchFamily="2" charset="-122"/>
          <a:ea typeface="字魂130号-快乐俏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BB5C548-1CBC-B088-9A09-C04D953ACB0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9160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4BEA47-D380-7D10-915C-21AE563DEAF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9160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6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5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ndscape with flowers and trees&#10;&#10;Description automatically generated">
            <a:extLst>
              <a:ext uri="{FF2B5EF4-FFF2-40B4-BE49-F238E27FC236}">
                <a16:creationId xmlns:a16="http://schemas.microsoft.com/office/drawing/2014/main" id="{40065E0E-D3AE-8AD8-2A0A-3441EBA413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872D7AB7-CAE9-47CF-ABAC-4B59E57D3D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7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33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9.xml"/><Relationship Id="rId18" Type="http://schemas.openxmlformats.org/officeDocument/2006/relationships/image" Target="../media/image48.png"/><Relationship Id="rId26" Type="http://schemas.openxmlformats.org/officeDocument/2006/relationships/image" Target="../media/image49.png"/><Relationship Id="rId3" Type="http://schemas.openxmlformats.org/officeDocument/2006/relationships/slide" Target="slide11.xml"/><Relationship Id="rId21" Type="http://schemas.openxmlformats.org/officeDocument/2006/relationships/image" Target="../media/image51.png"/><Relationship Id="rId7" Type="http://schemas.openxmlformats.org/officeDocument/2006/relationships/slide" Target="slide13.xml"/><Relationship Id="rId12" Type="http://schemas.openxmlformats.org/officeDocument/2006/relationships/image" Target="../media/image45.png"/><Relationship Id="rId17" Type="http://schemas.openxmlformats.org/officeDocument/2006/relationships/slide" Target="slide20.xml"/><Relationship Id="rId25" Type="http://schemas.openxmlformats.org/officeDocument/2006/relationships/slide" Target="slide17.xml"/><Relationship Id="rId2" Type="http://schemas.openxmlformats.org/officeDocument/2006/relationships/image" Target="../media/image40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2.png"/><Relationship Id="rId11" Type="http://schemas.openxmlformats.org/officeDocument/2006/relationships/slide" Target="slide15.xml"/><Relationship Id="rId24" Type="http://schemas.openxmlformats.org/officeDocument/2006/relationships/image" Target="../media/image54.png"/><Relationship Id="rId5" Type="http://schemas.openxmlformats.org/officeDocument/2006/relationships/slide" Target="slide12.xml"/><Relationship Id="rId15" Type="http://schemas.openxmlformats.org/officeDocument/2006/relationships/slide" Target="slide16.xml"/><Relationship Id="rId23" Type="http://schemas.openxmlformats.org/officeDocument/2006/relationships/image" Target="../media/image53.png"/><Relationship Id="rId28" Type="http://schemas.openxmlformats.org/officeDocument/2006/relationships/image" Target="../media/image55.png"/><Relationship Id="rId10" Type="http://schemas.openxmlformats.org/officeDocument/2006/relationships/image" Target="../media/image44.png"/><Relationship Id="rId19" Type="http://schemas.openxmlformats.org/officeDocument/2006/relationships/slide" Target="slide18.xml"/><Relationship Id="rId4" Type="http://schemas.openxmlformats.org/officeDocument/2006/relationships/image" Target="../media/image41.png"/><Relationship Id="rId9" Type="http://schemas.openxmlformats.org/officeDocument/2006/relationships/slide" Target="slide14.xml"/><Relationship Id="rId14" Type="http://schemas.openxmlformats.org/officeDocument/2006/relationships/image" Target="../media/image46.png"/><Relationship Id="rId22" Type="http://schemas.openxmlformats.org/officeDocument/2006/relationships/image" Target="../media/image52.png"/><Relationship Id="rId27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slide" Target="slide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4.xml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40.png"/><Relationship Id="rId15" Type="http://schemas.openxmlformats.org/officeDocument/2006/relationships/image" Target="../media/image52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6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6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6.xml"/><Relationship Id="rId6" Type="http://schemas.microsoft.com/office/2007/relationships/hdphoto" Target="../media/hdphoto4.wdp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gi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microsoft.com/office/2007/relationships/hdphoto" Target="../media/hdphoto1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hlinkClick r:id="rId3" action="ppaction://hlinksldjump"/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hlinkClick r:id="rId5" action="ppaction://hlinksldjump"/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hlinkClick r:id="rId9" action="ppaction://hlinksldjump"/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hlinkClick r:id="rId11" action="ppaction://hlinksldjump"/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hlinkClick r:id="rId13" action="ppaction://hlinksldjump"/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hlinkClick r:id="rId15" action="ppaction://hlinksldjump"/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hlinkClick r:id="rId17" action="ppaction://hlinksldjump"/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38" name="Trái táo số 8">
            <a:hlinkClick r:id="rId19" action="ppaction://hlinksldjump"/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76" y="4370564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045956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51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pic>
        <p:nvPicPr>
          <p:cNvPr id="2" name="Trái táo số 7">
            <a:hlinkClick r:id="rId25" action="ppaction://hlinksldjump"/>
            <a:extLst>
              <a:ext uri="{FF2B5EF4-FFF2-40B4-BE49-F238E27FC236}">
                <a16:creationId xmlns:a16="http://schemas.microsoft.com/office/drawing/2014/main" id="{84AA9F39-6F0A-7B1D-144F-96F79238956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sp>
        <p:nvSpPr>
          <p:cNvPr id="3" name="Rectangle: Rounded Corners 2">
            <a:hlinkClick r:id="rId27" action="ppaction://hlinksldjump"/>
            <a:extLst>
              <a:ext uri="{FF2B5EF4-FFF2-40B4-BE49-F238E27FC236}">
                <a16:creationId xmlns:a16="http://schemas.microsoft.com/office/drawing/2014/main" id="{45407CC6-E96C-ECCD-5314-5A55BA8110F3}"/>
              </a:ext>
            </a:extLst>
          </p:cNvPr>
          <p:cNvSpPr/>
          <p:nvPr/>
        </p:nvSpPr>
        <p:spPr>
          <a:xfrm>
            <a:off x="10277475" y="171450"/>
            <a:ext cx="1743075" cy="466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E0FFC-7F27-62A4-A4C8-3DA876B8A5C7}"/>
              </a:ext>
            </a:extLst>
          </p:cNvPr>
          <p:cNvGrpSpPr/>
          <p:nvPr/>
        </p:nvGrpSpPr>
        <p:grpSpPr>
          <a:xfrm>
            <a:off x="8839200" y="1370037"/>
            <a:ext cx="796412" cy="796412"/>
            <a:chOff x="8839200" y="1370037"/>
            <a:chExt cx="796412" cy="796412"/>
          </a:xfrm>
        </p:grpSpPr>
        <p:pic>
          <p:nvPicPr>
            <p:cNvPr id="5" name="Picture 4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AEAA541F-3610-419A-2DCE-CDFCB821D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6" name="TextBox 5">
              <a:hlinkClick r:id="rId17" action="ppaction://hlinksldjump"/>
              <a:extLst>
                <a:ext uri="{FF2B5EF4-FFF2-40B4-BE49-F238E27FC236}">
                  <a16:creationId xmlns:a16="http://schemas.microsoft.com/office/drawing/2014/main" id="{4E43706B-AF69-38CD-96AE-5BF9D6B59E5E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85531B-86C5-25CE-3F55-CB3207A13BBE}"/>
              </a:ext>
            </a:extLst>
          </p:cNvPr>
          <p:cNvGrpSpPr/>
          <p:nvPr/>
        </p:nvGrpSpPr>
        <p:grpSpPr>
          <a:xfrm>
            <a:off x="10166554" y="2746553"/>
            <a:ext cx="796412" cy="796412"/>
            <a:chOff x="8839200" y="1370037"/>
            <a:chExt cx="796412" cy="796412"/>
          </a:xfrm>
        </p:grpSpPr>
        <p:pic>
          <p:nvPicPr>
            <p:cNvPr id="8" name="Picture 7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5C3A5DE9-D835-647B-A148-23B01956A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9" name="TextBox 8">
              <a:hlinkClick r:id="rId27" action="ppaction://hlinksldjump"/>
              <a:extLst>
                <a:ext uri="{FF2B5EF4-FFF2-40B4-BE49-F238E27FC236}">
                  <a16:creationId xmlns:a16="http://schemas.microsoft.com/office/drawing/2014/main" id="{E5396393-0570-4405-920E-966B396B008D}"/>
                </a:ext>
              </a:extLst>
            </p:cNvPr>
            <p:cNvSpPr txBox="1"/>
            <p:nvPr/>
          </p:nvSpPr>
          <p:spPr>
            <a:xfrm>
              <a:off x="8988221" y="1585760"/>
              <a:ext cx="608063" cy="47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01159 -3.7037E-6 L -0.01159 0.0669 L -0.02318 0.0669 L -0.02318 0.13403 L -0.03464 0.13403 L -0.03464 0.20116 L -0.04623 0.20116 L -0.04623 0.26829 L -0.05769 0.26829 L -0.05769 0.33542 L -0.06928 0.33542 L -0.06928 0.40255 L -0.08073 0.40255 L -0.08073 0.46991 " pathEditMode="relative" rAng="0" ptsTypes="AAAAAAAAAA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349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01706 -3.7037E-6 L -0.01706 0.05116 L -0.03411 0.05116 L -0.03411 0.10255 L -0.05117 0.10255 L -0.05117 0.15394 L -0.06823 0.15394 L -0.06823 0.20533 L -0.08529 0.20533 L -0.08529 0.25672 L -0.10234 0.25672 L -0.10234 0.30811 L -0.11927 0.30811 L -0.11927 0.35996 " pathEditMode="relative" rAng="0" ptsTypes="AAAAAAAAAAAAA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179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02721 -2.22222E-6 L -0.02721 0.05486 L -0.05417 0.05486 L -0.05417 0.11065 L -0.08112 0.11065 L -0.08112 0.16644 L -0.10807 0.16644 L -0.10807 0.22199 L -0.1349 0.22199 L -0.1349 0.27755 L -0.16185 0.27755 L -0.16185 0.33334 L -0.18854 0.33334 L -0.18854 0.38959 " pathEditMode="relative" rAng="0" ptsTypes="AAAAAAAAAAAAAAA">
                                      <p:cBhvr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46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03606 0 L -0.03606 0.05856 L -0.07161 0.05856 L -0.07161 0.11759 L -0.10729 0.11759 L -0.10729 0.17685 L -0.14297 0.17685 L -0.14297 0.23611 L -0.17864 0.23611 L -0.17864 0.29491 L -0.21432 0.29491 L -0.21432 0.35417 L -0.24974 0.35417 L -0.24974 0.41389 " pathEditMode="relative" rAng="0" ptsTypes="AAAAAAAAAAAAA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7" y="20694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1237 -7.40741E-7 L -0.01237 0.0794 L -0.02474 0.0794 L -0.02474 0.15972 L -0.03711 0.15972 L -0.03711 0.23982 L -0.04934 0.23982 L -0.04934 0.31991 L -0.06171 0.31991 L -0.06171 0.4 L -0.07408 0.4 L -0.07408 0.48009 L -0.08619 0.48009 L -0.08619 0.56065 " pathEditMode="relative" rAng="0" ptsTypes="AAAAAAAAAAAAAAA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280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06953 -2.22222E-6 L -0.06953 0.06435 L -0.1388 0.06435 L -0.1388 0.12986 L -0.20807 0.12986 L -0.20807 0.19514 L -0.27747 0.19514 L -0.27747 0.25996 L -0.34674 0.25996 L -0.34674 0.325 L -0.41602 0.325 L -0.41602 0.39051 L -0.48503 0.39051 L -0.48503 0.45625 " pathEditMode="relative" rAng="0" ptsTypes="AAAAAAAAAAAAAAA">
                                      <p:cBhvr>
                                        <p:cTn id="8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58" y="2280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03906 -2.22222E-6 L -0.03906 0.06412 L -0.078 0.06412 L -0.078 0.12894 L -0.11706 0.12894 L -0.11706 0.19352 L -0.15599 0.19352 L -0.15599 0.25834 L -0.19505 0.25834 L -0.19505 0.32292 L -0.23399 0.32292 L -0.23399 0.38773 L -0.27279 0.38773 L -0.27279 0.45278 " pathEditMode="relative" rAng="0" ptsTypes="AAAAAAAAAAAAAAA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63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0.04231 -4.44444E-6 L -0.04231 0.07987 L -0.08463 0.07987 L -0.08463 0.16019 L -0.12682 0.16019 L -0.12682 0.24028 L -0.16914 0.24028 L -0.16914 0.32061 L -0.21132 0.32061 L -0.21132 0.40047 L -0.25351 0.40047 L -0.25351 0.48079 L -0.2957 0.48079 L -0.2957 0.56135 " pathEditMode="relative" rAng="0" ptsTypes="AAAAAAAAAAAAAAA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2805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05573 -1.11111E-6 L -0.05573 0.06088 L -0.11146 0.06088 L -0.11146 0.12245 L -0.16719 0.12245 L -0.16719 0.1838 L -0.22292 0.1838 L -0.22292 0.24537 L -0.27865 0.24537 L -0.27865 0.30671 L -0.33437 0.30671 L -0.33437 0.36852 L -0.38984 0.36852 L -0.38984 0.43056 " pathEditMode="relative" rAng="0" ptsTypes="AAAAAAAAAAAAAAA"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152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0625 7.40741E-7 L -0.0625 0.03102 L -0.125 0.03102 L -0.125 0.06227 L -0.18737 0.06227 L -0.18737 0.09329 L -0.24987 0.09329 L -0.24987 0.12454 L -0.31224 0.12454 L -0.31224 0.15555 L -0.37474 0.15555 L -0.37474 0.1868 L -0.43711 0.1868 L -0.43711 0.21805 " pathEditMode="relative" rAng="0" ptsTypes="AAAAAAAAAAAAAAA">
                                      <p:cBhvr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62" y="1090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2" name="Bảng câu hỏi">
            <a:extLst>
              <a:ext uri="{FF2B5EF4-FFF2-40B4-BE49-F238E27FC236}">
                <a16:creationId xmlns:a16="http://schemas.microsoft.com/office/drawing/2014/main" id="{5AC340DA-3DD6-1138-62D5-46F5EB717F86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0" name="Chứa câu hỏi">
            <a:extLst>
              <a:ext uri="{FF2B5EF4-FFF2-40B4-BE49-F238E27FC236}">
                <a16:creationId xmlns:a16="http://schemas.microsoft.com/office/drawing/2014/main" id="{8FD0D94F-385C-5C2D-3CE5-58579DD7A67F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dm =….?....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E6E506-F6C0-4E74-D173-8161A94BEA76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3319" name="b">
              <a:extLst>
                <a:ext uri="{FF2B5EF4-FFF2-40B4-BE49-F238E27FC236}">
                  <a16:creationId xmlns:a16="http://schemas.microsoft.com/office/drawing/2014/main" id="{752FBDE0-1813-4950-CD28-433A7524CE3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pic>
          <p:nvPicPr>
            <p:cNvPr id="13324" name="Đúng">
              <a:extLst>
                <a:ext uri="{FF2B5EF4-FFF2-40B4-BE49-F238E27FC236}">
                  <a16:creationId xmlns:a16="http://schemas.microsoft.com/office/drawing/2014/main" id="{FB176BBE-9057-2F82-8997-73ACF969F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3328" name="Picture 13327">
              <a:extLst>
                <a:ext uri="{FF2B5EF4-FFF2-40B4-BE49-F238E27FC236}">
                  <a16:creationId xmlns:a16="http://schemas.microsoft.com/office/drawing/2014/main" id="{0F6C84AC-C752-AADD-37BB-9C923AB41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C3BE016E-6060-37B8-160F-38C3739B2D89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D03F36C6-A626-6542-5029-C5ED0384B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F6C937FD-FC9E-FC0D-08CD-4E396AB5707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B8ADDC12-ED0A-530A-EC96-99BAE71FBC0C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m =….?....dm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FE290A-F389-A93D-5B57-ADA340F65BBE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5BCE849A-6C3A-431F-269E-93AFC8965153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3E9E75AA-7BE4-FF08-5447-1B4F7181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C70955-D36D-AF69-F78E-D299C471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C8F6D2AB-D11D-AC99-87DA-D14A082D9D3F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5D679E4F-8D42-F9C2-DBB2-0CDD04CC0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31189F67-1074-89B5-1C13-4C6AF1CB3EE7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094A88AE-88B6-DDF5-EC06-E16D16B2B73A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dm =….?....cm	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653FB4-5D7A-E802-4B97-61B63C7950BF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A4E013A2-B028-728C-EBE2-EE5AE0099B10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CD927967-85C9-6DBB-BF14-803DF310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DAC741-AB81-C6DC-0AE3-15DC640EE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C3F7C5F0-5299-8E57-8ADF-2CDB3DC1966D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3ED0E9C-CCBD-9089-3151-3B629E7665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EBC3AB4B-55C8-D10B-2A90-F8F7CDAE11F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EA32DFF3-30FA-C3ED-9F9D-0DE645CF9D8F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m =…?...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F6C374-AA2C-E1B5-37C5-DCFD50992816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7E3DBAF8-F167-EBBD-2B27-AF3530840CAD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300</a:t>
              </a:r>
            </a:p>
          </p:txBody>
        </p:sp>
        <p:pic>
          <p:nvPicPr>
            <p:cNvPr id="8" name="Đúng">
              <a:extLst>
                <a:ext uri="{FF2B5EF4-FFF2-40B4-BE49-F238E27FC236}">
                  <a16:creationId xmlns:a16="http://schemas.microsoft.com/office/drawing/2014/main" id="{A0826835-D483-1F90-668A-B0DB24306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6A3373-121A-42F9-A229-24141D441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10" name="Arrow: Left 9">
            <a:hlinkClick r:id="rId8" action="ppaction://hlinksldjump"/>
            <a:extLst>
              <a:ext uri="{FF2B5EF4-FFF2-40B4-BE49-F238E27FC236}">
                <a16:creationId xmlns:a16="http://schemas.microsoft.com/office/drawing/2014/main" id="{8BA1A671-D528-FFE0-AB13-2FB18612B96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2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674CCFA-0FC1-292C-FF00-A8886D042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Bảng câu hỏi">
            <a:extLst>
              <a:ext uri="{FF2B5EF4-FFF2-40B4-BE49-F238E27FC236}">
                <a16:creationId xmlns:a16="http://schemas.microsoft.com/office/drawing/2014/main" id="{179840A7-5EEB-8530-07C8-2D738334E675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Chứa câu hỏi">
            <a:extLst>
              <a:ext uri="{FF2B5EF4-FFF2-40B4-BE49-F238E27FC236}">
                <a16:creationId xmlns:a16="http://schemas.microsoft.com/office/drawing/2014/main" id="{FA081BA7-869C-44AC-3F9E-69E8A030CF22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3 m =…?... dm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EEF9BF-F314-D9CA-4FEA-E365EF841B79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7" name="b">
              <a:extLst>
                <a:ext uri="{FF2B5EF4-FFF2-40B4-BE49-F238E27FC236}">
                  <a16:creationId xmlns:a16="http://schemas.microsoft.com/office/drawing/2014/main" id="{89C5E127-AA11-AB9C-E595-71071534A70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  <p:pic>
          <p:nvPicPr>
            <p:cNvPr id="8" name="Đúng">
              <a:extLst>
                <a:ext uri="{FF2B5EF4-FFF2-40B4-BE49-F238E27FC236}">
                  <a16:creationId xmlns:a16="http://schemas.microsoft.com/office/drawing/2014/main" id="{06B610C1-4168-CC58-79F0-ECD2ABB5A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563B3C-5C33-9264-6A4D-6EC8B9157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10" name="Arrow: Left 9">
            <a:hlinkClick r:id="rId8" action="ppaction://hlinksldjump"/>
            <a:extLst>
              <a:ext uri="{FF2B5EF4-FFF2-40B4-BE49-F238E27FC236}">
                <a16:creationId xmlns:a16="http://schemas.microsoft.com/office/drawing/2014/main" id="{3A2CB3D2-776C-D182-83C6-25CC79BA59A5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14AA5CA8-4495-2304-C6E4-13BFF2435A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1" name="Bảng câu hỏi">
            <a:extLst>
              <a:ext uri="{FF2B5EF4-FFF2-40B4-BE49-F238E27FC236}">
                <a16:creationId xmlns:a16="http://schemas.microsoft.com/office/drawing/2014/main" id="{A0B7A19C-A0AC-DD6A-BAE5-AF552093AF09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22" name="Chứa câu hỏi">
            <a:extLst>
              <a:ext uri="{FF2B5EF4-FFF2-40B4-BE49-F238E27FC236}">
                <a16:creationId xmlns:a16="http://schemas.microsoft.com/office/drawing/2014/main" id="{976975D2-65C7-46A5-06BC-A80CEBD3E3D0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6 m =…?...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898E28-D872-535A-75C3-FC68E57CDF09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24" name="b">
              <a:extLst>
                <a:ext uri="{FF2B5EF4-FFF2-40B4-BE49-F238E27FC236}">
                  <a16:creationId xmlns:a16="http://schemas.microsoft.com/office/drawing/2014/main" id="{4C4BB3F5-48FC-DE4E-0D33-1C77509BF8F3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600</a:t>
              </a:r>
            </a:p>
          </p:txBody>
        </p:sp>
        <p:pic>
          <p:nvPicPr>
            <p:cNvPr id="25" name="Đúng">
              <a:extLst>
                <a:ext uri="{FF2B5EF4-FFF2-40B4-BE49-F238E27FC236}">
                  <a16:creationId xmlns:a16="http://schemas.microsoft.com/office/drawing/2014/main" id="{0CBC18B1-1EFA-A699-55E5-BDF0E3B19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769666E-A305-43B4-FB66-63B3C581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7" name="Arrow: Left 26">
            <a:hlinkClick r:id="rId8" action="ppaction://hlinksldjump"/>
            <a:extLst>
              <a:ext uri="{FF2B5EF4-FFF2-40B4-BE49-F238E27FC236}">
                <a16:creationId xmlns:a16="http://schemas.microsoft.com/office/drawing/2014/main" id="{EB13FF96-FFE5-4188-D842-66EC274A01F3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4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034361D-13F5-FB30-6742-2519E49B2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3" name="Bảng câu hỏi">
            <a:extLst>
              <a:ext uri="{FF2B5EF4-FFF2-40B4-BE49-F238E27FC236}">
                <a16:creationId xmlns:a16="http://schemas.microsoft.com/office/drawing/2014/main" id="{6B7A8CDD-24B5-AA6B-5C9C-145C254ADBB3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4" name="Chứa câu hỏi">
            <a:extLst>
              <a:ext uri="{FF2B5EF4-FFF2-40B4-BE49-F238E27FC236}">
                <a16:creationId xmlns:a16="http://schemas.microsoft.com/office/drawing/2014/main" id="{E3A8245D-712E-DF0E-83CD-B50D5C5E84E2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200 cm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BBAF9F-9889-1F74-0E7A-78118D7A5CA5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DDD0ED9-A2A5-349F-BF3F-39AAC8A82577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18" name="Đúng">
              <a:extLst>
                <a:ext uri="{FF2B5EF4-FFF2-40B4-BE49-F238E27FC236}">
                  <a16:creationId xmlns:a16="http://schemas.microsoft.com/office/drawing/2014/main" id="{C56FD5E3-3B2B-572B-F257-3CF64C636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055334-0A16-EED5-06C4-EC04521EE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55788AF2-1FBE-7FED-8E8F-8B6E6D5E9C61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ADB61B68-3A2F-053C-BD05-F76939BD8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9" name="Bảng câu hỏi">
            <a:extLst>
              <a:ext uri="{FF2B5EF4-FFF2-40B4-BE49-F238E27FC236}">
                <a16:creationId xmlns:a16="http://schemas.microsoft.com/office/drawing/2014/main" id="{59EAF1FF-8B06-A699-9C1A-7E84B9E418AF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0" name="Chứa câu hỏi">
            <a:extLst>
              <a:ext uri="{FF2B5EF4-FFF2-40B4-BE49-F238E27FC236}">
                <a16:creationId xmlns:a16="http://schemas.microsoft.com/office/drawing/2014/main" id="{8DB35F4C-6328-EB37-E049-D192E26DDFAE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20 dm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254012-6F68-E3FC-0740-E55E1DF185B1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32" name="b">
              <a:extLst>
                <a:ext uri="{FF2B5EF4-FFF2-40B4-BE49-F238E27FC236}">
                  <a16:creationId xmlns:a16="http://schemas.microsoft.com/office/drawing/2014/main" id="{735323C3-A54F-2CC8-CE28-EC4A43A248FB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33" name="Đúng">
              <a:extLst>
                <a:ext uri="{FF2B5EF4-FFF2-40B4-BE49-F238E27FC236}">
                  <a16:creationId xmlns:a16="http://schemas.microsoft.com/office/drawing/2014/main" id="{D507F254-9891-9D73-8A1C-C51DF94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EEBD2B-A6A2-5311-13B8-A9F80C14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8" action="ppaction://hlinksldjump"/>
            <a:extLst>
              <a:ext uri="{FF2B5EF4-FFF2-40B4-BE49-F238E27FC236}">
                <a16:creationId xmlns:a16="http://schemas.microsoft.com/office/drawing/2014/main" id="{D870C5EE-D8CA-1B71-5533-91C3FFA3061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A06B7269-19EF-F3B3-7364-2592E90E8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29" name="Bảng câu hỏi">
            <a:extLst>
              <a:ext uri="{FF2B5EF4-FFF2-40B4-BE49-F238E27FC236}">
                <a16:creationId xmlns:a16="http://schemas.microsoft.com/office/drawing/2014/main" id="{ED6B565A-9265-6F2D-544A-62A4034CA430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0" name="Chứa câu hỏi">
            <a:extLst>
              <a:ext uri="{FF2B5EF4-FFF2-40B4-BE49-F238E27FC236}">
                <a16:creationId xmlns:a16="http://schemas.microsoft.com/office/drawing/2014/main" id="{D18CD238-398C-5544-136F-09FEEA4E93E3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500 cm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16269A-B13F-A542-E8A7-BB0548B720C5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32" name="b">
              <a:extLst>
                <a:ext uri="{FF2B5EF4-FFF2-40B4-BE49-F238E27FC236}">
                  <a16:creationId xmlns:a16="http://schemas.microsoft.com/office/drawing/2014/main" id="{C3335926-9C4C-FC10-0C80-205E5B48F272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33" name="Đúng">
              <a:extLst>
                <a:ext uri="{FF2B5EF4-FFF2-40B4-BE49-F238E27FC236}">
                  <a16:creationId xmlns:a16="http://schemas.microsoft.com/office/drawing/2014/main" id="{63397709-B8CD-889B-CE18-C19145A47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F3506B-32C7-189D-040C-801A5054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35" name="Arrow: Left 34">
            <a:hlinkClick r:id="rId8" action="ppaction://hlinksldjump"/>
            <a:extLst>
              <a:ext uri="{FF2B5EF4-FFF2-40B4-BE49-F238E27FC236}">
                <a16:creationId xmlns:a16="http://schemas.microsoft.com/office/drawing/2014/main" id="{9F623C8C-286C-39FB-F8D3-3C076A8DD93A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8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60303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2254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2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3FA635-E8AC-FFA9-184E-D60EB0C26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3" name="Bảng câu hỏi">
            <a:extLst>
              <a:ext uri="{FF2B5EF4-FFF2-40B4-BE49-F238E27FC236}">
                <a16:creationId xmlns:a16="http://schemas.microsoft.com/office/drawing/2014/main" id="{D7F83A9E-40F0-F5F2-EF27-C88901A3EF0E}"/>
              </a:ext>
            </a:extLst>
          </p:cNvPr>
          <p:cNvSpPr/>
          <p:nvPr/>
        </p:nvSpPr>
        <p:spPr>
          <a:xfrm>
            <a:off x="1037027" y="505712"/>
            <a:ext cx="10104348" cy="1140099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4" name="Chứa câu hỏi">
            <a:extLst>
              <a:ext uri="{FF2B5EF4-FFF2-40B4-BE49-F238E27FC236}">
                <a16:creationId xmlns:a16="http://schemas.microsoft.com/office/drawing/2014/main" id="{DF3B448C-55A8-41B5-23C3-7CC956CB7F4D}"/>
              </a:ext>
            </a:extLst>
          </p:cNvPr>
          <p:cNvSpPr txBox="1"/>
          <p:nvPr/>
        </p:nvSpPr>
        <p:spPr>
          <a:xfrm>
            <a:off x="2401456" y="574691"/>
            <a:ext cx="810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</a:rPr>
              <a:t>50 dm =…?...m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C9EA84-847A-601F-117E-A084C4DC9813}"/>
              </a:ext>
            </a:extLst>
          </p:cNvPr>
          <p:cNvGrpSpPr/>
          <p:nvPr/>
        </p:nvGrpSpPr>
        <p:grpSpPr>
          <a:xfrm>
            <a:off x="2121612" y="2118608"/>
            <a:ext cx="6811891" cy="2164342"/>
            <a:chOff x="2121612" y="2118608"/>
            <a:chExt cx="6811891" cy="2164342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3FB6EF14-6BB6-92E5-FD72-805C0E8E8EF8}"/>
                </a:ext>
              </a:extLst>
            </p:cNvPr>
            <p:cNvSpPr/>
            <p:nvPr/>
          </p:nvSpPr>
          <p:spPr>
            <a:xfrm>
              <a:off x="3790950" y="2747004"/>
              <a:ext cx="4038599" cy="141465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pic>
          <p:nvPicPr>
            <p:cNvPr id="18" name="Đúng">
              <a:extLst>
                <a:ext uri="{FF2B5EF4-FFF2-40B4-BE49-F238E27FC236}">
                  <a16:creationId xmlns:a16="http://schemas.microsoft.com/office/drawing/2014/main" id="{8E4B1E63-9318-D80A-E44D-90289E2DE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2029" y="2679646"/>
              <a:ext cx="1631474" cy="130517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8991EA-E0D9-2D81-498F-0A61F42D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37684">
              <a:off x="2121612" y="2118608"/>
              <a:ext cx="2845911" cy="2164342"/>
            </a:xfrm>
            <a:prstGeom prst="rect">
              <a:avLst/>
            </a:prstGeom>
          </p:spPr>
        </p:pic>
      </p:grpSp>
      <p:sp>
        <p:nvSpPr>
          <p:cNvPr id="21" name="Arrow: Left 20">
            <a:hlinkClick r:id="rId8" action="ppaction://hlinksldjump"/>
            <a:extLst>
              <a:ext uri="{FF2B5EF4-FFF2-40B4-BE49-F238E27FC236}">
                <a16:creationId xmlns:a16="http://schemas.microsoft.com/office/drawing/2014/main" id="{4B4D2ECA-41DA-3212-D4F4-1CA3524B9AA6}"/>
              </a:ext>
            </a:extLst>
          </p:cNvPr>
          <p:cNvSpPr/>
          <p:nvPr/>
        </p:nvSpPr>
        <p:spPr>
          <a:xfrm>
            <a:off x="114300" y="6153150"/>
            <a:ext cx="2066925" cy="609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3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ây táo" descr="Icon&#10;&#10;Description automatically generated">
            <a:extLst>
              <a:ext uri="{FF2B5EF4-FFF2-40B4-BE49-F238E27FC236}">
                <a16:creationId xmlns:a16="http://schemas.microsoft.com/office/drawing/2014/main" id="{1D2BC29D-6C18-F4ED-61C8-1B7012B9E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grpSp>
        <p:nvGrpSpPr>
          <p:cNvPr id="20" name="Nhóm cỏ cây">
            <a:extLst>
              <a:ext uri="{FF2B5EF4-FFF2-40B4-BE49-F238E27FC236}">
                <a16:creationId xmlns:a16="http://schemas.microsoft.com/office/drawing/2014/main" id="{DD408CC0-C982-D5BB-4BF4-7AE3EE738E1C}"/>
              </a:ext>
            </a:extLst>
          </p:cNvPr>
          <p:cNvGrpSpPr/>
          <p:nvPr/>
        </p:nvGrpSpPr>
        <p:grpSpPr>
          <a:xfrm>
            <a:off x="38455" y="5207001"/>
            <a:ext cx="12192000" cy="1650999"/>
            <a:chOff x="0" y="5207000"/>
            <a:chExt cx="12192000" cy="1650999"/>
          </a:xfrm>
        </p:grpSpPr>
        <p:pic>
          <p:nvPicPr>
            <p:cNvPr id="21" name="Cây cỏ 1">
              <a:extLst>
                <a:ext uri="{FF2B5EF4-FFF2-40B4-BE49-F238E27FC236}">
                  <a16:creationId xmlns:a16="http://schemas.microsoft.com/office/drawing/2014/main" id="{03B168E8-6412-827F-C6B5-4E807A847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22" name="Cây cỏ 2">
              <a:extLst>
                <a:ext uri="{FF2B5EF4-FFF2-40B4-BE49-F238E27FC236}">
                  <a16:creationId xmlns:a16="http://schemas.microsoft.com/office/drawing/2014/main" id="{A4E6B2B5-EB7E-9E88-E26E-48D7C4E84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3" name="Bông 1">
              <a:extLst>
                <a:ext uri="{FF2B5EF4-FFF2-40B4-BE49-F238E27FC236}">
                  <a16:creationId xmlns:a16="http://schemas.microsoft.com/office/drawing/2014/main" id="{2947F39A-BA99-04C2-288A-FD8B2DB2C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ông">
              <a:extLst>
                <a:ext uri="{FF2B5EF4-FFF2-40B4-BE49-F238E27FC236}">
                  <a16:creationId xmlns:a16="http://schemas.microsoft.com/office/drawing/2014/main" id="{77EDD642-1315-8631-9C48-D1AAB806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5" name="Cỏ cây 3">
              <a:extLst>
                <a:ext uri="{FF2B5EF4-FFF2-40B4-BE49-F238E27FC236}">
                  <a16:creationId xmlns:a16="http://schemas.microsoft.com/office/drawing/2014/main" id="{350AE6A7-F7E2-1804-25CC-EFA4438C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26" name="Cỏ cây 4">
              <a:extLst>
                <a:ext uri="{FF2B5EF4-FFF2-40B4-BE49-F238E27FC236}">
                  <a16:creationId xmlns:a16="http://schemas.microsoft.com/office/drawing/2014/main" id="{44853ED4-8635-0F35-1B5B-E6F1167F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7" name="Cỏ cây 5">
              <a:extLst>
                <a:ext uri="{FF2B5EF4-FFF2-40B4-BE49-F238E27FC236}">
                  <a16:creationId xmlns:a16="http://schemas.microsoft.com/office/drawing/2014/main" id="{A43D2F42-AAEA-E2B2-A8BC-92A69DA64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40" name="Dâu trl Đúng">
            <a:extLst>
              <a:ext uri="{FF2B5EF4-FFF2-40B4-BE49-F238E27FC236}">
                <a16:creationId xmlns:a16="http://schemas.microsoft.com/office/drawing/2014/main" id="{5F5F9A4D-F555-4340-968C-D834CD18E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12985" y="5310503"/>
            <a:ext cx="820433" cy="905707"/>
          </a:xfrm>
          <a:prstGeom prst="rect">
            <a:avLst/>
          </a:prstGeom>
        </p:spPr>
      </p:pic>
      <p:pic>
        <p:nvPicPr>
          <p:cNvPr id="41" name="Dâu trl Đúng">
            <a:extLst>
              <a:ext uri="{FF2B5EF4-FFF2-40B4-BE49-F238E27FC236}">
                <a16:creationId xmlns:a16="http://schemas.microsoft.com/office/drawing/2014/main" id="{C0C6E1C4-7972-4972-81AF-58A04300F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559543" y="5310503"/>
            <a:ext cx="820433" cy="905707"/>
          </a:xfrm>
          <a:prstGeom prst="rect">
            <a:avLst/>
          </a:prstGeom>
        </p:spPr>
      </p:pic>
      <p:pic>
        <p:nvPicPr>
          <p:cNvPr id="42" name="Dâu trl Đúng">
            <a:extLst>
              <a:ext uri="{FF2B5EF4-FFF2-40B4-BE49-F238E27FC236}">
                <a16:creationId xmlns:a16="http://schemas.microsoft.com/office/drawing/2014/main" id="{1800F0AE-B6ED-4B7A-A58F-C333A0A5A6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259017" y="5343115"/>
            <a:ext cx="820433" cy="905707"/>
          </a:xfrm>
          <a:prstGeom prst="rect">
            <a:avLst/>
          </a:prstGeom>
        </p:spPr>
      </p:pic>
      <p:pic>
        <p:nvPicPr>
          <p:cNvPr id="43" name="Dâu trl Đúng">
            <a:extLst>
              <a:ext uri="{FF2B5EF4-FFF2-40B4-BE49-F238E27FC236}">
                <a16:creationId xmlns:a16="http://schemas.microsoft.com/office/drawing/2014/main" id="{365E8EAB-6F34-4CEB-B8C2-D4D087675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868510" y="5332652"/>
            <a:ext cx="642913" cy="709736"/>
          </a:xfrm>
          <a:prstGeom prst="rect">
            <a:avLst/>
          </a:prstGeom>
        </p:spPr>
      </p:pic>
      <p:pic>
        <p:nvPicPr>
          <p:cNvPr id="44" name="Dâu trl Đúng">
            <a:extLst>
              <a:ext uri="{FF2B5EF4-FFF2-40B4-BE49-F238E27FC236}">
                <a16:creationId xmlns:a16="http://schemas.microsoft.com/office/drawing/2014/main" id="{46E20944-C659-4D0E-9494-C88B83D857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060445" y="4767020"/>
            <a:ext cx="820433" cy="905707"/>
          </a:xfrm>
          <a:prstGeom prst="rect">
            <a:avLst/>
          </a:prstGeom>
        </p:spPr>
      </p:pic>
      <p:pic>
        <p:nvPicPr>
          <p:cNvPr id="47" name="Dâu trl Đúng">
            <a:extLst>
              <a:ext uri="{FF2B5EF4-FFF2-40B4-BE49-F238E27FC236}">
                <a16:creationId xmlns:a16="http://schemas.microsoft.com/office/drawing/2014/main" id="{7DFB13FF-A22F-4E59-886B-292A26D554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50771" y="4785115"/>
            <a:ext cx="820433" cy="905707"/>
          </a:xfrm>
          <a:prstGeom prst="rect">
            <a:avLst/>
          </a:prstGeom>
        </p:spPr>
      </p:pic>
      <p:pic>
        <p:nvPicPr>
          <p:cNvPr id="48" name="Dâu trl Đúng">
            <a:extLst>
              <a:ext uri="{FF2B5EF4-FFF2-40B4-BE49-F238E27FC236}">
                <a16:creationId xmlns:a16="http://schemas.microsoft.com/office/drawing/2014/main" id="{32AD354F-28CA-4D15-B0EE-A5AC796B48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331646" y="4806909"/>
            <a:ext cx="820433" cy="905707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1021BCAA-1C5D-4C63-9089-2FC0F39F0F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710" y="3975033"/>
            <a:ext cx="3333066" cy="2882967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CAB6996-DC20-435B-83AB-602326DD45BA}"/>
              </a:ext>
            </a:extLst>
          </p:cNvPr>
          <p:cNvSpPr/>
          <p:nvPr/>
        </p:nvSpPr>
        <p:spPr>
          <a:xfrm>
            <a:off x="1586918" y="221673"/>
            <a:ext cx="4906246" cy="1608283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607F2-36AE-8F4A-5E8E-CB3D017035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1101375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0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8513CB-0618-B54A-9933-227D244A6EAB}"/>
              </a:ext>
            </a:extLst>
          </p:cNvPr>
          <p:cNvSpPr txBox="1"/>
          <p:nvPr/>
        </p:nvSpPr>
        <p:spPr>
          <a:xfrm>
            <a:off x="2548606" y="24655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AEE211-6B9B-55A2-E88E-FBC7380D5089}"/>
              </a:ext>
            </a:extLst>
          </p:cNvPr>
          <p:cNvGrpSpPr/>
          <p:nvPr/>
        </p:nvGrpSpPr>
        <p:grpSpPr>
          <a:xfrm>
            <a:off x="823495" y="1060832"/>
            <a:ext cx="1560027" cy="580447"/>
            <a:chOff x="2957822" y="607865"/>
            <a:chExt cx="1560027" cy="580447"/>
          </a:xfrm>
        </p:grpSpPr>
        <p:sp>
          <p:nvSpPr>
            <p:cNvPr id="12" name="Rounded Rectangle 8">
              <a:extLst>
                <a:ext uri="{FF2B5EF4-FFF2-40B4-BE49-F238E27FC236}">
                  <a16:creationId xmlns:a16="http://schemas.microsoft.com/office/drawing/2014/main" id="{30574CB8-16DE-1A9F-5C5A-5E79916CB150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0BBC88C-D9EF-99DA-D534-9780C7539BE4}"/>
                </a:ext>
              </a:extLst>
            </p:cNvPr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CC97D6-8E5A-D3CE-6DF7-B60915843297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467DD2D-DD02-6BED-127C-D9E8F5087B4D}"/>
                  </a:ext>
                </a:extLst>
              </p:cNvPr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B68C136-C045-8EB7-643A-CE1352BC4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/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48F2C65-C8CF-82A1-96B8-26A43693A8BB}"/>
              </a:ext>
            </a:extLst>
          </p:cNvPr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0C5491-3BB2-5EDF-D5D2-22653450C3F6}"/>
                </a:ext>
              </a:extLst>
            </p:cNvPr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a)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AB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m.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CF91D41-469F-8BF4-A56C-6658EFC02B84}"/>
                </a:ext>
              </a:extLst>
            </p:cNvPr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3A9F71-D09A-7619-B9D0-0E0C3F4F6571}"/>
              </a:ext>
            </a:extLst>
          </p:cNvPr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CCAC35-6F45-B5F7-9C6A-DC6C2D199FA0}"/>
              </a:ext>
            </a:extLst>
          </p:cNvPr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1362A-A506-24E4-96C4-A8079367C6E2}"/>
              </a:ext>
            </a:extLst>
          </p:cNvPr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4F72D-24E9-4282-641A-18335E4B762F}"/>
              </a:ext>
            </a:extLst>
          </p:cNvPr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73D4CC-6865-D4B9-4F44-5FA16BD307E0}"/>
              </a:ext>
            </a:extLst>
          </p:cNvPr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98299-3BA3-DF6F-F777-C0D3975F0D9E}"/>
              </a:ext>
            </a:extLst>
          </p:cNvPr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676C4-06E8-DD1F-ABB3-5F4AF0C62BD5}"/>
              </a:ext>
            </a:extLst>
          </p:cNvPr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51227-2276-F7E4-E908-1CDCF2B4437B}"/>
              </a:ext>
            </a:extLst>
          </p:cNvPr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E99CD6-4E42-A039-CCEA-6FFA24A66F89}"/>
              </a:ext>
            </a:extLst>
          </p:cNvPr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FE96F1-2F09-2BD6-0285-A147C4169ECB}"/>
              </a:ext>
            </a:extLst>
          </p:cNvPr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605CCF62-01F2-62B4-02A1-5DCF8BF8AD03}"/>
              </a:ext>
            </a:extLst>
          </p:cNvPr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5254E1-310E-1942-5BD8-D2A90D296CCA}"/>
              </a:ext>
            </a:extLst>
          </p:cNvPr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2E3E148C-8046-C8E9-9D25-81C43D447E5E}"/>
              </a:ext>
            </a:extLst>
          </p:cNvPr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61C56A-D47D-E8E6-1F55-4AD06D553C43}"/>
              </a:ext>
            </a:extLst>
          </p:cNvPr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14E0DA-A0CF-AB87-24D6-B9DA238C7FA3}"/>
              </a:ext>
            </a:extLst>
          </p:cNvPr>
          <p:cNvGrpSpPr/>
          <p:nvPr/>
        </p:nvGrpSpPr>
        <p:grpSpPr>
          <a:xfrm>
            <a:off x="706140" y="2808105"/>
            <a:ext cx="4327625" cy="2400748"/>
            <a:chOff x="692610" y="3134137"/>
            <a:chExt cx="4327625" cy="240074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2C7517-B2D1-CE28-71D5-479282FDA766}"/>
                </a:ext>
              </a:extLst>
            </p:cNvPr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b)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m.</a:t>
              </a:r>
              <a:r>
                <a:rPr lang="en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4">
              <a:extLst>
                <a:ext uri="{FF2B5EF4-FFF2-40B4-BE49-F238E27FC236}">
                  <a16:creationId xmlns:a16="http://schemas.microsoft.com/office/drawing/2014/main" id="{31385155-8F3C-C223-A527-4CB93D21D3A4}"/>
                </a:ext>
              </a:extLst>
            </p:cNvPr>
            <p:cNvSpPr/>
            <p:nvPr/>
          </p:nvSpPr>
          <p:spPr>
            <a:xfrm>
              <a:off x="3774076" y="4821166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98360B78-FDE3-B572-7EF0-99FBD577C426}"/>
              </a:ext>
            </a:extLst>
          </p:cNvPr>
          <p:cNvSpPr txBox="1"/>
          <p:nvPr/>
        </p:nvSpPr>
        <p:spPr>
          <a:xfrm>
            <a:off x="2473785" y="5738532"/>
            <a:ext cx="161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(ABCD =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8482FA-282E-FCD2-6EAB-6CADA1A93803}"/>
              </a:ext>
            </a:extLst>
          </p:cNvPr>
          <p:cNvSpPr/>
          <p:nvPr/>
        </p:nvSpPr>
        <p:spPr>
          <a:xfrm>
            <a:off x="4164697" y="5738532"/>
            <a:ext cx="2906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9D7064-D33D-4E3C-82CF-10732D46C704}"/>
              </a:ext>
            </a:extLst>
          </p:cNvPr>
          <p:cNvSpPr/>
          <p:nvPr/>
        </p:nvSpPr>
        <p:spPr>
          <a:xfrm>
            <a:off x="6929073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6877E9-0D7F-8FA0-52B1-7052FB311FBC}"/>
              </a:ext>
            </a:extLst>
          </p:cNvPr>
          <p:cNvSpPr/>
          <p:nvPr/>
        </p:nvSpPr>
        <p:spPr>
          <a:xfrm>
            <a:off x="7626630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DF8784D-5674-FBB2-B89D-F1EBE6498F84}"/>
              </a:ext>
            </a:extLst>
          </p:cNvPr>
          <p:cNvSpPr/>
          <p:nvPr/>
        </p:nvSpPr>
        <p:spPr>
          <a:xfrm>
            <a:off x="8352069" y="5738532"/>
            <a:ext cx="793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3FB92F-1116-CEE2-1C89-5CD900A2AB90}"/>
              </a:ext>
            </a:extLst>
          </p:cNvPr>
          <p:cNvSpPr/>
          <p:nvPr/>
        </p:nvSpPr>
        <p:spPr>
          <a:xfrm>
            <a:off x="9030367" y="5731833"/>
            <a:ext cx="120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m)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905D75-C251-6F53-5659-B97DF733DFC5}"/>
              </a:ext>
            </a:extLst>
          </p:cNvPr>
          <p:cNvSpPr txBox="1"/>
          <p:nvPr/>
        </p:nvSpPr>
        <p:spPr>
          <a:xfrm>
            <a:off x="3836804" y="4539995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2D207D-919E-48F7-1DD8-72E346D3058E}"/>
              </a:ext>
            </a:extLst>
          </p:cNvPr>
          <p:cNvGrpSpPr/>
          <p:nvPr/>
        </p:nvGrpSpPr>
        <p:grpSpPr>
          <a:xfrm>
            <a:off x="652054" y="321296"/>
            <a:ext cx="1603676" cy="658835"/>
            <a:chOff x="2939610" y="521550"/>
            <a:chExt cx="1603676" cy="658835"/>
          </a:xfrm>
        </p:grpSpPr>
        <p:sp>
          <p:nvSpPr>
            <p:cNvPr id="8" name="Rounded Rectangle 17">
              <a:extLst>
                <a:ext uri="{FF2B5EF4-FFF2-40B4-BE49-F238E27FC236}">
                  <a16:creationId xmlns:a16="http://schemas.microsoft.com/office/drawing/2014/main" id="{FE8F2672-4FF9-634A-BA19-99828C6B969A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79F548-35D6-13F8-D1E0-23408DF6F890}"/>
                </a:ext>
              </a:extLst>
            </p:cNvPr>
            <p:cNvGrpSpPr/>
            <p:nvPr/>
          </p:nvGrpSpPr>
          <p:grpSpPr>
            <a:xfrm>
              <a:off x="2939610" y="521550"/>
              <a:ext cx="1603676" cy="658835"/>
              <a:chOff x="1165131" y="1368130"/>
              <a:chExt cx="1603676" cy="65883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6DF435-F5E8-1D9F-E9FF-C9A2732EE879}"/>
                  </a:ext>
                </a:extLst>
              </p:cNvPr>
              <p:cNvSpPr txBox="1"/>
              <p:nvPr/>
            </p:nvSpPr>
            <p:spPr>
              <a:xfrm>
                <a:off x="1845506" y="1368130"/>
                <a:ext cx="923301" cy="658835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8C046ED-E005-47D0-7F36-FC0D2F98C380}"/>
                  </a:ext>
                </a:extLst>
              </p:cNvPr>
              <p:cNvSpPr/>
              <p:nvPr/>
            </p:nvSpPr>
            <p:spPr>
              <a:xfrm>
                <a:off x="1165131" y="1454445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CC7BC789-40ED-F372-69D9-9D7F6A16F737}"/>
              </a:ext>
            </a:extLst>
          </p:cNvPr>
          <p:cNvSpPr/>
          <p:nvPr/>
        </p:nvSpPr>
        <p:spPr>
          <a:xfrm>
            <a:off x="1334474" y="1140809"/>
            <a:ext cx="742675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B, C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endParaRPr lang="en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C92E324-BE1E-8B22-3D56-A9CF9251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14D84F9-2789-D893-4539-A71A348A9747}"/>
              </a:ext>
            </a:extLst>
          </p:cNvPr>
          <p:cNvGrpSpPr/>
          <p:nvPr/>
        </p:nvGrpSpPr>
        <p:grpSpPr>
          <a:xfrm>
            <a:off x="2019300" y="3336910"/>
            <a:ext cx="6388429" cy="2156681"/>
            <a:chOff x="2074147" y="3527484"/>
            <a:chExt cx="6388429" cy="284438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0CF4DA-563D-6922-6AFB-E817BA8DEA57}"/>
                </a:ext>
              </a:extLst>
            </p:cNvPr>
            <p:cNvSpPr/>
            <p:nvPr/>
          </p:nvSpPr>
          <p:spPr>
            <a:xfrm>
              <a:off x="2074147" y="3527484"/>
              <a:ext cx="6388429" cy="2844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B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dm</a:t>
              </a:r>
              <a:endParaRPr lang="en-VN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ounded Rectangle 21">
              <a:extLst>
                <a:ext uri="{FF2B5EF4-FFF2-40B4-BE49-F238E27FC236}">
                  <a16:creationId xmlns:a16="http://schemas.microsoft.com/office/drawing/2014/main" id="{8D76255B-D959-0CE8-3941-767B2C14ABAD}"/>
                </a:ext>
              </a:extLst>
            </p:cNvPr>
            <p:cNvSpPr/>
            <p:nvPr/>
          </p:nvSpPr>
          <p:spPr>
            <a:xfrm>
              <a:off x="4992293" y="3575621"/>
              <a:ext cx="844566" cy="8236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0" name="Rounded Rectangle 22">
              <a:extLst>
                <a:ext uri="{FF2B5EF4-FFF2-40B4-BE49-F238E27FC236}">
                  <a16:creationId xmlns:a16="http://schemas.microsoft.com/office/drawing/2014/main" id="{F6BD0422-B52C-0BDF-A157-F9F8788F6EAD}"/>
                </a:ext>
              </a:extLst>
            </p:cNvPr>
            <p:cNvSpPr/>
            <p:nvPr/>
          </p:nvSpPr>
          <p:spPr>
            <a:xfrm>
              <a:off x="4997143" y="4557413"/>
              <a:ext cx="844566" cy="8351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Rounded Rectangle 23">
              <a:extLst>
                <a:ext uri="{FF2B5EF4-FFF2-40B4-BE49-F238E27FC236}">
                  <a16:creationId xmlns:a16="http://schemas.microsoft.com/office/drawing/2014/main" id="{459C1C4B-F7B2-9A0A-F228-219CD12111AC}"/>
                </a:ext>
              </a:extLst>
            </p:cNvPr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575AE9-8E17-2EAB-DF3D-339415801E4E}"/>
              </a:ext>
            </a:extLst>
          </p:cNvPr>
          <p:cNvSpPr txBox="1"/>
          <p:nvPr/>
        </p:nvSpPr>
        <p:spPr>
          <a:xfrm>
            <a:off x="5079216" y="335195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333C0A-B011-3D37-D1FE-78460B9BAC01}"/>
              </a:ext>
            </a:extLst>
          </p:cNvPr>
          <p:cNvSpPr txBox="1"/>
          <p:nvPr/>
        </p:nvSpPr>
        <p:spPr>
          <a:xfrm>
            <a:off x="5108512" y="4105301"/>
            <a:ext cx="558743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1485E0-9A31-FFBA-5247-88ECF142F00B}"/>
              </a:ext>
            </a:extLst>
          </p:cNvPr>
          <p:cNvSpPr txBox="1"/>
          <p:nvPr/>
        </p:nvSpPr>
        <p:spPr>
          <a:xfrm>
            <a:off x="5079216" y="4865988"/>
            <a:ext cx="585417" cy="65883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736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2" grpId="0" animBg="1"/>
      <p:bldP spid="53" grpId="0" animBg="1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12651" y="210154"/>
            <a:ext cx="11712149" cy="6488358"/>
            <a:chOff x="0" y="0"/>
            <a:chExt cx="4462654" cy="13048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2654" cy="1304845"/>
            </a:xfrm>
            <a:custGeom>
              <a:avLst/>
              <a:gdLst/>
              <a:ahLst/>
              <a:cxnLst/>
              <a:rect l="l" t="t" r="r" b="b"/>
              <a:pathLst>
                <a:path w="4462654" h="1304845">
                  <a:moveTo>
                    <a:pt x="0" y="0"/>
                  </a:moveTo>
                  <a:lnTo>
                    <a:pt x="4462654" y="0"/>
                  </a:lnTo>
                  <a:lnTo>
                    <a:pt x="4462654" y="1304845"/>
                  </a:lnTo>
                  <a:lnTo>
                    <a:pt x="0" y="130484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297DDA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62654" cy="134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CC188D-B308-8272-C088-FEDC4008E677}"/>
              </a:ext>
            </a:extLst>
          </p:cNvPr>
          <p:cNvGrpSpPr/>
          <p:nvPr/>
        </p:nvGrpSpPr>
        <p:grpSpPr>
          <a:xfrm>
            <a:off x="393823" y="483354"/>
            <a:ext cx="11494343" cy="1675843"/>
            <a:chOff x="1162561" y="1401629"/>
            <a:chExt cx="10969617" cy="167584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BCFFB9-0DEC-6A90-635C-13B024CDDE67}"/>
                </a:ext>
              </a:extLst>
            </p:cNvPr>
            <p:cNvSpPr txBox="1"/>
            <p:nvPr/>
          </p:nvSpPr>
          <p:spPr>
            <a:xfrm>
              <a:off x="1694519" y="1401629"/>
              <a:ext cx="10437659" cy="16758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C444FFD-3B5E-1AA9-FD5F-D49C48010883}"/>
                </a:ext>
              </a:extLst>
            </p:cNvPr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E4CF84-D37E-2B11-04BA-C40E6AE1D406}"/>
              </a:ext>
            </a:extLst>
          </p:cNvPr>
          <p:cNvGrpSpPr/>
          <p:nvPr/>
        </p:nvGrpSpPr>
        <p:grpSpPr>
          <a:xfrm>
            <a:off x="1275247" y="1848068"/>
            <a:ext cx="9776374" cy="1902345"/>
            <a:chOff x="1298026" y="1894398"/>
            <a:chExt cx="9776374" cy="1902345"/>
          </a:xfrm>
        </p:grpSpPr>
        <p:sp>
          <p:nvSpPr>
            <p:cNvPr id="14" name="Rounded Rectangle 9">
              <a:extLst>
                <a:ext uri="{FF2B5EF4-FFF2-40B4-BE49-F238E27FC236}">
                  <a16:creationId xmlns:a16="http://schemas.microsoft.com/office/drawing/2014/main" id="{579C97F1-2589-B332-755B-772148538C2C}"/>
                </a:ext>
              </a:extLst>
            </p:cNvPr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Funny house cartoon Royalty Free Vector Image - VectorStock">
              <a:extLst>
                <a:ext uri="{FF2B5EF4-FFF2-40B4-BE49-F238E27FC236}">
                  <a16:creationId xmlns:a16="http://schemas.microsoft.com/office/drawing/2014/main" id="{1A4FCDB0-ADE6-4CDF-19F5-1148E3B96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/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Bus stop cartoon pop art Royalty Free Vector Image">
              <a:extLst>
                <a:ext uri="{FF2B5EF4-FFF2-40B4-BE49-F238E27FC236}">
                  <a16:creationId xmlns:a16="http://schemas.microsoft.com/office/drawing/2014/main" id="{6CD62ECD-4A28-E641-EA7D-DD6F13936D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/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Cartoon collection zoo animals | Stock Images Page | Everypixel">
              <a:extLst>
                <a:ext uri="{FF2B5EF4-FFF2-40B4-BE49-F238E27FC236}">
                  <a16:creationId xmlns:a16="http://schemas.microsoft.com/office/drawing/2014/main" id="{3DEAEFB7-B9F2-2C07-BEA6-2A6086A35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1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Left Brace 17">
            <a:extLst>
              <a:ext uri="{FF2B5EF4-FFF2-40B4-BE49-F238E27FC236}">
                <a16:creationId xmlns:a16="http://schemas.microsoft.com/office/drawing/2014/main" id="{D1E125F7-15BF-76A6-F347-46B5F58889CF}"/>
              </a:ext>
            </a:extLst>
          </p:cNvPr>
          <p:cNvSpPr/>
          <p:nvPr/>
        </p:nvSpPr>
        <p:spPr>
          <a:xfrm rot="16200000">
            <a:off x="5807909" y="173432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D4E4A9-6BA3-7884-29EC-DCB28BFB09BB}"/>
              </a:ext>
            </a:extLst>
          </p:cNvPr>
          <p:cNvSpPr txBox="1"/>
          <p:nvPr/>
        </p:nvSpPr>
        <p:spPr>
          <a:xfrm>
            <a:off x="5473008" y="4029871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5DF2C8-6697-83D0-6E8B-DDC19A68D09F}"/>
              </a:ext>
            </a:extLst>
          </p:cNvPr>
          <p:cNvSpPr/>
          <p:nvPr/>
        </p:nvSpPr>
        <p:spPr>
          <a:xfrm>
            <a:off x="5954149" y="607388"/>
            <a:ext cx="52518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tham quan cách nhà 50 km </a:t>
            </a:r>
            <a:endParaRPr lang="en-VN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75A5787-D96D-EDBE-FCAB-7F7F2809FF18}"/>
              </a:ext>
            </a:extLst>
          </p:cNvPr>
          <p:cNvSpPr/>
          <p:nvPr/>
        </p:nvSpPr>
        <p:spPr>
          <a:xfrm>
            <a:off x="4771265" y="1135705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 đã đi được 25 km</a:t>
            </a:r>
            <a:endParaRPr lang="en-VN" sz="2400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9763E5-133A-B4A4-881A-09894BC8A82C}"/>
              </a:ext>
            </a:extLst>
          </p:cNvPr>
          <p:cNvCxnSpPr/>
          <p:nvPr/>
        </p:nvCxnSpPr>
        <p:spPr>
          <a:xfrm>
            <a:off x="4838700" y="1566013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Left Brace 22">
            <a:extLst>
              <a:ext uri="{FF2B5EF4-FFF2-40B4-BE49-F238E27FC236}">
                <a16:creationId xmlns:a16="http://schemas.microsoft.com/office/drawing/2014/main" id="{1D12A4FF-782B-0079-C977-53825A7919E9}"/>
              </a:ext>
            </a:extLst>
          </p:cNvPr>
          <p:cNvSpPr/>
          <p:nvPr/>
        </p:nvSpPr>
        <p:spPr>
          <a:xfrm rot="5400000" flipV="1">
            <a:off x="3440129" y="1517756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80DB67-FCAB-E3BF-FCB0-0C962C8B2D34}"/>
              </a:ext>
            </a:extLst>
          </p:cNvPr>
          <p:cNvSpPr txBox="1"/>
          <p:nvPr/>
        </p:nvSpPr>
        <p:spPr>
          <a:xfrm>
            <a:off x="3073107" y="214440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km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BFAC7373-8BFF-BF9A-DEAD-770C2CB220BB}"/>
              </a:ext>
            </a:extLst>
          </p:cNvPr>
          <p:cNvSpPr/>
          <p:nvPr/>
        </p:nvSpPr>
        <p:spPr>
          <a:xfrm rot="5400000" flipV="1">
            <a:off x="8070541" y="1517757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F7EF4A-D479-3323-8385-6D82A09C8F6D}"/>
              </a:ext>
            </a:extLst>
          </p:cNvPr>
          <p:cNvSpPr txBox="1"/>
          <p:nvPr/>
        </p:nvSpPr>
        <p:spPr>
          <a:xfrm>
            <a:off x="7838429" y="2144405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F94D3B-3C26-DC89-97C2-42D16C8F5C39}"/>
              </a:ext>
            </a:extLst>
          </p:cNvPr>
          <p:cNvSpPr txBox="1"/>
          <p:nvPr/>
        </p:nvSpPr>
        <p:spPr>
          <a:xfrm>
            <a:off x="2340003" y="4714246"/>
            <a:ext cx="751199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Bài giải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Từ trạm dừng nghỉ còn cách điểm đến số ki-lô-mét là:</a:t>
            </a:r>
          </a:p>
          <a:p>
            <a:pPr algn="ct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50 –  25 = 25 (km)</a:t>
            </a:r>
          </a:p>
          <a:p>
            <a:pPr algn="r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Đáp số: 25 km</a:t>
            </a:r>
            <a:endParaRPr lang="en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20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3" grpId="0" animBg="1"/>
      <p:bldP spid="24" grpId="0"/>
      <p:bldP spid="25" grpId="0" animBg="1"/>
      <p:bldP spid="26" grpId="0"/>
      <p:bldP spid="2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5081713" y="878996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0463292" y="2197263"/>
            <a:ext cx="303483" cy="303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0" y="2197263"/>
            <a:ext cx="4331913" cy="4331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64" y="350014"/>
            <a:ext cx="5572227" cy="3694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5854" y="2500746"/>
            <a:ext cx="694394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012438" y="-544886"/>
            <a:ext cx="7958751" cy="4746542"/>
            <a:chOff x="476455" y="219883"/>
            <a:chExt cx="7606967" cy="474654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324" b="69778"/>
            <a:stretch>
              <a:fillRect/>
            </a:stretch>
          </p:blipFill>
          <p:spPr>
            <a:xfrm>
              <a:off x="476455" y="219883"/>
              <a:ext cx="7606967" cy="47465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94065" y="1965350"/>
              <a:ext cx="5349029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hãy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đo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chiều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dài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bàn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ở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mình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.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23166" y="742267"/>
            <a:ext cx="6205328" cy="4555874"/>
            <a:chOff x="6630235" y="1145879"/>
            <a:chExt cx="3296486" cy="34248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8" t="71752" r="56360" b="2521"/>
            <a:stretch>
              <a:fillRect/>
            </a:stretch>
          </p:blipFill>
          <p:spPr>
            <a:xfrm>
              <a:off x="6630235" y="1145879"/>
              <a:ext cx="3296486" cy="3424801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313993" y="1900275"/>
              <a:ext cx="1928969" cy="16666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Khoảng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cổng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nhà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 bao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xa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130号-快乐俏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" y="3367606"/>
            <a:ext cx="3326235" cy="33262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58" y="4347735"/>
            <a:ext cx="1731544" cy="190081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35" y="3872209"/>
            <a:ext cx="3161537" cy="3161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r="11058"/>
          <a:stretch>
            <a:fillRect/>
          </a:stretch>
        </p:blipFill>
        <p:spPr>
          <a:xfrm rot="16200000">
            <a:off x="2666999" y="-2667001"/>
            <a:ext cx="6858001" cy="121919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>
            <a:fillRect/>
          </a:stretch>
        </p:blipFill>
        <p:spPr>
          <a:xfrm rot="5400000" flipV="1">
            <a:off x="2819400" y="-2727960"/>
            <a:ext cx="6979920" cy="12192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4" b="47778"/>
          <a:stretch>
            <a:fillRect/>
          </a:stretch>
        </p:blipFill>
        <p:spPr>
          <a:xfrm>
            <a:off x="741461" y="-644632"/>
            <a:ext cx="6322099" cy="7183247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447754" y="528461"/>
            <a:ext cx="431823" cy="43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30号-快乐俏黑体" panose="00000500000000000000" pitchFamily="2" charset="-122"/>
              <a:ea typeface="字魂130号-快乐俏黑体" panose="00000500000000000000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4588">
            <a:off x="4337764" y="1366009"/>
            <a:ext cx="1615020" cy="1480435"/>
          </a:xfrm>
          <a:prstGeom prst="rect">
            <a:avLst/>
          </a:prstGeom>
        </p:spPr>
      </p:pic>
      <p:pic>
        <p:nvPicPr>
          <p:cNvPr id="8" name="Picture 7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DF1DA675-D2CC-4EA9-9A4F-64B6152517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75" y="1871331"/>
            <a:ext cx="7327295" cy="222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m = …?.. cm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= …?.. m</a:t>
            </a:r>
            <a:endParaRPr lang="vi-VN" sz="4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1 000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457199" y="-73931"/>
            <a:ext cx="11134725" cy="2283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664470" y="562980"/>
            <a:ext cx="10542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kẹo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1 000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Mai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1026" name="Picture 2" descr="1000 đồng (tiền Việt) – Wikipedia tiếng Việt">
            <a:extLst>
              <a:ext uri="{FF2B5EF4-FFF2-40B4-BE49-F238E27FC236}">
                <a16:creationId xmlns:a16="http://schemas.microsoft.com/office/drawing/2014/main" id="{1C1ED2D9-0877-DE99-0FB4-68A251916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6855"/>
            <a:ext cx="3771900" cy="18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87024D-C7C4-E1BD-F1BE-DF08CAB98874}"/>
              </a:ext>
            </a:extLst>
          </p:cNvPr>
          <p:cNvSpPr txBox="1"/>
          <p:nvPr/>
        </p:nvSpPr>
        <p:spPr>
          <a:xfrm>
            <a:off x="581025" y="2533650"/>
            <a:ext cx="110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EC100-7DC5-16E8-045E-C5E4CED294F6}"/>
              </a:ext>
            </a:extLst>
          </p:cNvPr>
          <p:cNvSpPr txBox="1"/>
          <p:nvPr/>
        </p:nvSpPr>
        <p:spPr>
          <a:xfrm>
            <a:off x="6829425" y="2590800"/>
            <a:ext cx="1104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B.</a:t>
            </a:r>
          </a:p>
        </p:txBody>
      </p:sp>
      <p:pic>
        <p:nvPicPr>
          <p:cNvPr id="1028" name="Picture 4" descr="Việt Nam 2000 đồng 1988 - MUA BÁN TIỀN CỔ - TIỀN XƯA VIỆT NAM - SƯU TẦM  TIỀN - MP COLLECTION">
            <a:extLst>
              <a:ext uri="{FF2B5EF4-FFF2-40B4-BE49-F238E27FC236}">
                <a16:creationId xmlns:a16="http://schemas.microsoft.com/office/drawing/2014/main" id="{83ABD64D-793C-AA7A-FC56-A3A69AF26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2305050"/>
            <a:ext cx="4248150" cy="20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2EF9E5C7-0908-0D10-8E8E-30291BB0BE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09" y="2000250"/>
            <a:ext cx="1451228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B7649C9-A4DC-F1F2-8004-C66D909CE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2900" y="2088129"/>
            <a:ext cx="2514600" cy="4983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D27A31-F4F1-2606-5A3B-46D6CD35F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389" y="273871"/>
            <a:ext cx="2859272" cy="1566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FA5E36-E3BA-B426-1C81-67E75F130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85" y="1694570"/>
            <a:ext cx="6620830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12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8A8A34-F0E1-3785-5724-90487DDADE22}"/>
              </a:ext>
            </a:extLst>
          </p:cNvPr>
          <p:cNvSpPr/>
          <p:nvPr/>
        </p:nvSpPr>
        <p:spPr>
          <a:xfrm>
            <a:off x="452284" y="243349"/>
            <a:ext cx="11287432" cy="63713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811F7DC-8248-CE7C-E592-42941DA8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20" y="138002"/>
            <a:ext cx="2056765" cy="103842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2E25FE-D186-AB56-61CF-062549C816E4}"/>
              </a:ext>
            </a:extLst>
          </p:cNvPr>
          <p:cNvGrpSpPr/>
          <p:nvPr/>
        </p:nvGrpSpPr>
        <p:grpSpPr>
          <a:xfrm>
            <a:off x="948957" y="1159845"/>
            <a:ext cx="3883547" cy="540362"/>
            <a:chOff x="2736998" y="607865"/>
            <a:chExt cx="6166370" cy="621949"/>
          </a:xfrm>
        </p:grpSpPr>
        <p:sp>
          <p:nvSpPr>
            <p:cNvPr id="8" name="Rounded Rectangle 9">
              <a:extLst>
                <a:ext uri="{FF2B5EF4-FFF2-40B4-BE49-F238E27FC236}">
                  <a16:creationId xmlns:a16="http://schemas.microsoft.com/office/drawing/2014/main" id="{B24406DF-2859-950C-BA2D-E6CC4488D804}"/>
                </a:ext>
              </a:extLst>
            </p:cNvPr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AB1E66-7A2C-189C-4E43-980CADCD233E}"/>
                </a:ext>
              </a:extLst>
            </p:cNvPr>
            <p:cNvGrpSpPr/>
            <p:nvPr/>
          </p:nvGrpSpPr>
          <p:grpSpPr>
            <a:xfrm>
              <a:off x="2736998" y="617724"/>
              <a:ext cx="6166370" cy="612090"/>
              <a:chOff x="962519" y="1464304"/>
              <a:chExt cx="6166370" cy="61209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E0CF9-1182-0F73-79F7-47D46786D85A}"/>
                  </a:ext>
                </a:extLst>
              </p:cNvPr>
              <p:cNvSpPr txBox="1"/>
              <p:nvPr/>
            </p:nvSpPr>
            <p:spPr>
              <a:xfrm>
                <a:off x="1820069" y="1474175"/>
                <a:ext cx="5308820" cy="602219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70E7C2B-0CAB-BB0B-DE4D-E0C4F289E282}"/>
                  </a:ext>
                </a:extLst>
              </p:cNvPr>
              <p:cNvSpPr/>
              <p:nvPr/>
            </p:nvSpPr>
            <p:spPr>
              <a:xfrm>
                <a:off x="962519" y="1464304"/>
                <a:ext cx="791414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F01784-E4C1-E98D-CF48-FAE30AC2C046}"/>
              </a:ext>
            </a:extLst>
          </p:cNvPr>
          <p:cNvGrpSpPr/>
          <p:nvPr/>
        </p:nvGrpSpPr>
        <p:grpSpPr>
          <a:xfrm>
            <a:off x="623835" y="1926298"/>
            <a:ext cx="10788372" cy="1406197"/>
            <a:chOff x="401914" y="1179167"/>
            <a:chExt cx="17129987" cy="161851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92494E8-7A8C-6666-C259-A3D1B51EAD6D}"/>
                </a:ext>
              </a:extLst>
            </p:cNvPr>
            <p:cNvGrpSpPr/>
            <p:nvPr/>
          </p:nvGrpSpPr>
          <p:grpSpPr>
            <a:xfrm>
              <a:off x="401914" y="1198653"/>
              <a:ext cx="17129987" cy="1488796"/>
              <a:chOff x="578376" y="1198653"/>
              <a:chExt cx="17129987" cy="1488796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FA2A20-EF5D-6314-3ACF-817D43DE65CC}"/>
                  </a:ext>
                </a:extLst>
              </p:cNvPr>
              <p:cNvSpPr txBox="1"/>
              <p:nvPr/>
            </p:nvSpPr>
            <p:spPr>
              <a:xfrm>
                <a:off x="1514786" y="1198653"/>
                <a:ext cx="16193577" cy="1488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 dm =         cm		6 dm =         cm	          3 m =            dm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 m =          dm		3 m =            cm		6 m =             cm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11ADB6-0E23-8C73-0156-01EDCCC8C09B}"/>
                  </a:ext>
                </a:extLst>
              </p:cNvPr>
              <p:cNvSpPr txBox="1"/>
              <p:nvPr/>
            </p:nvSpPr>
            <p:spPr>
              <a:xfrm>
                <a:off x="578376" y="1357292"/>
                <a:ext cx="802273" cy="75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Rounded Rectangle 17">
              <a:extLst>
                <a:ext uri="{FF2B5EF4-FFF2-40B4-BE49-F238E27FC236}">
                  <a16:creationId xmlns:a16="http://schemas.microsoft.com/office/drawing/2014/main" id="{45ACAC2C-F654-4080-2814-B6151AB55D88}"/>
                </a:ext>
              </a:extLst>
            </p:cNvPr>
            <p:cNvSpPr/>
            <p:nvPr/>
          </p:nvSpPr>
          <p:spPr>
            <a:xfrm>
              <a:off x="3315496" y="1179167"/>
              <a:ext cx="1128700" cy="7137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CFCAB825-ED59-996D-73D0-8E4E572DDFA7}"/>
                </a:ext>
              </a:extLst>
            </p:cNvPr>
            <p:cNvSpPr/>
            <p:nvPr/>
          </p:nvSpPr>
          <p:spPr>
            <a:xfrm>
              <a:off x="3244589" y="2017192"/>
              <a:ext cx="1128698" cy="71371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59D18B8A-7168-69C3-D291-04DD5EFE3014}"/>
                </a:ext>
              </a:extLst>
            </p:cNvPr>
            <p:cNvSpPr/>
            <p:nvPr/>
          </p:nvSpPr>
          <p:spPr>
            <a:xfrm>
              <a:off x="9118962" y="1208998"/>
              <a:ext cx="1227075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A6E937C1-5B06-DB0B-BF4A-3AB8DD52CD0B}"/>
                </a:ext>
              </a:extLst>
            </p:cNvPr>
            <p:cNvSpPr/>
            <p:nvPr/>
          </p:nvSpPr>
          <p:spPr>
            <a:xfrm>
              <a:off x="9011817" y="2083962"/>
              <a:ext cx="1497349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Rounded Rectangle 21">
              <a:extLst>
                <a:ext uri="{FF2B5EF4-FFF2-40B4-BE49-F238E27FC236}">
                  <a16:creationId xmlns:a16="http://schemas.microsoft.com/office/drawing/2014/main" id="{A15586E3-EC97-8F6E-6909-4FD7DA8E9609}"/>
                </a:ext>
              </a:extLst>
            </p:cNvPr>
            <p:cNvSpPr/>
            <p:nvPr/>
          </p:nvSpPr>
          <p:spPr>
            <a:xfrm>
              <a:off x="14762215" y="1220642"/>
              <a:ext cx="1497274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ounded Rectangle 22">
              <a:extLst>
                <a:ext uri="{FF2B5EF4-FFF2-40B4-BE49-F238E27FC236}">
                  <a16:creationId xmlns:a16="http://schemas.microsoft.com/office/drawing/2014/main" id="{56D20E67-36F5-09F9-407E-D842E1313465}"/>
                </a:ext>
              </a:extLst>
            </p:cNvPr>
            <p:cNvSpPr/>
            <p:nvPr/>
          </p:nvSpPr>
          <p:spPr>
            <a:xfrm>
              <a:off x="14743793" y="2038021"/>
              <a:ext cx="1497347" cy="7137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B6A677E-CD0D-3277-6AC1-0D320B2FBCB1}"/>
              </a:ext>
            </a:extLst>
          </p:cNvPr>
          <p:cNvGrpSpPr/>
          <p:nvPr/>
        </p:nvGrpSpPr>
        <p:grpSpPr>
          <a:xfrm>
            <a:off x="757185" y="3592852"/>
            <a:ext cx="10170451" cy="1388723"/>
            <a:chOff x="629205" y="863872"/>
            <a:chExt cx="16148839" cy="1598402"/>
          </a:xfrm>
          <a:noFill/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34DFB6F-1D23-0423-0113-33B03BFFEE60}"/>
                </a:ext>
              </a:extLst>
            </p:cNvPr>
            <p:cNvGrpSpPr/>
            <p:nvPr/>
          </p:nvGrpSpPr>
          <p:grpSpPr>
            <a:xfrm>
              <a:off x="629205" y="863872"/>
              <a:ext cx="16148839" cy="1502228"/>
              <a:chOff x="805667" y="863872"/>
              <a:chExt cx="16148839" cy="1502228"/>
            </a:xfrm>
            <a:grpFill/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7C0A14-C4E3-4F05-9485-626041636A1A}"/>
                  </a:ext>
                </a:extLst>
              </p:cNvPr>
              <p:cNvSpPr txBox="1"/>
              <p:nvPr/>
            </p:nvSpPr>
            <p:spPr>
              <a:xfrm>
                <a:off x="1633962" y="863872"/>
                <a:ext cx="15320544" cy="1502228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100 cm = 1 m 		200 cm =         m	  500 cm =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 dm = 1 m 		20 dm =        m	    50 dm =          m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7CA3AA2-7DCA-1996-A035-F1E2376F1B15}"/>
                  </a:ext>
                </a:extLst>
              </p:cNvPr>
              <p:cNvSpPr txBox="1"/>
              <p:nvPr/>
            </p:nvSpPr>
            <p:spPr>
              <a:xfrm>
                <a:off x="805667" y="1001315"/>
                <a:ext cx="802273" cy="758311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endParaRPr lang="en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ounded Rectangle 28">
              <a:extLst>
                <a:ext uri="{FF2B5EF4-FFF2-40B4-BE49-F238E27FC236}">
                  <a16:creationId xmlns:a16="http://schemas.microsoft.com/office/drawing/2014/main" id="{EFADA5FF-3B7C-36A6-2A16-0E7432EA0CE7}"/>
                </a:ext>
              </a:extLst>
            </p:cNvPr>
            <p:cNvSpPr/>
            <p:nvPr/>
          </p:nvSpPr>
          <p:spPr>
            <a:xfrm>
              <a:off x="9938098" y="889279"/>
              <a:ext cx="1088927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ounded Rectangle 29">
              <a:extLst>
                <a:ext uri="{FF2B5EF4-FFF2-40B4-BE49-F238E27FC236}">
                  <a16:creationId xmlns:a16="http://schemas.microsoft.com/office/drawing/2014/main" id="{2A25FE9D-4A25-CDD8-5A1D-4FC5875F9161}"/>
                </a:ext>
              </a:extLst>
            </p:cNvPr>
            <p:cNvSpPr/>
            <p:nvPr/>
          </p:nvSpPr>
          <p:spPr>
            <a:xfrm>
              <a:off x="9653646" y="1738705"/>
              <a:ext cx="980155" cy="72356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Rounded Rectangle 30">
              <a:extLst>
                <a:ext uri="{FF2B5EF4-FFF2-40B4-BE49-F238E27FC236}">
                  <a16:creationId xmlns:a16="http://schemas.microsoft.com/office/drawing/2014/main" id="{2862C178-D444-A439-9F44-C9A5F56AE380}"/>
                </a:ext>
              </a:extLst>
            </p:cNvPr>
            <p:cNvSpPr/>
            <p:nvPr/>
          </p:nvSpPr>
          <p:spPr>
            <a:xfrm>
              <a:off x="14581159" y="872047"/>
              <a:ext cx="1088925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Rounded Rectangle 31">
              <a:extLst>
                <a:ext uri="{FF2B5EF4-FFF2-40B4-BE49-F238E27FC236}">
                  <a16:creationId xmlns:a16="http://schemas.microsoft.com/office/drawing/2014/main" id="{15440A6A-2BF5-227D-0B32-9F9C469D1C7C}"/>
                </a:ext>
              </a:extLst>
            </p:cNvPr>
            <p:cNvSpPr/>
            <p:nvPr/>
          </p:nvSpPr>
          <p:spPr>
            <a:xfrm>
              <a:off x="14659653" y="1694500"/>
              <a:ext cx="995309" cy="713719"/>
            </a:xfrm>
            <a:prstGeom prst="roundRect">
              <a:avLst/>
            </a:prstGeom>
            <a:grp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VN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4320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ây táo" descr="Icon&#10;&#10;Description automatically generated">
            <a:extLst>
              <a:ext uri="{FF2B5EF4-FFF2-40B4-BE49-F238E27FC236}">
                <a16:creationId xmlns:a16="http://schemas.microsoft.com/office/drawing/2014/main" id="{6DBFB49E-6B71-C29A-6FF7-CE83594A75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095305" y="748286"/>
            <a:ext cx="6094612" cy="6071613"/>
          </a:xfrm>
          <a:prstGeom prst="rect">
            <a:avLst/>
          </a:prstGeom>
        </p:spPr>
      </p:pic>
      <p:pic>
        <p:nvPicPr>
          <p:cNvPr id="28" name="Trái táo số 1">
            <a:extLst>
              <a:ext uri="{FF2B5EF4-FFF2-40B4-BE49-F238E27FC236}">
                <a16:creationId xmlns:a16="http://schemas.microsoft.com/office/drawing/2014/main" id="{207E20EF-78C7-7A57-0277-D6BB3E98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13" y="2301563"/>
            <a:ext cx="762066" cy="847417"/>
          </a:xfrm>
          <a:prstGeom prst="rect">
            <a:avLst/>
          </a:prstGeom>
        </p:spPr>
      </p:pic>
      <p:pic>
        <p:nvPicPr>
          <p:cNvPr id="29" name="Trái táo số 2">
            <a:extLst>
              <a:ext uri="{FF2B5EF4-FFF2-40B4-BE49-F238E27FC236}">
                <a16:creationId xmlns:a16="http://schemas.microsoft.com/office/drawing/2014/main" id="{F92CC8AF-0A71-85C4-420F-91D3A864F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31" name="Trái táo số 3">
            <a:extLst>
              <a:ext uri="{FF2B5EF4-FFF2-40B4-BE49-F238E27FC236}">
                <a16:creationId xmlns:a16="http://schemas.microsoft.com/office/drawing/2014/main" id="{A32195D9-FC95-9CB4-9861-C2416613E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880" y="3199916"/>
            <a:ext cx="755970" cy="847417"/>
          </a:xfrm>
          <a:prstGeom prst="rect">
            <a:avLst/>
          </a:prstGeom>
        </p:spPr>
      </p:pic>
      <p:pic>
        <p:nvPicPr>
          <p:cNvPr id="32" name="Trái táo số 4">
            <a:extLst>
              <a:ext uri="{FF2B5EF4-FFF2-40B4-BE49-F238E27FC236}">
                <a16:creationId xmlns:a16="http://schemas.microsoft.com/office/drawing/2014/main" id="{4BC01F74-24C8-AA94-C9F1-2923AAFC4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33" name="Trái táo số 5">
            <a:extLst>
              <a:ext uri="{FF2B5EF4-FFF2-40B4-BE49-F238E27FC236}">
                <a16:creationId xmlns:a16="http://schemas.microsoft.com/office/drawing/2014/main" id="{5525CD6B-5028-FBBC-4E19-384FA91A9B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1959" y="1312883"/>
            <a:ext cx="762066" cy="847417"/>
          </a:xfrm>
          <a:prstGeom prst="rect">
            <a:avLst/>
          </a:prstGeom>
        </p:spPr>
      </p:pic>
      <p:pic>
        <p:nvPicPr>
          <p:cNvPr id="34" name="Trái táo số 9">
            <a:extLst>
              <a:ext uri="{FF2B5EF4-FFF2-40B4-BE49-F238E27FC236}">
                <a16:creationId xmlns:a16="http://schemas.microsoft.com/office/drawing/2014/main" id="{A3232F7D-2E48-E2D6-BB44-9546E5995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4644" y="1123534"/>
            <a:ext cx="762066" cy="847417"/>
          </a:xfrm>
          <a:prstGeom prst="rect">
            <a:avLst/>
          </a:prstGeom>
        </p:spPr>
      </p:pic>
      <p:pic>
        <p:nvPicPr>
          <p:cNvPr id="35" name="Trái táo số 6">
            <a:extLst>
              <a:ext uri="{FF2B5EF4-FFF2-40B4-BE49-F238E27FC236}">
                <a16:creationId xmlns:a16="http://schemas.microsoft.com/office/drawing/2014/main" id="{96A3F716-D600-42F4-3B42-4B596887B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36" name="Trái táo số 10">
            <a:extLst>
              <a:ext uri="{FF2B5EF4-FFF2-40B4-BE49-F238E27FC236}">
                <a16:creationId xmlns:a16="http://schemas.microsoft.com/office/drawing/2014/main" id="{866D2EA7-927D-2F64-0873-6CBB316AC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1670" y="1984920"/>
            <a:ext cx="847417" cy="865707"/>
          </a:xfrm>
          <a:prstGeom prst="rect">
            <a:avLst/>
          </a:prstGeom>
        </p:spPr>
      </p:pic>
      <p:pic>
        <p:nvPicPr>
          <p:cNvPr id="37" name="Trái táo số 7">
            <a:extLst>
              <a:ext uri="{FF2B5EF4-FFF2-40B4-BE49-F238E27FC236}">
                <a16:creationId xmlns:a16="http://schemas.microsoft.com/office/drawing/2014/main" id="{9E5BE4BF-1531-D9DE-3D16-9F564384A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38" name="Trái táo số 8">
            <a:extLst>
              <a:ext uri="{FF2B5EF4-FFF2-40B4-BE49-F238E27FC236}">
                <a16:creationId xmlns:a16="http://schemas.microsoft.com/office/drawing/2014/main" id="{7360D3A0-4C25-0CA1-198B-76F3F27A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A27920B-DB35-D2D9-DB35-368FC08825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26" y="4341989"/>
            <a:ext cx="2737965" cy="23682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39E07-DDCD-90A7-F33D-E1621A8D24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219957" y="1293091"/>
            <a:ext cx="3605095" cy="5564909"/>
          </a:xfrm>
          <a:prstGeom prst="rect">
            <a:avLst/>
          </a:prstGeom>
        </p:spPr>
      </p:pic>
      <p:pic>
        <p:nvPicPr>
          <p:cNvPr id="53" name="Picture 52" descr="A green grass on a black background&#10;&#10;Description automatically generated">
            <a:extLst>
              <a:ext uri="{FF2B5EF4-FFF2-40B4-BE49-F238E27FC236}">
                <a16:creationId xmlns:a16="http://schemas.microsoft.com/office/drawing/2014/main" id="{9DDCEC3B-0DE4-A285-A25F-4CA1634AB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5" y="3685310"/>
            <a:ext cx="4897584" cy="48975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E1C8288-2E2A-C605-422A-5D099B674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248" y="237539"/>
            <a:ext cx="7224386" cy="180457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96621D-66BC-57B7-77BB-A5EC9E17ABCF}"/>
              </a:ext>
            </a:extLst>
          </p:cNvPr>
          <p:cNvGrpSpPr/>
          <p:nvPr/>
        </p:nvGrpSpPr>
        <p:grpSpPr>
          <a:xfrm>
            <a:off x="8839200" y="1370037"/>
            <a:ext cx="796412" cy="796412"/>
            <a:chOff x="8839200" y="1370037"/>
            <a:chExt cx="796412" cy="796412"/>
          </a:xfrm>
        </p:grpSpPr>
        <p:pic>
          <p:nvPicPr>
            <p:cNvPr id="3" name="Picture 2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FA96690A-E1FA-22D1-D74D-527C58B6C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C05227-0CAE-6C74-8FB4-0ED2530D9018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720E8-D98C-E857-FD58-B28C9ED97903}"/>
              </a:ext>
            </a:extLst>
          </p:cNvPr>
          <p:cNvGrpSpPr/>
          <p:nvPr/>
        </p:nvGrpSpPr>
        <p:grpSpPr>
          <a:xfrm>
            <a:off x="10166554" y="2746553"/>
            <a:ext cx="796412" cy="796412"/>
            <a:chOff x="8839200" y="1370037"/>
            <a:chExt cx="796412" cy="796412"/>
          </a:xfrm>
        </p:grpSpPr>
        <p:pic>
          <p:nvPicPr>
            <p:cNvPr id="7" name="Picture 6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B4A0AFF2-3A6F-AEA5-882B-57B49240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65279" y1="15279" x2="54608" y2="19846"/>
                          <a14:foregroundMark x1="54608" y1="19846" x2="51091" y2="28577"/>
                          <a14:foregroundMark x1="51091" y1="28577" x2="51091" y2="28577"/>
                          <a14:foregroundMark x1="38723" y1="12530" x2="52546" y2="17987"/>
                          <a14:foregroundMark x1="52546" y1="17987" x2="52546" y2="17987"/>
                          <a14:foregroundMark x1="38157" y1="10348" x2="53112" y2="18917"/>
                          <a14:foregroundMark x1="37065" y1="12005" x2="47979" y2="18068"/>
                          <a14:foregroundMark x1="47979" y1="18068" x2="50000" y2="212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1370037"/>
              <a:ext cx="796412" cy="7964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AF558-AD76-6B50-F471-6779B245334D}"/>
                </a:ext>
              </a:extLst>
            </p:cNvPr>
            <p:cNvSpPr txBox="1"/>
            <p:nvPr/>
          </p:nvSpPr>
          <p:spPr>
            <a:xfrm>
              <a:off x="9016181" y="1602658"/>
              <a:ext cx="580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106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58672 -0.01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C59A6-C0B3-5DE4-E338-A27E168ED030}"/>
              </a:ext>
            </a:extLst>
          </p:cNvPr>
          <p:cNvSpPr/>
          <p:nvPr/>
        </p:nvSpPr>
        <p:spPr>
          <a:xfrm>
            <a:off x="3584796" y="1036628"/>
            <a:ext cx="7162415" cy="4419212"/>
          </a:xfrm>
          <a:prstGeom prst="roundRect">
            <a:avLst>
              <a:gd name="adj" fmla="val 809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3B874-D676-7EE6-4B40-F6143D207F18}"/>
              </a:ext>
            </a:extLst>
          </p:cNvPr>
          <p:cNvSpPr txBox="1"/>
          <p:nvPr/>
        </p:nvSpPr>
        <p:spPr>
          <a:xfrm>
            <a:off x="5058070" y="1082250"/>
            <a:ext cx="4279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Adam Gorry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85515-C0A3-ACD0-065D-C7AB411D8D38}"/>
              </a:ext>
            </a:extLst>
          </p:cNvPr>
          <p:cNvSpPr txBox="1"/>
          <p:nvPr/>
        </p:nvSpPr>
        <p:spPr>
          <a:xfrm>
            <a:off x="3783018" y="1937918"/>
            <a:ext cx="68029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tổng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3D7B7-B963-BCB6-BF25-0A66BC0565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0" y="1293091"/>
            <a:ext cx="3605095" cy="55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502</Words>
  <Application>Microsoft Office PowerPoint</Application>
  <PresentationFormat>Widescreen</PresentationFormat>
  <Paragraphs>117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等线 Light</vt:lpstr>
      <vt:lpstr>字魂130号-快乐俏黑体</vt:lpstr>
      <vt:lpstr>字魂37号-波纹乖乖体</vt:lpstr>
      <vt:lpstr>字魂59号-创粗黑</vt:lpstr>
      <vt:lpstr>#9Slide05 Fourth Medium</vt:lpstr>
      <vt:lpstr>Arial</vt:lpstr>
      <vt:lpstr>Calibri</vt:lpstr>
      <vt:lpstr>Calibri Light</vt:lpstr>
      <vt:lpstr>Cambria</vt:lpstr>
      <vt:lpstr>SVN-Adam Gorry</vt:lpstr>
      <vt:lpstr>Utm AVO</vt:lpstr>
      <vt:lpstr>UTM Duepuntozero</vt:lpstr>
      <vt:lpstr>自定义设计方案</vt:lpstr>
      <vt:lpstr>Office 主题​​</vt:lpstr>
      <vt:lpstr>3_Office Theme</vt:lpstr>
      <vt:lpstr>1_Office 主题</vt:lpstr>
      <vt:lpstr>1_第一PPT，www.1ppt.com</vt:lpstr>
      <vt:lpstr>1_Office Theme</vt:lpstr>
      <vt:lpstr>Office Theme</vt:lpstr>
      <vt:lpstr>Custom Design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2021-07-09T06:30:31Z</dcterms:created>
  <dcterms:modified xsi:type="dcterms:W3CDTF">2025-02-07T08:31:52Z</dcterms:modified>
</cp:coreProperties>
</file>