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37" r:id="rId2"/>
    <p:sldMasterId id="2147483749" r:id="rId3"/>
  </p:sldMasterIdLst>
  <p:notesMasterIdLst>
    <p:notesMasterId r:id="rId14"/>
  </p:notesMasterIdLst>
  <p:sldIdLst>
    <p:sldId id="294" r:id="rId4"/>
    <p:sldId id="2638" r:id="rId5"/>
    <p:sldId id="2635" r:id="rId6"/>
    <p:sldId id="2007577071" r:id="rId7"/>
    <p:sldId id="2007577072" r:id="rId8"/>
    <p:sldId id="265" r:id="rId9"/>
    <p:sldId id="2007577073" r:id="rId10"/>
    <p:sldId id="277" r:id="rId11"/>
    <p:sldId id="200757707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4ED59-9013-45EC-913C-F5C797CA34BE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1FDFF-F105-49FB-8665-9260712B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1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6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2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5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27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663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04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664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72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038A4-591F-477D-BD11-664F7AA5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D3C3DC-EDC8-4356-8EEF-E5799AAE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C74DE6-645D-47AA-9BB2-9DAFD99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D011-F31F-4B69-A976-4840C6EC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DF37CF-36AC-43A8-A0AD-874876A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182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221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EB186-D419-4E9D-807A-3A3D67E7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A91E55-3E8F-4C12-BCD1-87FEB3C9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871B94-6347-4DAD-AB2B-1520E9EB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76EECE-204E-4B42-99CD-1D50AB49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7BB3D4-8412-410C-B80C-155B9845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463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5BBBB-3487-4F01-9FFC-AA2C7B98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8103E6-B013-454F-8787-0FA8EEFD0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F10A15-6E19-4965-AB40-BCFDD8D5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2487C-325A-478F-A3EE-C343AA41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81FAD8-1341-4F5A-AFF4-EDE74603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61B483-411D-4F77-B907-E53814FB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503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F7612-DDB6-4843-8AE4-3BD4A4D1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6DA841-0EB9-4E40-BEBF-5A09D235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F13E23-30BE-4A3F-AB70-0E51ED47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5F264B-E0C0-44F6-878F-A54E11A76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A6558E-D3D4-445B-854B-0AEA0EDD3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3E6045-45B1-40D1-A88B-BE98F4D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7CADAE-934C-453A-9C14-F6B348CA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7A830B-4E7E-4E46-B58A-CE2DE32C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8091" y="64994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81609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0A0AF-4117-4142-A4A7-D7BEEC67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E410F6-1D4F-414A-90A6-3DB5B9A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F837EF-1E3A-4C36-B0CD-052A306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3E9974-0AD2-48A9-B057-CD1FEE37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66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 userDrawn="1"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 userDrawn="1"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7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108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819BD-8A45-4322-BEEB-C59638D8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BF4CB7-6A5B-4951-8CE1-86550A1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588B8C-B4E8-4ABE-B577-6FA4AA4A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E22710-99C7-4955-A943-7237C39B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AC8D82-56D9-461D-96F7-1439EE24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F972B9-D37D-4274-853B-60876E3C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214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04D66-A2E6-46A2-89DA-6DEBE602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E599FB-E329-4B17-ABF4-A81B748EA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BE1A5F-F835-4B88-B375-8163A9C04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E7995F-EE09-46BA-96C2-A6AA728B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D9BD8C-7955-4ACD-B8F7-13A97672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A4C4FB-507D-4D06-87FB-B223A857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901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5631A-E460-4C04-AB41-AF10572A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CE3954-A314-4439-B096-FB59A8FB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5E9A46-8396-467E-ADA2-6BC96968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ED8C77-09EF-417A-9FE6-A3361188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EFDE8-6751-4837-A20C-FE7C312B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008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47077D-C3E0-497F-801B-D5BF94ADC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5F4F83-7027-45FF-ACE1-2E1E8DF6F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6CE2E2-991F-4333-A418-CFA9B67F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52777A-D977-4F98-A281-90CA0B57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975CA4-110D-4659-BB72-F325839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64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960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830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09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30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73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4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0211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35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03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94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91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1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090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58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13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266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012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231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9F6F-070B-472A-8DFA-5ED4BAE24FD2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825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55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8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1775460" y="937408"/>
            <a:ext cx="8763000" cy="3959861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760" y="3108960"/>
            <a:ext cx="2735467" cy="3576618"/>
          </a:xfrm>
          <a:prstGeom prst="rect">
            <a:avLst/>
          </a:prstGeom>
        </p:spPr>
      </p:pic>
      <p:pic>
        <p:nvPicPr>
          <p:cNvPr id="23" name="Graphic 11">
            <a:extLst>
              <a:ext uri="{FF2B5EF4-FFF2-40B4-BE49-F238E27FC236}">
                <a16:creationId xmlns:a16="http://schemas.microsoft.com/office/drawing/2014/main" id="{E3B109D9-AF44-4224-821F-9A7532400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6379" y="3061705"/>
            <a:ext cx="2471307" cy="3560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F5627-1508-43DC-88C4-3995DF511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2338" y="1499075"/>
            <a:ext cx="4962574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1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7"/>
          <p:cNvGrpSpPr/>
          <p:nvPr/>
        </p:nvGrpSpPr>
        <p:grpSpPr>
          <a:xfrm>
            <a:off x="966335" y="666555"/>
            <a:ext cx="10285228" cy="218815"/>
            <a:chOff x="966335" y="666555"/>
            <a:chExt cx="10285228" cy="218815"/>
          </a:xfrm>
        </p:grpSpPr>
        <p:sp>
          <p:nvSpPr>
            <p:cNvPr id="5" name="椭圆 24"/>
            <p:cNvSpPr/>
            <p:nvPr/>
          </p:nvSpPr>
          <p:spPr>
            <a:xfrm>
              <a:off x="966335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椭圆 25"/>
            <p:cNvSpPr/>
            <p:nvPr/>
          </p:nvSpPr>
          <p:spPr>
            <a:xfrm>
              <a:off x="144007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椭圆 26"/>
            <p:cNvSpPr/>
            <p:nvPr/>
          </p:nvSpPr>
          <p:spPr>
            <a:xfrm>
              <a:off x="191381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椭圆 28"/>
            <p:cNvSpPr/>
            <p:nvPr/>
          </p:nvSpPr>
          <p:spPr>
            <a:xfrm>
              <a:off x="239375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29"/>
            <p:cNvSpPr/>
            <p:nvPr/>
          </p:nvSpPr>
          <p:spPr>
            <a:xfrm>
              <a:off x="287370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30"/>
            <p:cNvSpPr/>
            <p:nvPr/>
          </p:nvSpPr>
          <p:spPr>
            <a:xfrm>
              <a:off x="335364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椭圆 31"/>
            <p:cNvSpPr/>
            <p:nvPr/>
          </p:nvSpPr>
          <p:spPr>
            <a:xfrm>
              <a:off x="383358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椭圆 32"/>
            <p:cNvSpPr/>
            <p:nvPr/>
          </p:nvSpPr>
          <p:spPr>
            <a:xfrm>
              <a:off x="431353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椭圆 33"/>
            <p:cNvSpPr/>
            <p:nvPr/>
          </p:nvSpPr>
          <p:spPr>
            <a:xfrm>
              <a:off x="479347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椭圆 34"/>
            <p:cNvSpPr/>
            <p:nvPr/>
          </p:nvSpPr>
          <p:spPr>
            <a:xfrm>
              <a:off x="527342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椭圆 35"/>
            <p:cNvSpPr/>
            <p:nvPr/>
          </p:nvSpPr>
          <p:spPr>
            <a:xfrm>
              <a:off x="575336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椭圆 36"/>
            <p:cNvSpPr/>
            <p:nvPr/>
          </p:nvSpPr>
          <p:spPr>
            <a:xfrm>
              <a:off x="623330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椭圆 37"/>
            <p:cNvSpPr/>
            <p:nvPr/>
          </p:nvSpPr>
          <p:spPr>
            <a:xfrm>
              <a:off x="671325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椭圆 38"/>
            <p:cNvSpPr/>
            <p:nvPr/>
          </p:nvSpPr>
          <p:spPr>
            <a:xfrm>
              <a:off x="719319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椭圆 39"/>
            <p:cNvSpPr/>
            <p:nvPr/>
          </p:nvSpPr>
          <p:spPr>
            <a:xfrm>
              <a:off x="767314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椭圆 40"/>
            <p:cNvSpPr/>
            <p:nvPr/>
          </p:nvSpPr>
          <p:spPr>
            <a:xfrm>
              <a:off x="815308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41"/>
            <p:cNvSpPr/>
            <p:nvPr/>
          </p:nvSpPr>
          <p:spPr>
            <a:xfrm>
              <a:off x="863302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42"/>
            <p:cNvSpPr/>
            <p:nvPr/>
          </p:nvSpPr>
          <p:spPr>
            <a:xfrm>
              <a:off x="911297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椭圆 43"/>
            <p:cNvSpPr/>
            <p:nvPr/>
          </p:nvSpPr>
          <p:spPr>
            <a:xfrm>
              <a:off x="959291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椭圆 44"/>
            <p:cNvSpPr/>
            <p:nvPr/>
          </p:nvSpPr>
          <p:spPr>
            <a:xfrm>
              <a:off x="1007286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椭圆 45"/>
            <p:cNvSpPr/>
            <p:nvPr/>
          </p:nvSpPr>
          <p:spPr>
            <a:xfrm>
              <a:off x="1055280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椭圆 46"/>
            <p:cNvSpPr/>
            <p:nvPr/>
          </p:nvSpPr>
          <p:spPr>
            <a:xfrm>
              <a:off x="1103274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668" b="21760"/>
          <a:stretch>
            <a:fillRect/>
          </a:stretch>
        </p:blipFill>
        <p:spPr>
          <a:xfrm>
            <a:off x="0" y="424849"/>
            <a:ext cx="12192000" cy="6531415"/>
          </a:xfrm>
          <a:prstGeom prst="rect">
            <a:avLst/>
          </a:prstGeom>
        </p:spPr>
      </p:pic>
      <p:pic>
        <p:nvPicPr>
          <p:cNvPr id="44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96076" y="3293762"/>
            <a:ext cx="5714736" cy="38192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71" y="484667"/>
            <a:ext cx="9717866" cy="4718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58011266-E580-4404-A1EE-96E52FEF92C2}"/>
              </a:ext>
            </a:extLst>
          </p:cNvPr>
          <p:cNvSpPr/>
          <p:nvPr/>
        </p:nvSpPr>
        <p:spPr>
          <a:xfrm>
            <a:off x="2600325" y="1625819"/>
            <a:ext cx="7537231" cy="1965106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70AD4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vi-VN" sz="4400" b="1" dirty="0">
                <a:solidFill>
                  <a:srgbClr val="70AD4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 vui về thế giới động vật và thực vật xung quanh.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5212BE7-DD82-45AD-9E00-A61E644BD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66" y="4471993"/>
            <a:ext cx="1732304" cy="2403630"/>
          </a:xfrm>
          <a:prstGeom prst="rect">
            <a:avLst/>
          </a:prstGeom>
        </p:spPr>
      </p:pic>
      <p:pic>
        <p:nvPicPr>
          <p:cNvPr id="11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F4DF1996-1FF1-494C-9C0A-BB0691ACF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31" y="1800585"/>
            <a:ext cx="4174481" cy="55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5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-11830" y="1614575"/>
            <a:ext cx="12282852" cy="44075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2281317" y="728856"/>
            <a:ext cx="8766435" cy="1835018"/>
            <a:chOff x="615645" y="178170"/>
            <a:chExt cx="11093868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996883" y="214118"/>
              <a:ext cx="10712630" cy="1560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600" b="0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Bốn cây cột dừa hai cây đinh sắc</a:t>
              </a:r>
            </a:p>
            <a:p>
              <a:pPr algn="l"/>
              <a:r>
                <a:rPr lang="vi-VN" sz="3600" b="0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 cái đong đưa một cái ngúc ngoắc</a:t>
              </a:r>
            </a:p>
            <a:p>
              <a:pPr algn="l"/>
              <a:r>
                <a:rPr lang="vi-VN" sz="3600" b="0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Hỏi là con gì?</a:t>
              </a: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65" y="2774754"/>
            <a:ext cx="3520533" cy="408324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5539F2C-6E94-454E-9BAD-947D6AB32E6C}"/>
              </a:ext>
            </a:extLst>
          </p:cNvPr>
          <p:cNvGrpSpPr/>
          <p:nvPr/>
        </p:nvGrpSpPr>
        <p:grpSpPr>
          <a:xfrm>
            <a:off x="3224719" y="3310588"/>
            <a:ext cx="8782158" cy="1442388"/>
            <a:chOff x="615645" y="178170"/>
            <a:chExt cx="11042382" cy="163251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FE0B993-C655-48C4-BDBC-64624660472C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Rectangle: Diagonal Corners Rounded 32">
                <a:extLst>
                  <a:ext uri="{FF2B5EF4-FFF2-40B4-BE49-F238E27FC236}">
                    <a16:creationId xmlns:a16="http://schemas.microsoft.com/office/drawing/2014/main" id="{1A3BD9B1-2515-499E-9A1C-F37328244FE5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4" name="Rectangle: Diagonal Corners Rounded 33">
                <a:extLst>
                  <a:ext uri="{FF2B5EF4-FFF2-40B4-BE49-F238E27FC236}">
                    <a16:creationId xmlns:a16="http://schemas.microsoft.com/office/drawing/2014/main" id="{0E758A91-7CFA-4840-B9B4-5F1FC266CC21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373D0A-0590-4C3C-9803-4DF77B5C3594}"/>
                </a:ext>
              </a:extLst>
            </p:cNvPr>
            <p:cNvSpPr txBox="1"/>
            <p:nvPr/>
          </p:nvSpPr>
          <p:spPr>
            <a:xfrm>
              <a:off x="920315" y="403717"/>
              <a:ext cx="10737712" cy="51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Đáp</a:t>
              </a:r>
              <a:r>
                <a:rPr lang="en-US" sz="48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án</a:t>
              </a:r>
              <a:r>
                <a:rPr lang="en-US" sz="48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: Con </a:t>
              </a:r>
              <a:r>
                <a:rPr lang="en-US" sz="48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voi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10914A5-FB11-4045-8B8D-C37FA8B6B03B}"/>
              </a:ext>
            </a:extLst>
          </p:cNvPr>
          <p:cNvSpPr/>
          <p:nvPr/>
        </p:nvSpPr>
        <p:spPr>
          <a:xfrm>
            <a:off x="2363874" y="2471661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863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-11830" y="1614575"/>
            <a:ext cx="12282852" cy="44075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2328942" y="342900"/>
            <a:ext cx="8966460" cy="2563874"/>
            <a:chOff x="615645" y="178170"/>
            <a:chExt cx="11346998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1250013" y="250508"/>
              <a:ext cx="10712630" cy="1352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Con gì lông vằn mắt xanh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Dáng di uyển chuyển, nhe nanh tìm mồi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Thỏ, nai gặp phải hỡi ôi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Muông thú khiếp sợ tôn ngôi chúa rừng?</a:t>
              </a: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65" y="2774754"/>
            <a:ext cx="3520533" cy="408324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5539F2C-6E94-454E-9BAD-947D6AB32E6C}"/>
              </a:ext>
            </a:extLst>
          </p:cNvPr>
          <p:cNvGrpSpPr/>
          <p:nvPr/>
        </p:nvGrpSpPr>
        <p:grpSpPr>
          <a:xfrm>
            <a:off x="3224719" y="3663013"/>
            <a:ext cx="8782158" cy="1442388"/>
            <a:chOff x="615645" y="178170"/>
            <a:chExt cx="11042382" cy="163251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FE0B993-C655-48C4-BDBC-64624660472C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Rectangle: Diagonal Corners Rounded 32">
                <a:extLst>
                  <a:ext uri="{FF2B5EF4-FFF2-40B4-BE49-F238E27FC236}">
                    <a16:creationId xmlns:a16="http://schemas.microsoft.com/office/drawing/2014/main" id="{1A3BD9B1-2515-499E-9A1C-F37328244FE5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4" name="Rectangle: Diagonal Corners Rounded 33">
                <a:extLst>
                  <a:ext uri="{FF2B5EF4-FFF2-40B4-BE49-F238E27FC236}">
                    <a16:creationId xmlns:a16="http://schemas.microsoft.com/office/drawing/2014/main" id="{0E758A91-7CFA-4840-B9B4-5F1FC266CC21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373D0A-0590-4C3C-9803-4DF77B5C3594}"/>
                </a:ext>
              </a:extLst>
            </p:cNvPr>
            <p:cNvSpPr txBox="1"/>
            <p:nvPr/>
          </p:nvSpPr>
          <p:spPr>
            <a:xfrm>
              <a:off x="920315" y="403717"/>
              <a:ext cx="10737712" cy="10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Đáp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: Con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hổ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10914A5-FB11-4045-8B8D-C37FA8B6B03B}"/>
              </a:ext>
            </a:extLst>
          </p:cNvPr>
          <p:cNvSpPr/>
          <p:nvPr/>
        </p:nvSpPr>
        <p:spPr>
          <a:xfrm>
            <a:off x="2421024" y="2824086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700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-11830" y="1614575"/>
            <a:ext cx="12282852" cy="44075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2328942" y="342900"/>
            <a:ext cx="8966460" cy="2563874"/>
            <a:chOff x="615645" y="178170"/>
            <a:chExt cx="11346998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1250013" y="250508"/>
              <a:ext cx="10712630" cy="11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Chuyền cành mau lẹ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Có cái đuôi bông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Hạt dẻ thích ăn</a:t>
              </a: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65" y="2774754"/>
            <a:ext cx="3520533" cy="408324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5539F2C-6E94-454E-9BAD-947D6AB32E6C}"/>
              </a:ext>
            </a:extLst>
          </p:cNvPr>
          <p:cNvGrpSpPr/>
          <p:nvPr/>
        </p:nvGrpSpPr>
        <p:grpSpPr>
          <a:xfrm>
            <a:off x="3224719" y="3663013"/>
            <a:ext cx="8782158" cy="1442388"/>
            <a:chOff x="615645" y="178170"/>
            <a:chExt cx="11042382" cy="163251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FE0B993-C655-48C4-BDBC-64624660472C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Rectangle: Diagonal Corners Rounded 32">
                <a:extLst>
                  <a:ext uri="{FF2B5EF4-FFF2-40B4-BE49-F238E27FC236}">
                    <a16:creationId xmlns:a16="http://schemas.microsoft.com/office/drawing/2014/main" id="{1A3BD9B1-2515-499E-9A1C-F37328244FE5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4" name="Rectangle: Diagonal Corners Rounded 33">
                <a:extLst>
                  <a:ext uri="{FF2B5EF4-FFF2-40B4-BE49-F238E27FC236}">
                    <a16:creationId xmlns:a16="http://schemas.microsoft.com/office/drawing/2014/main" id="{0E758A91-7CFA-4840-B9B4-5F1FC266CC21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373D0A-0590-4C3C-9803-4DF77B5C3594}"/>
                </a:ext>
              </a:extLst>
            </p:cNvPr>
            <p:cNvSpPr txBox="1"/>
            <p:nvPr/>
          </p:nvSpPr>
          <p:spPr>
            <a:xfrm>
              <a:off x="920315" y="403717"/>
              <a:ext cx="10737712" cy="10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Đáp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: Con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sóc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10914A5-FB11-4045-8B8D-C37FA8B6B03B}"/>
              </a:ext>
            </a:extLst>
          </p:cNvPr>
          <p:cNvSpPr/>
          <p:nvPr/>
        </p:nvSpPr>
        <p:spPr>
          <a:xfrm>
            <a:off x="2421024" y="2824086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982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7"/>
          <p:cNvGrpSpPr/>
          <p:nvPr/>
        </p:nvGrpSpPr>
        <p:grpSpPr>
          <a:xfrm>
            <a:off x="966335" y="666555"/>
            <a:ext cx="10285228" cy="218815"/>
            <a:chOff x="966335" y="666555"/>
            <a:chExt cx="10285228" cy="218815"/>
          </a:xfrm>
        </p:grpSpPr>
        <p:sp>
          <p:nvSpPr>
            <p:cNvPr id="5" name="椭圆 24"/>
            <p:cNvSpPr/>
            <p:nvPr/>
          </p:nvSpPr>
          <p:spPr>
            <a:xfrm>
              <a:off x="966335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椭圆 25"/>
            <p:cNvSpPr/>
            <p:nvPr/>
          </p:nvSpPr>
          <p:spPr>
            <a:xfrm>
              <a:off x="144007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椭圆 26"/>
            <p:cNvSpPr/>
            <p:nvPr/>
          </p:nvSpPr>
          <p:spPr>
            <a:xfrm>
              <a:off x="191381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椭圆 28"/>
            <p:cNvSpPr/>
            <p:nvPr/>
          </p:nvSpPr>
          <p:spPr>
            <a:xfrm>
              <a:off x="239375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29"/>
            <p:cNvSpPr/>
            <p:nvPr/>
          </p:nvSpPr>
          <p:spPr>
            <a:xfrm>
              <a:off x="287370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30"/>
            <p:cNvSpPr/>
            <p:nvPr/>
          </p:nvSpPr>
          <p:spPr>
            <a:xfrm>
              <a:off x="335364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椭圆 31"/>
            <p:cNvSpPr/>
            <p:nvPr/>
          </p:nvSpPr>
          <p:spPr>
            <a:xfrm>
              <a:off x="383358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椭圆 32"/>
            <p:cNvSpPr/>
            <p:nvPr/>
          </p:nvSpPr>
          <p:spPr>
            <a:xfrm>
              <a:off x="431353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椭圆 33"/>
            <p:cNvSpPr/>
            <p:nvPr/>
          </p:nvSpPr>
          <p:spPr>
            <a:xfrm>
              <a:off x="479347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椭圆 34"/>
            <p:cNvSpPr/>
            <p:nvPr/>
          </p:nvSpPr>
          <p:spPr>
            <a:xfrm>
              <a:off x="527342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椭圆 35"/>
            <p:cNvSpPr/>
            <p:nvPr/>
          </p:nvSpPr>
          <p:spPr>
            <a:xfrm>
              <a:off x="575336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椭圆 36"/>
            <p:cNvSpPr/>
            <p:nvPr/>
          </p:nvSpPr>
          <p:spPr>
            <a:xfrm>
              <a:off x="623330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椭圆 37"/>
            <p:cNvSpPr/>
            <p:nvPr/>
          </p:nvSpPr>
          <p:spPr>
            <a:xfrm>
              <a:off x="671325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椭圆 38"/>
            <p:cNvSpPr/>
            <p:nvPr/>
          </p:nvSpPr>
          <p:spPr>
            <a:xfrm>
              <a:off x="719319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椭圆 39"/>
            <p:cNvSpPr/>
            <p:nvPr/>
          </p:nvSpPr>
          <p:spPr>
            <a:xfrm>
              <a:off x="767314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椭圆 40"/>
            <p:cNvSpPr/>
            <p:nvPr/>
          </p:nvSpPr>
          <p:spPr>
            <a:xfrm>
              <a:off x="815308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41"/>
            <p:cNvSpPr/>
            <p:nvPr/>
          </p:nvSpPr>
          <p:spPr>
            <a:xfrm>
              <a:off x="863302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42"/>
            <p:cNvSpPr/>
            <p:nvPr/>
          </p:nvSpPr>
          <p:spPr>
            <a:xfrm>
              <a:off x="911297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椭圆 43"/>
            <p:cNvSpPr/>
            <p:nvPr/>
          </p:nvSpPr>
          <p:spPr>
            <a:xfrm>
              <a:off x="959291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椭圆 44"/>
            <p:cNvSpPr/>
            <p:nvPr/>
          </p:nvSpPr>
          <p:spPr>
            <a:xfrm>
              <a:off x="1007286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椭圆 45"/>
            <p:cNvSpPr/>
            <p:nvPr/>
          </p:nvSpPr>
          <p:spPr>
            <a:xfrm>
              <a:off x="1055280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椭圆 46"/>
            <p:cNvSpPr/>
            <p:nvPr/>
          </p:nvSpPr>
          <p:spPr>
            <a:xfrm>
              <a:off x="1103274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964"/>
          <a:stretch>
            <a:fillRect/>
          </a:stretch>
        </p:blipFill>
        <p:spPr>
          <a:xfrm>
            <a:off x="0" y="382097"/>
            <a:ext cx="12192000" cy="92703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8" y="2387824"/>
            <a:ext cx="4470176" cy="44701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9" name="Picture 28" descr="Logo, company name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396" y="-25077"/>
            <a:ext cx="1271130" cy="127113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9246201" y="693299"/>
            <a:ext cx="2811440" cy="1105510"/>
            <a:chOff x="-856881" y="1091821"/>
            <a:chExt cx="2811440" cy="1105510"/>
          </a:xfrm>
        </p:grpSpPr>
        <p:sp>
          <p:nvSpPr>
            <p:cNvPr id="31" name="Google Shape;1910;p31"/>
            <p:cNvSpPr txBox="1"/>
            <p:nvPr/>
          </p:nvSpPr>
          <p:spPr>
            <a:xfrm>
              <a:off x="-856880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77"/>
                </a:buClr>
                <a:buSzPts val="3600"/>
                <a:buFont typeface="Chango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 w="60325">
                    <a:solidFill>
                      <a:prstClr val="white"/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phrodite Pro" panose="02000000000000000000" pitchFamily="2" charset="0"/>
                  <a:sym typeface="Chango"/>
                </a:rPr>
                <a:t>Tiếng việt 2</a:t>
              </a:r>
            </a:p>
          </p:txBody>
        </p:sp>
        <p:sp>
          <p:nvSpPr>
            <p:cNvPr id="32" name="Google Shape;1910;p31"/>
            <p:cNvSpPr txBox="1"/>
            <p:nvPr/>
          </p:nvSpPr>
          <p:spPr>
            <a:xfrm>
              <a:off x="-856881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77"/>
                </a:buClr>
                <a:buSzPts val="3600"/>
                <a:buFont typeface="Chango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phrodite Pro" panose="02000000000000000000" pitchFamily="2" charset="0"/>
                  <a:sym typeface="Chango"/>
                </a:rPr>
                <a:t>Tiếng việt 2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98D0CF5-82D9-4E83-7D28-1364B32B5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512" y="1878849"/>
            <a:ext cx="8041321" cy="3164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4" b="48420"/>
          <a:stretch>
            <a:fillRect/>
          </a:stretch>
        </p:blipFill>
        <p:spPr>
          <a:xfrm>
            <a:off x="10754998" y="56453"/>
            <a:ext cx="1407951" cy="1362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7" b="48420"/>
          <a:stretch>
            <a:fillRect/>
          </a:stretch>
        </p:blipFill>
        <p:spPr>
          <a:xfrm>
            <a:off x="0" y="5539122"/>
            <a:ext cx="1338714" cy="1318878"/>
          </a:xfrm>
          <a:prstGeom prst="rect">
            <a:avLst/>
          </a:prstGeom>
        </p:spPr>
      </p:pic>
      <p:pic>
        <p:nvPicPr>
          <p:cNvPr id="4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3091" y="3468425"/>
            <a:ext cx="5818909" cy="3389575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0327"/>
            <a:ext cx="4096582" cy="2386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5169" y="437536"/>
            <a:ext cx="9638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 algn="ctr">
              <a:buAutoNum type="arabicPeriod"/>
            </a:pP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/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189B36-E464-798B-9780-995CD92433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35" y="1891903"/>
            <a:ext cx="3253561" cy="4668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808340-3D41-C4B7-3F07-9DE68057D4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08" y="1883592"/>
            <a:ext cx="3345858" cy="4719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4" b="48420"/>
          <a:stretch>
            <a:fillRect/>
          </a:stretch>
        </p:blipFill>
        <p:spPr>
          <a:xfrm>
            <a:off x="10754998" y="56453"/>
            <a:ext cx="1407951" cy="1362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7" b="48420"/>
          <a:stretch>
            <a:fillRect/>
          </a:stretch>
        </p:blipFill>
        <p:spPr>
          <a:xfrm>
            <a:off x="0" y="5539122"/>
            <a:ext cx="1338714" cy="1318878"/>
          </a:xfrm>
          <a:prstGeom prst="rect">
            <a:avLst/>
          </a:prstGeom>
        </p:spPr>
      </p:pic>
      <p:pic>
        <p:nvPicPr>
          <p:cNvPr id="4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0327"/>
            <a:ext cx="2952901" cy="1720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67" y="1306279"/>
            <a:ext cx="5656224" cy="5656224"/>
          </a:xfrm>
          <a:prstGeom prst="rect">
            <a:avLst/>
          </a:prstGeom>
        </p:spPr>
      </p:pic>
      <p:sp>
        <p:nvSpPr>
          <p:cNvPr id="11" name="Speech Bubble: Oval 9"/>
          <p:cNvSpPr/>
          <p:nvPr/>
        </p:nvSpPr>
        <p:spPr>
          <a:xfrm flipH="1">
            <a:off x="1424763" y="1064617"/>
            <a:ext cx="7316862" cy="2664823"/>
          </a:xfrm>
          <a:custGeom>
            <a:avLst/>
            <a:gdLst>
              <a:gd name="connsiteX0" fmla="*/ -269120 w 4168523"/>
              <a:gd name="connsiteY0" fmla="*/ 1855189 h 3131861"/>
              <a:gd name="connsiteX1" fmla="*/ 927 w 4168523"/>
              <a:gd name="connsiteY1" fmla="*/ 1519232 h 3131861"/>
              <a:gd name="connsiteX2" fmla="*/ 2004499 w 4168523"/>
              <a:gd name="connsiteY2" fmla="*/ 1147 h 3131861"/>
              <a:gd name="connsiteX3" fmla="*/ 4140300 w 4168523"/>
              <a:gd name="connsiteY3" fmla="*/ 1309101 h 3131861"/>
              <a:gd name="connsiteX4" fmla="*/ 2394313 w 4168523"/>
              <a:gd name="connsiteY4" fmla="*/ 3114439 h 3131861"/>
              <a:gd name="connsiteX5" fmla="*/ 129343 w 4168523"/>
              <a:gd name="connsiteY5" fmla="*/ 2108979 h 3131861"/>
              <a:gd name="connsiteX6" fmla="*/ -269120 w 4168523"/>
              <a:gd name="connsiteY6" fmla="*/ 1855189 h 31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8523" h="3131861" fill="none" extrusionOk="0">
                <a:moveTo>
                  <a:pt x="-269120" y="1855189"/>
                </a:moveTo>
                <a:cubicBezTo>
                  <a:pt x="-196918" y="1774234"/>
                  <a:pt x="-87822" y="1645254"/>
                  <a:pt x="927" y="1519232"/>
                </a:cubicBezTo>
                <a:cubicBezTo>
                  <a:pt x="-115227" y="549861"/>
                  <a:pt x="925284" y="51187"/>
                  <a:pt x="2004499" y="1147"/>
                </a:cubicBezTo>
                <a:cubicBezTo>
                  <a:pt x="3084767" y="-68315"/>
                  <a:pt x="3919817" y="527682"/>
                  <a:pt x="4140300" y="1309101"/>
                </a:cubicBezTo>
                <a:cubicBezTo>
                  <a:pt x="4329621" y="2083065"/>
                  <a:pt x="3403130" y="2939861"/>
                  <a:pt x="2394313" y="3114439"/>
                </a:cubicBezTo>
                <a:cubicBezTo>
                  <a:pt x="1400846" y="3215871"/>
                  <a:pt x="541357" y="2765890"/>
                  <a:pt x="129343" y="2108979"/>
                </a:cubicBezTo>
                <a:cubicBezTo>
                  <a:pt x="57568" y="2078893"/>
                  <a:pt x="-158411" y="1889923"/>
                  <a:pt x="-269120" y="1855189"/>
                </a:cubicBezTo>
                <a:close/>
              </a:path>
              <a:path w="4168523" h="3131861" stroke="0" extrusionOk="0">
                <a:moveTo>
                  <a:pt x="-269120" y="1855189"/>
                </a:moveTo>
                <a:cubicBezTo>
                  <a:pt x="-210017" y="1719772"/>
                  <a:pt x="-46573" y="1554189"/>
                  <a:pt x="927" y="1519232"/>
                </a:cubicBezTo>
                <a:cubicBezTo>
                  <a:pt x="-40582" y="703923"/>
                  <a:pt x="898813" y="71720"/>
                  <a:pt x="2004499" y="1147"/>
                </a:cubicBezTo>
                <a:cubicBezTo>
                  <a:pt x="3011399" y="92095"/>
                  <a:pt x="4001598" y="554009"/>
                  <a:pt x="4140300" y="1309101"/>
                </a:cubicBezTo>
                <a:cubicBezTo>
                  <a:pt x="4322026" y="2212421"/>
                  <a:pt x="3433741" y="3002938"/>
                  <a:pt x="2394313" y="3114439"/>
                </a:cubicBezTo>
                <a:cubicBezTo>
                  <a:pt x="1389190" y="3213395"/>
                  <a:pt x="586583" y="2831212"/>
                  <a:pt x="129343" y="2108979"/>
                </a:cubicBezTo>
                <a:cubicBezTo>
                  <a:pt x="-44064" y="1988251"/>
                  <a:pt x="-170694" y="1942385"/>
                  <a:pt x="-269120" y="1855189"/>
                </a:cubicBezTo>
                <a:close/>
              </a:path>
            </a:pathLst>
          </a:custGeom>
          <a:ln>
            <a:solidFill>
              <a:srgbClr val="00206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 bày trước lớp về điều em thích nhất trong cuốn sách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2" b="99587" l="661" r="100000">
                        <a14:foregroundMark x1="19736" y1="24443" x2="13749" y2="96532"/>
                        <a14:foregroundMark x1="49794" y1="20562" x2="49794" y2="99587"/>
                        <a14:foregroundMark x1="2353" y1="96119" x2="98514" y2="93972"/>
                        <a14:foregroundMark x1="1734" y1="79438" x2="99339" y2="81090"/>
                        <a14:foregroundMark x1="23163" y1="87531" x2="38192" y2="88439"/>
                        <a14:foregroundMark x1="1941" y1="82824" x2="2147" y2="97027"/>
                        <a14:foregroundMark x1="13088" y1="23204" x2="12428" y2="27911"/>
                        <a14:foregroundMark x1="54294" y1="37325" x2="53633" y2="49794"/>
                        <a14:foregroundMark x1="60090" y1="50673" x2="58894" y2="65770"/>
                        <a14:foregroundMark x1="19507" y1="70404" x2="29372" y2="74141"/>
                        <a14:foregroundMark x1="23019" y1="84006" x2="15022" y2="87294"/>
                        <a14:foregroundMark x1="10538" y1="27653" x2="11734" y2="30045"/>
                        <a14:foregroundMark x1="9641" y1="54410" x2="9118" y2="60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5611"/>
            <a:ext cx="5564777" cy="2782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4" b="48420"/>
          <a:stretch>
            <a:fillRect/>
          </a:stretch>
        </p:blipFill>
        <p:spPr>
          <a:xfrm>
            <a:off x="10754998" y="56453"/>
            <a:ext cx="1407951" cy="1362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7" b="48420"/>
          <a:stretch>
            <a:fillRect/>
          </a:stretch>
        </p:blipFill>
        <p:spPr>
          <a:xfrm>
            <a:off x="0" y="5539122"/>
            <a:ext cx="1338714" cy="1318878"/>
          </a:xfrm>
          <a:prstGeom prst="rect">
            <a:avLst/>
          </a:prstGeom>
        </p:spPr>
      </p:pic>
      <p:pic>
        <p:nvPicPr>
          <p:cNvPr id="4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0327"/>
            <a:ext cx="2952901" cy="1720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70A751-7423-899C-0AC7-B29F78B9EE9B}"/>
              </a:ext>
            </a:extLst>
          </p:cNvPr>
          <p:cNvSpPr txBox="1"/>
          <p:nvPr/>
        </p:nvSpPr>
        <p:spPr>
          <a:xfrm>
            <a:off x="3434316" y="489098"/>
            <a:ext cx="545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cartoon of a child reading a book under a tree&#10;&#10;Description automatically generated">
            <a:extLst>
              <a:ext uri="{FF2B5EF4-FFF2-40B4-BE49-F238E27FC236}">
                <a16:creationId xmlns:a16="http://schemas.microsoft.com/office/drawing/2014/main" id="{E3486C4A-67CE-229B-1BEC-15BE44CA7B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43" y="1286540"/>
            <a:ext cx="3502549" cy="49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1xfd12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132</Words>
  <Application>Microsoft Office PowerPoint</Application>
  <PresentationFormat>Widescreen</PresentationFormat>
  <Paragraphs>24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Chango</vt:lpstr>
      <vt:lpstr>等线</vt:lpstr>
      <vt:lpstr>微软雅黑</vt:lpstr>
      <vt:lpstr>#9Slide05 Aphrodite Pro</vt:lpstr>
      <vt:lpstr>Arial</vt:lpstr>
      <vt:lpstr>Arial-Rounded</vt:lpstr>
      <vt:lpstr>Calibri</vt:lpstr>
      <vt:lpstr>Calibri Light</vt:lpstr>
      <vt:lpstr>Cambria</vt:lpstr>
      <vt:lpstr>Times New Roman</vt:lpstr>
      <vt:lpstr>1_Office Theme</vt:lpstr>
      <vt:lpstr>www.jpppt.com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13</cp:revision>
  <dcterms:created xsi:type="dcterms:W3CDTF">2021-08-06T09:19:36Z</dcterms:created>
  <dcterms:modified xsi:type="dcterms:W3CDTF">2025-02-08T13:44:59Z</dcterms:modified>
</cp:coreProperties>
</file>