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33" r:id="rId3"/>
    <p:sldMasterId id="2147483745" r:id="rId4"/>
    <p:sldMasterId id="2147483757" r:id="rId5"/>
    <p:sldMasterId id="2147483771" r:id="rId6"/>
    <p:sldMasterId id="2147483783" r:id="rId7"/>
    <p:sldMasterId id="2147483801" r:id="rId8"/>
    <p:sldMasterId id="2147483805" r:id="rId9"/>
  </p:sldMasterIdLst>
  <p:notesMasterIdLst>
    <p:notesMasterId r:id="rId49"/>
  </p:notesMasterIdLst>
  <p:sldIdLst>
    <p:sldId id="672" r:id="rId10"/>
    <p:sldId id="279" r:id="rId11"/>
    <p:sldId id="395" r:id="rId12"/>
    <p:sldId id="396" r:id="rId13"/>
    <p:sldId id="397" r:id="rId14"/>
    <p:sldId id="398" r:id="rId15"/>
    <p:sldId id="399" r:id="rId16"/>
    <p:sldId id="278" r:id="rId17"/>
    <p:sldId id="314" r:id="rId18"/>
    <p:sldId id="11910" r:id="rId19"/>
    <p:sldId id="284" r:id="rId20"/>
    <p:sldId id="261" r:id="rId21"/>
    <p:sldId id="11915" r:id="rId22"/>
    <p:sldId id="264" r:id="rId23"/>
    <p:sldId id="11911" r:id="rId24"/>
    <p:sldId id="265" r:id="rId25"/>
    <p:sldId id="266" r:id="rId26"/>
    <p:sldId id="257" r:id="rId27"/>
    <p:sldId id="340" r:id="rId28"/>
    <p:sldId id="260" r:id="rId29"/>
    <p:sldId id="290" r:id="rId30"/>
    <p:sldId id="334" r:id="rId31"/>
    <p:sldId id="271" r:id="rId32"/>
    <p:sldId id="11912" r:id="rId33"/>
    <p:sldId id="281" r:id="rId34"/>
    <p:sldId id="282" r:id="rId35"/>
    <p:sldId id="283" r:id="rId36"/>
    <p:sldId id="280" r:id="rId37"/>
    <p:sldId id="11913" r:id="rId38"/>
    <p:sldId id="272" r:id="rId39"/>
    <p:sldId id="273" r:id="rId40"/>
    <p:sldId id="285" r:id="rId41"/>
    <p:sldId id="274" r:id="rId42"/>
    <p:sldId id="258" r:id="rId43"/>
    <p:sldId id="259" r:id="rId44"/>
    <p:sldId id="286" r:id="rId45"/>
    <p:sldId id="287" r:id="rId46"/>
    <p:sldId id="11914" r:id="rId47"/>
    <p:sldId id="30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49" autoAdjust="0"/>
  </p:normalViewPr>
  <p:slideViewPr>
    <p:cSldViewPr snapToGrid="0">
      <p:cViewPr varScale="1">
        <p:scale>
          <a:sx n="52" d="100"/>
          <a:sy n="52" d="100"/>
        </p:scale>
        <p:origin x="122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1A7B4-3557-4B69-BB4A-688A9664D6F5}"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4FC320-7226-4903-A156-3D029448F08C}" type="slidenum">
              <a:rPr lang="en-US" smtClean="0"/>
              <a:t>‹#›</a:t>
            </a:fld>
            <a:endParaRPr lang="en-US"/>
          </a:p>
        </p:txBody>
      </p:sp>
    </p:spTree>
    <p:extLst>
      <p:ext uri="{BB962C8B-B14F-4D97-AF65-F5344CB8AC3E}">
        <p14:creationId xmlns:p14="http://schemas.microsoft.com/office/powerpoint/2010/main" val="245965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68327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185D5-ED57-452D-97DF-93CE82383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6253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91601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180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5965A-69FD-4328-983F-3096CF674B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1054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8066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image" Target="../media/image30.png"/><Relationship Id="rId1" Type="http://schemas.openxmlformats.org/officeDocument/2006/relationships/slideMaster" Target="../slideMasters/slideMaster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9.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image" Target="../media/image30.png"/><Relationship Id="rId1" Type="http://schemas.openxmlformats.org/officeDocument/2006/relationships/slideMaster" Target="../slideMasters/slideMaster9.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416048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spTree>
    <p:extLst>
      <p:ext uri="{BB962C8B-B14F-4D97-AF65-F5344CB8AC3E}">
        <p14:creationId xmlns:p14="http://schemas.microsoft.com/office/powerpoint/2010/main" val="35441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3C939B2A-0A5E-49CB-975B-FD19B93259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3" y="4718485"/>
            <a:ext cx="5734927" cy="2139515"/>
          </a:xfrm>
          <a:prstGeom prst="rect">
            <a:avLst/>
          </a:prstGeom>
        </p:spPr>
      </p:pic>
      <p:grpSp>
        <p:nvGrpSpPr>
          <p:cNvPr id="8" name="组合 7">
            <a:extLst>
              <a:ext uri="{FF2B5EF4-FFF2-40B4-BE49-F238E27FC236}">
                <a16:creationId xmlns:a16="http://schemas.microsoft.com/office/drawing/2014/main" id="{68A10E5B-C215-49BD-BB85-756FD04239A4}"/>
              </a:ext>
            </a:extLst>
          </p:cNvPr>
          <p:cNvGrpSpPr/>
          <p:nvPr userDrawn="1"/>
        </p:nvGrpSpPr>
        <p:grpSpPr>
          <a:xfrm flipH="1">
            <a:off x="2208612" y="1731419"/>
            <a:ext cx="7774776" cy="2750939"/>
            <a:chOff x="2334419" y="1503963"/>
            <a:chExt cx="7774776" cy="3264236"/>
          </a:xfrm>
        </p:grpSpPr>
        <p:sp>
          <p:nvSpPr>
            <p:cNvPr id="13" name="矩形: 圆角 12">
              <a:extLst>
                <a:ext uri="{FF2B5EF4-FFF2-40B4-BE49-F238E27FC236}">
                  <a16:creationId xmlns:a16="http://schemas.microsoft.com/office/drawing/2014/main" id="{0EC54C79-5759-40A9-8F40-5D7BCFE9569C}"/>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4" name="矩形: 圆角 13">
              <a:extLst>
                <a:ext uri="{FF2B5EF4-FFF2-40B4-BE49-F238E27FC236}">
                  <a16:creationId xmlns:a16="http://schemas.microsoft.com/office/drawing/2014/main" id="{A988EC38-FB9A-4B35-892E-FC75846F5BC8}"/>
                </a:ext>
              </a:extLst>
            </p:cNvPr>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spTree>
    <p:extLst>
      <p:ext uri="{BB962C8B-B14F-4D97-AF65-F5344CB8AC3E}">
        <p14:creationId xmlns:p14="http://schemas.microsoft.com/office/powerpoint/2010/main" val="19770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Content Placeholder 4"/>
          <p:cNvSpPr>
            <a:spLocks noGrp="1"/>
          </p:cNvSpPr>
          <p:nvPr>
            <p:ph sz="quarter" idx="10"/>
          </p:nvPr>
        </p:nvSpPr>
        <p:spPr>
          <a:xfrm>
            <a:off x="10166350" y="6521450"/>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689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442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3BCC8040-4AEA-4255-AC88-7401B23B4E65}"/>
              </a:ext>
            </a:extLst>
          </p:cNvPr>
          <p:cNvGrpSpPr/>
          <p:nvPr userDrawn="1"/>
        </p:nvGrpSpPr>
        <p:grpSpPr>
          <a:xfrm>
            <a:off x="2208611" y="1338064"/>
            <a:ext cx="9402361" cy="3264236"/>
            <a:chOff x="2334419" y="1503963"/>
            <a:chExt cx="7774776" cy="3264236"/>
          </a:xfrm>
        </p:grpSpPr>
        <p:sp>
          <p:nvSpPr>
            <p:cNvPr id="28" name="矩形: 圆角 27">
              <a:extLst>
                <a:ext uri="{FF2B5EF4-FFF2-40B4-BE49-F238E27FC236}">
                  <a16:creationId xmlns:a16="http://schemas.microsoft.com/office/drawing/2014/main"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id="{3169790A-C66F-4EF1-B849-462E3FC144F0}"/>
              </a:ext>
            </a:extLst>
          </p:cNvPr>
          <p:cNvGrpSpPr/>
          <p:nvPr userDrawn="1"/>
        </p:nvGrpSpPr>
        <p:grpSpPr>
          <a:xfrm>
            <a:off x="3877797" y="0"/>
            <a:ext cx="5674655" cy="2028074"/>
            <a:chOff x="3243995" y="165899"/>
            <a:chExt cx="5674655" cy="2028074"/>
          </a:xfrm>
        </p:grpSpPr>
        <p:grpSp>
          <p:nvGrpSpPr>
            <p:cNvPr id="31" name="组合 30">
              <a:extLst>
                <a:ext uri="{FF2B5EF4-FFF2-40B4-BE49-F238E27FC236}">
                  <a16:creationId xmlns:a16="http://schemas.microsoft.com/office/drawing/2014/main"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68469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6886D0DD-FBAB-4DE9-B137-91CA0502BE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grpSp>
        <p:nvGrpSpPr>
          <p:cNvPr id="27" name="组合 26">
            <a:extLst>
              <a:ext uri="{FF2B5EF4-FFF2-40B4-BE49-F238E27FC236}">
                <a16:creationId xmlns:a16="http://schemas.microsoft.com/office/drawing/2014/main" id="{3BCC8040-4AEA-4255-AC88-7401B23B4E65}"/>
              </a:ext>
            </a:extLst>
          </p:cNvPr>
          <p:cNvGrpSpPr/>
          <p:nvPr userDrawn="1"/>
        </p:nvGrpSpPr>
        <p:grpSpPr>
          <a:xfrm>
            <a:off x="2208612" y="1338064"/>
            <a:ext cx="7774776" cy="3264236"/>
            <a:chOff x="2334419" y="1503963"/>
            <a:chExt cx="7774776" cy="3264236"/>
          </a:xfrm>
        </p:grpSpPr>
        <p:sp>
          <p:nvSpPr>
            <p:cNvPr id="28" name="矩形: 圆角 27">
              <a:extLst>
                <a:ext uri="{FF2B5EF4-FFF2-40B4-BE49-F238E27FC236}">
                  <a16:creationId xmlns:a16="http://schemas.microsoft.com/office/drawing/2014/main"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id="{3169790A-C66F-4EF1-B849-462E3FC144F0}"/>
              </a:ext>
            </a:extLst>
          </p:cNvPr>
          <p:cNvGrpSpPr/>
          <p:nvPr userDrawn="1"/>
        </p:nvGrpSpPr>
        <p:grpSpPr>
          <a:xfrm>
            <a:off x="3258672" y="0"/>
            <a:ext cx="5674655" cy="2028074"/>
            <a:chOff x="3243995" y="165899"/>
            <a:chExt cx="5674655" cy="2028074"/>
          </a:xfrm>
        </p:grpSpPr>
        <p:grpSp>
          <p:nvGrpSpPr>
            <p:cNvPr id="31" name="组合 30">
              <a:extLst>
                <a:ext uri="{FF2B5EF4-FFF2-40B4-BE49-F238E27FC236}">
                  <a16:creationId xmlns:a16="http://schemas.microsoft.com/office/drawing/2014/main"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87869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0" y="4718485"/>
            <a:ext cx="5734927" cy="2139515"/>
          </a:xfrm>
          <a:prstGeom prst="rect">
            <a:avLst/>
          </a:prstGeom>
        </p:spPr>
      </p:pic>
    </p:spTree>
    <p:extLst>
      <p:ext uri="{BB962C8B-B14F-4D97-AF65-F5344CB8AC3E}">
        <p14:creationId xmlns:p14="http://schemas.microsoft.com/office/powerpoint/2010/main" val="398777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p:txBody>
          <a:bodyPr/>
          <a:lstStyle/>
          <a:p>
            <a:fld id="{D119E34F-6D4D-44FA-9068-21642AD9CE05}" type="datetimeFigureOut">
              <a:rPr lang="en-US" smtClean="0"/>
              <a:t>2/8/2025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41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2/8/2025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67459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81011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p:txBody>
          <a:bodyPr/>
          <a:lstStyle/>
          <a:p>
            <a:fld id="{D119E34F-6D4D-44FA-9068-21642AD9CE05}" type="datetimeFigureOut">
              <a:rPr lang="en-US" smtClean="0"/>
              <a:t>2/8/2025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37278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p:txBody>
          <a:bodyPr/>
          <a:lstStyle/>
          <a:p>
            <a:fld id="{D119E34F-6D4D-44FA-9068-21642AD9CE05}" type="datetimeFigureOut">
              <a:rPr lang="en-US" smtClean="0"/>
              <a:t>2/8/2025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3740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p:txBody>
          <a:bodyPr/>
          <a:lstStyle/>
          <a:p>
            <a:fld id="{D119E34F-6D4D-44FA-9068-21642AD9CE05}" type="datetimeFigureOut">
              <a:rPr lang="en-US" smtClean="0"/>
              <a:t>2/8/2025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082518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p:txBody>
          <a:bodyPr/>
          <a:lstStyle/>
          <a:p>
            <a:fld id="{D119E34F-6D4D-44FA-9068-21642AD9CE05}" type="datetimeFigureOut">
              <a:rPr lang="en-US" smtClean="0"/>
              <a:t>2/8/2025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3789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p:txBody>
          <a:bodyPr/>
          <a:lstStyle/>
          <a:p>
            <a:fld id="{D119E34F-6D4D-44FA-9068-21642AD9CE05}" type="datetimeFigureOut">
              <a:rPr lang="en-US" smtClean="0"/>
              <a:t>2/8/2025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3989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p:txBody>
          <a:bodyPr/>
          <a:lstStyle/>
          <a:p>
            <a:fld id="{D119E34F-6D4D-44FA-9068-21642AD9CE05}" type="datetimeFigureOut">
              <a:rPr lang="en-US" smtClean="0"/>
              <a:t>2/8/2025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0876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p:txBody>
          <a:bodyPr/>
          <a:lstStyle/>
          <a:p>
            <a:fld id="{D119E34F-6D4D-44FA-9068-21642AD9CE05}" type="datetimeFigureOut">
              <a:rPr lang="en-US" smtClean="0"/>
              <a:t>2/8/2025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56770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p:txBody>
          <a:bodyPr/>
          <a:lstStyle/>
          <a:p>
            <a:fld id="{D119E34F-6D4D-44FA-9068-21642AD9CE05}" type="datetimeFigureOut">
              <a:rPr lang="en-US" smtClean="0"/>
              <a:t>2/8/2025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6028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p:txBody>
          <a:bodyPr/>
          <a:lstStyle/>
          <a:p>
            <a:fld id="{D119E34F-6D4D-44FA-9068-21642AD9CE05}" type="datetimeFigureOut">
              <a:rPr lang="en-US" smtClean="0"/>
              <a:t>2/8/2025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64893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0ED1-1612-4DC2-3CB0-C3C3A820AA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FDE882-EA1F-D602-17B1-74153EEF6DD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F7BD69-EC45-2AD3-08B2-C700CE1DDF12}"/>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5" name="Footer Placeholder 4">
            <a:extLst>
              <a:ext uri="{FF2B5EF4-FFF2-40B4-BE49-F238E27FC236}">
                <a16:creationId xmlns:a16="http://schemas.microsoft.com/office/drawing/2014/main" id="{23DE2D78-13E4-3410-58E4-85F19BE258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EAEC1B-2F47-EF5A-14C5-ED8F5D03C676}"/>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126459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26130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8D26-BD71-0280-6207-6C2B896A09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79DE88-0BAA-E7AF-8DBF-D71E4D21889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F555E-3FF3-450F-1F3D-43A6A3535AE8}"/>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5" name="Footer Placeholder 4">
            <a:extLst>
              <a:ext uri="{FF2B5EF4-FFF2-40B4-BE49-F238E27FC236}">
                <a16:creationId xmlns:a16="http://schemas.microsoft.com/office/drawing/2014/main" id="{AA157625-5109-619E-9F4D-F555BE11B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8455C2-B57F-58FD-1DA6-344D5476617E}"/>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1190184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1746-6CDB-B4B1-36DB-18E0D078BB7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B175C-6C6F-38A1-597D-23C1BAAEE29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2C3FC9-3C91-4C86-7D04-4F0EE0FB3F83}"/>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5" name="Footer Placeholder 4">
            <a:extLst>
              <a:ext uri="{FF2B5EF4-FFF2-40B4-BE49-F238E27FC236}">
                <a16:creationId xmlns:a16="http://schemas.microsoft.com/office/drawing/2014/main" id="{16C0D92C-EDC1-CD31-24EF-D15EF4008D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E502F4-7EBA-BC5B-E5FF-166E9A8CDB4A}"/>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1358765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4CE7-BE9F-CA80-FC65-7654EB975F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B5BB6E-EED8-9056-239B-6DF3957BFE2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044AF3-BDFE-B791-8712-CF4FD90B3C1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09E6F0-4F6F-5048-265B-38FA1FFB82B0}"/>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6" name="Footer Placeholder 5">
            <a:extLst>
              <a:ext uri="{FF2B5EF4-FFF2-40B4-BE49-F238E27FC236}">
                <a16:creationId xmlns:a16="http://schemas.microsoft.com/office/drawing/2014/main" id="{07279A67-13BA-8220-0CA4-C5823D70C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25D60F-53BA-7506-7D14-828DFFE8984A}"/>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604640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4DD1-8B5F-ACE2-3877-576AB34C4F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E5DF29B-B5AD-5938-7BF9-8EC72C9134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4AD292-B1C5-0460-49F8-38F48A2642F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F62832-77B4-C3F9-E69D-1CB33AE1E3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07B61D-5F7E-69F2-2D52-E762D06FB87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17481D-8AB0-79CC-880E-4F6B64E4087C}"/>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8" name="Footer Placeholder 7">
            <a:extLst>
              <a:ext uri="{FF2B5EF4-FFF2-40B4-BE49-F238E27FC236}">
                <a16:creationId xmlns:a16="http://schemas.microsoft.com/office/drawing/2014/main" id="{61C63358-0D68-6F2D-6673-8E3D45424E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605CB9D-1387-1DEC-2CF6-743C34DA5272}"/>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1087095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9C49-763F-44E0-5E42-ED2578D6B2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6066D31-5CA1-982D-0D75-70FAC48DFF02}"/>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4" name="Footer Placeholder 3">
            <a:extLst>
              <a:ext uri="{FF2B5EF4-FFF2-40B4-BE49-F238E27FC236}">
                <a16:creationId xmlns:a16="http://schemas.microsoft.com/office/drawing/2014/main" id="{4999FB45-A9AA-D503-0F96-030C75A08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07180F-5C14-0020-8DDB-3324BF7E9391}"/>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2911492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CA6DE-8C54-BB2D-D2B4-75C5D8A6F7D0}"/>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3" name="Footer Placeholder 2">
            <a:extLst>
              <a:ext uri="{FF2B5EF4-FFF2-40B4-BE49-F238E27FC236}">
                <a16:creationId xmlns:a16="http://schemas.microsoft.com/office/drawing/2014/main" id="{821996B9-6616-5267-309B-0A115A57D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E574C4-999C-2F35-24DD-A90251ED3A90}"/>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643482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4523-9EF6-3A33-190C-752F540272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FDC7A-F22C-17C5-57C6-E07E287ACD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4A1209-0CD7-F406-C0AE-99279C069C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D267C-010B-CA25-D44B-EE8B0158A2B5}"/>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6" name="Footer Placeholder 5">
            <a:extLst>
              <a:ext uri="{FF2B5EF4-FFF2-40B4-BE49-F238E27FC236}">
                <a16:creationId xmlns:a16="http://schemas.microsoft.com/office/drawing/2014/main" id="{57F67864-4090-C30F-556B-BBD118253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8A40E-62BE-261D-A3C0-1B9880A7A959}"/>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2308278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6436-8D7A-2F4B-448D-5E0D4B11AA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C0B722-905E-7AA2-E96E-5BCEEB0810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770CE9-0EB7-D4AA-941E-2EE5352D03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36ED60-34EC-F6BF-21E1-81813EBFBF06}"/>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6" name="Footer Placeholder 5">
            <a:extLst>
              <a:ext uri="{FF2B5EF4-FFF2-40B4-BE49-F238E27FC236}">
                <a16:creationId xmlns:a16="http://schemas.microsoft.com/office/drawing/2014/main" id="{62C3AC65-4598-EFF1-F1A7-ECA8186BFD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EED23C-2A18-3AC0-FCE5-DCCA0E0490EE}"/>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1264668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874A-9295-C02C-56A3-F258607317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79C0B-1AF2-4981-6BC2-2A3E87A5C05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C43F4-103B-0225-9590-745046BDE9F3}"/>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5" name="Footer Placeholder 4">
            <a:extLst>
              <a:ext uri="{FF2B5EF4-FFF2-40B4-BE49-F238E27FC236}">
                <a16:creationId xmlns:a16="http://schemas.microsoft.com/office/drawing/2014/main" id="{09B89E6A-78C7-30E4-C02B-5C3C99A170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CEA62F-2420-FE73-2548-B6311BFF0CC6}"/>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1691999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B68076-8D48-43DD-4D04-CCEB2E9C8F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02D3D2-A30D-D52E-164E-388A2C4FB59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BFB4D-78A9-44A4-3872-61B6326034A1}"/>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5" name="Footer Placeholder 4">
            <a:extLst>
              <a:ext uri="{FF2B5EF4-FFF2-40B4-BE49-F238E27FC236}">
                <a16:creationId xmlns:a16="http://schemas.microsoft.com/office/drawing/2014/main" id="{40E8D33C-EDCE-B120-EABC-F45163B265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85B7EC-06C6-CC33-7057-20167888F03C}"/>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1958453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61711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2/8/2025</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764621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2/8/2025</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245024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2/8/2025</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32196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2/8/2025</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710821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2/8/2025</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07406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2/8/2025</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5319941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2/8/2025</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194575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2/8/2025</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441428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2/8/2025</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95938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2/8/2025</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36117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19158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2/8/2025</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100252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826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326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0ED1-1612-4DC2-3CB0-C3C3A820AA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FDE882-EA1F-D602-17B1-74153EEF6DD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F7BD69-EC45-2AD3-08B2-C700CE1DDF12}"/>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5" name="Footer Placeholder 4">
            <a:extLst>
              <a:ext uri="{FF2B5EF4-FFF2-40B4-BE49-F238E27FC236}">
                <a16:creationId xmlns:a16="http://schemas.microsoft.com/office/drawing/2014/main" id="{23DE2D78-13E4-3410-58E4-85F19BE258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EAEC1B-2F47-EF5A-14C5-ED8F5D03C676}"/>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1898193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8D26-BD71-0280-6207-6C2B896A09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79DE88-0BAA-E7AF-8DBF-D71E4D21889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F555E-3FF3-450F-1F3D-43A6A3535AE8}"/>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5" name="Footer Placeholder 4">
            <a:extLst>
              <a:ext uri="{FF2B5EF4-FFF2-40B4-BE49-F238E27FC236}">
                <a16:creationId xmlns:a16="http://schemas.microsoft.com/office/drawing/2014/main" id="{AA157625-5109-619E-9F4D-F555BE11B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8455C2-B57F-58FD-1DA6-344D5476617E}"/>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39921983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1746-6CDB-B4B1-36DB-18E0D078BB7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B175C-6C6F-38A1-597D-23C1BAAEE29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2C3FC9-3C91-4C86-7D04-4F0EE0FB3F83}"/>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5" name="Footer Placeholder 4">
            <a:extLst>
              <a:ext uri="{FF2B5EF4-FFF2-40B4-BE49-F238E27FC236}">
                <a16:creationId xmlns:a16="http://schemas.microsoft.com/office/drawing/2014/main" id="{16C0D92C-EDC1-CD31-24EF-D15EF4008D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E502F4-7EBA-BC5B-E5FF-166E9A8CDB4A}"/>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29658809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4CE7-BE9F-CA80-FC65-7654EB975F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B5BB6E-EED8-9056-239B-6DF3957BFE2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044AF3-BDFE-B791-8712-CF4FD90B3C1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09E6F0-4F6F-5048-265B-38FA1FFB82B0}"/>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6" name="Footer Placeholder 5">
            <a:extLst>
              <a:ext uri="{FF2B5EF4-FFF2-40B4-BE49-F238E27FC236}">
                <a16:creationId xmlns:a16="http://schemas.microsoft.com/office/drawing/2014/main" id="{07279A67-13BA-8220-0CA4-C5823D70C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25D60F-53BA-7506-7D14-828DFFE8984A}"/>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26357649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4DD1-8B5F-ACE2-3877-576AB34C4F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E5DF29B-B5AD-5938-7BF9-8EC72C9134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4AD292-B1C5-0460-49F8-38F48A2642F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F62832-77B4-C3F9-E69D-1CB33AE1E3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07B61D-5F7E-69F2-2D52-E762D06FB87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17481D-8AB0-79CC-880E-4F6B64E4087C}"/>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8" name="Footer Placeholder 7">
            <a:extLst>
              <a:ext uri="{FF2B5EF4-FFF2-40B4-BE49-F238E27FC236}">
                <a16:creationId xmlns:a16="http://schemas.microsoft.com/office/drawing/2014/main" id="{61C63358-0D68-6F2D-6673-8E3D45424E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605CB9D-1387-1DEC-2CF6-743C34DA5272}"/>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4007775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9C49-763F-44E0-5E42-ED2578D6B2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6066D31-5CA1-982D-0D75-70FAC48DFF02}"/>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4" name="Footer Placeholder 3">
            <a:extLst>
              <a:ext uri="{FF2B5EF4-FFF2-40B4-BE49-F238E27FC236}">
                <a16:creationId xmlns:a16="http://schemas.microsoft.com/office/drawing/2014/main" id="{4999FB45-A9AA-D503-0F96-030C75A08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07180F-5C14-0020-8DDB-3324BF7E9391}"/>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7863777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8CA6DE-8C54-BB2D-D2B4-75C5D8A6F7D0}"/>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3" name="Footer Placeholder 2">
            <a:extLst>
              <a:ext uri="{FF2B5EF4-FFF2-40B4-BE49-F238E27FC236}">
                <a16:creationId xmlns:a16="http://schemas.microsoft.com/office/drawing/2014/main" id="{821996B9-6616-5267-309B-0A115A57D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E574C4-999C-2F35-24DD-A90251ED3A90}"/>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4202707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593393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4523-9EF6-3A33-190C-752F540272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FDC7A-F22C-17C5-57C6-E07E287ACD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4A1209-0CD7-F406-C0AE-99279C069C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D267C-010B-CA25-D44B-EE8B0158A2B5}"/>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6" name="Footer Placeholder 5">
            <a:extLst>
              <a:ext uri="{FF2B5EF4-FFF2-40B4-BE49-F238E27FC236}">
                <a16:creationId xmlns:a16="http://schemas.microsoft.com/office/drawing/2014/main" id="{57F67864-4090-C30F-556B-BBD118253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8A40E-62BE-261D-A3C0-1B9880A7A959}"/>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28220137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6436-8D7A-2F4B-448D-5E0D4B11AA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C0B722-905E-7AA2-E96E-5BCEEB0810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770CE9-0EB7-D4AA-941E-2EE5352D03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36ED60-34EC-F6BF-21E1-81813EBFBF06}"/>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6" name="Footer Placeholder 5">
            <a:extLst>
              <a:ext uri="{FF2B5EF4-FFF2-40B4-BE49-F238E27FC236}">
                <a16:creationId xmlns:a16="http://schemas.microsoft.com/office/drawing/2014/main" id="{62C3AC65-4598-EFF1-F1A7-ECA8186BFD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EED23C-2A18-3AC0-FCE5-DCCA0E0490EE}"/>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9140021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874A-9295-C02C-56A3-F258607317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79C0B-1AF2-4981-6BC2-2A3E87A5C05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C43F4-103B-0225-9590-745046BDE9F3}"/>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5" name="Footer Placeholder 4">
            <a:extLst>
              <a:ext uri="{FF2B5EF4-FFF2-40B4-BE49-F238E27FC236}">
                <a16:creationId xmlns:a16="http://schemas.microsoft.com/office/drawing/2014/main" id="{09B89E6A-78C7-30E4-C02B-5C3C99A170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CEA62F-2420-FE73-2548-B6311BFF0CC6}"/>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219898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B68076-8D48-43DD-4D04-CCEB2E9C8F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02D3D2-A30D-D52E-164E-388A2C4FB59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BFB4D-78A9-44A4-3872-61B6326034A1}"/>
              </a:ext>
            </a:extLst>
          </p:cNvPr>
          <p:cNvSpPr>
            <a:spLocks noGrp="1"/>
          </p:cNvSpPr>
          <p:nvPr>
            <p:ph type="dt" sz="half" idx="10"/>
          </p:nvPr>
        </p:nvSpPr>
        <p:spPr>
          <a:xfrm>
            <a:off x="838200" y="6356350"/>
            <a:ext cx="2743200" cy="365125"/>
          </a:xfrm>
          <a:prstGeom prst="rect">
            <a:avLst/>
          </a:prstGeom>
        </p:spPr>
        <p:txBody>
          <a:bodyPr/>
          <a:lstStyle/>
          <a:p>
            <a:fld id="{F41445B8-CDE3-45DC-82D0-44AAA3D6B904}" type="datetimeFigureOut">
              <a:rPr lang="en-US" smtClean="0"/>
              <a:t>2/8/2025</a:t>
            </a:fld>
            <a:endParaRPr lang="en-US"/>
          </a:p>
        </p:txBody>
      </p:sp>
      <p:sp>
        <p:nvSpPr>
          <p:cNvPr id="5" name="Footer Placeholder 4">
            <a:extLst>
              <a:ext uri="{FF2B5EF4-FFF2-40B4-BE49-F238E27FC236}">
                <a16:creationId xmlns:a16="http://schemas.microsoft.com/office/drawing/2014/main" id="{40E8D33C-EDCE-B120-EABC-F45163B265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85B7EC-06C6-CC33-7057-20167888F03C}"/>
              </a:ext>
            </a:extLst>
          </p:cNvPr>
          <p:cNvSpPr>
            <a:spLocks noGrp="1"/>
          </p:cNvSpPr>
          <p:nvPr>
            <p:ph type="sldNum" sz="quarter" idx="12"/>
          </p:nvPr>
        </p:nvSpPr>
        <p:spPr>
          <a:xfrm>
            <a:off x="8610600" y="6356350"/>
            <a:ext cx="2743200" cy="365125"/>
          </a:xfrm>
          <a:prstGeom prst="rect">
            <a:avLst/>
          </a:prstGeom>
        </p:spPr>
        <p:txBody>
          <a:bodyPr/>
          <a:lstStyle/>
          <a:p>
            <a:fld id="{C711E34B-B832-4B19-A351-D91F5628D591}" type="slidenum">
              <a:rPr lang="en-US" smtClean="0"/>
              <a:t>‹#›</a:t>
            </a:fld>
            <a:endParaRPr lang="en-US"/>
          </a:p>
        </p:txBody>
      </p:sp>
    </p:spTree>
    <p:extLst>
      <p:ext uri="{BB962C8B-B14F-4D97-AF65-F5344CB8AC3E}">
        <p14:creationId xmlns:p14="http://schemas.microsoft.com/office/powerpoint/2010/main" val="23699828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FA82-4C7F-B222-C85D-841FB3F872D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2D8D86-9646-E2A5-9CDD-B0E19AA3F0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D012DB-BFE2-32F7-2D62-54ED30F062C8}"/>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2/8/2025</a:t>
            </a:fld>
            <a:endParaRPr lang="en-US"/>
          </a:p>
        </p:txBody>
      </p:sp>
      <p:sp>
        <p:nvSpPr>
          <p:cNvPr id="5" name="Footer Placeholder 4">
            <a:extLst>
              <a:ext uri="{FF2B5EF4-FFF2-40B4-BE49-F238E27FC236}">
                <a16:creationId xmlns:a16="http://schemas.microsoft.com/office/drawing/2014/main" id="{99CFB20A-AE34-C8BB-C79F-03D69FF795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5BD1BA-30B5-DD6D-1A88-0AB1400C56FD}"/>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10" name="Picture 9" descr="Calendar&#10;&#10;Description automatically generated with low confidence">
            <a:extLst>
              <a:ext uri="{FF2B5EF4-FFF2-40B4-BE49-F238E27FC236}">
                <a16:creationId xmlns:a16="http://schemas.microsoft.com/office/drawing/2014/main" id="{EFC0D308-3F73-25B3-31EA-9C8C355374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325032"/>
          </a:xfrm>
          <a:prstGeom prst="rect">
            <a:avLst/>
          </a:prstGeom>
        </p:spPr>
      </p:pic>
    </p:spTree>
    <p:extLst>
      <p:ext uri="{BB962C8B-B14F-4D97-AF65-F5344CB8AC3E}">
        <p14:creationId xmlns:p14="http://schemas.microsoft.com/office/powerpoint/2010/main" val="930849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C2E7B-1F55-9EDE-A246-2C9A91A4C3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E889C7-B553-1CC7-7D44-FBF7A8C9442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D14FE-CE40-CD3B-3821-EFC6A8E4583F}"/>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2/8/2025</a:t>
            </a:fld>
            <a:endParaRPr lang="en-US"/>
          </a:p>
        </p:txBody>
      </p:sp>
      <p:sp>
        <p:nvSpPr>
          <p:cNvPr id="5" name="Footer Placeholder 4">
            <a:extLst>
              <a:ext uri="{FF2B5EF4-FFF2-40B4-BE49-F238E27FC236}">
                <a16:creationId xmlns:a16="http://schemas.microsoft.com/office/drawing/2014/main" id="{BD6BD662-C7A9-87A3-7FCC-1EFF9F996A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C8A28B-E4AB-4FCE-DA5D-B138A4565646}"/>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3655889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C9AAC-F7E7-D078-B591-228F1A137A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FC2692-106E-64E2-499A-12444A80135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E359A3-BF46-30E5-B23A-7943F0C8989A}"/>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2/8/2025</a:t>
            </a:fld>
            <a:endParaRPr lang="en-US"/>
          </a:p>
        </p:txBody>
      </p:sp>
      <p:sp>
        <p:nvSpPr>
          <p:cNvPr id="5" name="Footer Placeholder 4">
            <a:extLst>
              <a:ext uri="{FF2B5EF4-FFF2-40B4-BE49-F238E27FC236}">
                <a16:creationId xmlns:a16="http://schemas.microsoft.com/office/drawing/2014/main" id="{42B85BBF-C8A0-2A83-7587-F2159FEEE0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6284F0-D9EC-0A31-A2B4-D8B45F04FD27}"/>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044B703B-5228-E611-62D6-8374BA75E8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907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00B9F-908F-D0BC-39CD-76F553DE3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BE2A7-E116-2A79-6867-49F6B2454E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E86ED6-80D5-E6FF-3CAE-FF9E176A11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B19F0D-2311-6491-ADD0-1D33C25F29EA}"/>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2/8/2025</a:t>
            </a:fld>
            <a:endParaRPr lang="en-US"/>
          </a:p>
        </p:txBody>
      </p:sp>
      <p:sp>
        <p:nvSpPr>
          <p:cNvPr id="6" name="Footer Placeholder 5">
            <a:extLst>
              <a:ext uri="{FF2B5EF4-FFF2-40B4-BE49-F238E27FC236}">
                <a16:creationId xmlns:a16="http://schemas.microsoft.com/office/drawing/2014/main" id="{102CF59A-8874-D9BA-586B-A5A1A82F1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642866-C38C-1BE5-21C4-675F000FE15B}"/>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9" name="Picture 8">
            <a:extLst>
              <a:ext uri="{FF2B5EF4-FFF2-40B4-BE49-F238E27FC236}">
                <a16:creationId xmlns:a16="http://schemas.microsoft.com/office/drawing/2014/main" id="{70A6640B-3137-984C-269C-5EA6D6107F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4860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2ECAF-8F98-1BA0-36F2-C9B1012414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7A8C444-2457-38CE-5BAC-7D68D5C604F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EFF02B-DDD7-EAF3-2040-44BB093F8D2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BD5CBA-375E-B4DB-BC50-17F3EBC43F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D0C329-0CAB-5FE1-3D75-E9D621E7E6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60C100-6B2F-8B5C-4DA0-08135D43D714}"/>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2/8/2025</a:t>
            </a:fld>
            <a:endParaRPr lang="en-US"/>
          </a:p>
        </p:txBody>
      </p:sp>
      <p:sp>
        <p:nvSpPr>
          <p:cNvPr id="8" name="Footer Placeholder 7">
            <a:extLst>
              <a:ext uri="{FF2B5EF4-FFF2-40B4-BE49-F238E27FC236}">
                <a16:creationId xmlns:a16="http://schemas.microsoft.com/office/drawing/2014/main" id="{05FAEC3D-8782-36BB-F53C-214A3157F2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C1C2AF-EC9D-EBFD-7F20-031946541E51}"/>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174511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2B764-26D7-1982-14C1-E7B4A1E03E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AD0BB2-EE67-8E24-0034-12DC6084B979}"/>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2/8/2025</a:t>
            </a:fld>
            <a:endParaRPr lang="en-US"/>
          </a:p>
        </p:txBody>
      </p:sp>
      <p:sp>
        <p:nvSpPr>
          <p:cNvPr id="4" name="Footer Placeholder 3">
            <a:extLst>
              <a:ext uri="{FF2B5EF4-FFF2-40B4-BE49-F238E27FC236}">
                <a16:creationId xmlns:a16="http://schemas.microsoft.com/office/drawing/2014/main" id="{0E97DB42-6F22-1506-45B2-6A5561CA0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7118D1-3B2D-887E-A2C0-B94815B31733}"/>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7" name="Picture 6" descr="Diagram&#10;&#10;Description automatically generated">
            <a:extLst>
              <a:ext uri="{FF2B5EF4-FFF2-40B4-BE49-F238E27FC236}">
                <a16:creationId xmlns:a16="http://schemas.microsoft.com/office/drawing/2014/main" id="{14F7BE03-F600-3243-151E-628EF9DEBB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1558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0962824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C42A4-2F1E-E69D-0423-BB566562349B}"/>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2/8/2025</a:t>
            </a:fld>
            <a:endParaRPr lang="en-US"/>
          </a:p>
        </p:txBody>
      </p:sp>
      <p:sp>
        <p:nvSpPr>
          <p:cNvPr id="3" name="Footer Placeholder 2">
            <a:extLst>
              <a:ext uri="{FF2B5EF4-FFF2-40B4-BE49-F238E27FC236}">
                <a16:creationId xmlns:a16="http://schemas.microsoft.com/office/drawing/2014/main" id="{23F5E70D-38AF-08FC-CE5A-F0E0C078A5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E5AB9F-39B8-6B7D-207A-C3E7E496616F}"/>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6" name="Picture 5">
            <a:extLst>
              <a:ext uri="{FF2B5EF4-FFF2-40B4-BE49-F238E27FC236}">
                <a16:creationId xmlns:a16="http://schemas.microsoft.com/office/drawing/2014/main" id="{20DABBA5-293A-E828-F4DE-CEC760979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6789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A0871-A282-E631-47F0-325F9778B3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40BD1-BB16-196B-93A5-D53BDE3C6C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7915F2-A9D0-3B42-9D92-6DBF79FE57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5C657-8CFA-1A9E-4A71-B7B540DEF0B5}"/>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2/8/2025</a:t>
            </a:fld>
            <a:endParaRPr lang="en-US"/>
          </a:p>
        </p:txBody>
      </p:sp>
      <p:sp>
        <p:nvSpPr>
          <p:cNvPr id="6" name="Footer Placeholder 5">
            <a:extLst>
              <a:ext uri="{FF2B5EF4-FFF2-40B4-BE49-F238E27FC236}">
                <a16:creationId xmlns:a16="http://schemas.microsoft.com/office/drawing/2014/main" id="{67EE2346-1C4F-69FE-1931-DB1EC9CFB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603B4-EAF3-1ECF-B427-A3C61060684E}"/>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418436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1D47-F0B2-ED5B-B300-3F694B6C5C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9B4381-D122-5994-A75E-88D91BE657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3FB42F-CD5C-26C2-5BC3-56F20E1EF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1188D-97AF-948A-A108-0ED21F63EB62}"/>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2/8/2025</a:t>
            </a:fld>
            <a:endParaRPr lang="en-US"/>
          </a:p>
        </p:txBody>
      </p:sp>
      <p:sp>
        <p:nvSpPr>
          <p:cNvPr id="6" name="Footer Placeholder 5">
            <a:extLst>
              <a:ext uri="{FF2B5EF4-FFF2-40B4-BE49-F238E27FC236}">
                <a16:creationId xmlns:a16="http://schemas.microsoft.com/office/drawing/2014/main" id="{6E4CB36F-5253-5644-C8C5-1892B6B7CB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97E0B7-A9D0-5EE7-6183-84F79EBE9E38}"/>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11" name="Picture 10">
            <a:extLst>
              <a:ext uri="{FF2B5EF4-FFF2-40B4-BE49-F238E27FC236}">
                <a16:creationId xmlns:a16="http://schemas.microsoft.com/office/drawing/2014/main" id="{20233D9B-5A68-D0A5-034F-1E4ACBA76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68004" cy="6858000"/>
          </a:xfrm>
          <a:prstGeom prst="rect">
            <a:avLst/>
          </a:prstGeom>
        </p:spPr>
      </p:pic>
    </p:spTree>
    <p:extLst>
      <p:ext uri="{BB962C8B-B14F-4D97-AF65-F5344CB8AC3E}">
        <p14:creationId xmlns:p14="http://schemas.microsoft.com/office/powerpoint/2010/main" val="2263842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E7FCF-293B-A48D-6314-C66B3D0090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D4C7F1-D7AB-6C0D-2B6F-5C4410510A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F70C7-53B6-FBE7-FC8E-47813CFAD232}"/>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2/8/2025</a:t>
            </a:fld>
            <a:endParaRPr lang="en-US"/>
          </a:p>
        </p:txBody>
      </p:sp>
      <p:sp>
        <p:nvSpPr>
          <p:cNvPr id="5" name="Footer Placeholder 4">
            <a:extLst>
              <a:ext uri="{FF2B5EF4-FFF2-40B4-BE49-F238E27FC236}">
                <a16:creationId xmlns:a16="http://schemas.microsoft.com/office/drawing/2014/main" id="{0F448ACC-CE8E-97EA-7FC1-DED09F62A2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D2C599-BC0A-6D71-D485-9DB5001731D4}"/>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2858087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91BCE6-2B45-47E2-1382-3A5E64048CD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739D32-4735-49F2-DB2C-4D6A15DFED8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C7CB-6D09-86F4-0FD1-46294C779E86}"/>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2/8/2025</a:t>
            </a:fld>
            <a:endParaRPr lang="en-US"/>
          </a:p>
        </p:txBody>
      </p:sp>
      <p:sp>
        <p:nvSpPr>
          <p:cNvPr id="5" name="Footer Placeholder 4">
            <a:extLst>
              <a:ext uri="{FF2B5EF4-FFF2-40B4-BE49-F238E27FC236}">
                <a16:creationId xmlns:a16="http://schemas.microsoft.com/office/drawing/2014/main" id="{A8FD189D-A92B-4AE5-AFE5-3B4B4F3BC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D2B75D-0C84-5163-F34E-E728EF17F41E}"/>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3165957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090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301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252094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5" y="156074"/>
            <a:ext cx="1467831" cy="100440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1" y="-2"/>
            <a:ext cx="12192000" cy="6857999"/>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1" y="-1800"/>
            <a:ext cx="12191999" cy="3278363"/>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spTree>
    <p:extLst>
      <p:ext uri="{BB962C8B-B14F-4D97-AF65-F5344CB8AC3E}">
        <p14:creationId xmlns:p14="http://schemas.microsoft.com/office/powerpoint/2010/main" val="1075566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248576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C6121E8-ECA5-4E8E-B276-3607FC77B6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grpSp>
        <p:nvGrpSpPr>
          <p:cNvPr id="4" name="组合 3">
            <a:extLst>
              <a:ext uri="{FF2B5EF4-FFF2-40B4-BE49-F238E27FC236}">
                <a16:creationId xmlns:a16="http://schemas.microsoft.com/office/drawing/2014/main" id="{36D52E30-1F6C-42FC-9A99-303C3D470444}"/>
              </a:ext>
            </a:extLst>
          </p:cNvPr>
          <p:cNvGrpSpPr/>
          <p:nvPr userDrawn="1"/>
        </p:nvGrpSpPr>
        <p:grpSpPr>
          <a:xfrm>
            <a:off x="2208612" y="1338064"/>
            <a:ext cx="7774776" cy="3264236"/>
            <a:chOff x="2334419" y="1503963"/>
            <a:chExt cx="7774776" cy="3264236"/>
          </a:xfrm>
        </p:grpSpPr>
        <p:sp>
          <p:nvSpPr>
            <p:cNvPr id="2" name="矩形: 圆角 1">
              <a:extLst>
                <a:ext uri="{FF2B5EF4-FFF2-40B4-BE49-F238E27FC236}">
                  <a16:creationId xmlns:a16="http://schemas.microsoft.com/office/drawing/2014/main" id="{781E0441-625C-4766-99A1-82A40221B3DB}"/>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矩形: 圆角 18">
              <a:extLst>
                <a:ext uri="{FF2B5EF4-FFF2-40B4-BE49-F238E27FC236}">
                  <a16:creationId xmlns:a16="http://schemas.microsoft.com/office/drawing/2014/main" id="{59CDC4B8-1A71-4421-8094-EC76A108E588}"/>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2" name="组合 11">
            <a:extLst>
              <a:ext uri="{FF2B5EF4-FFF2-40B4-BE49-F238E27FC236}">
                <a16:creationId xmlns:a16="http://schemas.microsoft.com/office/drawing/2014/main" id="{DED02532-6B8A-4436-BD3B-A6BA406DC7DD}"/>
              </a:ext>
            </a:extLst>
          </p:cNvPr>
          <p:cNvGrpSpPr/>
          <p:nvPr userDrawn="1"/>
        </p:nvGrpSpPr>
        <p:grpSpPr>
          <a:xfrm>
            <a:off x="3258672" y="0"/>
            <a:ext cx="5674655" cy="2028074"/>
            <a:chOff x="3243995" y="165899"/>
            <a:chExt cx="5674655" cy="2028074"/>
          </a:xfrm>
        </p:grpSpPr>
        <p:grpSp>
          <p:nvGrpSpPr>
            <p:cNvPr id="34" name="组合 33">
              <a:extLst>
                <a:ext uri="{FF2B5EF4-FFF2-40B4-BE49-F238E27FC236}">
                  <a16:creationId xmlns:a16="http://schemas.microsoft.com/office/drawing/2014/main" id="{A0C91020-9A66-4520-9997-A8F38910CBA5}"/>
                </a:ext>
              </a:extLst>
            </p:cNvPr>
            <p:cNvGrpSpPr/>
            <p:nvPr userDrawn="1"/>
          </p:nvGrpSpPr>
          <p:grpSpPr>
            <a:xfrm>
              <a:off x="3243995" y="165899"/>
              <a:ext cx="288000" cy="2028074"/>
              <a:chOff x="3837156" y="371856"/>
              <a:chExt cx="288000" cy="2028074"/>
            </a:xfrm>
          </p:grpSpPr>
          <p:cxnSp>
            <p:nvCxnSpPr>
              <p:cNvPr id="38" name="直接连接符 37">
                <a:extLst>
                  <a:ext uri="{FF2B5EF4-FFF2-40B4-BE49-F238E27FC236}">
                    <a16:creationId xmlns:a16="http://schemas.microsoft.com/office/drawing/2014/main" id="{844EAD95-01C0-4C9D-9FE3-7FF1846E642D}"/>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03BF01CD-6212-4FCB-BCB3-BD811C02EC5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B6C45256-8602-4FDA-B1AA-9BB1F0E2ED78}"/>
                </a:ext>
              </a:extLst>
            </p:cNvPr>
            <p:cNvGrpSpPr/>
            <p:nvPr userDrawn="1"/>
          </p:nvGrpSpPr>
          <p:grpSpPr>
            <a:xfrm>
              <a:off x="8630650" y="165899"/>
              <a:ext cx="288000" cy="2016511"/>
              <a:chOff x="3837156" y="383419"/>
              <a:chExt cx="288000" cy="2016511"/>
            </a:xfrm>
          </p:grpSpPr>
          <p:cxnSp>
            <p:nvCxnSpPr>
              <p:cNvPr id="36" name="直接连接符 35">
                <a:extLst>
                  <a:ext uri="{FF2B5EF4-FFF2-40B4-BE49-F238E27FC236}">
                    <a16:creationId xmlns:a16="http://schemas.microsoft.com/office/drawing/2014/main" id="{62545C8C-5DA9-4C7A-9558-29EA6B8D55DF}"/>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3CEB29D1-7B89-4D49-9FC4-A20AC42A5BBE}"/>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66253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7861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5154147"/>
      </p:ext>
    </p:extLst>
  </p:cSld>
  <p:clrMapOvr>
    <a:masterClrMapping/>
  </p:clrMapOvr>
  <p:transition spd="slow" advTm="0">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79036"/>
      </p:ext>
    </p:extLst>
  </p:cSld>
  <p:clrMapOvr>
    <a:masterClrMapping/>
  </p:clrMapOvr>
  <p:transition spd="slow" advTm="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091838"/>
      </p:ext>
    </p:extLst>
  </p:cSld>
  <p:clrMapOvr>
    <a:masterClrMapping/>
  </p:clrMapOvr>
  <p:transition spd="slow" advTm="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a:xfrm>
            <a:off x="838200" y="6356350"/>
            <a:ext cx="2743200" cy="365125"/>
          </a:xfrm>
        </p:spPr>
        <p:txBody>
          <a:bodyPr/>
          <a:lstStyle/>
          <a:p>
            <a:fld id="{7B4906FB-E837-4DE5-ADB7-093657C419D7}" type="datetimeFigureOut">
              <a:rPr lang="vi-VN" smtClean="0"/>
              <a:t>08/02/2025</a:t>
            </a:fld>
            <a:endParaRPr lang="vi-VN"/>
          </a:p>
        </p:txBody>
      </p:sp>
      <p:sp>
        <p:nvSpPr>
          <p:cNvPr id="5" name="Chỗ dành sẵn cho Chân trang 4"/>
          <p:cNvSpPr>
            <a:spLocks noGrp="1"/>
          </p:cNvSpPr>
          <p:nvPr>
            <p:ph type="ftr" sz="quarter" idx="11"/>
          </p:nvPr>
        </p:nvSpPr>
        <p:spPr>
          <a:xfrm>
            <a:off x="4038600" y="6356350"/>
            <a:ext cx="4114800" cy="365125"/>
          </a:xfr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pic>
        <p:nvPicPr>
          <p:cNvPr id="8" name="图片 5"/>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a:fillRect/>
          </a:stretch>
        </p:blipFill>
        <p:spPr>
          <a:xfrm>
            <a:off x="502920" y="129248"/>
            <a:ext cx="11186160" cy="6599504"/>
          </a:xfrm>
          <a:prstGeom prst="rect">
            <a:avLst/>
          </a:prstGeom>
        </p:spPr>
      </p:pic>
      <p:pic>
        <p:nvPicPr>
          <p:cNvPr id="9" name="图片 28"/>
          <p:cNvPicPr>
            <a:picLocks noChangeAspect="1"/>
          </p:cNvPicPr>
          <p:nvPr userDrawn="1"/>
        </p:nvPicPr>
        <p:blipFill rotWithShape="1">
          <a:blip r:embed="rId3">
            <a:extLst>
              <a:ext uri="{28A0092B-C50C-407E-A947-70E740481C1C}">
                <a14:useLocalDpi xmlns:a14="http://schemas.microsoft.com/office/drawing/2010/main" val="0"/>
              </a:ext>
            </a:extLst>
          </a:blip>
          <a:srcRect t="64500" r="20225"/>
          <a:stretch>
            <a:fillRect/>
          </a:stretch>
        </p:blipFill>
        <p:spPr>
          <a:xfrm>
            <a:off x="0" y="4145280"/>
            <a:ext cx="12192000" cy="2712720"/>
          </a:xfrm>
          <a:prstGeom prst="rect">
            <a:avLst/>
          </a:prstGeom>
        </p:spPr>
      </p:pic>
      <p:pic>
        <p:nvPicPr>
          <p:cNvPr id="10" name="图片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a:fillRect/>
          </a:stretch>
        </p:blipFill>
        <p:spPr>
          <a:xfrm flipH="1">
            <a:off x="0" y="4104018"/>
            <a:ext cx="12192000" cy="2712720"/>
          </a:xfrm>
          <a:prstGeom prst="rect">
            <a:avLst/>
          </a:prstGeom>
        </p:spPr>
      </p:pic>
      <p:pic>
        <p:nvPicPr>
          <p:cNvPr id="16" name="图片 34"/>
          <p:cNvPicPr>
            <a:picLocks noChangeAspect="1"/>
          </p:cNvPicPr>
          <p:nvPr/>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a:fillRect/>
          </a:stretch>
        </p:blipFill>
        <p:spPr>
          <a:xfrm>
            <a:off x="8159274" y="1434857"/>
            <a:ext cx="2713972" cy="1162348"/>
          </a:xfrm>
          <a:prstGeom prst="rect">
            <a:avLst/>
          </a:prstGeom>
        </p:spPr>
      </p:pic>
      <p:sp>
        <p:nvSpPr>
          <p:cNvPr id="18" name="Hình chữ nhật 17"/>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10286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p:spPr>
        <p:txBody>
          <a:bodyPr/>
          <a:lstStyle/>
          <a:p>
            <a:fld id="{7B4906FB-E837-4DE5-ADB7-093657C419D7}" type="datetimeFigureOut">
              <a:rPr lang="vi-VN" smtClean="0"/>
              <a:t>08/02/2025</a:t>
            </a:fld>
            <a:endParaRPr lang="vi-VN"/>
          </a:p>
        </p:txBody>
      </p:sp>
      <p:sp>
        <p:nvSpPr>
          <p:cNvPr id="5" name="Chỗ dành sẵn cho Chân trang 4"/>
          <p:cNvSpPr>
            <a:spLocks noGrp="1"/>
          </p:cNvSpPr>
          <p:nvPr>
            <p:ph type="ftr" sz="quarter" idx="11"/>
          </p:nvPr>
        </p:nvSpPr>
        <p:spPr>
          <a:xfrm>
            <a:off x="4038600" y="6356350"/>
            <a:ext cx="4114800" cy="365125"/>
          </a:xfr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8163278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pic>
        <p:nvPicPr>
          <p:cNvPr id="16" name="图片 5"/>
          <p:cNvPicPr>
            <a:picLocks noChangeAspect="1"/>
          </p:cNvPicPr>
          <p:nvPr userDrawn="1"/>
        </p:nvPicPr>
        <p:blipFill rotWithShape="1">
          <a:blip r:embed="rId3">
            <a:extLst>
              <a:ext uri="{28A0092B-C50C-407E-A947-70E740481C1C}">
                <a14:useLocalDpi xmlns:a14="http://schemas.microsoft.com/office/drawing/2010/main" val="0"/>
              </a:ext>
            </a:extLst>
          </a:blip>
          <a:srcRect r="15250"/>
          <a:stretch>
            <a:fillRect/>
          </a:stretch>
        </p:blipFill>
        <p:spPr>
          <a:xfrm>
            <a:off x="502920" y="129248"/>
            <a:ext cx="11186160" cy="6599504"/>
          </a:xfrm>
          <a:prstGeom prst="rect">
            <a:avLst/>
          </a:prstGeom>
        </p:spPr>
      </p:pic>
      <p:pic>
        <p:nvPicPr>
          <p:cNvPr id="17" name="图片 28"/>
          <p:cNvPicPr>
            <a:picLocks noChangeAspect="1"/>
          </p:cNvPicPr>
          <p:nvPr userDrawn="1"/>
        </p:nvPicPr>
        <p:blipFill rotWithShape="1">
          <a:blip r:embed="rId4">
            <a:extLst>
              <a:ext uri="{28A0092B-C50C-407E-A947-70E740481C1C}">
                <a14:useLocalDpi xmlns:a14="http://schemas.microsoft.com/office/drawing/2010/main" val="0"/>
              </a:ext>
            </a:extLst>
          </a:blip>
          <a:srcRect t="64500" r="20225"/>
          <a:stretch>
            <a:fillRect/>
          </a:stretch>
        </p:blipFill>
        <p:spPr>
          <a:xfrm>
            <a:off x="0" y="4145280"/>
            <a:ext cx="12192000" cy="2712720"/>
          </a:xfrm>
          <a:prstGeom prst="rect">
            <a:avLst/>
          </a:prstGeom>
        </p:spPr>
      </p:pic>
      <p:pic>
        <p:nvPicPr>
          <p:cNvPr id="18" name="图片 22"/>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a:fillRect/>
          </a:stretch>
        </p:blipFill>
        <p:spPr>
          <a:xfrm flipH="1">
            <a:off x="0" y="4145280"/>
            <a:ext cx="12192000" cy="2712720"/>
          </a:xfrm>
          <a:prstGeom prst="rect">
            <a:avLst/>
          </a:prstGeom>
        </p:spPr>
      </p:pic>
      <p:pic>
        <p:nvPicPr>
          <p:cNvPr id="22" name="图片 3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1" fmla="*/ 96520 w 1661175"/>
              <a:gd name="connsiteY0-2" fmla="*/ 690880 h 690880"/>
              <a:gd name="connsiteX1-3" fmla="*/ 96520 w 1661175"/>
              <a:gd name="connsiteY1-4" fmla="*/ 690880 h 690880"/>
              <a:gd name="connsiteX2-5" fmla="*/ 45720 w 1661175"/>
              <a:gd name="connsiteY2-6" fmla="*/ 655320 h 690880"/>
              <a:gd name="connsiteX3-7" fmla="*/ 35560 w 1661175"/>
              <a:gd name="connsiteY3-8" fmla="*/ 640080 h 690880"/>
              <a:gd name="connsiteX4-9" fmla="*/ 20320 w 1661175"/>
              <a:gd name="connsiteY4-10" fmla="*/ 635000 h 690880"/>
              <a:gd name="connsiteX5-11" fmla="*/ 10160 w 1661175"/>
              <a:gd name="connsiteY5-12" fmla="*/ 614680 h 690880"/>
              <a:gd name="connsiteX6-13" fmla="*/ 5080 w 1661175"/>
              <a:gd name="connsiteY6-14" fmla="*/ 589280 h 690880"/>
              <a:gd name="connsiteX7-15" fmla="*/ 0 w 1661175"/>
              <a:gd name="connsiteY7-16" fmla="*/ 568960 h 690880"/>
              <a:gd name="connsiteX8-17" fmla="*/ 15240 w 1661175"/>
              <a:gd name="connsiteY8-18" fmla="*/ 487680 h 690880"/>
              <a:gd name="connsiteX9-19" fmla="*/ 25400 w 1661175"/>
              <a:gd name="connsiteY9-20" fmla="*/ 447040 h 690880"/>
              <a:gd name="connsiteX10-21" fmla="*/ 30480 w 1661175"/>
              <a:gd name="connsiteY10-22" fmla="*/ 431800 h 690880"/>
              <a:gd name="connsiteX11-23" fmla="*/ 45720 w 1661175"/>
              <a:gd name="connsiteY11-24" fmla="*/ 411480 h 690880"/>
              <a:gd name="connsiteX12-25" fmla="*/ 76200 w 1661175"/>
              <a:gd name="connsiteY12-26" fmla="*/ 370840 h 690880"/>
              <a:gd name="connsiteX13-27" fmla="*/ 121920 w 1661175"/>
              <a:gd name="connsiteY13-28" fmla="*/ 335280 h 690880"/>
              <a:gd name="connsiteX14-29" fmla="*/ 137160 w 1661175"/>
              <a:gd name="connsiteY14-30" fmla="*/ 330200 h 690880"/>
              <a:gd name="connsiteX15-31" fmla="*/ 187960 w 1661175"/>
              <a:gd name="connsiteY15-32" fmla="*/ 304800 h 690880"/>
              <a:gd name="connsiteX16-33" fmla="*/ 238760 w 1661175"/>
              <a:gd name="connsiteY16-34" fmla="*/ 299720 h 690880"/>
              <a:gd name="connsiteX17-35" fmla="*/ 320040 w 1661175"/>
              <a:gd name="connsiteY17-36" fmla="*/ 309880 h 690880"/>
              <a:gd name="connsiteX18-37" fmla="*/ 345440 w 1661175"/>
              <a:gd name="connsiteY18-38" fmla="*/ 314960 h 690880"/>
              <a:gd name="connsiteX19-39" fmla="*/ 350520 w 1661175"/>
              <a:gd name="connsiteY19-40" fmla="*/ 294640 h 690880"/>
              <a:gd name="connsiteX20-41" fmla="*/ 365760 w 1661175"/>
              <a:gd name="connsiteY20-42" fmla="*/ 274320 h 690880"/>
              <a:gd name="connsiteX21-43" fmla="*/ 381000 w 1661175"/>
              <a:gd name="connsiteY21-44" fmla="*/ 248920 h 690880"/>
              <a:gd name="connsiteX22-45" fmla="*/ 391160 w 1661175"/>
              <a:gd name="connsiteY22-46" fmla="*/ 223520 h 690880"/>
              <a:gd name="connsiteX23-47" fmla="*/ 441960 w 1661175"/>
              <a:gd name="connsiteY23-48" fmla="*/ 147320 h 690880"/>
              <a:gd name="connsiteX24-49" fmla="*/ 457200 w 1661175"/>
              <a:gd name="connsiteY24-50" fmla="*/ 132080 h 690880"/>
              <a:gd name="connsiteX25-51" fmla="*/ 467360 w 1661175"/>
              <a:gd name="connsiteY25-52" fmla="*/ 116840 h 690880"/>
              <a:gd name="connsiteX26-53" fmla="*/ 482600 w 1661175"/>
              <a:gd name="connsiteY26-54" fmla="*/ 101600 h 690880"/>
              <a:gd name="connsiteX27-55" fmla="*/ 502920 w 1661175"/>
              <a:gd name="connsiteY27-56" fmla="*/ 76200 h 690880"/>
              <a:gd name="connsiteX28-57" fmla="*/ 548640 w 1661175"/>
              <a:gd name="connsiteY28-58" fmla="*/ 50800 h 690880"/>
              <a:gd name="connsiteX29-59" fmla="*/ 563880 w 1661175"/>
              <a:gd name="connsiteY29-60" fmla="*/ 35560 h 690880"/>
              <a:gd name="connsiteX30-61" fmla="*/ 635000 w 1661175"/>
              <a:gd name="connsiteY30-62" fmla="*/ 30480 h 690880"/>
              <a:gd name="connsiteX31-63" fmla="*/ 690880 w 1661175"/>
              <a:gd name="connsiteY31-64" fmla="*/ 0 h 690880"/>
              <a:gd name="connsiteX32-65" fmla="*/ 873760 w 1661175"/>
              <a:gd name="connsiteY32-66" fmla="*/ 30480 h 690880"/>
              <a:gd name="connsiteX33-67" fmla="*/ 914400 w 1661175"/>
              <a:gd name="connsiteY33-68" fmla="*/ 50800 h 690880"/>
              <a:gd name="connsiteX34-69" fmla="*/ 929640 w 1661175"/>
              <a:gd name="connsiteY34-70" fmla="*/ 55880 h 690880"/>
              <a:gd name="connsiteX35-71" fmla="*/ 955040 w 1661175"/>
              <a:gd name="connsiteY35-72" fmla="*/ 81280 h 690880"/>
              <a:gd name="connsiteX36-73" fmla="*/ 975360 w 1661175"/>
              <a:gd name="connsiteY36-74" fmla="*/ 96520 h 690880"/>
              <a:gd name="connsiteX37-75" fmla="*/ 985520 w 1661175"/>
              <a:gd name="connsiteY37-76" fmla="*/ 116840 h 690880"/>
              <a:gd name="connsiteX38-77" fmla="*/ 995680 w 1661175"/>
              <a:gd name="connsiteY38-78" fmla="*/ 162560 h 690880"/>
              <a:gd name="connsiteX39-79" fmla="*/ 990600 w 1661175"/>
              <a:gd name="connsiteY39-80" fmla="*/ 233680 h 690880"/>
              <a:gd name="connsiteX40-81" fmla="*/ 995680 w 1661175"/>
              <a:gd name="connsiteY40-82" fmla="*/ 264160 h 690880"/>
              <a:gd name="connsiteX41-83" fmla="*/ 1005840 w 1661175"/>
              <a:gd name="connsiteY41-84" fmla="*/ 223520 h 690880"/>
              <a:gd name="connsiteX42-85" fmla="*/ 1026160 w 1661175"/>
              <a:gd name="connsiteY42-86" fmla="*/ 203200 h 690880"/>
              <a:gd name="connsiteX43-87" fmla="*/ 1056640 w 1661175"/>
              <a:gd name="connsiteY43-88" fmla="*/ 193040 h 690880"/>
              <a:gd name="connsiteX44-89" fmla="*/ 1148080 w 1661175"/>
              <a:gd name="connsiteY44-90" fmla="*/ 177800 h 690880"/>
              <a:gd name="connsiteX45-91" fmla="*/ 1290320 w 1661175"/>
              <a:gd name="connsiteY45-92" fmla="*/ 187960 h 690880"/>
              <a:gd name="connsiteX46-93" fmla="*/ 1310640 w 1661175"/>
              <a:gd name="connsiteY46-94" fmla="*/ 198120 h 690880"/>
              <a:gd name="connsiteX47-95" fmla="*/ 1325880 w 1661175"/>
              <a:gd name="connsiteY47-96" fmla="*/ 208280 h 690880"/>
              <a:gd name="connsiteX48-97" fmla="*/ 1341120 w 1661175"/>
              <a:gd name="connsiteY48-98" fmla="*/ 228600 h 690880"/>
              <a:gd name="connsiteX49-99" fmla="*/ 1351280 w 1661175"/>
              <a:gd name="connsiteY49-100" fmla="*/ 259080 h 690880"/>
              <a:gd name="connsiteX50-101" fmla="*/ 1361440 w 1661175"/>
              <a:gd name="connsiteY50-102" fmla="*/ 274320 h 690880"/>
              <a:gd name="connsiteX51-103" fmla="*/ 1371600 w 1661175"/>
              <a:gd name="connsiteY51-104" fmla="*/ 294640 h 690880"/>
              <a:gd name="connsiteX52-105" fmla="*/ 1366520 w 1661175"/>
              <a:gd name="connsiteY52-106" fmla="*/ 375920 h 690880"/>
              <a:gd name="connsiteX53-107" fmla="*/ 1361440 w 1661175"/>
              <a:gd name="connsiteY53-108" fmla="*/ 360680 h 690880"/>
              <a:gd name="connsiteX54-109" fmla="*/ 1376680 w 1661175"/>
              <a:gd name="connsiteY54-110" fmla="*/ 335280 h 690880"/>
              <a:gd name="connsiteX55-111" fmla="*/ 1391920 w 1661175"/>
              <a:gd name="connsiteY55-112" fmla="*/ 330200 h 690880"/>
              <a:gd name="connsiteX56-113" fmla="*/ 1442720 w 1661175"/>
              <a:gd name="connsiteY56-114" fmla="*/ 304800 h 690880"/>
              <a:gd name="connsiteX57-115" fmla="*/ 1630680 w 1661175"/>
              <a:gd name="connsiteY57-116" fmla="*/ 299720 h 690880"/>
              <a:gd name="connsiteX58-117" fmla="*/ 1651000 w 1661175"/>
              <a:gd name="connsiteY58-118" fmla="*/ 320040 h 690880"/>
              <a:gd name="connsiteX59-119" fmla="*/ 1651000 w 1661175"/>
              <a:gd name="connsiteY59-120" fmla="*/ 447040 h 690880"/>
              <a:gd name="connsiteX60-121" fmla="*/ 1640840 w 1661175"/>
              <a:gd name="connsiteY60-122" fmla="*/ 477520 h 690880"/>
              <a:gd name="connsiteX61-123" fmla="*/ 1630680 w 1661175"/>
              <a:gd name="connsiteY61-124" fmla="*/ 497840 h 690880"/>
              <a:gd name="connsiteX62-125" fmla="*/ 1625600 w 1661175"/>
              <a:gd name="connsiteY62-126" fmla="*/ 518160 h 690880"/>
              <a:gd name="connsiteX63-127" fmla="*/ 1605280 w 1661175"/>
              <a:gd name="connsiteY63-128" fmla="*/ 543560 h 690880"/>
              <a:gd name="connsiteX64-129" fmla="*/ 1600200 w 1661175"/>
              <a:gd name="connsiteY64-130" fmla="*/ 558800 h 690880"/>
              <a:gd name="connsiteX65-131" fmla="*/ 1574800 w 1661175"/>
              <a:gd name="connsiteY65-132" fmla="*/ 594360 h 690880"/>
              <a:gd name="connsiteX66-133" fmla="*/ 1559560 w 1661175"/>
              <a:gd name="connsiteY66-134" fmla="*/ 635000 h 690880"/>
              <a:gd name="connsiteX67-135" fmla="*/ 1549400 w 1661175"/>
              <a:gd name="connsiteY67-136" fmla="*/ 650240 h 690880"/>
              <a:gd name="connsiteX68-137" fmla="*/ 1518920 w 1661175"/>
              <a:gd name="connsiteY68-138" fmla="*/ 665480 h 690880"/>
              <a:gd name="connsiteX69-139" fmla="*/ 1508760 w 1661175"/>
              <a:gd name="connsiteY69-140" fmla="*/ 670560 h 690880"/>
              <a:gd name="connsiteX70-141" fmla="*/ 96520 w 1661175"/>
              <a:gd name="connsiteY70-142" fmla="*/ 690880 h 690880"/>
              <a:gd name="connsiteX0-143" fmla="*/ 96520 w 1661175"/>
              <a:gd name="connsiteY0-144" fmla="*/ 697547 h 697547"/>
              <a:gd name="connsiteX1-145" fmla="*/ 96520 w 1661175"/>
              <a:gd name="connsiteY1-146" fmla="*/ 697547 h 697547"/>
              <a:gd name="connsiteX2-147" fmla="*/ 45720 w 1661175"/>
              <a:gd name="connsiteY2-148" fmla="*/ 661987 h 697547"/>
              <a:gd name="connsiteX3-149" fmla="*/ 35560 w 1661175"/>
              <a:gd name="connsiteY3-150" fmla="*/ 646747 h 697547"/>
              <a:gd name="connsiteX4-151" fmla="*/ 20320 w 1661175"/>
              <a:gd name="connsiteY4-152" fmla="*/ 641667 h 697547"/>
              <a:gd name="connsiteX5-153" fmla="*/ 10160 w 1661175"/>
              <a:gd name="connsiteY5-154" fmla="*/ 621347 h 697547"/>
              <a:gd name="connsiteX6-155" fmla="*/ 5080 w 1661175"/>
              <a:gd name="connsiteY6-156" fmla="*/ 595947 h 697547"/>
              <a:gd name="connsiteX7-157" fmla="*/ 0 w 1661175"/>
              <a:gd name="connsiteY7-158" fmla="*/ 575627 h 697547"/>
              <a:gd name="connsiteX8-159" fmla="*/ 15240 w 1661175"/>
              <a:gd name="connsiteY8-160" fmla="*/ 494347 h 697547"/>
              <a:gd name="connsiteX9-161" fmla="*/ 25400 w 1661175"/>
              <a:gd name="connsiteY9-162" fmla="*/ 453707 h 697547"/>
              <a:gd name="connsiteX10-163" fmla="*/ 30480 w 1661175"/>
              <a:gd name="connsiteY10-164" fmla="*/ 438467 h 697547"/>
              <a:gd name="connsiteX11-165" fmla="*/ 45720 w 1661175"/>
              <a:gd name="connsiteY11-166" fmla="*/ 418147 h 697547"/>
              <a:gd name="connsiteX12-167" fmla="*/ 76200 w 1661175"/>
              <a:gd name="connsiteY12-168" fmla="*/ 377507 h 697547"/>
              <a:gd name="connsiteX13-169" fmla="*/ 121920 w 1661175"/>
              <a:gd name="connsiteY13-170" fmla="*/ 341947 h 697547"/>
              <a:gd name="connsiteX14-171" fmla="*/ 137160 w 1661175"/>
              <a:gd name="connsiteY14-172" fmla="*/ 336867 h 697547"/>
              <a:gd name="connsiteX15-173" fmla="*/ 187960 w 1661175"/>
              <a:gd name="connsiteY15-174" fmla="*/ 311467 h 697547"/>
              <a:gd name="connsiteX16-175" fmla="*/ 238760 w 1661175"/>
              <a:gd name="connsiteY16-176" fmla="*/ 306387 h 697547"/>
              <a:gd name="connsiteX17-177" fmla="*/ 320040 w 1661175"/>
              <a:gd name="connsiteY17-178" fmla="*/ 316547 h 697547"/>
              <a:gd name="connsiteX18-179" fmla="*/ 345440 w 1661175"/>
              <a:gd name="connsiteY18-180" fmla="*/ 321627 h 697547"/>
              <a:gd name="connsiteX19-181" fmla="*/ 350520 w 1661175"/>
              <a:gd name="connsiteY19-182" fmla="*/ 301307 h 697547"/>
              <a:gd name="connsiteX20-183" fmla="*/ 365760 w 1661175"/>
              <a:gd name="connsiteY20-184" fmla="*/ 280987 h 697547"/>
              <a:gd name="connsiteX21-185" fmla="*/ 381000 w 1661175"/>
              <a:gd name="connsiteY21-186" fmla="*/ 255587 h 697547"/>
              <a:gd name="connsiteX22-187" fmla="*/ 391160 w 1661175"/>
              <a:gd name="connsiteY22-188" fmla="*/ 230187 h 697547"/>
              <a:gd name="connsiteX23-189" fmla="*/ 441960 w 1661175"/>
              <a:gd name="connsiteY23-190" fmla="*/ 153987 h 697547"/>
              <a:gd name="connsiteX24-191" fmla="*/ 457200 w 1661175"/>
              <a:gd name="connsiteY24-192" fmla="*/ 138747 h 697547"/>
              <a:gd name="connsiteX25-193" fmla="*/ 467360 w 1661175"/>
              <a:gd name="connsiteY25-194" fmla="*/ 123507 h 697547"/>
              <a:gd name="connsiteX26-195" fmla="*/ 482600 w 1661175"/>
              <a:gd name="connsiteY26-196" fmla="*/ 108267 h 697547"/>
              <a:gd name="connsiteX27-197" fmla="*/ 502920 w 1661175"/>
              <a:gd name="connsiteY27-198" fmla="*/ 82867 h 697547"/>
              <a:gd name="connsiteX28-199" fmla="*/ 548640 w 1661175"/>
              <a:gd name="connsiteY28-200" fmla="*/ 57467 h 697547"/>
              <a:gd name="connsiteX29-201" fmla="*/ 563880 w 1661175"/>
              <a:gd name="connsiteY29-202" fmla="*/ 42227 h 697547"/>
              <a:gd name="connsiteX30-203" fmla="*/ 624840 w 1661175"/>
              <a:gd name="connsiteY30-204" fmla="*/ 1587 h 697547"/>
              <a:gd name="connsiteX31-205" fmla="*/ 690880 w 1661175"/>
              <a:gd name="connsiteY31-206" fmla="*/ 6667 h 697547"/>
              <a:gd name="connsiteX32-207" fmla="*/ 873760 w 1661175"/>
              <a:gd name="connsiteY32-208" fmla="*/ 37147 h 697547"/>
              <a:gd name="connsiteX33-209" fmla="*/ 914400 w 1661175"/>
              <a:gd name="connsiteY33-210" fmla="*/ 57467 h 697547"/>
              <a:gd name="connsiteX34-211" fmla="*/ 929640 w 1661175"/>
              <a:gd name="connsiteY34-212" fmla="*/ 62547 h 697547"/>
              <a:gd name="connsiteX35-213" fmla="*/ 955040 w 1661175"/>
              <a:gd name="connsiteY35-214" fmla="*/ 87947 h 697547"/>
              <a:gd name="connsiteX36-215" fmla="*/ 975360 w 1661175"/>
              <a:gd name="connsiteY36-216" fmla="*/ 103187 h 697547"/>
              <a:gd name="connsiteX37-217" fmla="*/ 985520 w 1661175"/>
              <a:gd name="connsiteY37-218" fmla="*/ 123507 h 697547"/>
              <a:gd name="connsiteX38-219" fmla="*/ 995680 w 1661175"/>
              <a:gd name="connsiteY38-220" fmla="*/ 169227 h 697547"/>
              <a:gd name="connsiteX39-221" fmla="*/ 990600 w 1661175"/>
              <a:gd name="connsiteY39-222" fmla="*/ 240347 h 697547"/>
              <a:gd name="connsiteX40-223" fmla="*/ 995680 w 1661175"/>
              <a:gd name="connsiteY40-224" fmla="*/ 270827 h 697547"/>
              <a:gd name="connsiteX41-225" fmla="*/ 1005840 w 1661175"/>
              <a:gd name="connsiteY41-226" fmla="*/ 230187 h 697547"/>
              <a:gd name="connsiteX42-227" fmla="*/ 1026160 w 1661175"/>
              <a:gd name="connsiteY42-228" fmla="*/ 209867 h 697547"/>
              <a:gd name="connsiteX43-229" fmla="*/ 1056640 w 1661175"/>
              <a:gd name="connsiteY43-230" fmla="*/ 199707 h 697547"/>
              <a:gd name="connsiteX44-231" fmla="*/ 1148080 w 1661175"/>
              <a:gd name="connsiteY44-232" fmla="*/ 184467 h 697547"/>
              <a:gd name="connsiteX45-233" fmla="*/ 1290320 w 1661175"/>
              <a:gd name="connsiteY45-234" fmla="*/ 194627 h 697547"/>
              <a:gd name="connsiteX46-235" fmla="*/ 1310640 w 1661175"/>
              <a:gd name="connsiteY46-236" fmla="*/ 204787 h 697547"/>
              <a:gd name="connsiteX47-237" fmla="*/ 1325880 w 1661175"/>
              <a:gd name="connsiteY47-238" fmla="*/ 214947 h 697547"/>
              <a:gd name="connsiteX48-239" fmla="*/ 1341120 w 1661175"/>
              <a:gd name="connsiteY48-240" fmla="*/ 235267 h 697547"/>
              <a:gd name="connsiteX49-241" fmla="*/ 1351280 w 1661175"/>
              <a:gd name="connsiteY49-242" fmla="*/ 265747 h 697547"/>
              <a:gd name="connsiteX50-243" fmla="*/ 1361440 w 1661175"/>
              <a:gd name="connsiteY50-244" fmla="*/ 280987 h 697547"/>
              <a:gd name="connsiteX51-245" fmla="*/ 1371600 w 1661175"/>
              <a:gd name="connsiteY51-246" fmla="*/ 301307 h 697547"/>
              <a:gd name="connsiteX52-247" fmla="*/ 1366520 w 1661175"/>
              <a:gd name="connsiteY52-248" fmla="*/ 382587 h 697547"/>
              <a:gd name="connsiteX53-249" fmla="*/ 1361440 w 1661175"/>
              <a:gd name="connsiteY53-250" fmla="*/ 367347 h 697547"/>
              <a:gd name="connsiteX54-251" fmla="*/ 1376680 w 1661175"/>
              <a:gd name="connsiteY54-252" fmla="*/ 341947 h 697547"/>
              <a:gd name="connsiteX55-253" fmla="*/ 1391920 w 1661175"/>
              <a:gd name="connsiteY55-254" fmla="*/ 336867 h 697547"/>
              <a:gd name="connsiteX56-255" fmla="*/ 1442720 w 1661175"/>
              <a:gd name="connsiteY56-256" fmla="*/ 311467 h 697547"/>
              <a:gd name="connsiteX57-257" fmla="*/ 1630680 w 1661175"/>
              <a:gd name="connsiteY57-258" fmla="*/ 306387 h 697547"/>
              <a:gd name="connsiteX58-259" fmla="*/ 1651000 w 1661175"/>
              <a:gd name="connsiteY58-260" fmla="*/ 326707 h 697547"/>
              <a:gd name="connsiteX59-261" fmla="*/ 1651000 w 1661175"/>
              <a:gd name="connsiteY59-262" fmla="*/ 453707 h 697547"/>
              <a:gd name="connsiteX60-263" fmla="*/ 1640840 w 1661175"/>
              <a:gd name="connsiteY60-264" fmla="*/ 484187 h 697547"/>
              <a:gd name="connsiteX61-265" fmla="*/ 1630680 w 1661175"/>
              <a:gd name="connsiteY61-266" fmla="*/ 504507 h 697547"/>
              <a:gd name="connsiteX62-267" fmla="*/ 1625600 w 1661175"/>
              <a:gd name="connsiteY62-268" fmla="*/ 524827 h 697547"/>
              <a:gd name="connsiteX63-269" fmla="*/ 1605280 w 1661175"/>
              <a:gd name="connsiteY63-270" fmla="*/ 550227 h 697547"/>
              <a:gd name="connsiteX64-271" fmla="*/ 1600200 w 1661175"/>
              <a:gd name="connsiteY64-272" fmla="*/ 565467 h 697547"/>
              <a:gd name="connsiteX65-273" fmla="*/ 1574800 w 1661175"/>
              <a:gd name="connsiteY65-274" fmla="*/ 601027 h 697547"/>
              <a:gd name="connsiteX66-275" fmla="*/ 1559560 w 1661175"/>
              <a:gd name="connsiteY66-276" fmla="*/ 641667 h 697547"/>
              <a:gd name="connsiteX67-277" fmla="*/ 1549400 w 1661175"/>
              <a:gd name="connsiteY67-278" fmla="*/ 656907 h 697547"/>
              <a:gd name="connsiteX68-279" fmla="*/ 1518920 w 1661175"/>
              <a:gd name="connsiteY68-280" fmla="*/ 672147 h 697547"/>
              <a:gd name="connsiteX69-281" fmla="*/ 1508760 w 1661175"/>
              <a:gd name="connsiteY69-282" fmla="*/ 677227 h 697547"/>
              <a:gd name="connsiteX70-283" fmla="*/ 96520 w 1661175"/>
              <a:gd name="connsiteY70-284" fmla="*/ 697547 h 6975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04033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a:fillRect/>
          </a:stretch>
        </p:blipFill>
        <p:spPr>
          <a:xfrm>
            <a:off x="502920" y="129248"/>
            <a:ext cx="11186160" cy="6599504"/>
          </a:xfrm>
          <a:prstGeom prst="rect">
            <a:avLst/>
          </a:prstGeom>
        </p:spPr>
      </p:pic>
      <p:pic>
        <p:nvPicPr>
          <p:cNvPr id="9" name="图片 22"/>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a:fillRect/>
          </a:stretch>
        </p:blipFill>
        <p:spPr>
          <a:xfrm flipH="1">
            <a:off x="0" y="4145280"/>
            <a:ext cx="12192000" cy="2712720"/>
          </a:xfrm>
          <a:prstGeom prst="rect">
            <a:avLst/>
          </a:prstGeom>
        </p:spPr>
      </p:pic>
      <p:pic>
        <p:nvPicPr>
          <p:cNvPr id="10" name="图片 3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22691" b="16406"/>
          <a:stretch>
            <a:fillRect/>
          </a:stretch>
        </p:blipFill>
        <p:spPr>
          <a:xfrm>
            <a:off x="-127635" y="4235782"/>
            <a:ext cx="4161072" cy="2534204"/>
          </a:xfrm>
          <a:prstGeom prst="rect">
            <a:avLst/>
          </a:prstGeom>
        </p:spPr>
      </p:pic>
      <p:pic>
        <p:nvPicPr>
          <p:cNvPr id="12" name="图片 36"/>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a:fillRect/>
          </a:stretch>
        </p:blipFill>
        <p:spPr>
          <a:xfrm>
            <a:off x="1020757" y="1044211"/>
            <a:ext cx="2713972" cy="1162348"/>
          </a:xfrm>
          <a:prstGeom prst="rect">
            <a:avLst/>
          </a:prstGeom>
        </p:spPr>
      </p:pic>
      <p:sp>
        <p:nvSpPr>
          <p:cNvPr id="2" name="Title 1"/>
          <p:cNvSpPr txBox="1"/>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13576775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838200" y="6356350"/>
            <a:ext cx="2743200" cy="365125"/>
          </a:xfrm>
        </p:spPr>
        <p:txBody>
          <a:bodyPr/>
          <a:lstStyle/>
          <a:p>
            <a:fld id="{7B4906FB-E837-4DE5-ADB7-093657C419D7}" type="datetimeFigureOut">
              <a:rPr lang="vi-VN" smtClean="0"/>
              <a:t>08/02/2025</a:t>
            </a:fld>
            <a:endParaRPr lang="vi-VN"/>
          </a:p>
        </p:txBody>
      </p:sp>
      <p:sp>
        <p:nvSpPr>
          <p:cNvPr id="8" name="Chỗ dành sẵn cho Chân trang 7"/>
          <p:cNvSpPr>
            <a:spLocks noGrp="1"/>
          </p:cNvSpPr>
          <p:nvPr>
            <p:ph type="ftr" sz="quarter" idx="11"/>
          </p:nvPr>
        </p:nvSpPr>
        <p:spPr>
          <a:xfrm>
            <a:off x="4038600" y="6356350"/>
            <a:ext cx="4114800" cy="365125"/>
          </a:xfrm>
        </p:spPr>
        <p:txBody>
          <a:bodyPr/>
          <a:lstStyle/>
          <a:p>
            <a:endParaRPr lang="vi-VN"/>
          </a:p>
        </p:txBody>
      </p:sp>
      <p:sp>
        <p:nvSpPr>
          <p:cNvPr id="9" name="Chỗ dành sẵn cho Số hiệu Bản chiếu 8"/>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7007164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tháng 2"/>
          <p:cNvSpPr>
            <a:spLocks noGrp="1"/>
          </p:cNvSpPr>
          <p:nvPr>
            <p:ph type="dt" sz="half" idx="10"/>
          </p:nvPr>
        </p:nvSpPr>
        <p:spPr>
          <a:xfrm>
            <a:off x="838200" y="6356350"/>
            <a:ext cx="2743200" cy="365125"/>
          </a:xfrm>
        </p:spPr>
        <p:txBody>
          <a:bodyPr/>
          <a:lstStyle/>
          <a:p>
            <a:fld id="{7B4906FB-E837-4DE5-ADB7-093657C419D7}" type="datetimeFigureOut">
              <a:rPr lang="vi-VN" smtClean="0"/>
              <a:t>08/02/2025</a:t>
            </a:fld>
            <a:endParaRPr lang="vi-VN"/>
          </a:p>
        </p:txBody>
      </p:sp>
      <p:sp>
        <p:nvSpPr>
          <p:cNvPr id="4" name="Chỗ dành sẵn cho Chân trang 3"/>
          <p:cNvSpPr>
            <a:spLocks noGrp="1"/>
          </p:cNvSpPr>
          <p:nvPr>
            <p:ph type="ftr" sz="quarter" idx="11"/>
          </p:nvPr>
        </p:nvSpPr>
        <p:spPr>
          <a:xfrm>
            <a:off x="4038600" y="6356350"/>
            <a:ext cx="4114800" cy="365125"/>
          </a:xfrm>
        </p:spPr>
        <p:txBody>
          <a:bodyPr/>
          <a:lstStyle/>
          <a:p>
            <a:endParaRPr lang="vi-VN"/>
          </a:p>
        </p:txBody>
      </p:sp>
      <p:sp>
        <p:nvSpPr>
          <p:cNvPr id="5" name="Chỗ dành sẵn cho Số hiệu Bản chiếu 4"/>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118428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spTree>
    <p:extLst>
      <p:ext uri="{BB962C8B-B14F-4D97-AF65-F5344CB8AC3E}">
        <p14:creationId xmlns:p14="http://schemas.microsoft.com/office/powerpoint/2010/main" val="123201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p:spPr>
        <p:txBody>
          <a:bodyPr/>
          <a:lstStyle/>
          <a:p>
            <a:fld id="{7B4906FB-E837-4DE5-ADB7-093657C419D7}" type="datetimeFigureOut">
              <a:rPr lang="vi-VN" smtClean="0"/>
              <a:t>08/02/2025</a:t>
            </a:fld>
            <a:endParaRPr lang="vi-VN"/>
          </a:p>
        </p:txBody>
      </p:sp>
      <p:sp>
        <p:nvSpPr>
          <p:cNvPr id="3" name="Chỗ dành sẵn cho Chân trang 2"/>
          <p:cNvSpPr>
            <a:spLocks noGrp="1"/>
          </p:cNvSpPr>
          <p:nvPr>
            <p:ph type="ftr" sz="quarter" idx="11"/>
          </p:nvPr>
        </p:nvSpPr>
        <p:spPr>
          <a:xfrm>
            <a:off x="4038600" y="6356350"/>
            <a:ext cx="4114800" cy="365125"/>
          </a:xfrm>
        </p:spPr>
        <p:txBody>
          <a:bodyPr/>
          <a:lstStyle/>
          <a:p>
            <a:endParaRPr lang="vi-VN"/>
          </a:p>
        </p:txBody>
      </p:sp>
      <p:sp>
        <p:nvSpPr>
          <p:cNvPr id="4" name="Chỗ dành sẵn cho Số hiệu Bản chiếu 3"/>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
        <p:nvSpPr>
          <p:cNvPr id="5" name="矩形 5"/>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60807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p:spPr>
        <p:txBody>
          <a:bodyPr/>
          <a:lstStyle/>
          <a:p>
            <a:fld id="{7B4906FB-E837-4DE5-ADB7-093657C419D7}" type="datetimeFigureOut">
              <a:rPr lang="vi-VN" smtClean="0"/>
              <a:t>08/02/2025</a:t>
            </a:fld>
            <a:endParaRPr lang="vi-VN"/>
          </a:p>
        </p:txBody>
      </p:sp>
      <p:sp>
        <p:nvSpPr>
          <p:cNvPr id="6" name="Chỗ dành sẵn cho Chân trang 5"/>
          <p:cNvSpPr>
            <a:spLocks noGrp="1"/>
          </p:cNvSpPr>
          <p:nvPr>
            <p:ph type="ftr" sz="quarter" idx="11"/>
          </p:nvPr>
        </p:nvSpPr>
        <p:spPr>
          <a:xfrm>
            <a:off x="4038600" y="6356350"/>
            <a:ext cx="4114800" cy="365125"/>
          </a:xfr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7674193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p:spPr>
        <p:txBody>
          <a:bodyPr/>
          <a:lstStyle/>
          <a:p>
            <a:fld id="{7B4906FB-E837-4DE5-ADB7-093657C419D7}" type="datetimeFigureOut">
              <a:rPr lang="vi-VN" smtClean="0"/>
              <a:t>08/02/2025</a:t>
            </a:fld>
            <a:endParaRPr lang="vi-VN"/>
          </a:p>
        </p:txBody>
      </p:sp>
      <p:sp>
        <p:nvSpPr>
          <p:cNvPr id="6" name="Chỗ dành sẵn cho Chân trang 5"/>
          <p:cNvSpPr>
            <a:spLocks noGrp="1"/>
          </p:cNvSpPr>
          <p:nvPr>
            <p:ph type="ftr" sz="quarter" idx="11"/>
          </p:nvPr>
        </p:nvSpPr>
        <p:spPr>
          <a:xfrm>
            <a:off x="4038600" y="6356350"/>
            <a:ext cx="4114800" cy="365125"/>
          </a:xfr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5193556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p:spPr>
        <p:txBody>
          <a:bodyPr/>
          <a:lstStyle/>
          <a:p>
            <a:fld id="{7B4906FB-E837-4DE5-ADB7-093657C419D7}" type="datetimeFigureOut">
              <a:rPr lang="vi-VN" smtClean="0"/>
              <a:t>08/02/2025</a:t>
            </a:fld>
            <a:endParaRPr lang="vi-VN"/>
          </a:p>
        </p:txBody>
      </p:sp>
      <p:sp>
        <p:nvSpPr>
          <p:cNvPr id="5" name="Chỗ dành sẵn cho Chân trang 4"/>
          <p:cNvSpPr>
            <a:spLocks noGrp="1"/>
          </p:cNvSpPr>
          <p:nvPr>
            <p:ph type="ftr" sz="quarter" idx="11"/>
          </p:nvPr>
        </p:nvSpPr>
        <p:spPr>
          <a:xfrm>
            <a:off x="4038600" y="6356350"/>
            <a:ext cx="4114800" cy="365125"/>
          </a:xfr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820949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p:spPr>
        <p:txBody>
          <a:bodyPr/>
          <a:lstStyle/>
          <a:p>
            <a:fld id="{7B4906FB-E837-4DE5-ADB7-093657C419D7}" type="datetimeFigureOut">
              <a:rPr lang="vi-VN" smtClean="0"/>
              <a:t>08/02/2025</a:t>
            </a:fld>
            <a:endParaRPr lang="vi-VN"/>
          </a:p>
        </p:txBody>
      </p:sp>
      <p:sp>
        <p:nvSpPr>
          <p:cNvPr id="5" name="Chỗ dành sẵn cho Chân trang 4"/>
          <p:cNvSpPr>
            <a:spLocks noGrp="1"/>
          </p:cNvSpPr>
          <p:nvPr>
            <p:ph type="ftr" sz="quarter" idx="11"/>
          </p:nvPr>
        </p:nvSpPr>
        <p:spPr>
          <a:xfrm>
            <a:off x="4038600" y="6356350"/>
            <a:ext cx="4114800" cy="365125"/>
          </a:xfr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8778991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cSld name="1_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838200" y="6356350"/>
            <a:ext cx="2743200" cy="365125"/>
          </a:xfrm>
        </p:spPr>
        <p:txBody>
          <a:bodyPr/>
          <a:lstStyle/>
          <a:p>
            <a:fld id="{077D4EE8-EF0E-460B-9282-45B29635F812}" type="datetimeFigureOut">
              <a:rPr lang="vi-VN" smtClean="0"/>
              <a:t>08/02/2025</a:t>
            </a:fld>
            <a:endParaRPr lang="vi-VN"/>
          </a:p>
        </p:txBody>
      </p:sp>
      <p:sp>
        <p:nvSpPr>
          <p:cNvPr id="6" name="Chỗ dành sẵn cho Chân trang 5"/>
          <p:cNvSpPr>
            <a:spLocks noGrp="1"/>
          </p:cNvSpPr>
          <p:nvPr>
            <p:ph type="ftr" sz="quarter" idx="11"/>
          </p:nvPr>
        </p:nvSpPr>
        <p:spPr>
          <a:xfrm>
            <a:off x="4038600" y="6356350"/>
            <a:ext cx="4114800" cy="365125"/>
          </a:xfr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p:spPr>
        <p:txBody>
          <a:bodyPr/>
          <a:lstStyle/>
          <a:p>
            <a:fld id="{A7B19900-7E3B-49E6-8276-92D7F4613CF6}" type="slidenum">
              <a:rPr lang="vi-VN" smtClean="0"/>
              <a:t>‹#›</a:t>
            </a:fld>
            <a:endParaRPr lang="vi-VN"/>
          </a:p>
        </p:txBody>
      </p:sp>
      <p:pic>
        <p:nvPicPr>
          <p:cNvPr id="8"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61986" y="176212"/>
            <a:ext cx="11868028" cy="6505575"/>
          </a:xfrm>
          <a:prstGeom prst="rect">
            <a:avLst/>
          </a:prstGeom>
        </p:spPr>
      </p:pic>
    </p:spTree>
    <p:extLst>
      <p:ext uri="{BB962C8B-B14F-4D97-AF65-F5344CB8AC3E}">
        <p14:creationId xmlns:p14="http://schemas.microsoft.com/office/powerpoint/2010/main" val="2685567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5.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6.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5" Type="http://schemas.openxmlformats.org/officeDocument/2006/relationships/image" Target="../media/image6.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9.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2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6942890"/>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9261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2/8/2025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404340980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landscape with flowers and trees&#10;&#10;Description automatically generated">
            <a:extLst>
              <a:ext uri="{FF2B5EF4-FFF2-40B4-BE49-F238E27FC236}">
                <a16:creationId xmlns:a16="http://schemas.microsoft.com/office/drawing/2014/main" id="{40065E0E-D3AE-8AD8-2A0A-3441EBA41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695529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872D7AB7-CAE9-47CF-ABAC-4B59E57D3D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2/8/2025</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9778611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landscape with flowers and trees&#10;&#10;Description automatically generated">
            <a:extLst>
              <a:ext uri="{FF2B5EF4-FFF2-40B4-BE49-F238E27FC236}">
                <a16:creationId xmlns:a16="http://schemas.microsoft.com/office/drawing/2014/main" id="{40065E0E-D3AE-8AD8-2A0A-3441EBA41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756561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B19F8D0C-1B80-7BCC-43E7-3927DF2FCEA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49820" y="0"/>
            <a:ext cx="1708290" cy="1708290"/>
          </a:xfrm>
          <a:prstGeom prst="rect">
            <a:avLst/>
          </a:prstGeom>
        </p:spPr>
      </p:pic>
    </p:spTree>
    <p:extLst>
      <p:ext uri="{BB962C8B-B14F-4D97-AF65-F5344CB8AC3E}">
        <p14:creationId xmlns:p14="http://schemas.microsoft.com/office/powerpoint/2010/main" val="250464556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8FFCBDBE-170D-EFD6-C414-12D403D522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9820" y="0"/>
            <a:ext cx="1708290" cy="1708290"/>
          </a:xfrm>
          <a:prstGeom prst="rect">
            <a:avLst/>
          </a:prstGeom>
        </p:spPr>
      </p:pic>
    </p:spTree>
    <p:extLst>
      <p:ext uri="{BB962C8B-B14F-4D97-AF65-F5344CB8AC3E}">
        <p14:creationId xmlns:p14="http://schemas.microsoft.com/office/powerpoint/2010/main" val="18206716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pic>
        <p:nvPicPr>
          <p:cNvPr id="7" name="图片 4"/>
          <p:cNvPicPr>
            <a:picLocks noChangeAspect="1"/>
          </p:cNvPicPr>
          <p:nvPr userDrawn="1"/>
        </p:nvPicPr>
        <p:blipFill rotWithShape="1">
          <a:blip r:embed="rId14">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spTree>
    <p:extLst>
      <p:ext uri="{BB962C8B-B14F-4D97-AF65-F5344CB8AC3E}">
        <p14:creationId xmlns:p14="http://schemas.microsoft.com/office/powerpoint/2010/main" val="135999162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0.xml"/><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7"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0.png"/><Relationship Id="rId7" Type="http://schemas.openxmlformats.org/officeDocument/2006/relationships/image" Target="../media/image95.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97.jpe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90.xml"/><Relationship Id="rId5" Type="http://schemas.openxmlformats.org/officeDocument/2006/relationships/image" Target="../media/image102.svg"/><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90.xml"/><Relationship Id="rId5" Type="http://schemas.openxmlformats.org/officeDocument/2006/relationships/image" Target="../media/image104.sv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90.xml"/><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svg"/><Relationship Id="rId9" Type="http://schemas.openxmlformats.org/officeDocument/2006/relationships/image" Target="../media/image55.png"/></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6.png"/><Relationship Id="rId3" Type="http://schemas.openxmlformats.org/officeDocument/2006/relationships/slide" Target="slide5.xml"/><Relationship Id="rId7" Type="http://schemas.openxmlformats.org/officeDocument/2006/relationships/slide" Target="slide7.xml"/><Relationship Id="rId12"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30.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slide" Target="slide6.xm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slide" Target="slide8.xml"/><Relationship Id="rId1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51.sv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50.png"/><Relationship Id="rId11" Type="http://schemas.openxmlformats.org/officeDocument/2006/relationships/image" Target="../media/image59.png"/><Relationship Id="rId5" Type="http://schemas.openxmlformats.org/officeDocument/2006/relationships/audio" Target="../media/audio3.wav"/><Relationship Id="rId10" Type="http://schemas.openxmlformats.org/officeDocument/2006/relationships/image" Target="../media/image58.png"/><Relationship Id="rId4" Type="http://schemas.openxmlformats.org/officeDocument/2006/relationships/audio" Target="../media/audio2.wav"/><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51.svg"/><Relationship Id="rId12"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50.png"/><Relationship Id="rId11" Type="http://schemas.openxmlformats.org/officeDocument/2006/relationships/image" Target="../media/image59.png"/><Relationship Id="rId5" Type="http://schemas.openxmlformats.org/officeDocument/2006/relationships/audio" Target="../media/audio3.wav"/><Relationship Id="rId10" Type="http://schemas.openxmlformats.org/officeDocument/2006/relationships/image" Target="../media/image58.png"/><Relationship Id="rId4" Type="http://schemas.openxmlformats.org/officeDocument/2006/relationships/audio" Target="../media/audio2.wav"/><Relationship Id="rId9"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51.sv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50.png"/><Relationship Id="rId11" Type="http://schemas.openxmlformats.org/officeDocument/2006/relationships/image" Target="../media/image58.png"/><Relationship Id="rId5" Type="http://schemas.openxmlformats.org/officeDocument/2006/relationships/audio" Target="../media/audio2.wav"/><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60.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audio" Target="../media/audio4.wav"/><Relationship Id="rId1" Type="http://schemas.openxmlformats.org/officeDocument/2006/relationships/slideLayout" Target="../slideLayouts/slideLayout5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42.png"/><Relationship Id="rId15" Type="http://schemas.openxmlformats.org/officeDocument/2006/relationships/image" Target="../media/image48.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6"/>
          </a:xfrm>
          <a:prstGeom prst="rect">
            <a:avLst/>
          </a:prstGeom>
        </p:spPr>
      </p:pic>
      <p:pic>
        <p:nvPicPr>
          <p:cNvPr id="6" name="Picture 5">
            <a:extLst>
              <a:ext uri="{FF2B5EF4-FFF2-40B4-BE49-F238E27FC236}">
                <a16:creationId xmlns:a16="http://schemas.microsoft.com/office/drawing/2014/main" id="{B67D1797-B38F-44E3-883A-E03AE640EFBA}"/>
              </a:ext>
            </a:extLst>
          </p:cNvPr>
          <p:cNvPicPr>
            <a:picLocks noChangeAspect="1"/>
          </p:cNvPicPr>
          <p:nvPr/>
        </p:nvPicPr>
        <p:blipFill>
          <a:blip r:embed="rId4"/>
          <a:stretch>
            <a:fillRect/>
          </a:stretch>
        </p:blipFill>
        <p:spPr>
          <a:xfrm>
            <a:off x="3612909" y="1742260"/>
            <a:ext cx="5957652" cy="1431862"/>
          </a:xfrm>
          <a:prstGeom prst="rect">
            <a:avLst/>
          </a:prstGeom>
        </p:spPr>
      </p:pic>
    </p:spTree>
    <p:extLst>
      <p:ext uri="{BB962C8B-B14F-4D97-AF65-F5344CB8AC3E}">
        <p14:creationId xmlns:p14="http://schemas.microsoft.com/office/powerpoint/2010/main" val="4059577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5391150" y="25336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F4EAF13-C35B-3282-11A6-7558E05D5EC8}"/>
              </a:ext>
            </a:extLst>
          </p:cNvPr>
          <p:cNvPicPr>
            <a:picLocks noChangeAspect="1"/>
          </p:cNvPicPr>
          <p:nvPr/>
        </p:nvPicPr>
        <p:blipFill>
          <a:blip r:embed="rId3"/>
          <a:stretch>
            <a:fillRect/>
          </a:stretch>
        </p:blipFill>
        <p:spPr>
          <a:xfrm>
            <a:off x="2677687" y="1438400"/>
            <a:ext cx="6194073" cy="2127688"/>
          </a:xfrm>
          <a:prstGeom prst="rect">
            <a:avLst/>
          </a:prstGeom>
        </p:spPr>
      </p:pic>
    </p:spTree>
    <p:extLst>
      <p:ext uri="{BB962C8B-B14F-4D97-AF65-F5344CB8AC3E}">
        <p14:creationId xmlns:p14="http://schemas.microsoft.com/office/powerpoint/2010/main" val="1937902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vector graphics&#10;&#10;Description automatically generated">
            <a:extLst>
              <a:ext uri="{FF2B5EF4-FFF2-40B4-BE49-F238E27FC236}">
                <a16:creationId xmlns:a16="http://schemas.microsoft.com/office/drawing/2014/main" id="{50922EEB-09F1-4C9F-97B8-6D5A48AD1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3040655"/>
            <a:ext cx="3938277" cy="3689216"/>
          </a:xfrm>
          <a:prstGeom prst="rect">
            <a:avLst/>
          </a:prstGeom>
        </p:spPr>
      </p:pic>
      <p:sp>
        <p:nvSpPr>
          <p:cNvPr id="2" name="TextBox 1">
            <a:extLst>
              <a:ext uri="{FF2B5EF4-FFF2-40B4-BE49-F238E27FC236}">
                <a16:creationId xmlns:a16="http://schemas.microsoft.com/office/drawing/2014/main" id="{5B695E64-E856-4254-812F-5DFA637B93C8}"/>
              </a:ext>
            </a:extLst>
          </p:cNvPr>
          <p:cNvSpPr txBox="1"/>
          <p:nvPr/>
        </p:nvSpPr>
        <p:spPr>
          <a:xfrm>
            <a:off x="3123535" y="2291508"/>
            <a:ext cx="7888078"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latin typeface="Arial-Rounded" panose="020B0500000000000000" pitchFamily="34" charset="0"/>
                <a:ea typeface="Arial-Rounded" panose="020B0500000000000000" pitchFamily="34" charset="0"/>
                <a:cs typeface="Arial-Rounded" panose="020B0500000000000000" pitchFamily="34" charset="0"/>
              </a:rPr>
              <a:t>Đọc chậm và rõ ràng những từ ngữ khó phát âm như thư viện Lô-gô-xơ.</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 typeface="Arial" panose="020B0604020202020204" pitchFamily="34" charset="0"/>
              <a:buChar char="•"/>
            </a:pPr>
            <a:r>
              <a:rPr lang="vi-VN" sz="3600" dirty="0">
                <a:latin typeface="Arial-Rounded" panose="020B0500000000000000" pitchFamily="34" charset="0"/>
                <a:ea typeface="Arial-Rounded" panose="020B0500000000000000" pitchFamily="34" charset="0"/>
                <a:cs typeface="Arial-Rounded" panose="020B0500000000000000" pitchFamily="34" charset="0"/>
              </a:rPr>
              <a:t>Ngắt giọng, nhấn giọng đúng chỗ.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77202755-022F-4C26-940C-C7C63D9A0DC2}"/>
              </a:ext>
            </a:extLst>
          </p:cNvPr>
          <p:cNvSpPr txBox="1"/>
          <p:nvPr/>
        </p:nvSpPr>
        <p:spPr>
          <a:xfrm>
            <a:off x="5993175" y="330506"/>
            <a:ext cx="2809302" cy="769441"/>
          </a:xfrm>
          <a:prstGeom prst="rect">
            <a:avLst/>
          </a:prstGeom>
          <a:noFill/>
        </p:spPr>
        <p:txBody>
          <a:bodyPr wrap="square" rtlCol="0">
            <a:spAutoFit/>
          </a:bodyPr>
          <a:lstStyle/>
          <a:p>
            <a:r>
              <a:rPr lang="en-US" sz="4400" b="1" dirty="0" err="1">
                <a:solidFill>
                  <a:srgbClr val="FF0000"/>
                </a:solidFill>
                <a:latin typeface="Arial" panose="020B0604020202020204" pitchFamily="34" charset="0"/>
                <a:cs typeface="Arial" panose="020B0604020202020204" pitchFamily="34" charset="0"/>
              </a:rPr>
              <a:t>Lưu</a:t>
            </a:r>
            <a:r>
              <a:rPr lang="en-US" sz="4400" b="1" dirty="0">
                <a:solidFill>
                  <a:srgbClr val="FF0000"/>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16191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ư viện biết đi - Tiếng Việt 2, tập 2 - Kết nối tri thức với cuộc sống">
            <a:hlinkClick r:id="" action="ppaction://media"/>
            <a:extLst>
              <a:ext uri="{FF2B5EF4-FFF2-40B4-BE49-F238E27FC236}">
                <a16:creationId xmlns:a16="http://schemas.microsoft.com/office/drawing/2014/main" id="{877AF4A7-2703-0C0F-EF1E-EB4C01670573}"/>
              </a:ext>
            </a:extLst>
          </p:cNvPr>
          <p:cNvPicPr>
            <a:picLocks noChangeAspect="1"/>
          </p:cNvPicPr>
          <p:nvPr>
            <a:videoFile r:link="rId1"/>
            <p:extLst>
              <p:ext uri="{DAA4B4D4-6D71-4841-9C94-3DE7FCFB9230}">
                <p14:media xmlns:p14="http://schemas.microsoft.com/office/powerpoint/2010/main" r:embed="rId2">
                  <p14:trim st="775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771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795547" y="1675382"/>
            <a:ext cx="10625620" cy="4785926"/>
          </a:xfrm>
          <a:prstGeom prst="rect">
            <a:avLst/>
          </a:prstGeom>
          <a:noFill/>
        </p:spPr>
        <p:txBody>
          <a:bodyPr wrap="square" rtlCol="0">
            <a:spAutoFit/>
          </a:bodyPr>
          <a:lstStyle/>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 viện Lô-gô-xơ của Đức là “thư viện nổi” lớn nhất thế giới. Nó nằm trên một con tàu biển khổng lồ, có thể chở được 500 hành khách và đã từng đi qua 45 nước trên thế giới.</a:t>
            </a:r>
          </a:p>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marL="0" marR="0" lvl="0" indent="179705" algn="r" defTabSz="914400" rtl="0" eaLnBrk="1" fontAlgn="auto" latinLnBrk="0" hangingPunct="1">
              <a:lnSpc>
                <a:spcPct val="100000"/>
              </a:lnSpc>
              <a:spcBef>
                <a:spcPts val="600"/>
              </a:spcBef>
              <a:spcAft>
                <a:spcPts val="60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Nam)</a:t>
            </a:r>
          </a:p>
        </p:txBody>
      </p:sp>
      <p:pic>
        <p:nvPicPr>
          <p:cNvPr id="9" name="Hình ảnh 8"/>
          <p:cNvPicPr>
            <a:picLocks noChangeAspect="1"/>
          </p:cNvPicPr>
          <p:nvPr/>
        </p:nvPicPr>
        <p:blipFill>
          <a:blip r:embed="rId2"/>
          <a:stretch>
            <a:fillRect/>
          </a:stretch>
        </p:blipFill>
        <p:spPr>
          <a:xfrm>
            <a:off x="2806923" y="265116"/>
            <a:ext cx="6578154" cy="139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0"/>
          <p:cNvGrpSpPr/>
          <p:nvPr/>
        </p:nvGrpSpPr>
        <p:grpSpPr>
          <a:xfrm>
            <a:off x="2468897" y="2487576"/>
            <a:ext cx="7254206" cy="1023641"/>
            <a:chOff x="1097349" y="2039933"/>
            <a:chExt cx="7254206" cy="1023641"/>
          </a:xfrm>
        </p:grpSpPr>
        <p:sp>
          <p:nvSpPr>
            <p:cNvPr id="20" name="矩形: 圆角 2"/>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3" name="椭圆 22"/>
            <p:cNvSpPr/>
            <p:nvPr/>
          </p:nvSpPr>
          <p:spPr>
            <a:xfrm>
              <a:off x="1234440" y="2148356"/>
              <a:ext cx="792480"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01</a:t>
              </a:r>
              <a:endParaRPr kumimoji="0" lang="zh-CN" altLang="en-US"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0" name="文本框 26"/>
            <p:cNvSpPr txBox="1"/>
            <p:nvPr/>
          </p:nvSpPr>
          <p:spPr>
            <a:xfrm>
              <a:off x="2106138" y="2172215"/>
              <a:ext cx="6245417" cy="6587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zh-CN" altLang="en-US" sz="2000" b="1"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grpSp>
        <p:nvGrpSpPr>
          <p:cNvPr id="33" name="组合 30"/>
          <p:cNvGrpSpPr/>
          <p:nvPr/>
        </p:nvGrpSpPr>
        <p:grpSpPr>
          <a:xfrm>
            <a:off x="2481254" y="3931192"/>
            <a:ext cx="7254206" cy="1023641"/>
            <a:chOff x="1097349" y="2039933"/>
            <a:chExt cx="7254206" cy="1023641"/>
          </a:xfrm>
        </p:grpSpPr>
        <p:sp>
          <p:nvSpPr>
            <p:cNvPr id="34" name="矩形: 圆角 2"/>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5" name="椭圆 22"/>
            <p:cNvSpPr/>
            <p:nvPr/>
          </p:nvSpPr>
          <p:spPr>
            <a:xfrm>
              <a:off x="1234440" y="2172215"/>
              <a:ext cx="871698"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02</a:t>
              </a:r>
              <a:endParaRPr kumimoji="0" lang="zh-CN" altLang="en-US"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6" name="文本框 26"/>
            <p:cNvSpPr txBox="1"/>
            <p:nvPr/>
          </p:nvSpPr>
          <p:spPr>
            <a:xfrm>
              <a:off x="2106138" y="2172215"/>
              <a:ext cx="6245417" cy="6587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a:t>
              </a:r>
              <a:r>
                <a:rPr lang="en-US" sz="2800" b="1" i="1" dirty="0">
                  <a:solidFill>
                    <a:prstClr val="black"/>
                  </a:solidFill>
                  <a:latin typeface="Cambria" panose="02040503050406030204" pitchFamily="18" charset="0"/>
                  <a:ea typeface="Cambria" panose="02040503050406030204" pitchFamily="18" charset="0"/>
                </a:rPr>
                <a:t>n </a:t>
              </a:r>
              <a:r>
                <a:rPr lang="en-US" sz="2800" b="1" i="1" dirty="0" err="1">
                  <a:solidFill>
                    <a:prstClr val="black"/>
                  </a:solidFill>
                  <a:latin typeface="Cambria" panose="02040503050406030204" pitchFamily="18" charset="0"/>
                  <a:ea typeface="Cambria" panose="02040503050406030204" pitchFamily="18" charset="0"/>
                </a:rPr>
                <a:t>thế</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giới</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pic>
        <p:nvPicPr>
          <p:cNvPr id="2"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954" y="-545934"/>
            <a:ext cx="4306182" cy="2870788"/>
          </a:xfrm>
          <a:prstGeom prst="rect">
            <a:avLst/>
          </a:prstGeom>
        </p:spPr>
      </p:pic>
      <p:pic>
        <p:nvPicPr>
          <p:cNvPr id="10" name="Hình ảnh 9"/>
          <p:cNvPicPr>
            <a:picLocks noChangeAspect="1"/>
          </p:cNvPicPr>
          <p:nvPr/>
        </p:nvPicPr>
        <p:blipFill>
          <a:blip r:embed="rId3"/>
          <a:stretch>
            <a:fillRect/>
          </a:stretch>
        </p:blipFill>
        <p:spPr>
          <a:xfrm>
            <a:off x="3767126" y="821091"/>
            <a:ext cx="4657748" cy="1115665"/>
          </a:xfrm>
          <a:prstGeom prst="rect">
            <a:avLst/>
          </a:prstGeom>
        </p:spPr>
      </p:pic>
      <p:grpSp>
        <p:nvGrpSpPr>
          <p:cNvPr id="3" name="组合 30">
            <a:extLst>
              <a:ext uri="{FF2B5EF4-FFF2-40B4-BE49-F238E27FC236}">
                <a16:creationId xmlns:a16="http://schemas.microsoft.com/office/drawing/2014/main" id="{55AFAB80-6EA0-1BD1-631A-6112E88151A8}"/>
              </a:ext>
            </a:extLst>
          </p:cNvPr>
          <p:cNvGrpSpPr/>
          <p:nvPr/>
        </p:nvGrpSpPr>
        <p:grpSpPr>
          <a:xfrm>
            <a:off x="2617179" y="5376933"/>
            <a:ext cx="7254206" cy="1023641"/>
            <a:chOff x="1097349" y="2039933"/>
            <a:chExt cx="7254206" cy="1023641"/>
          </a:xfrm>
        </p:grpSpPr>
        <p:sp>
          <p:nvSpPr>
            <p:cNvPr id="4" name="矩形: 圆角 2">
              <a:extLst>
                <a:ext uri="{FF2B5EF4-FFF2-40B4-BE49-F238E27FC236}">
                  <a16:creationId xmlns:a16="http://schemas.microsoft.com/office/drawing/2014/main" id="{94188C12-2AB6-F34A-FCF0-003CC34587A0}"/>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22">
              <a:extLst>
                <a:ext uri="{FF2B5EF4-FFF2-40B4-BE49-F238E27FC236}">
                  <a16:creationId xmlns:a16="http://schemas.microsoft.com/office/drawing/2014/main" id="{8BBD83FC-7EBE-54EE-63E1-799707FE115D}"/>
                </a:ext>
              </a:extLst>
            </p:cNvPr>
            <p:cNvSpPr/>
            <p:nvPr/>
          </p:nvSpPr>
          <p:spPr>
            <a:xfrm>
              <a:off x="1234440" y="2172215"/>
              <a:ext cx="871698"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03</a:t>
              </a:r>
              <a:endParaRPr kumimoji="0" lang="zh-CN" altLang="en-US"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文本框 26">
              <a:extLst>
                <a:ext uri="{FF2B5EF4-FFF2-40B4-BE49-F238E27FC236}">
                  <a16:creationId xmlns:a16="http://schemas.microsoft.com/office/drawing/2014/main" id="{7D1F20FC-26BF-FFFB-B20A-409F3528017A}"/>
                </a:ext>
              </a:extLst>
            </p:cNvPr>
            <p:cNvSpPr txBox="1"/>
            <p:nvPr/>
          </p:nvSpPr>
          <p:spPr>
            <a:xfrm>
              <a:off x="2106138" y="2172215"/>
              <a:ext cx="6245417" cy="6587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zh-CN" altLang="en-US" sz="2000" b="1"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p:cNvGrpSpPr/>
          <p:nvPr/>
        </p:nvGrpSpPr>
        <p:grpSpPr>
          <a:xfrm>
            <a:off x="868972" y="2247900"/>
            <a:ext cx="1996440" cy="1181100"/>
            <a:chOff x="922020" y="1790700"/>
            <a:chExt cx="1996440" cy="1181100"/>
          </a:xfrm>
        </p:grpSpPr>
        <p:sp>
          <p:nvSpPr>
            <p:cNvPr id="2" name="Đám mây 1"/>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Hộp Văn bản 9"/>
            <p:cNvSpPr txBox="1"/>
            <p:nvPr/>
          </p:nvSpPr>
          <p:spPr>
            <a:xfrm>
              <a:off x="1124068" y="2054344"/>
              <a:ext cx="17943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Lô-gô-xơ</a:t>
              </a:r>
            </a:p>
          </p:txBody>
        </p:sp>
      </p:grpSp>
      <p:grpSp>
        <p:nvGrpSpPr>
          <p:cNvPr id="16" name="Nhóm 15"/>
          <p:cNvGrpSpPr/>
          <p:nvPr/>
        </p:nvGrpSpPr>
        <p:grpSpPr>
          <a:xfrm>
            <a:off x="3437757" y="3402736"/>
            <a:ext cx="1996440" cy="1181100"/>
            <a:chOff x="922020" y="1790700"/>
            <a:chExt cx="1996440" cy="1181100"/>
          </a:xfrm>
        </p:grpSpPr>
        <p:sp>
          <p:nvSpPr>
            <p:cNvPr id="17" name="Đám mây 16"/>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Hộp Văn bản 17"/>
            <p:cNvSpPr txBox="1"/>
            <p:nvPr/>
          </p:nvSpPr>
          <p:spPr>
            <a:xfrm>
              <a:off x="1183758" y="2119640"/>
              <a:ext cx="14729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thủ</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thư</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9" name="Nhóm 18"/>
          <p:cNvGrpSpPr/>
          <p:nvPr/>
        </p:nvGrpSpPr>
        <p:grpSpPr>
          <a:xfrm>
            <a:off x="9208166" y="3073796"/>
            <a:ext cx="1996440" cy="1181100"/>
            <a:chOff x="922020" y="1790700"/>
            <a:chExt cx="1996440" cy="1181100"/>
          </a:xfrm>
        </p:grpSpPr>
        <p:sp>
          <p:nvSpPr>
            <p:cNvPr id="20" name="Đám mây 19"/>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Hộp Văn bản 20"/>
            <p:cNvSpPr txBox="1"/>
            <p:nvPr/>
          </p:nvSpPr>
          <p:spPr>
            <a:xfrm>
              <a:off x="1183758" y="2119640"/>
              <a:ext cx="14729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di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động</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22" name="Nhóm 21"/>
          <p:cNvGrpSpPr/>
          <p:nvPr/>
        </p:nvGrpSpPr>
        <p:grpSpPr>
          <a:xfrm>
            <a:off x="6350000" y="2146030"/>
            <a:ext cx="1996440" cy="1181100"/>
            <a:chOff x="922020" y="1790700"/>
            <a:chExt cx="1996440" cy="1181100"/>
          </a:xfrm>
        </p:grpSpPr>
        <p:sp>
          <p:nvSpPr>
            <p:cNvPr id="23" name="Đám mây 22"/>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ộp Văn bản 23"/>
            <p:cNvSpPr txBox="1"/>
            <p:nvPr/>
          </p:nvSpPr>
          <p:spPr>
            <a:xfrm>
              <a:off x="1231966" y="2119640"/>
              <a:ext cx="14729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xe</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buýt</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7" name="图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818" y="3925956"/>
            <a:ext cx="2753429" cy="2753429"/>
          </a:xfrm>
          <a:prstGeom prst="rect">
            <a:avLst/>
          </a:prstGeom>
        </p:spPr>
      </p:pic>
      <p:pic>
        <p:nvPicPr>
          <p:cNvPr id="25" name="Hình ảnh 24"/>
          <p:cNvPicPr>
            <a:picLocks noChangeAspect="1"/>
          </p:cNvPicPr>
          <p:nvPr/>
        </p:nvPicPr>
        <p:blipFill>
          <a:blip r:embed="rId3"/>
          <a:stretch>
            <a:fillRect/>
          </a:stretch>
        </p:blipFill>
        <p:spPr>
          <a:xfrm>
            <a:off x="2940522" y="528544"/>
            <a:ext cx="7742591" cy="1280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p:cNvSpPr txBox="1"/>
          <p:nvPr/>
        </p:nvSpPr>
        <p:spPr>
          <a:xfrm>
            <a:off x="701040" y="2557195"/>
            <a:ext cx="10789920" cy="14783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tàu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khổng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lồ</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chở</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500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45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9" name="Đường nối Thẳng 8"/>
          <p:cNvCxnSpPr/>
          <p:nvPr/>
        </p:nvCxnSpPr>
        <p:spPr>
          <a:xfrm flipH="1">
            <a:off x="8229600" y="273304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p:cNvCxnSpPr/>
          <p:nvPr/>
        </p:nvCxnSpPr>
        <p:spPr>
          <a:xfrm flipH="1">
            <a:off x="378968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p:cNvCxnSpPr/>
          <p:nvPr/>
        </p:nvCxnSpPr>
        <p:spPr>
          <a:xfrm flipH="1">
            <a:off x="873760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p:cNvGrpSpPr/>
          <p:nvPr/>
        </p:nvGrpSpPr>
        <p:grpSpPr>
          <a:xfrm>
            <a:off x="11247120" y="3429000"/>
            <a:ext cx="243840" cy="508000"/>
            <a:chOff x="11247120" y="3429000"/>
            <a:chExt cx="243840" cy="508000"/>
          </a:xfrm>
        </p:grpSpPr>
        <p:cxnSp>
          <p:nvCxnSpPr>
            <p:cNvPr id="26" name="Đường nối Thẳng 25"/>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11" name="Hình ảnh 10"/>
          <p:cNvPicPr>
            <a:picLocks noChangeAspect="1"/>
          </p:cNvPicPr>
          <p:nvPr/>
        </p:nvPicPr>
        <p:blipFill>
          <a:blip r:embed="rId2"/>
          <a:stretch>
            <a:fillRect/>
          </a:stretch>
        </p:blipFill>
        <p:spPr>
          <a:xfrm>
            <a:off x="2163739" y="929584"/>
            <a:ext cx="7864522" cy="1280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77119" y="199450"/>
            <a:ext cx="12449682" cy="6036097"/>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379701" y="2713911"/>
            <a:ext cx="7827865" cy="715089"/>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Di </a:t>
            </a: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động</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lang="en-US" sz="3600" i="1" dirty="0" err="1"/>
              <a:t>không</a:t>
            </a:r>
            <a:r>
              <a:rPr lang="en-US" sz="3600" i="1" dirty="0"/>
              <a:t> ở </a:t>
            </a:r>
            <a:r>
              <a:rPr lang="en-US" sz="3600" i="1" dirty="0" err="1"/>
              <a:t>nguyên</a:t>
            </a:r>
            <a:r>
              <a:rPr lang="en-US" sz="3600" i="1" dirty="0"/>
              <a:t> </a:t>
            </a:r>
            <a:r>
              <a:rPr lang="en-US" sz="3600" i="1" dirty="0" err="1"/>
              <a:t>một</a:t>
            </a:r>
            <a:r>
              <a:rPr lang="en-US" sz="3600" i="1" dirty="0"/>
              <a:t> </a:t>
            </a:r>
            <a:r>
              <a:rPr lang="en-US" sz="3600" i="1" dirty="0" err="1"/>
              <a:t>vị</a:t>
            </a:r>
            <a:r>
              <a:rPr lang="en-US" sz="3600" i="1" dirty="0"/>
              <a:t> </a:t>
            </a:r>
            <a:r>
              <a:rPr lang="en-US" sz="3600" i="1" dirty="0" err="1"/>
              <a:t>trí</a:t>
            </a:r>
            <a:r>
              <a:rPr lang="en-US" sz="3600" i="1" dirty="0"/>
              <a:t>.</a:t>
            </a:r>
            <a:r>
              <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endParaRPr kumimoji="0" lang="pt-BR" sz="3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1165149" y="4081059"/>
            <a:ext cx="7287985"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Thủ</a:t>
            </a:r>
            <a:r>
              <a:rPr kumimoji="0" lang="en-US" sz="3600" b="1" i="0" u="none" strike="noStrike" kern="0" cap="none" spc="0" normalizeH="0" noProof="0" dirty="0">
                <a:ln>
                  <a:noFill/>
                </a:ln>
                <a:solidFill>
                  <a:srgbClr val="000000"/>
                </a:solidFill>
                <a:effectLst/>
                <a:uLnTx/>
                <a:uFillTx/>
                <a:latin typeface="Arial" panose="020B0604020202020204" pitchFamily="34" charset="0"/>
                <a:cs typeface="Arial"/>
                <a:sym typeface="Arial"/>
              </a:rPr>
              <a:t> </a:t>
            </a:r>
            <a:r>
              <a:rPr kumimoji="0" lang="en-US" sz="3600" b="1" i="0" u="none" strike="noStrike" kern="0" cap="none" spc="0" normalizeH="0" noProof="0" dirty="0" err="1">
                <a:ln>
                  <a:noFill/>
                </a:ln>
                <a:solidFill>
                  <a:srgbClr val="000000"/>
                </a:solidFill>
                <a:effectLst/>
                <a:uLnTx/>
                <a:uFillTx/>
                <a:latin typeface="Arial" panose="020B0604020202020204" pitchFamily="34" charset="0"/>
                <a:cs typeface="Arial"/>
                <a:sym typeface="Arial"/>
              </a:rPr>
              <a:t>thư</a:t>
            </a:r>
            <a:r>
              <a:rPr kumimoji="0" lang="en-US" sz="3600" b="1"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lang="en-US" sz="3600" i="1" dirty="0" err="1"/>
              <a:t>người</a:t>
            </a:r>
            <a:r>
              <a:rPr lang="en-US" sz="3600" i="1" dirty="0"/>
              <a:t> </a:t>
            </a:r>
            <a:r>
              <a:rPr lang="en-US" sz="3600" i="1" dirty="0" err="1"/>
              <a:t>quản</a:t>
            </a:r>
            <a:r>
              <a:rPr lang="en-US" sz="3600" i="1" dirty="0"/>
              <a:t> </a:t>
            </a:r>
            <a:r>
              <a:rPr lang="en-US" sz="3600" i="1" dirty="0" err="1"/>
              <a:t>lí</a:t>
            </a:r>
            <a:r>
              <a:rPr lang="en-US" sz="3600" i="1" dirty="0"/>
              <a:t> </a:t>
            </a:r>
            <a:r>
              <a:rPr lang="en-US" sz="3600" i="1" dirty="0" err="1"/>
              <a:t>sách</a:t>
            </a:r>
            <a:r>
              <a:rPr lang="en-US" sz="3600" i="1" dirty="0"/>
              <a:t> </a:t>
            </a:r>
            <a:r>
              <a:rPr lang="en-US" sz="3600" i="1" dirty="0" err="1"/>
              <a:t>của</a:t>
            </a:r>
            <a:r>
              <a:rPr lang="en-US" sz="3600" i="1" dirty="0"/>
              <a:t> </a:t>
            </a:r>
            <a:r>
              <a:rPr lang="en-US" sz="3600" i="1" dirty="0" err="1"/>
              <a:t>thư</a:t>
            </a:r>
            <a:r>
              <a:rPr lang="en-US" sz="3600" i="1" dirty="0"/>
              <a:t> </a:t>
            </a:r>
            <a:r>
              <a:rPr lang="en-US" sz="3600" i="1" dirty="0" err="1"/>
              <a:t>viện</a:t>
            </a:r>
            <a:r>
              <a:rPr lang="en-US" sz="3600" i="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grpSp>
        <p:nvGrpSpPr>
          <p:cNvPr id="7" name="Group 6">
            <a:extLst>
              <a:ext uri="{FF2B5EF4-FFF2-40B4-BE49-F238E27FC236}">
                <a16:creationId xmlns:a16="http://schemas.microsoft.com/office/drawing/2014/main" id="{B6F0D7BC-6BEF-4803-A06E-2ACBAE28C770}"/>
              </a:ext>
            </a:extLst>
          </p:cNvPr>
          <p:cNvGrpSpPr/>
          <p:nvPr/>
        </p:nvGrpSpPr>
        <p:grpSpPr>
          <a:xfrm>
            <a:off x="2409713" y="587792"/>
            <a:ext cx="2933816" cy="759891"/>
            <a:chOff x="7796325" y="-22919"/>
            <a:chExt cx="3911755" cy="1013187"/>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96325" y="-22919"/>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0" name="TextBox 9">
            <a:extLst>
              <a:ext uri="{FF2B5EF4-FFF2-40B4-BE49-F238E27FC236}">
                <a16:creationId xmlns:a16="http://schemas.microsoft.com/office/drawing/2014/main" id="{C7C07B40-CBC2-498D-B9D9-9D40D1D54BDF}"/>
              </a:ext>
            </a:extLst>
          </p:cNvPr>
          <p:cNvSpPr txBox="1"/>
          <p:nvPr/>
        </p:nvSpPr>
        <p:spPr>
          <a:xfrm>
            <a:off x="617972" y="1530964"/>
            <a:ext cx="7696200"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a:solidFill>
                  <a:srgbClr val="000000"/>
                </a:solidFill>
                <a:latin typeface="Arial" panose="020B0604020202020204" pitchFamily="34" charset="0"/>
                <a:cs typeface="Arial"/>
                <a:sym typeface="Arial"/>
              </a:rPr>
              <a:t>Sa </a:t>
            </a:r>
            <a:r>
              <a:rPr lang="en-US" sz="3200" b="1" kern="0" dirty="0" err="1">
                <a:solidFill>
                  <a:srgbClr val="000000"/>
                </a:solidFill>
                <a:latin typeface="Arial" panose="020B0604020202020204" pitchFamily="34" charset="0"/>
                <a:cs typeface="Arial"/>
                <a:sym typeface="Arial"/>
              </a:rPr>
              <a:t>mạc</a:t>
            </a:r>
            <a:r>
              <a:rPr lang="en-US" sz="3200" b="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vùng</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đất</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có</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khí</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hậu</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khô</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nóng</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không</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có</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hoặc</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có</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rất</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ít</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cây</a:t>
            </a:r>
            <a:r>
              <a:rPr lang="en-US" sz="3200" i="1" kern="0" dirty="0">
                <a:solidFill>
                  <a:srgbClr val="000000"/>
                </a:solidFill>
                <a:latin typeface="Arial" panose="020B0604020202020204" pitchFamily="34" charset="0"/>
                <a:cs typeface="Arial"/>
                <a:sym typeface="Arial"/>
              </a:rPr>
              <a:t> </a:t>
            </a:r>
            <a:r>
              <a:rPr lang="en-US" sz="3200" i="1" kern="0" dirty="0" err="1">
                <a:solidFill>
                  <a:srgbClr val="000000"/>
                </a:solidFill>
                <a:latin typeface="Arial" panose="020B0604020202020204" pitchFamily="34" charset="0"/>
                <a:cs typeface="Arial"/>
                <a:sym typeface="Arial"/>
              </a:rPr>
              <a:t>cối</a:t>
            </a:r>
            <a:r>
              <a:rPr lang="en-US" sz="3200" i="1" kern="0" dirty="0">
                <a:solidFill>
                  <a:srgbClr val="000000"/>
                </a:solidFill>
                <a:latin typeface="Arial" panose="020B0604020202020204" pitchFamily="34" charset="0"/>
                <a:cs typeface="Arial"/>
                <a:sym typeface="Arial"/>
              </a:rPr>
              <a:t>.</a:t>
            </a:r>
            <a:endParaRPr kumimoji="0" lang="pt-BR" sz="3200" i="1"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pic>
        <p:nvPicPr>
          <p:cNvPr id="1026" name="Picture 2" descr="14 sa mạc tuyệt đẹp trên thế giới - VietNamNet">
            <a:extLst>
              <a:ext uri="{FF2B5EF4-FFF2-40B4-BE49-F238E27FC236}">
                <a16:creationId xmlns:a16="http://schemas.microsoft.com/office/drawing/2014/main" id="{787A4F70-19B5-440B-98CB-6FF9BAE24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7275" y="3016507"/>
            <a:ext cx="6411818" cy="347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39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p:tgtEl>
                                          <p:spTgt spid="92"/>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ây táo" descr="Icon&#10;&#10;Description automatically generated">
            <a:extLst>
              <a:ext uri="{FF2B5EF4-FFF2-40B4-BE49-F238E27FC236}">
                <a16:creationId xmlns:a16="http://schemas.microsoft.com/office/drawing/2014/main" id="{6DBFB49E-6B71-C29A-6FF7-CE83594A75F1}"/>
              </a:ext>
            </a:extLst>
          </p:cNvPr>
          <p:cNvPicPr>
            <a:picLocks noChangeAspect="1"/>
          </p:cNvPicPr>
          <p:nvPr/>
        </p:nvPicPr>
        <p:blipFill rotWithShape="1">
          <a:blip r:embed="rId2">
            <a:extLst>
              <a:ext uri="{28A0092B-C50C-407E-A947-70E740481C1C}">
                <a14:useLocalDpi xmlns:a14="http://schemas.microsoft.com/office/drawing/2010/main" val="0"/>
              </a:ext>
            </a:extLst>
          </a:blip>
          <a:srcRect l="8078" t="8320" r="6300" b="6381"/>
          <a:stretch/>
        </p:blipFill>
        <p:spPr>
          <a:xfrm>
            <a:off x="6095305" y="748286"/>
            <a:ext cx="6094612" cy="6071613"/>
          </a:xfrm>
          <a:prstGeom prst="rect">
            <a:avLst/>
          </a:prstGeom>
        </p:spPr>
      </p:pic>
      <p:pic>
        <p:nvPicPr>
          <p:cNvPr id="28" name="Trái táo số 1">
            <a:extLst>
              <a:ext uri="{FF2B5EF4-FFF2-40B4-BE49-F238E27FC236}">
                <a16:creationId xmlns:a16="http://schemas.microsoft.com/office/drawing/2014/main" id="{207E20EF-78C7-7A57-0277-D6BB3E98CEC3}"/>
              </a:ext>
            </a:extLst>
          </p:cNvPr>
          <p:cNvPicPr>
            <a:picLocks noChangeAspect="1"/>
          </p:cNvPicPr>
          <p:nvPr/>
        </p:nvPicPr>
        <p:blipFill>
          <a:blip r:embed="rId3"/>
          <a:stretch>
            <a:fillRect/>
          </a:stretch>
        </p:blipFill>
        <p:spPr>
          <a:xfrm>
            <a:off x="7314303" y="1901513"/>
            <a:ext cx="762066" cy="847417"/>
          </a:xfrm>
          <a:prstGeom prst="rect">
            <a:avLst/>
          </a:prstGeom>
        </p:spPr>
      </p:pic>
      <p:pic>
        <p:nvPicPr>
          <p:cNvPr id="29" name="Trái táo số 2">
            <a:extLst>
              <a:ext uri="{FF2B5EF4-FFF2-40B4-BE49-F238E27FC236}">
                <a16:creationId xmlns:a16="http://schemas.microsoft.com/office/drawing/2014/main" id="{F92CC8AF-0A71-85C4-420F-91D3A864FCF9}"/>
              </a:ext>
            </a:extLst>
          </p:cNvPr>
          <p:cNvPicPr>
            <a:picLocks noChangeAspect="1"/>
          </p:cNvPicPr>
          <p:nvPr/>
        </p:nvPicPr>
        <p:blipFill>
          <a:blip r:embed="rId4"/>
          <a:stretch>
            <a:fillRect/>
          </a:stretch>
        </p:blipFill>
        <p:spPr>
          <a:xfrm>
            <a:off x="6709868" y="3199916"/>
            <a:ext cx="762066" cy="853514"/>
          </a:xfrm>
          <a:prstGeom prst="rect">
            <a:avLst/>
          </a:prstGeom>
        </p:spPr>
      </p:pic>
      <p:pic>
        <p:nvPicPr>
          <p:cNvPr id="31" name="Trái táo số 3">
            <a:extLst>
              <a:ext uri="{FF2B5EF4-FFF2-40B4-BE49-F238E27FC236}">
                <a16:creationId xmlns:a16="http://schemas.microsoft.com/office/drawing/2014/main" id="{A32195D9-FC95-9CB4-9861-C2416613E7CD}"/>
              </a:ext>
            </a:extLst>
          </p:cNvPr>
          <p:cNvPicPr>
            <a:picLocks noChangeAspect="1"/>
          </p:cNvPicPr>
          <p:nvPr/>
        </p:nvPicPr>
        <p:blipFill>
          <a:blip r:embed="rId5"/>
          <a:stretch>
            <a:fillRect/>
          </a:stretch>
        </p:blipFill>
        <p:spPr>
          <a:xfrm>
            <a:off x="8998680" y="1828316"/>
            <a:ext cx="755970" cy="847417"/>
          </a:xfrm>
          <a:prstGeom prst="rect">
            <a:avLst/>
          </a:prstGeom>
        </p:spPr>
      </p:pic>
      <p:pic>
        <p:nvPicPr>
          <p:cNvPr id="32" name="Trái táo số 4">
            <a:extLst>
              <a:ext uri="{FF2B5EF4-FFF2-40B4-BE49-F238E27FC236}">
                <a16:creationId xmlns:a16="http://schemas.microsoft.com/office/drawing/2014/main" id="{4BC01F74-24C8-AA94-C9F1-2923AAFC41AF}"/>
              </a:ext>
            </a:extLst>
          </p:cNvPr>
          <p:cNvPicPr>
            <a:picLocks noChangeAspect="1"/>
          </p:cNvPicPr>
          <p:nvPr/>
        </p:nvPicPr>
        <p:blipFill>
          <a:blip r:embed="rId6"/>
          <a:stretch>
            <a:fillRect/>
          </a:stretch>
        </p:blipFill>
        <p:spPr>
          <a:xfrm>
            <a:off x="10388551" y="3222461"/>
            <a:ext cx="762066" cy="847417"/>
          </a:xfrm>
          <a:prstGeom prst="rect">
            <a:avLst/>
          </a:prstGeom>
        </p:spPr>
      </p:pic>
      <p:pic>
        <p:nvPicPr>
          <p:cNvPr id="50" name="Picture 49" descr="Icon&#10;&#10;Description automatically generated">
            <a:extLst>
              <a:ext uri="{FF2B5EF4-FFF2-40B4-BE49-F238E27FC236}">
                <a16:creationId xmlns:a16="http://schemas.microsoft.com/office/drawing/2014/main" id="{DA27920B-DB35-D2D9-DB35-368FC0882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0726" y="4341989"/>
            <a:ext cx="2737965" cy="2368229"/>
          </a:xfrm>
          <a:prstGeom prst="rect">
            <a:avLst/>
          </a:prstGeom>
        </p:spPr>
      </p:pic>
      <p:pic>
        <p:nvPicPr>
          <p:cNvPr id="51" name="Picture 50">
            <a:extLst>
              <a:ext uri="{FF2B5EF4-FFF2-40B4-BE49-F238E27FC236}">
                <a16:creationId xmlns:a16="http://schemas.microsoft.com/office/drawing/2014/main" id="{BA539E07-DDCD-90A7-F33D-E1621A8D24F0}"/>
              </a:ext>
            </a:extLst>
          </p:cNvPr>
          <p:cNvPicPr>
            <a:picLocks noChangeAspect="1"/>
          </p:cNvPicPr>
          <p:nvPr/>
        </p:nvPicPr>
        <p:blipFill rotWithShape="1">
          <a:blip r:embed="rId8">
            <a:extLst>
              <a:ext uri="{28A0092B-C50C-407E-A947-70E740481C1C}">
                <a14:useLocalDpi xmlns:a14="http://schemas.microsoft.com/office/drawing/2010/main" val="0"/>
              </a:ext>
            </a:extLst>
          </a:blip>
          <a:srcRect l="5359" t="-95" r="77315" b="52550"/>
          <a:stretch/>
        </p:blipFill>
        <p:spPr>
          <a:xfrm flipH="1">
            <a:off x="-5219957" y="1293091"/>
            <a:ext cx="3605095" cy="5564909"/>
          </a:xfrm>
          <a:prstGeom prst="rect">
            <a:avLst/>
          </a:prstGeom>
        </p:spPr>
      </p:pic>
      <p:pic>
        <p:nvPicPr>
          <p:cNvPr id="54" name="Picture 53">
            <a:extLst>
              <a:ext uri="{FF2B5EF4-FFF2-40B4-BE49-F238E27FC236}">
                <a16:creationId xmlns:a16="http://schemas.microsoft.com/office/drawing/2014/main" id="{FE1C8288-2E2A-C605-422A-5D099B674B8F}"/>
              </a:ext>
            </a:extLst>
          </p:cNvPr>
          <p:cNvPicPr>
            <a:picLocks noChangeAspect="1"/>
          </p:cNvPicPr>
          <p:nvPr/>
        </p:nvPicPr>
        <p:blipFill>
          <a:blip r:embed="rId9"/>
          <a:stretch>
            <a:fillRect/>
          </a:stretch>
        </p:blipFill>
        <p:spPr>
          <a:xfrm>
            <a:off x="354248" y="237539"/>
            <a:ext cx="7224386" cy="1804572"/>
          </a:xfrm>
          <a:prstGeom prst="rect">
            <a:avLst/>
          </a:prstGeom>
        </p:spPr>
      </p:pic>
    </p:spTree>
    <p:extLst>
      <p:ext uri="{BB962C8B-B14F-4D97-AF65-F5344CB8AC3E}">
        <p14:creationId xmlns:p14="http://schemas.microsoft.com/office/powerpoint/2010/main" val="17910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96296E-6 L 0.58672 -0.01203 " pathEditMode="relative" rAng="0" ptsTypes="AA">
                                      <p:cBhvr>
                                        <p:cTn id="6" dur="2000" fill="hold"/>
                                        <p:tgtEl>
                                          <p:spTgt spid="51"/>
                                        </p:tgtEl>
                                        <p:attrNameLst>
                                          <p:attrName>ppt_x</p:attrName>
                                          <p:attrName>ppt_y</p:attrName>
                                        </p:attrNameLst>
                                      </p:cBhvr>
                                      <p:rCtr x="29336"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9" name="Google Shape;119;p5"/>
          <p:cNvPicPr preferRelativeResize="0"/>
          <p:nvPr/>
        </p:nvPicPr>
        <p:blipFill rotWithShape="1">
          <a:blip r:embed="rId3">
            <a:alphaModFix/>
          </a:blip>
          <a:srcRect/>
          <a:stretch/>
        </p:blipFill>
        <p:spPr>
          <a:xfrm>
            <a:off x="216681" y="162218"/>
            <a:ext cx="1554783" cy="1102462"/>
          </a:xfrm>
          <a:prstGeom prst="rect">
            <a:avLst/>
          </a:prstGeom>
          <a:noFill/>
          <a:ln>
            <a:noFill/>
          </a:ln>
        </p:spPr>
      </p:pic>
      <p:grpSp>
        <p:nvGrpSpPr>
          <p:cNvPr id="35" name="Group 34">
            <a:extLst>
              <a:ext uri="{FF2B5EF4-FFF2-40B4-BE49-F238E27FC236}">
                <a16:creationId xmlns:a16="http://schemas.microsoft.com/office/drawing/2014/main" id="{496F1106-5BEB-4F3A-91A5-A6BB194FED06}"/>
              </a:ext>
            </a:extLst>
          </p:cNvPr>
          <p:cNvGrpSpPr/>
          <p:nvPr/>
        </p:nvGrpSpPr>
        <p:grpSpPr>
          <a:xfrm>
            <a:off x="1167788" y="2652741"/>
            <a:ext cx="10505740" cy="1764792"/>
            <a:chOff x="7873788" y="-109504"/>
            <a:chExt cx="4562820" cy="1017405"/>
          </a:xfrm>
        </p:grpSpPr>
        <p:sp>
          <p:nvSpPr>
            <p:cNvPr id="36" name="Rectangle: Rounded Corners 43">
              <a:extLst>
                <a:ext uri="{FF2B5EF4-FFF2-40B4-BE49-F238E27FC236}">
                  <a16:creationId xmlns:a16="http://schemas.microsoft.com/office/drawing/2014/main" id="{861F96EC-C3E9-4023-852A-E6ED546EE6CB}"/>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37" name="Rectangle 36">
              <a:extLst>
                <a:ext uri="{FF2B5EF4-FFF2-40B4-BE49-F238E27FC236}">
                  <a16:creationId xmlns:a16="http://schemas.microsoft.com/office/drawing/2014/main" id="{4F5335A8-6F9D-411D-8281-D7C0AAF290EF}"/>
                </a:ext>
              </a:extLst>
            </p:cNvPr>
            <p:cNvSpPr/>
            <p:nvPr/>
          </p:nvSpPr>
          <p:spPr>
            <a:xfrm>
              <a:off x="8009163" y="2583"/>
              <a:ext cx="4427445" cy="905318"/>
            </a:xfrm>
            <a:prstGeom prst="rect">
              <a:avLst/>
            </a:prstGeom>
          </p:spPr>
          <p:txBody>
            <a:bodyPr wrap="square">
              <a:spAutoFit/>
            </a:bodyPr>
            <a:lstStyle/>
            <a:p>
              <a:pPr marL="342900" marR="63500" lvl="0" indent="-342900">
                <a:lnSpc>
                  <a:spcPct val="115000"/>
                </a:lnSpc>
                <a:spcBef>
                  <a:spcPts val="0"/>
                </a:spcBef>
                <a:spcAft>
                  <a:spcPts val="1000"/>
                </a:spcAft>
                <a:buClr>
                  <a:srgbClr val="000000"/>
                </a:buClr>
                <a:buFont typeface="Wingdings" panose="05000000000000000000" pitchFamily="2" charset="2"/>
                <a:buChar char=""/>
                <a:tabLst>
                  <a:tab pos="300990" algn="l"/>
                </a:tabLst>
              </a:pPr>
              <a:r>
                <a:rPr lang="vi-VN" sz="4400" dirty="0">
                  <a:effectLst/>
                  <a:latin typeface="Arial-Rounded" panose="020B0500000000000000" pitchFamily="34" charset="0"/>
                  <a:ea typeface="Arial-Rounded" panose="020B0500000000000000" pitchFamily="34" charset="0"/>
                  <a:cs typeface="Arial-Rounded" panose="020B0500000000000000" pitchFamily="34" charset="0"/>
                </a:rPr>
                <a:t>Em hãy đặt 1 câu có từ</a:t>
              </a:r>
              <a:r>
                <a:rPr lang="vi-VN" sz="4400" b="1" i="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400" i="1" dirty="0" err="1">
                  <a:effectLst/>
                  <a:latin typeface="Arial-Rounded" panose="020B0500000000000000" pitchFamily="34" charset="0"/>
                  <a:ea typeface="Arial-Rounded" panose="020B0500000000000000" pitchFamily="34" charset="0"/>
                  <a:cs typeface="Arial-Rounded" panose="020B0500000000000000" pitchFamily="34" charset="0"/>
                </a:rPr>
                <a:t>sa</a:t>
              </a:r>
              <a:r>
                <a:rPr lang="en-US" sz="4400" i="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400" i="1" dirty="0" err="1">
                  <a:effectLst/>
                  <a:latin typeface="Arial-Rounded" panose="020B0500000000000000" pitchFamily="34" charset="0"/>
                  <a:ea typeface="Arial-Rounded" panose="020B0500000000000000" pitchFamily="34" charset="0"/>
                  <a:cs typeface="Arial-Rounded" panose="020B0500000000000000" pitchFamily="34" charset="0"/>
                </a:rPr>
                <a:t>mạc</a:t>
              </a:r>
              <a:r>
                <a:rPr lang="en-US" sz="4400" i="1" dirty="0">
                  <a:effectLst/>
                  <a:latin typeface="Arial-Rounded" panose="020B0500000000000000" pitchFamily="34" charset="0"/>
                  <a:ea typeface="Arial-Rounded" panose="020B0500000000000000" pitchFamily="34" charset="0"/>
                  <a:cs typeface="Arial-Rounded" panose="020B0500000000000000" pitchFamily="34" charset="0"/>
                </a:rPr>
                <a:t>/di </a:t>
              </a:r>
              <a:r>
                <a:rPr lang="en-US" sz="4400" i="1" dirty="0" err="1">
                  <a:effectLst/>
                  <a:latin typeface="Arial-Rounded" panose="020B0500000000000000" pitchFamily="34" charset="0"/>
                  <a:ea typeface="Arial-Rounded" panose="020B0500000000000000" pitchFamily="34" charset="0"/>
                  <a:cs typeface="Arial-Rounded" panose="020B0500000000000000" pitchFamily="34" charset="0"/>
                </a:rPr>
                <a:t>động</a:t>
              </a:r>
              <a:endParaRPr lang="en-US" sz="4400"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id="{37C73C3E-E4F2-4E1D-A5CC-DF96FD0221BD}"/>
              </a:ext>
            </a:extLst>
          </p:cNvPr>
          <p:cNvSpPr/>
          <p:nvPr/>
        </p:nvSpPr>
        <p:spPr>
          <a:xfrm>
            <a:off x="2799089" y="5337919"/>
            <a:ext cx="18473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10" name="Picture 9" descr="A close-up of a toy&#10;&#10;Description automatically generated with medium confidence">
            <a:extLst>
              <a:ext uri="{FF2B5EF4-FFF2-40B4-BE49-F238E27FC236}">
                <a16:creationId xmlns:a16="http://schemas.microsoft.com/office/drawing/2014/main" id="{020BDED1-F779-47BB-A1A2-2CC07F37A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7" y="3913742"/>
            <a:ext cx="2604664" cy="30063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left)">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8" name="Rectangle 17">
            <a:extLst>
              <a:ext uri="{FF2B5EF4-FFF2-40B4-BE49-F238E27FC236}">
                <a16:creationId xmlns:a16="http://schemas.microsoft.com/office/drawing/2014/main" id="{EF5FBE6A-B19C-40E3-A86E-82C943607979}"/>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19" name="Picture 18">
            <a:extLst>
              <a:ext uri="{FF2B5EF4-FFF2-40B4-BE49-F238E27FC236}">
                <a16:creationId xmlns:a16="http://schemas.microsoft.com/office/drawing/2014/main" id="{BA482822-56DE-40CD-9691-7395920D698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id="{75982870-9842-4DA5-AACC-0F8986DA9E48}"/>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id="{67E2F7D9-C5CC-486D-9290-38E8920CD0A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id="{EA6D36BA-2E10-4614-9A91-D9F6DA383FE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id="{7F5213E3-6EF8-4133-9348-AF70EBC83EF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id="{1C6C795F-280C-4B69-82A2-D640AAB5E326}"/>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05113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4"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par>
                                <p:cTn id="36" presetID="2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7" name="Rounded Rectangle 31">
            <a:extLst>
              <a:ext uri="{FF2B5EF4-FFF2-40B4-BE49-F238E27FC236}">
                <a16:creationId xmlns:a16="http://schemas.microsoft.com/office/drawing/2014/main" id="{099035BB-A14D-40C5-8C5B-EA7E8E5858B9}"/>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27">
            <a:extLst>
              <a:ext uri="{FF2B5EF4-FFF2-40B4-BE49-F238E27FC236}">
                <a16:creationId xmlns:a16="http://schemas.microsoft.com/office/drawing/2014/main" id="{A9D1CF99-0FD5-4EDF-ACDF-7ECD67C38D16}"/>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Rectangle 28">
            <a:extLst>
              <a:ext uri="{FF2B5EF4-FFF2-40B4-BE49-F238E27FC236}">
                <a16:creationId xmlns:a16="http://schemas.microsoft.com/office/drawing/2014/main" id="{4291EF3C-DAC1-4B49-8E4F-1EBCDF8E2EA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29433DDA-F3BB-4C71-AD62-DBDC21218AB7}"/>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1" name="Group 30">
            <a:extLst>
              <a:ext uri="{FF2B5EF4-FFF2-40B4-BE49-F238E27FC236}">
                <a16:creationId xmlns:a16="http://schemas.microsoft.com/office/drawing/2014/main" id="{09D2E915-263A-4881-AC59-BD0750A84DCA}"/>
              </a:ext>
            </a:extLst>
          </p:cNvPr>
          <p:cNvGrpSpPr/>
          <p:nvPr/>
        </p:nvGrpSpPr>
        <p:grpSpPr>
          <a:xfrm>
            <a:off x="1261405" y="3855714"/>
            <a:ext cx="3645680" cy="643894"/>
            <a:chOff x="1717199" y="4363552"/>
            <a:chExt cx="3645680" cy="643894"/>
          </a:xfrm>
        </p:grpSpPr>
        <p:sp>
          <p:nvSpPr>
            <p:cNvPr id="32" name="Rounded Rectangle 36">
              <a:extLst>
                <a:ext uri="{FF2B5EF4-FFF2-40B4-BE49-F238E27FC236}">
                  <a16:creationId xmlns:a16="http://schemas.microsoft.com/office/drawing/2014/main"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0C43C45B-82ED-4CA8-95C7-757C6142F82F}"/>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5" name="Group 34">
            <a:extLst>
              <a:ext uri="{FF2B5EF4-FFF2-40B4-BE49-F238E27FC236}">
                <a16:creationId xmlns:a16="http://schemas.microsoft.com/office/drawing/2014/main" id="{718C96C6-68A1-4F70-A43E-230C0350A744}"/>
              </a:ext>
            </a:extLst>
          </p:cNvPr>
          <p:cNvGrpSpPr/>
          <p:nvPr/>
        </p:nvGrpSpPr>
        <p:grpSpPr>
          <a:xfrm>
            <a:off x="1261405" y="4594182"/>
            <a:ext cx="5119273" cy="643894"/>
            <a:chOff x="1717199" y="5199333"/>
            <a:chExt cx="5119273" cy="643894"/>
          </a:xfrm>
        </p:grpSpPr>
        <p:sp>
          <p:nvSpPr>
            <p:cNvPr id="36" name="Rounded Rectangle 40">
              <a:extLst>
                <a:ext uri="{FF2B5EF4-FFF2-40B4-BE49-F238E27FC236}">
                  <a16:creationId xmlns:a16="http://schemas.microsoft.com/office/drawing/2014/main"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0249AD97-3BEE-45BF-B668-3F85606D4E0D}"/>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6E119FA4-A44B-4DF0-B9D8-8B71EB11023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0D7A3F97-C24F-4821-9A9C-0DF11603207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623217E5-2BE8-4608-8506-075B8375160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18A45625-687E-4860-B4FB-911C92EAFD64}"/>
              </a:ext>
            </a:extLst>
          </p:cNvPr>
          <p:cNvGrpSpPr/>
          <p:nvPr/>
        </p:nvGrpSpPr>
        <p:grpSpPr>
          <a:xfrm>
            <a:off x="1261405" y="5281954"/>
            <a:ext cx="8097635" cy="643894"/>
            <a:chOff x="1717199" y="5199333"/>
            <a:chExt cx="8097635" cy="643894"/>
          </a:xfrm>
        </p:grpSpPr>
        <p:sp>
          <p:nvSpPr>
            <p:cNvPr id="43" name="Rounded Rectangle 47">
              <a:extLst>
                <a:ext uri="{FF2B5EF4-FFF2-40B4-BE49-F238E27FC236}">
                  <a16:creationId xmlns:a16="http://schemas.microsoft.com/office/drawing/2014/main"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4" name="Rectangle 43">
              <a:extLst>
                <a:ext uri="{FF2B5EF4-FFF2-40B4-BE49-F238E27FC236}">
                  <a16:creationId xmlns:a16="http://schemas.microsoft.com/office/drawing/2014/main" id="{4706EC81-C52D-4F09-94DB-94D517D2CCE8}"/>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0062C592-AB9E-4987-A307-20F25C01BD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4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p:cNvPicPr>
            <a:picLocks noChangeAspect="1"/>
          </p:cNvPicPr>
          <p:nvPr/>
        </p:nvPicPr>
        <p:blipFill>
          <a:blip r:embed="rId2"/>
          <a:stretch>
            <a:fillRect/>
          </a:stretch>
        </p:blipFill>
        <p:spPr>
          <a:xfrm>
            <a:off x="5142739" y="1773792"/>
            <a:ext cx="5828281" cy="3310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p:cNvGrpSpPr/>
          <p:nvPr/>
        </p:nvGrpSpPr>
        <p:grpSpPr>
          <a:xfrm>
            <a:off x="795020" y="1793389"/>
            <a:ext cx="4894580" cy="4536737"/>
            <a:chOff x="489767" y="1823085"/>
            <a:chExt cx="5222651" cy="3071732"/>
          </a:xfrm>
        </p:grpSpPr>
        <p:grpSp>
          <p:nvGrpSpPr>
            <p:cNvPr id="21" name="Đồ họa 52"/>
            <p:cNvGrpSpPr/>
            <p:nvPr/>
          </p:nvGrpSpPr>
          <p:grpSpPr>
            <a:xfrm>
              <a:off x="489767" y="1823085"/>
              <a:ext cx="5222651" cy="3071732"/>
              <a:chOff x="795361" y="1636323"/>
              <a:chExt cx="5556278" cy="3267957"/>
            </a:xfrm>
          </p:grpSpPr>
          <p:grpSp>
            <p:nvGrpSpPr>
              <p:cNvPr id="23" name="Đồ họa 52"/>
              <p:cNvGrpSpPr/>
              <p:nvPr/>
            </p:nvGrpSpPr>
            <p:grpSpPr>
              <a:xfrm>
                <a:off x="795361" y="1823742"/>
                <a:ext cx="5556278" cy="3080538"/>
                <a:chOff x="795361" y="1823742"/>
                <a:chExt cx="5556278" cy="3080538"/>
              </a:xfrm>
            </p:grpSpPr>
            <p:sp>
              <p:nvSpPr>
                <p:cNvPr id="29" name="Hình tự do: Hình 28"/>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Hình tự do: Hình 29"/>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Hình tự do: Hình 30"/>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4" name="Đồ họa 52"/>
              <p:cNvGrpSpPr/>
              <p:nvPr/>
            </p:nvGrpSpPr>
            <p:grpSpPr>
              <a:xfrm>
                <a:off x="1556808" y="1636323"/>
                <a:ext cx="1417729" cy="749244"/>
                <a:chOff x="1556808" y="1636323"/>
                <a:chExt cx="1417729" cy="749244"/>
              </a:xfrm>
            </p:grpSpPr>
            <p:sp>
              <p:nvSpPr>
                <p:cNvPr id="25" name="Hình tự do: Hình 24"/>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Hình tự do: Hình 25"/>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Hình tự do: Hình 26"/>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Hình tự do: Hình 27"/>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sp>
          <p:nvSpPr>
            <p:cNvPr id="22" name="Hộp Văn bản 21"/>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w="1905">
                  <a:noFill/>
                </a:ln>
                <a:solidFill>
                  <a:srgbClr val="44546A">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8" name="Hình chữ nhật 7"/>
          <p:cNvSpPr/>
          <p:nvPr/>
        </p:nvSpPr>
        <p:spPr>
          <a:xfrm>
            <a:off x="2388328" y="3301809"/>
            <a:ext cx="308864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Hình chữ nhật 8"/>
          <p:cNvSpPr/>
          <p:nvPr/>
        </p:nvSpPr>
        <p:spPr>
          <a:xfrm>
            <a:off x="921523" y="3732612"/>
            <a:ext cx="457200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ộp Văn bản 5"/>
          <p:cNvSpPr txBox="1"/>
          <p:nvPr/>
        </p:nvSpPr>
        <p:spPr>
          <a:xfrm>
            <a:off x="878343" y="2755086"/>
            <a:ext cx="4650740" cy="3108543"/>
          </a:xfrm>
          <a:prstGeom prst="rect">
            <a:avLst/>
          </a:prstGeom>
          <a:noFill/>
        </p:spPr>
        <p:txBody>
          <a:bodyPr wrap="square">
            <a:spAutoFit/>
          </a:bodyPr>
          <a:lstStyle/>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viện là nơi lưu giữ sách báo, nơi mọi người đến đọc sách hoặc mượn sách về nhà. Nhiều người nghĩ rằng thư viện chỉ nằm im một chỗ. Nhưng trên thế giới, có rất nhiều “thư viện biết đi”. </a:t>
            </a:r>
          </a:p>
        </p:txBody>
      </p:sp>
      <p:pic>
        <p:nvPicPr>
          <p:cNvPr id="11" name="Đồ họa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3439" y="2214880"/>
            <a:ext cx="5188516" cy="3429000"/>
          </a:xfrm>
          <a:prstGeom prst="rect">
            <a:avLst/>
          </a:prstGeom>
        </p:spPr>
      </p:pic>
      <p:grpSp>
        <p:nvGrpSpPr>
          <p:cNvPr id="17" name="Nhóm 16"/>
          <p:cNvGrpSpPr/>
          <p:nvPr/>
        </p:nvGrpSpPr>
        <p:grpSpPr>
          <a:xfrm>
            <a:off x="391312" y="634851"/>
            <a:ext cx="7373468" cy="1158538"/>
            <a:chOff x="391312" y="634851"/>
            <a:chExt cx="7373468" cy="1158538"/>
          </a:xfrm>
        </p:grpSpPr>
        <p:grpSp>
          <p:nvGrpSpPr>
            <p:cNvPr id="15" name="Nhóm 14"/>
            <p:cNvGrpSpPr/>
            <p:nvPr/>
          </p:nvGrpSpPr>
          <p:grpSpPr>
            <a:xfrm>
              <a:off x="896620" y="634851"/>
              <a:ext cx="6868160" cy="1158538"/>
              <a:chOff x="896620" y="485358"/>
              <a:chExt cx="6868160" cy="1158538"/>
            </a:xfrm>
          </p:grpSpPr>
          <p:grpSp>
            <p:nvGrpSpPr>
              <p:cNvPr id="14" name="Nhóm 13"/>
              <p:cNvGrpSpPr/>
              <p:nvPr/>
            </p:nvGrpSpPr>
            <p:grpSpPr>
              <a:xfrm>
                <a:off x="896620" y="485358"/>
                <a:ext cx="6868160" cy="1158538"/>
                <a:chOff x="873760" y="434856"/>
                <a:chExt cx="6868160" cy="1158538"/>
              </a:xfrm>
            </p:grpSpPr>
            <p:sp>
              <p:nvSpPr>
                <p:cNvPr id="12" name="Hình chữ nhật: Góc Tròn 11"/>
                <p:cNvSpPr/>
                <p:nvPr/>
              </p:nvSpPr>
              <p:spPr>
                <a:xfrm>
                  <a:off x="975360" y="497840"/>
                  <a:ext cx="676656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Hình chữ nhật: Góc Tròn 12"/>
                <p:cNvSpPr/>
                <p:nvPr/>
              </p:nvSpPr>
              <p:spPr>
                <a:xfrm>
                  <a:off x="873760" y="434856"/>
                  <a:ext cx="676656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 name="Hộp Văn bản 2"/>
              <p:cNvSpPr txBox="1"/>
              <p:nvPr/>
            </p:nvSpPr>
            <p:spPr>
              <a:xfrm>
                <a:off x="1209910" y="781576"/>
                <a:ext cx="609513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Mọi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Đồ họa 1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p:cNvGrpSpPr/>
          <p:nvPr/>
        </p:nvGrpSpPr>
        <p:grpSpPr>
          <a:xfrm>
            <a:off x="391312" y="634851"/>
            <a:ext cx="10977728" cy="1158538"/>
            <a:chOff x="391312" y="634851"/>
            <a:chExt cx="10977728" cy="1158538"/>
          </a:xfrm>
        </p:grpSpPr>
        <p:grpSp>
          <p:nvGrpSpPr>
            <p:cNvPr id="16" name="Nhóm 15"/>
            <p:cNvGrpSpPr/>
            <p:nvPr/>
          </p:nvGrpSpPr>
          <p:grpSpPr>
            <a:xfrm>
              <a:off x="391312" y="634851"/>
              <a:ext cx="10876128" cy="1158538"/>
              <a:chOff x="391312" y="634851"/>
              <a:chExt cx="10876128" cy="1158538"/>
            </a:xfrm>
          </p:grpSpPr>
          <p:grpSp>
            <p:nvGrpSpPr>
              <p:cNvPr id="19" name="Nhóm 18"/>
              <p:cNvGrpSpPr/>
              <p:nvPr/>
            </p:nvGrpSpPr>
            <p:grpSpPr>
              <a:xfrm>
                <a:off x="896620" y="634851"/>
                <a:ext cx="10370820" cy="1158538"/>
                <a:chOff x="873760" y="434856"/>
                <a:chExt cx="10370820" cy="1158538"/>
              </a:xfrm>
            </p:grpSpPr>
            <p:sp>
              <p:nvSpPr>
                <p:cNvPr id="21" name="Hình chữ nhật: Góc Tròn 20"/>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Hình chữ nhật: Góc Tròn 21"/>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Đồ họa 1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p:cNvSpPr txBox="1"/>
            <p:nvPr/>
          </p:nvSpPr>
          <p:spPr>
            <a:xfrm>
              <a:off x="1283570" y="933772"/>
              <a:ext cx="100854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Ghép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tin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Bảng 4"/>
          <p:cNvGraphicFramePr>
            <a:graphicFrameLocks noGrp="1"/>
          </p:cNvGraphicFramePr>
          <p:nvPr/>
        </p:nvGraphicFramePr>
        <p:xfrm>
          <a:off x="845820" y="2416385"/>
          <a:ext cx="4348480" cy="3133809"/>
        </p:xfrm>
        <a:graphic>
          <a:graphicData uri="http://schemas.openxmlformats.org/drawingml/2006/table">
            <a:tbl>
              <a:tblPr firstRow="1" bandRow="1">
                <a:tableStyleId>{7DF18680-E054-41AD-8BC1-D1AEF772440D}</a:tableStyleId>
              </a:tblPr>
              <a:tblGrid>
                <a:gridCol w="4348480">
                  <a:extLst>
                    <a:ext uri="{9D8B030D-6E8A-4147-A177-3AD203B41FA5}">
                      <a16:colId xmlns:a16="http://schemas.microsoft.com/office/drawing/2014/main" val="20000"/>
                    </a:ext>
                  </a:extLst>
                </a:gridCol>
              </a:tblGrid>
              <a:tr h="974022">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A</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Lô-</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gô</a:t>
                      </a:r>
                      <a:r>
                        <a:rPr lang="en-US" sz="2800" dirty="0">
                          <a:latin typeface="Vogue-ExtraBold" panose="020B0500000000000000" pitchFamily="34" charset="0"/>
                          <a:ea typeface="Vogue-ExtraBold" panose="020B0500000000000000" pitchFamily="34" charset="0"/>
                          <a:cs typeface="Vogue-ExtraBold" panose="020B0500000000000000" pitchFamily="34" charset="0"/>
                        </a:rPr>
                        <a:t>-</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xơ</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của</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Đức</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1"/>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Nhiều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Phần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Lan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2"/>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châu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Phi</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3"/>
                  </a:ext>
                </a:extLst>
              </a:tr>
            </a:tbl>
          </a:graphicData>
        </a:graphic>
      </p:graphicFrame>
      <p:graphicFrame>
        <p:nvGraphicFramePr>
          <p:cNvPr id="5" name="Bảng 4"/>
          <p:cNvGraphicFramePr>
            <a:graphicFrameLocks noGrp="1"/>
          </p:cNvGraphicFramePr>
          <p:nvPr/>
        </p:nvGraphicFramePr>
        <p:xfrm>
          <a:off x="6223835" y="2416386"/>
          <a:ext cx="5227430" cy="3133808"/>
        </p:xfrm>
        <a:graphic>
          <a:graphicData uri="http://schemas.openxmlformats.org/drawingml/2006/table">
            <a:tbl>
              <a:tblPr firstRow="1" bandRow="1">
                <a:tableStyleId>{21E4AEA4-8DFA-4A89-87EB-49C32662AFE0}</a:tableStyleId>
              </a:tblPr>
              <a:tblGrid>
                <a:gridCol w="5227430">
                  <a:extLst>
                    <a:ext uri="{9D8B030D-6E8A-4147-A177-3AD203B41FA5}">
                      <a16:colId xmlns:a16="http://schemas.microsoft.com/office/drawing/2014/main" val="20000"/>
                    </a:ext>
                  </a:extLst>
                </a:gridCol>
              </a:tblGrid>
              <a:tr h="974021">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B</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những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chiếc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xe</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buýt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cũ</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1"/>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lưng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lạc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đà</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2"/>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con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tàu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biển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10003"/>
                  </a:ext>
                </a:extLst>
              </a:tr>
            </a:tbl>
          </a:graphicData>
        </a:graphic>
      </p:graphicFrame>
      <p:cxnSp>
        <p:nvCxnSpPr>
          <p:cNvPr id="12" name="Đường kết nối Mũi tên Thẳng 11"/>
          <p:cNvCxnSpPr/>
          <p:nvPr/>
        </p:nvCxnSpPr>
        <p:spPr>
          <a:xfrm>
            <a:off x="5149777" y="3429000"/>
            <a:ext cx="1074058" cy="1925849"/>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p:cNvCxnSpPr/>
          <p:nvPr/>
        </p:nvCxnSpPr>
        <p:spPr>
          <a:xfrm flipV="1">
            <a:off x="5149777" y="3963248"/>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p:cNvCxnSpPr/>
          <p:nvPr/>
        </p:nvCxnSpPr>
        <p:spPr>
          <a:xfrm flipV="1">
            <a:off x="5149777" y="4731852"/>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p:cNvGrpSpPr/>
          <p:nvPr/>
        </p:nvGrpSpPr>
        <p:grpSpPr>
          <a:xfrm>
            <a:off x="694766" y="2395984"/>
            <a:ext cx="6161888" cy="3058328"/>
            <a:chOff x="757092" y="2776768"/>
            <a:chExt cx="5420188" cy="3156673"/>
          </a:xfrm>
        </p:grpSpPr>
        <p:grpSp>
          <p:nvGrpSpPr>
            <p:cNvPr id="20" name="Đồ họa 6"/>
            <p:cNvGrpSpPr/>
            <p:nvPr/>
          </p:nvGrpSpPr>
          <p:grpSpPr>
            <a:xfrm>
              <a:off x="757092" y="2776768"/>
              <a:ext cx="5420188" cy="3156673"/>
              <a:chOff x="757092" y="2112769"/>
              <a:chExt cx="3663459" cy="2958188"/>
            </a:xfrm>
          </p:grpSpPr>
          <p:sp>
            <p:nvSpPr>
              <p:cNvPr id="22" name="Hình tự do: Hình 21"/>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Hình tự do: Hình 22"/>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Hình tự do: Hình 23"/>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1" name="Hộp Văn bản 20"/>
            <p:cNvSpPr txBox="1"/>
            <p:nvPr/>
          </p:nvSpPr>
          <p:spPr>
            <a:xfrm>
              <a:off x="1289764" y="3509919"/>
              <a:ext cx="4499027" cy="123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mang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Nhóm 11"/>
          <p:cNvGrpSpPr/>
          <p:nvPr/>
        </p:nvGrpSpPr>
        <p:grpSpPr>
          <a:xfrm>
            <a:off x="391312" y="634851"/>
            <a:ext cx="10876128" cy="1158538"/>
            <a:chOff x="391312" y="634851"/>
            <a:chExt cx="10876128" cy="1158538"/>
          </a:xfrm>
        </p:grpSpPr>
        <p:grpSp>
          <p:nvGrpSpPr>
            <p:cNvPr id="13" name="Nhóm 12"/>
            <p:cNvGrpSpPr/>
            <p:nvPr/>
          </p:nvGrpSpPr>
          <p:grpSpPr>
            <a:xfrm>
              <a:off x="391312" y="634851"/>
              <a:ext cx="10876128" cy="1158538"/>
              <a:chOff x="391312" y="634851"/>
              <a:chExt cx="10876128" cy="1158538"/>
            </a:xfrm>
          </p:grpSpPr>
          <p:grpSp>
            <p:nvGrpSpPr>
              <p:cNvPr id="15" name="Nhóm 14"/>
              <p:cNvGrpSpPr/>
              <p:nvPr/>
            </p:nvGrpSpPr>
            <p:grpSpPr>
              <a:xfrm>
                <a:off x="896620" y="634851"/>
                <a:ext cx="10370820" cy="1158538"/>
                <a:chOff x="873760" y="434856"/>
                <a:chExt cx="10370820" cy="1158538"/>
              </a:xfrm>
            </p:grpSpPr>
            <p:sp>
              <p:nvSpPr>
                <p:cNvPr id="17" name="Hình chữ nhật: Góc Tròn 16"/>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Hình chữ nhật: Góc Tròn 17"/>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6" name="Đồ họa 1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p:cNvSpPr txBox="1"/>
            <p:nvPr/>
          </p:nvSpPr>
          <p:spPr>
            <a:xfrm>
              <a:off x="2167055" y="653187"/>
              <a:ext cx="7931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1" name="Đồ họa 1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615121"/>
            <a:ext cx="4489957" cy="47814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p:cNvGrpSpPr/>
          <p:nvPr/>
        </p:nvGrpSpPr>
        <p:grpSpPr>
          <a:xfrm>
            <a:off x="402746" y="793970"/>
            <a:ext cx="10774528" cy="1157872"/>
            <a:chOff x="391312" y="634851"/>
            <a:chExt cx="10774528" cy="1157872"/>
          </a:xfrm>
        </p:grpSpPr>
        <p:grpSp>
          <p:nvGrpSpPr>
            <p:cNvPr id="8" name="Nhóm 7"/>
            <p:cNvGrpSpPr/>
            <p:nvPr/>
          </p:nvGrpSpPr>
          <p:grpSpPr>
            <a:xfrm>
              <a:off x="391312" y="634851"/>
              <a:ext cx="10774528" cy="1157872"/>
              <a:chOff x="391312" y="634851"/>
              <a:chExt cx="10774528" cy="1157872"/>
            </a:xfrm>
          </p:grpSpPr>
          <p:grpSp>
            <p:nvGrpSpPr>
              <p:cNvPr id="10" name="Nhóm 9"/>
              <p:cNvGrpSpPr/>
              <p:nvPr/>
            </p:nvGrpSpPr>
            <p:grpSpPr>
              <a:xfrm>
                <a:off x="896620" y="634851"/>
                <a:ext cx="10269220" cy="1157872"/>
                <a:chOff x="873760" y="434856"/>
                <a:chExt cx="10269220" cy="1157872"/>
              </a:xfrm>
            </p:grpSpPr>
            <p:sp>
              <p:nvSpPr>
                <p:cNvPr id="12" name="Hình chữ nhật: Góc Tròn 11"/>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Hình chữ nhật: Góc Tròn 12"/>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1" name="Đồ họa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p:cNvSpPr txBox="1"/>
            <p:nvPr/>
          </p:nvSpPr>
          <p:spPr>
            <a:xfrm>
              <a:off x="1422248" y="907680"/>
              <a:ext cx="9153037"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图片 44"/>
          <p:cNvPicPr>
            <a:picLocks noChangeAspect="1"/>
          </p:cNvPicPr>
          <p:nvPr/>
        </p:nvPicPr>
        <p:blipFill>
          <a:blip r:embed="rId4">
            <a:extLst>
              <a:ext uri="{28A0092B-C50C-407E-A947-70E740481C1C}">
                <a14:useLocalDpi xmlns:a14="http://schemas.microsoft.com/office/drawing/2010/main" val="0"/>
              </a:ext>
            </a:extLst>
          </a:blip>
          <a:srcRect l="9883" t="26316" r="8538" b="32807"/>
          <a:stretch>
            <a:fillRect/>
          </a:stretch>
        </p:blipFill>
        <p:spPr>
          <a:xfrm>
            <a:off x="6826129" y="3975157"/>
            <a:ext cx="5068046" cy="2539474"/>
          </a:xfrm>
          <a:custGeom>
            <a:avLst/>
            <a:gdLst>
              <a:gd name="connsiteX0" fmla="*/ 467236 w 5594684"/>
              <a:gd name="connsiteY0" fmla="*/ 0 h 2803358"/>
              <a:gd name="connsiteX1" fmla="*/ 5127448 w 5594684"/>
              <a:gd name="connsiteY1" fmla="*/ 0 h 2803358"/>
              <a:gd name="connsiteX2" fmla="*/ 5594684 w 5594684"/>
              <a:gd name="connsiteY2" fmla="*/ 467236 h 2803358"/>
              <a:gd name="connsiteX3" fmla="*/ 5594684 w 5594684"/>
              <a:gd name="connsiteY3" fmla="*/ 2336122 h 2803358"/>
              <a:gd name="connsiteX4" fmla="*/ 5127448 w 5594684"/>
              <a:gd name="connsiteY4" fmla="*/ 2803358 h 2803358"/>
              <a:gd name="connsiteX5" fmla="*/ 467236 w 5594684"/>
              <a:gd name="connsiteY5" fmla="*/ 2803358 h 2803358"/>
              <a:gd name="connsiteX6" fmla="*/ 0 w 5594684"/>
              <a:gd name="connsiteY6" fmla="*/ 2336122 h 2803358"/>
              <a:gd name="connsiteX7" fmla="*/ 0 w 5594684"/>
              <a:gd name="connsiteY7" fmla="*/ 467236 h 2803358"/>
              <a:gd name="connsiteX8" fmla="*/ 467236 w 5594684"/>
              <a:gd name="connsiteY8" fmla="*/ 0 h 280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684" h="2803358">
                <a:moveTo>
                  <a:pt x="467236" y="0"/>
                </a:moveTo>
                <a:lnTo>
                  <a:pt x="5127448" y="0"/>
                </a:lnTo>
                <a:cubicBezTo>
                  <a:pt x="5385495" y="0"/>
                  <a:pt x="5594684" y="209189"/>
                  <a:pt x="5594684" y="467236"/>
                </a:cubicBezTo>
                <a:lnTo>
                  <a:pt x="5594684" y="2336122"/>
                </a:lnTo>
                <a:cubicBezTo>
                  <a:pt x="5594684" y="2594169"/>
                  <a:pt x="5385495" y="2803358"/>
                  <a:pt x="5127448" y="2803358"/>
                </a:cubicBezTo>
                <a:lnTo>
                  <a:pt x="467236" y="2803358"/>
                </a:lnTo>
                <a:cubicBezTo>
                  <a:pt x="209189" y="2803358"/>
                  <a:pt x="0" y="2594169"/>
                  <a:pt x="0" y="2336122"/>
                </a:cubicBezTo>
                <a:lnTo>
                  <a:pt x="0" y="467236"/>
                </a:lnTo>
                <a:cubicBezTo>
                  <a:pt x="0" y="209189"/>
                  <a:pt x="209189" y="0"/>
                  <a:pt x="467236" y="0"/>
                </a:cubicBezTo>
                <a:close/>
              </a:path>
            </a:pathLst>
          </a:custGeom>
          <a:effectLst>
            <a:outerShdw blurRad="50800" dist="38100" dir="2700000" algn="tl" rotWithShape="0">
              <a:prstClr val="black">
                <a:alpha val="40000"/>
              </a:prstClr>
            </a:outerShdw>
          </a:effectLst>
        </p:spPr>
      </p:pic>
      <p:grpSp>
        <p:nvGrpSpPr>
          <p:cNvPr id="14" name="Nhóm 13"/>
          <p:cNvGrpSpPr/>
          <p:nvPr/>
        </p:nvGrpSpPr>
        <p:grpSpPr>
          <a:xfrm>
            <a:off x="926010" y="2382304"/>
            <a:ext cx="10362640" cy="1530535"/>
            <a:chOff x="873492" y="817645"/>
            <a:chExt cx="10362640" cy="1530535"/>
          </a:xfrm>
        </p:grpSpPr>
        <p:grpSp>
          <p:nvGrpSpPr>
            <p:cNvPr id="15" name="Đồ họa 51"/>
            <p:cNvGrpSpPr/>
            <p:nvPr/>
          </p:nvGrpSpPr>
          <p:grpSpPr>
            <a:xfrm>
              <a:off x="873492" y="817645"/>
              <a:ext cx="10362640" cy="1530535"/>
              <a:chOff x="894773" y="780890"/>
              <a:chExt cx="10357437" cy="2500017"/>
            </a:xfrm>
          </p:grpSpPr>
          <p:sp>
            <p:nvSpPr>
              <p:cNvPr id="17" name="Hình tự do: Hình 16"/>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ình tự do: Hình 17"/>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Hình tự do: Hình 18"/>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6" name="Hộp Văn bản 15"/>
            <p:cNvSpPr txBox="1"/>
            <p:nvPr/>
          </p:nvSpPr>
          <p:spPr>
            <a:xfrm>
              <a:off x="1297642" y="871532"/>
              <a:ext cx="953699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mọi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376" y="1274333"/>
            <a:ext cx="4405745" cy="3304309"/>
          </a:xfrm>
          <a:prstGeom prst="rect">
            <a:avLst/>
          </a:prstGeom>
        </p:spPr>
      </p:pic>
      <p:sp>
        <p:nvSpPr>
          <p:cNvPr id="5" name="Hộp Văn bản 4"/>
          <p:cNvSpPr txBox="1"/>
          <p:nvPr/>
        </p:nvSpPr>
        <p:spPr>
          <a:xfrm>
            <a:off x="1256127" y="4660497"/>
            <a:ext cx="440574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viện trên lưng lừa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Ethiopia</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Hộp Văn bản 5"/>
          <p:cNvSpPr txBox="1"/>
          <p:nvPr/>
        </p:nvSpPr>
        <p:spPr>
          <a:xfrm>
            <a:off x="6875359" y="4735745"/>
            <a:ext cx="44365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Xe thư viện “Kể chuyện”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Bồ</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Hình ảnh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521" y="1349581"/>
            <a:ext cx="4323429" cy="3229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p:cNvSpPr txBox="1"/>
          <p:nvPr/>
        </p:nvSpPr>
        <p:spPr>
          <a:xfrm>
            <a:off x="2232627" y="5307741"/>
            <a:ext cx="82453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Mô hình Xe thư viện lưu động “Ánh sáng tri thức”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999" y="757517"/>
            <a:ext cx="6343426" cy="4228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5"/>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5"/>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213C59A6-C0B3-5DE4-E338-A27E168ED030}"/>
              </a:ext>
            </a:extLst>
          </p:cNvPr>
          <p:cNvSpPr/>
          <p:nvPr/>
        </p:nvSpPr>
        <p:spPr>
          <a:xfrm>
            <a:off x="3584796" y="1036628"/>
            <a:ext cx="7162415" cy="4419212"/>
          </a:xfrm>
          <a:prstGeom prst="roundRect">
            <a:avLst>
              <a:gd name="adj" fmla="val 809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A985515-C0A3-ACD0-065D-C7AB411D8D38}"/>
              </a:ext>
            </a:extLst>
          </p:cNvPr>
          <p:cNvSpPr txBox="1"/>
          <p:nvPr/>
        </p:nvSpPr>
        <p:spPr>
          <a:xfrm>
            <a:off x="3783018" y="1937918"/>
            <a:ext cx="6802914"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ea typeface="+mn-ea"/>
                <a:cs typeface="+mn-cs"/>
              </a:rPr>
              <a:t>Có</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tổng</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cộng</a:t>
            </a:r>
            <a:r>
              <a:rPr kumimoji="0" lang="en-US" sz="4400" b="0" i="0" u="none" strike="noStrike" kern="1200" cap="none" spc="0" normalizeH="0" baseline="0" noProof="0" dirty="0">
                <a:ln>
                  <a:noFill/>
                </a:ln>
                <a:solidFill>
                  <a:prstClr val="black"/>
                </a:solidFill>
                <a:effectLst/>
                <a:uLnTx/>
                <a:uFillTx/>
                <a:ea typeface="+mn-ea"/>
                <a:cs typeface="+mn-cs"/>
              </a:rPr>
              <a:t> 4 </a:t>
            </a:r>
            <a:r>
              <a:rPr kumimoji="0" lang="en-US" sz="4400" b="0" i="0" u="none" strike="noStrike" kern="1200" cap="none" spc="0" normalizeH="0" baseline="0" noProof="0" dirty="0" err="1">
                <a:ln>
                  <a:noFill/>
                </a:ln>
                <a:solidFill>
                  <a:prstClr val="black"/>
                </a:solidFill>
                <a:effectLst/>
                <a:uLnTx/>
                <a:uFillTx/>
                <a:ea typeface="+mn-ea"/>
                <a:cs typeface="+mn-cs"/>
              </a:rPr>
              <a:t>quả</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táo</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trên</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cây</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mỗi</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quả</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tương</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ứng</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với</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một</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câu</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hỏi</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trắc</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nghiệm</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trả</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lời</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đúng</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các</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em</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sẽ</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giúp</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bạn</a:t>
            </a:r>
            <a:r>
              <a:rPr kumimoji="0" lang="en-US" sz="4400" b="0" i="0" u="none" strike="noStrike" kern="1200" cap="none" spc="0" normalizeH="0" baseline="0" noProof="0" dirty="0">
                <a:ln>
                  <a:noFill/>
                </a:ln>
                <a:solidFill>
                  <a:prstClr val="black"/>
                </a:solidFill>
                <a:effectLst/>
                <a:uLnTx/>
                <a:uFillTx/>
                <a:ea typeface="+mn-ea"/>
                <a:cs typeface="+mn-cs"/>
              </a:rPr>
              <a:t> nhỏ </a:t>
            </a:r>
            <a:r>
              <a:rPr kumimoji="0" lang="en-US" sz="4400" b="0" i="0" u="none" strike="noStrike" kern="1200" cap="none" spc="0" normalizeH="0" baseline="0" noProof="0" dirty="0" err="1">
                <a:ln>
                  <a:noFill/>
                </a:ln>
                <a:solidFill>
                  <a:prstClr val="black"/>
                </a:solidFill>
                <a:effectLst/>
                <a:uLnTx/>
                <a:uFillTx/>
                <a:ea typeface="+mn-ea"/>
                <a:cs typeface="+mn-cs"/>
              </a:rPr>
              <a:t>hái</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một</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quả</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táo</a:t>
            </a:r>
            <a:r>
              <a:rPr kumimoji="0" lang="en-US" sz="4400" b="0" i="0" u="none" strike="noStrike" kern="1200" cap="none" spc="0" normalizeH="0" baseline="0" noProof="0" dirty="0">
                <a:ln>
                  <a:noFill/>
                </a:ln>
                <a:solidFill>
                  <a:prstClr val="black"/>
                </a:solidFill>
                <a:effectLst/>
                <a:uLnTx/>
                <a:uFillTx/>
                <a:ea typeface="+mn-ea"/>
                <a:cs typeface="+mn-cs"/>
              </a:rPr>
              <a:t>.</a:t>
            </a:r>
          </a:p>
        </p:txBody>
      </p:sp>
      <p:pic>
        <p:nvPicPr>
          <p:cNvPr id="6" name="Picture 5">
            <a:extLst>
              <a:ext uri="{FF2B5EF4-FFF2-40B4-BE49-F238E27FC236}">
                <a16:creationId xmlns:a16="http://schemas.microsoft.com/office/drawing/2014/main" id="{A4C3D7B7-B963-BCB6-BF25-0A66BC0565B5}"/>
              </a:ext>
            </a:extLst>
          </p:cNvPr>
          <p:cNvPicPr>
            <a:picLocks noChangeAspect="1"/>
          </p:cNvPicPr>
          <p:nvPr/>
        </p:nvPicPr>
        <p:blipFill rotWithShape="1">
          <a:blip r:embed="rId8">
            <a:extLst>
              <a:ext uri="{28A0092B-C50C-407E-A947-70E740481C1C}">
                <a14:useLocalDpi xmlns:a14="http://schemas.microsoft.com/office/drawing/2010/main" val="0"/>
              </a:ext>
            </a:extLst>
          </a:blip>
          <a:srcRect l="5359" t="-95" r="77315" b="52550"/>
          <a:stretch/>
        </p:blipFill>
        <p:spPr>
          <a:xfrm flipH="1">
            <a:off x="0" y="1293091"/>
            <a:ext cx="3605095" cy="5564909"/>
          </a:xfrm>
          <a:prstGeom prst="rect">
            <a:avLst/>
          </a:prstGeom>
        </p:spPr>
      </p:pic>
      <p:pic>
        <p:nvPicPr>
          <p:cNvPr id="2" name="Picture 1">
            <a:extLst>
              <a:ext uri="{FF2B5EF4-FFF2-40B4-BE49-F238E27FC236}">
                <a16:creationId xmlns:a16="http://schemas.microsoft.com/office/drawing/2014/main" id="{D7B74F1C-11F3-D884-695A-678F74D72A22}"/>
              </a:ext>
            </a:extLst>
          </p:cNvPr>
          <p:cNvPicPr>
            <a:picLocks noChangeAspect="1"/>
          </p:cNvPicPr>
          <p:nvPr/>
        </p:nvPicPr>
        <p:blipFill>
          <a:blip r:embed="rId9"/>
          <a:stretch>
            <a:fillRect/>
          </a:stretch>
        </p:blipFill>
        <p:spPr>
          <a:xfrm>
            <a:off x="4904916" y="947865"/>
            <a:ext cx="4298053" cy="1457070"/>
          </a:xfrm>
          <a:prstGeom prst="rect">
            <a:avLst/>
          </a:prstGeom>
        </p:spPr>
      </p:pic>
    </p:spTree>
    <p:extLst>
      <p:ext uri="{BB962C8B-B14F-4D97-AF65-F5344CB8AC3E}">
        <p14:creationId xmlns:p14="http://schemas.microsoft.com/office/powerpoint/2010/main" val="338150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p:cNvGrpSpPr/>
          <p:nvPr/>
        </p:nvGrpSpPr>
        <p:grpSpPr>
          <a:xfrm>
            <a:off x="1126951" y="1883396"/>
            <a:ext cx="9481487" cy="5160085"/>
            <a:chOff x="990600" y="1584960"/>
            <a:chExt cx="5852160" cy="4600860"/>
          </a:xfrm>
        </p:grpSpPr>
        <p:pic>
          <p:nvPicPr>
            <p:cNvPr id="7" name="图片 16"/>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a:fillRect/>
            </a:stretch>
          </p:blipFill>
          <p:spPr>
            <a:xfrm>
              <a:off x="990600" y="1584960"/>
              <a:ext cx="5852160" cy="4600860"/>
            </a:xfrm>
            <a:prstGeom prst="rect">
              <a:avLst/>
            </a:prstGeom>
          </p:spPr>
        </p:pic>
        <p:sp>
          <p:nvSpPr>
            <p:cNvPr id="9" name="文本框 18"/>
            <p:cNvSpPr txBox="1"/>
            <p:nvPr/>
          </p:nvSpPr>
          <p:spPr>
            <a:xfrm>
              <a:off x="1909365" y="2076295"/>
              <a:ext cx="4125760" cy="289245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viện là nơi để đọc sách và mượn sách về. Trên thế giới có rất nhiều thư viện di động, đưa sách tới nhiều nơi hơn, giúp cho nhiều người hơn nữa yêu sách, được đọc sách.</a:t>
              </a:r>
              <a:endPar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Hình ảnh 15"/>
          <p:cNvPicPr>
            <a:picLocks noChangeAspect="1"/>
          </p:cNvPicPr>
          <p:nvPr/>
        </p:nvPicPr>
        <p:blipFill>
          <a:blip r:embed="rId3"/>
          <a:stretch>
            <a:fillRect/>
          </a:stretch>
        </p:blipFill>
        <p:spPr>
          <a:xfrm>
            <a:off x="3728422" y="566676"/>
            <a:ext cx="4438273" cy="13656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p:cNvPicPr>
            <a:picLocks noChangeAspect="1"/>
          </p:cNvPicPr>
          <p:nvPr/>
        </p:nvPicPr>
        <p:blipFill>
          <a:blip r:embed="rId3"/>
          <a:stretch>
            <a:fillRect/>
          </a:stretch>
        </p:blipFill>
        <p:spPr>
          <a:xfrm>
            <a:off x="4260781" y="2107045"/>
            <a:ext cx="7449958" cy="3212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783190" y="1774236"/>
            <a:ext cx="10625620" cy="4616648"/>
          </a:xfrm>
          <a:prstGeom prst="rect">
            <a:avLst/>
          </a:prstGeom>
          <a:noFill/>
        </p:spPr>
        <p:txBody>
          <a:bodyPr wrap="square" rtlCol="0">
            <a:spAutoFit/>
          </a:bodyPr>
          <a:lstStyle/>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viện là nơi lưu giữ sách báo, nơi mọi người đến đọc sách hoặc mượn sách về nhà. Nhiều người nghĩ rằng thư viện chỉ nằm im một chỗ. Nhưng trên thế giới, có rất nhiều “thư viện biết đi”. </a:t>
            </a:r>
          </a:p>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viện Lô-gô-xơ của Đức là “thư viện nổi” lớn nhất thế giới. Nó nằm trên một con tàu biển khổng lồ, có thể chở được 500 hành khách và đã từng đi qua 45 nước trên thế giới.</a:t>
            </a:r>
          </a:p>
          <a:p>
            <a:pPr marL="0" marR="0" lvl="0" indent="179705" algn="just" defTabSz="914400" rtl="0" eaLnBrk="1" fontAlgn="auto" latinLnBrk="0" hangingPunct="1">
              <a:lnSpc>
                <a:spcPct val="100000"/>
              </a:lnSpc>
              <a:spcBef>
                <a:spcPts val="60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marL="0" marR="0" lvl="0" indent="179705" algn="r" defTabSz="914400" rtl="0" eaLnBrk="1" fontAlgn="auto" latinLnBrk="0" hangingPunct="1">
              <a:lnSpc>
                <a:spcPct val="100000"/>
              </a:lnSpc>
              <a:spcBef>
                <a:spcPts val="600"/>
              </a:spcBef>
              <a:spcAft>
                <a:spcPts val="6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(Hải Nam)</a:t>
            </a:r>
          </a:p>
        </p:txBody>
      </p:sp>
      <p:pic>
        <p:nvPicPr>
          <p:cNvPr id="2" name="Hình ảnh 1"/>
          <p:cNvPicPr>
            <a:picLocks noChangeAspect="1"/>
          </p:cNvPicPr>
          <p:nvPr/>
        </p:nvPicPr>
        <p:blipFill>
          <a:blip r:embed="rId2"/>
          <a:stretch>
            <a:fillRect/>
          </a:stretch>
        </p:blipFill>
        <p:spPr>
          <a:xfrm>
            <a:off x="2806923" y="265116"/>
            <a:ext cx="6578154" cy="139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p:cNvPicPr>
            <a:picLocks noChangeAspect="1"/>
          </p:cNvPicPr>
          <p:nvPr/>
        </p:nvPicPr>
        <p:blipFill>
          <a:blip r:embed="rId2"/>
          <a:stretch>
            <a:fillRect/>
          </a:stretch>
        </p:blipFill>
        <p:spPr>
          <a:xfrm>
            <a:off x="4726145" y="2705527"/>
            <a:ext cx="6620830" cy="1853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Đồ họa 39"/>
          <p:cNvGrpSpPr/>
          <p:nvPr/>
        </p:nvGrpSpPr>
        <p:grpSpPr>
          <a:xfrm>
            <a:off x="6469840" y="2989536"/>
            <a:ext cx="5029487" cy="3429618"/>
            <a:chOff x="769540" y="2979429"/>
            <a:chExt cx="5029487" cy="3429618"/>
          </a:xfrm>
        </p:grpSpPr>
        <p:sp>
          <p:nvSpPr>
            <p:cNvPr id="60" name="Hình tự do: Hình 59"/>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Hình tự do: Hình 60"/>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Hình tự do: Hình 61"/>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3" name="Đồ họa 39"/>
            <p:cNvGrpSpPr/>
            <p:nvPr/>
          </p:nvGrpSpPr>
          <p:grpSpPr>
            <a:xfrm>
              <a:off x="900639" y="3140498"/>
              <a:ext cx="4625454" cy="3007879"/>
              <a:chOff x="900639" y="3140498"/>
              <a:chExt cx="4625454" cy="3007879"/>
            </a:xfrm>
            <a:solidFill>
              <a:srgbClr val="AE95BC"/>
            </a:solidFill>
          </p:grpSpPr>
          <p:sp>
            <p:nvSpPr>
              <p:cNvPr id="73" name="Hình tự do: Hình 72"/>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Hình tự do: Hình 73"/>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Hình tự do: Hình 74"/>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Hình tự do: Hình 75"/>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4" name="Đồ họa 39"/>
            <p:cNvGrpSpPr/>
            <p:nvPr/>
          </p:nvGrpSpPr>
          <p:grpSpPr>
            <a:xfrm>
              <a:off x="943592" y="3177071"/>
              <a:ext cx="4557220" cy="2950513"/>
              <a:chOff x="943592" y="3177071"/>
              <a:chExt cx="4557220" cy="2950513"/>
            </a:xfrm>
            <a:solidFill>
              <a:srgbClr val="454E5F"/>
            </a:solidFill>
          </p:grpSpPr>
          <p:sp>
            <p:nvSpPr>
              <p:cNvPr id="69" name="Hình tự do: Hình 68"/>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Hình tự do: Hình 69"/>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Hình tự do: Hình 70"/>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Hình tự do: Hình 71"/>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65" name="Hình tự do: Hình 64"/>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66" name="Đồ họa 39"/>
            <p:cNvGrpSpPr/>
            <p:nvPr/>
          </p:nvGrpSpPr>
          <p:grpSpPr>
            <a:xfrm>
              <a:off x="1103848" y="4454685"/>
              <a:ext cx="4291886" cy="8823"/>
              <a:chOff x="1103848" y="4454685"/>
              <a:chExt cx="4291886" cy="8823"/>
            </a:xfrm>
            <a:solidFill>
              <a:srgbClr val="F89192"/>
            </a:solidFill>
          </p:grpSpPr>
          <p:sp>
            <p:nvSpPr>
              <p:cNvPr id="67" name="Hình tự do: Hình 66"/>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Hình tự do: Hình 67"/>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41" name="Đồ họa 39"/>
          <p:cNvGrpSpPr/>
          <p:nvPr/>
        </p:nvGrpSpPr>
        <p:grpSpPr>
          <a:xfrm>
            <a:off x="769540" y="2979429"/>
            <a:ext cx="5029487" cy="3429618"/>
            <a:chOff x="769540" y="2979429"/>
            <a:chExt cx="5029487" cy="3429618"/>
          </a:xfrm>
        </p:grpSpPr>
        <p:sp>
          <p:nvSpPr>
            <p:cNvPr id="42" name="Hình tự do: Hình 41"/>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ình tự do: Hình 42"/>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Hình tự do: Hình 43"/>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5" name="Đồ họa 39"/>
            <p:cNvGrpSpPr/>
            <p:nvPr/>
          </p:nvGrpSpPr>
          <p:grpSpPr>
            <a:xfrm>
              <a:off x="900639" y="3140498"/>
              <a:ext cx="4625454" cy="3007879"/>
              <a:chOff x="900639" y="3140498"/>
              <a:chExt cx="4625454" cy="3007879"/>
            </a:xfrm>
            <a:solidFill>
              <a:srgbClr val="AE95BC"/>
            </a:solidFill>
          </p:grpSpPr>
          <p:sp>
            <p:nvSpPr>
              <p:cNvPr id="46" name="Hình tự do: Hình 45"/>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Hình tự do: Hình 46"/>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Hình tự do: Hình 47"/>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Hình tự do: Hình 48"/>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50" name="Đồ họa 39"/>
            <p:cNvGrpSpPr/>
            <p:nvPr/>
          </p:nvGrpSpPr>
          <p:grpSpPr>
            <a:xfrm>
              <a:off x="943592" y="3177071"/>
              <a:ext cx="4557220" cy="2950513"/>
              <a:chOff x="943592" y="3177071"/>
              <a:chExt cx="4557220" cy="2950513"/>
            </a:xfrm>
            <a:solidFill>
              <a:srgbClr val="454E5F"/>
            </a:solidFill>
          </p:grpSpPr>
          <p:sp>
            <p:nvSpPr>
              <p:cNvPr id="51" name="Hình tự do: Hình 50"/>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Hình tự do: Hình 51"/>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Hình tự do: Hình 52"/>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Hình tự do: Hình 53"/>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55" name="Hình tự do: Hình 54"/>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6" name="Đồ họa 39"/>
            <p:cNvGrpSpPr/>
            <p:nvPr/>
          </p:nvGrpSpPr>
          <p:grpSpPr>
            <a:xfrm>
              <a:off x="1103848" y="4454685"/>
              <a:ext cx="4291886" cy="8823"/>
              <a:chOff x="1103848" y="4454685"/>
              <a:chExt cx="4291886" cy="8823"/>
            </a:xfrm>
            <a:solidFill>
              <a:srgbClr val="F89192"/>
            </a:solidFill>
          </p:grpSpPr>
          <p:sp>
            <p:nvSpPr>
              <p:cNvPr id="57" name="Hình tự do: Hình 56"/>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Hình tự do: Hình 57"/>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sp>
        <p:nvSpPr>
          <p:cNvPr id="4" name="Hộp Văn bản 3"/>
          <p:cNvSpPr txBox="1"/>
          <p:nvPr/>
        </p:nvSpPr>
        <p:spPr>
          <a:xfrm>
            <a:off x="877074" y="629920"/>
            <a:ext cx="73084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77" name="Nhóm 76"/>
          <p:cNvGrpSpPr/>
          <p:nvPr/>
        </p:nvGrpSpPr>
        <p:grpSpPr>
          <a:xfrm>
            <a:off x="877074" y="1464269"/>
            <a:ext cx="1649811" cy="592905"/>
            <a:chOff x="877074" y="1464269"/>
            <a:chExt cx="1649811" cy="592905"/>
          </a:xfrm>
        </p:grpSpPr>
        <p:sp>
          <p:nvSpPr>
            <p:cNvPr id="25" name="Hình chữ nhật: Góc Tròn 24"/>
            <p:cNvSpPr/>
            <p:nvPr/>
          </p:nvSpPr>
          <p:spPr>
            <a:xfrm>
              <a:off x="877074" y="1464269"/>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ộp Văn bản 4"/>
            <p:cNvSpPr txBox="1"/>
            <p:nvPr/>
          </p:nvSpPr>
          <p:spPr>
            <a:xfrm>
              <a:off x="877074" y="1464269"/>
              <a:ext cx="16498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8" name="Nhóm 77"/>
          <p:cNvGrpSpPr/>
          <p:nvPr/>
        </p:nvGrpSpPr>
        <p:grpSpPr>
          <a:xfrm>
            <a:off x="911169" y="2333041"/>
            <a:ext cx="1532792" cy="592905"/>
            <a:chOff x="877074" y="2333041"/>
            <a:chExt cx="1532792" cy="592905"/>
          </a:xfrm>
        </p:grpSpPr>
        <p:sp>
          <p:nvSpPr>
            <p:cNvPr id="32" name="Hình chữ nhật: Góc Tròn 31"/>
            <p:cNvSpPr/>
            <p:nvPr/>
          </p:nvSpPr>
          <p:spPr>
            <a:xfrm>
              <a:off x="877074"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Hộp Văn bản 6"/>
            <p:cNvSpPr txBox="1"/>
            <p:nvPr/>
          </p:nvSpPr>
          <p:spPr>
            <a:xfrm>
              <a:off x="922933" y="2338994"/>
              <a:ext cx="14221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im</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1" name="Nhóm 30"/>
          <p:cNvGrpSpPr/>
          <p:nvPr/>
        </p:nvGrpSpPr>
        <p:grpSpPr>
          <a:xfrm>
            <a:off x="2643904" y="1460247"/>
            <a:ext cx="1532792" cy="592905"/>
            <a:chOff x="2523283" y="1464268"/>
            <a:chExt cx="1532792" cy="592905"/>
          </a:xfrm>
        </p:grpSpPr>
        <p:sp>
          <p:nvSpPr>
            <p:cNvPr id="26" name="Hình chữ nhật: Góc Tròn 25"/>
            <p:cNvSpPr/>
            <p:nvPr/>
          </p:nvSpPr>
          <p:spPr>
            <a:xfrm>
              <a:off x="2523283" y="146426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Hộp Văn bản 7"/>
            <p:cNvSpPr txBox="1"/>
            <p:nvPr/>
          </p:nvSpPr>
          <p:spPr>
            <a:xfrm>
              <a:off x="2526885" y="1464269"/>
              <a:ext cx="14221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thủ</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0" name="Nhóm 29"/>
          <p:cNvGrpSpPr/>
          <p:nvPr/>
        </p:nvGrpSpPr>
        <p:grpSpPr>
          <a:xfrm>
            <a:off x="4337830" y="1464780"/>
            <a:ext cx="1532792" cy="592905"/>
            <a:chOff x="4169492" y="1464267"/>
            <a:chExt cx="1532792" cy="592905"/>
          </a:xfrm>
        </p:grpSpPr>
        <p:sp>
          <p:nvSpPr>
            <p:cNvPr id="27" name="Hình chữ nhật: Góc Tròn 26"/>
            <p:cNvSpPr/>
            <p:nvPr/>
          </p:nvSpPr>
          <p:spPr>
            <a:xfrm>
              <a:off x="4169492" y="1464267"/>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Hộp Văn bản 8"/>
            <p:cNvSpPr txBox="1"/>
            <p:nvPr/>
          </p:nvSpPr>
          <p:spPr>
            <a:xfrm>
              <a:off x="4549403" y="1464269"/>
              <a:ext cx="7729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9" name="Nhóm 28"/>
          <p:cNvGrpSpPr/>
          <p:nvPr/>
        </p:nvGrpSpPr>
        <p:grpSpPr>
          <a:xfrm>
            <a:off x="6109115" y="1460248"/>
            <a:ext cx="1534508" cy="592905"/>
            <a:chOff x="6109115" y="1460248"/>
            <a:chExt cx="1534508" cy="592905"/>
          </a:xfrm>
        </p:grpSpPr>
        <p:sp>
          <p:nvSpPr>
            <p:cNvPr id="28" name="Hình chữ nhật: Góc Tròn 27"/>
            <p:cNvSpPr/>
            <p:nvPr/>
          </p:nvSpPr>
          <p:spPr>
            <a:xfrm>
              <a:off x="6110831" y="146024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Hộp Văn bản 9"/>
            <p:cNvSpPr txBox="1"/>
            <p:nvPr/>
          </p:nvSpPr>
          <p:spPr>
            <a:xfrm>
              <a:off x="6109115" y="1464269"/>
              <a:ext cx="15327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tàu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6" name="Nhóm 35"/>
          <p:cNvGrpSpPr/>
          <p:nvPr/>
        </p:nvGrpSpPr>
        <p:grpSpPr>
          <a:xfrm>
            <a:off x="2569234" y="2333041"/>
            <a:ext cx="1688283" cy="592905"/>
            <a:chOff x="2535139" y="2333041"/>
            <a:chExt cx="1688283" cy="592905"/>
          </a:xfrm>
        </p:grpSpPr>
        <p:sp>
          <p:nvSpPr>
            <p:cNvPr id="33" name="Hình chữ nhật: Góc Tròn 32"/>
            <p:cNvSpPr/>
            <p:nvPr/>
          </p:nvSpPr>
          <p:spPr>
            <a:xfrm>
              <a:off x="2592608"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Hộp Văn bản 10"/>
            <p:cNvSpPr txBox="1"/>
            <p:nvPr/>
          </p:nvSpPr>
          <p:spPr>
            <a:xfrm>
              <a:off x="2535139" y="2338994"/>
              <a:ext cx="16882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7" name="Nhóm 36"/>
          <p:cNvGrpSpPr/>
          <p:nvPr/>
        </p:nvGrpSpPr>
        <p:grpSpPr>
          <a:xfrm>
            <a:off x="4342237" y="2333041"/>
            <a:ext cx="1532792" cy="592905"/>
            <a:chOff x="4308142" y="2333041"/>
            <a:chExt cx="1532792" cy="592905"/>
          </a:xfrm>
        </p:grpSpPr>
        <p:sp>
          <p:nvSpPr>
            <p:cNvPr id="34" name="Hình chữ nhật: Góc Tròn 33"/>
            <p:cNvSpPr/>
            <p:nvPr/>
          </p:nvSpPr>
          <p:spPr>
            <a:xfrm>
              <a:off x="4308142"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ộp Văn bản 11"/>
            <p:cNvSpPr txBox="1"/>
            <p:nvPr/>
          </p:nvSpPr>
          <p:spPr>
            <a:xfrm>
              <a:off x="4408361" y="2339222"/>
              <a:ext cx="1391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buýt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Hộp Văn bản 13"/>
          <p:cNvSpPr txBox="1"/>
          <p:nvPr/>
        </p:nvSpPr>
        <p:spPr>
          <a:xfrm>
            <a:off x="1686681" y="3222414"/>
            <a:ext cx="30439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Hộp Văn bản 14"/>
          <p:cNvSpPr txBox="1"/>
          <p:nvPr/>
        </p:nvSpPr>
        <p:spPr>
          <a:xfrm>
            <a:off x="7167629" y="3248091"/>
            <a:ext cx="36864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8" name="Nhóm 37"/>
          <p:cNvGrpSpPr/>
          <p:nvPr/>
        </p:nvGrpSpPr>
        <p:grpSpPr>
          <a:xfrm>
            <a:off x="6023676" y="2333041"/>
            <a:ext cx="1532792" cy="592905"/>
            <a:chOff x="6023676" y="2333041"/>
            <a:chExt cx="1532792" cy="592905"/>
          </a:xfrm>
        </p:grpSpPr>
        <p:sp>
          <p:nvSpPr>
            <p:cNvPr id="35" name="Hình chữ nhật: Góc Tròn 34"/>
            <p:cNvSpPr/>
            <p:nvPr/>
          </p:nvSpPr>
          <p:spPr>
            <a:xfrm>
              <a:off x="6023676"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ộp Văn bản 12"/>
            <p:cNvSpPr txBox="1"/>
            <p:nvPr/>
          </p:nvSpPr>
          <p:spPr>
            <a:xfrm>
              <a:off x="6219242" y="2360261"/>
              <a:ext cx="11416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đà</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anim calcmode="lin" valueType="num">
                                      <p:cBhvr>
                                        <p:cTn id="45" dur="1000" fill="hold"/>
                                        <p:tgtEl>
                                          <p:spTgt spid="38"/>
                                        </p:tgtEl>
                                        <p:attrNameLst>
                                          <p:attrName>ppt_x</p:attrName>
                                        </p:attrNameLst>
                                      </p:cBhvr>
                                      <p:tavLst>
                                        <p:tav tm="0">
                                          <p:val>
                                            <p:strVal val="#ppt_x"/>
                                          </p:val>
                                        </p:tav>
                                        <p:tav tm="100000">
                                          <p:val>
                                            <p:strVal val="#ppt_x"/>
                                          </p:val>
                                        </p:tav>
                                      </p:tavLst>
                                    </p:anim>
                                    <p:anim calcmode="lin" valueType="num">
                                      <p:cBhvr>
                                        <p:cTn id="46" dur="1000" fill="hold"/>
                                        <p:tgtEl>
                                          <p:spTgt spid="3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1000"/>
                                        <p:tgtEl>
                                          <p:spTgt spid="78"/>
                                        </p:tgtEl>
                                      </p:cBhvr>
                                    </p:animEffect>
                                    <p:anim calcmode="lin" valueType="num">
                                      <p:cBhvr>
                                        <p:cTn id="50" dur="1000" fill="hold"/>
                                        <p:tgtEl>
                                          <p:spTgt spid="78"/>
                                        </p:tgtEl>
                                        <p:attrNameLst>
                                          <p:attrName>ppt_x</p:attrName>
                                        </p:attrNameLst>
                                      </p:cBhvr>
                                      <p:tavLst>
                                        <p:tav tm="0">
                                          <p:val>
                                            <p:strVal val="#ppt_x"/>
                                          </p:val>
                                        </p:tav>
                                        <p:tav tm="100000">
                                          <p:val>
                                            <p:strVal val="#ppt_x"/>
                                          </p:val>
                                        </p:tav>
                                      </p:tavLst>
                                    </p:anim>
                                    <p:anim calcmode="lin" valueType="num">
                                      <p:cBhvr>
                                        <p:cTn id="5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par>
                                <p:cTn id="57" presetID="16" presetClass="entr" presetSubtype="21"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par>
                                <p:cTn id="65" presetID="16" presetClass="entr" presetSubtype="21"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barn(inVertical)">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3.33333E-6 -2.96296E-6 L 0.00521 0.38033 " pathEditMode="relative" rAng="0" ptsTypes="AA">
                                      <p:cBhvr>
                                        <p:cTn id="71" dur="2000" fill="hold"/>
                                        <p:tgtEl>
                                          <p:spTgt spid="77"/>
                                        </p:tgtEl>
                                        <p:attrNameLst>
                                          <p:attrName>ppt_x</p:attrName>
                                          <p:attrName>ppt_y</p:attrName>
                                        </p:attrNameLst>
                                      </p:cBhvr>
                                      <p:rCtr x="260" y="19005"/>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5E-6 1.48148E-6 L 0.00703 0.38403 " pathEditMode="relative" rAng="0" ptsTypes="AA">
                                      <p:cBhvr>
                                        <p:cTn id="75" dur="2000" fill="hold"/>
                                        <p:tgtEl>
                                          <p:spTgt spid="31"/>
                                        </p:tgtEl>
                                        <p:attrNameLst>
                                          <p:attrName>ppt_x</p:attrName>
                                          <p:attrName>ppt_y</p:attrName>
                                        </p:attrNameLst>
                                      </p:cBhvr>
                                      <p:rCtr x="352" y="19190"/>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08333E-7 -2.96296E-6 L 0.20378 0.37917 " pathEditMode="relative" rAng="0" ptsTypes="AA">
                                      <p:cBhvr>
                                        <p:cTn id="79" dur="2000" fill="hold"/>
                                        <p:tgtEl>
                                          <p:spTgt spid="30"/>
                                        </p:tgtEl>
                                        <p:attrNameLst>
                                          <p:attrName>ppt_x</p:attrName>
                                          <p:attrName>ppt_y</p:attrName>
                                        </p:attrNameLst>
                                      </p:cBhvr>
                                      <p:rCtr x="10182" y="18958"/>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2.29167E-6 1.48148E-6 L -0.41185 0.49236 " pathEditMode="relative" rAng="0" ptsTypes="AA">
                                      <p:cBhvr>
                                        <p:cTn id="83" dur="2000" fill="hold"/>
                                        <p:tgtEl>
                                          <p:spTgt spid="29"/>
                                        </p:tgtEl>
                                        <p:attrNameLst>
                                          <p:attrName>ppt_x</p:attrName>
                                          <p:attrName>ppt_y</p:attrName>
                                        </p:attrNameLst>
                                      </p:cBhvr>
                                      <p:rCtr x="-20599" y="24606"/>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2.08333E-7 -3.33333E-6 L 0.65169 0.24144 " pathEditMode="relative" rAng="0" ptsTypes="AA">
                                      <p:cBhvr>
                                        <p:cTn id="87" dur="2000" fill="hold"/>
                                        <p:tgtEl>
                                          <p:spTgt spid="78"/>
                                        </p:tgtEl>
                                        <p:attrNameLst>
                                          <p:attrName>ppt_x</p:attrName>
                                          <p:attrName>ppt_y</p:attrName>
                                        </p:attrNameLst>
                                      </p:cBhvr>
                                      <p:rCtr x="32578" y="12060"/>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08333E-6 -3.33333E-6 L 0.35039 0.35278 " pathEditMode="relative" rAng="0" ptsTypes="AA">
                                      <p:cBhvr>
                                        <p:cTn id="91" dur="2000" fill="hold"/>
                                        <p:tgtEl>
                                          <p:spTgt spid="36"/>
                                        </p:tgtEl>
                                        <p:attrNameLst>
                                          <p:attrName>ppt_x</p:attrName>
                                          <p:attrName>ppt_y</p:attrName>
                                        </p:attrNameLst>
                                      </p:cBhvr>
                                      <p:rCtr x="17513" y="17639"/>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4.16667E-7 -3.33333E-6 L -0.12578 0.3632 " pathEditMode="relative" rAng="0" ptsTypes="AA">
                                      <p:cBhvr>
                                        <p:cTn id="95" dur="2000" fill="hold"/>
                                        <p:tgtEl>
                                          <p:spTgt spid="37"/>
                                        </p:tgtEl>
                                        <p:attrNameLst>
                                          <p:attrName>ppt_x</p:attrName>
                                          <p:attrName>ppt_y</p:attrName>
                                        </p:attrNameLst>
                                      </p:cBhvr>
                                      <p:rCtr x="-6289" y="18148"/>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1.04167E-6 -3.33333E-6 L -0.33711 0.4757 " pathEditMode="relative" rAng="0" ptsTypes="AA">
                                      <p:cBhvr>
                                        <p:cTn id="99" dur="2000" fill="hold"/>
                                        <p:tgtEl>
                                          <p:spTgt spid="38"/>
                                        </p:tgtEl>
                                        <p:attrNameLst>
                                          <p:attrName>ppt_x</p:attrName>
                                          <p:attrName>ppt_y</p:attrName>
                                        </p:attrNameLst>
                                      </p:cBhvr>
                                      <p:rCtr x="-16862" y="2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101" y="1754780"/>
            <a:ext cx="8093141" cy="4740051"/>
          </a:xfrm>
          <a:prstGeom prst="rect">
            <a:avLst/>
          </a:prstGeom>
        </p:spPr>
      </p:pic>
      <p:grpSp>
        <p:nvGrpSpPr>
          <p:cNvPr id="9" name="Nhóm 8"/>
          <p:cNvGrpSpPr/>
          <p:nvPr/>
        </p:nvGrpSpPr>
        <p:grpSpPr>
          <a:xfrm>
            <a:off x="907236" y="513397"/>
            <a:ext cx="11020604" cy="1406843"/>
            <a:chOff x="1049476" y="1021397"/>
            <a:chExt cx="9990886" cy="1975206"/>
          </a:xfrm>
        </p:grpSpPr>
        <p:grpSp>
          <p:nvGrpSpPr>
            <p:cNvPr id="10" name="Đồ họa 2"/>
            <p:cNvGrpSpPr/>
            <p:nvPr/>
          </p:nvGrpSpPr>
          <p:grpSpPr>
            <a:xfrm>
              <a:off x="1049476" y="1021397"/>
              <a:ext cx="9990886" cy="1975206"/>
              <a:chOff x="1049476" y="1021397"/>
              <a:chExt cx="9990886" cy="2324099"/>
            </a:xfrm>
          </p:grpSpPr>
          <p:sp>
            <p:nvSpPr>
              <p:cNvPr id="12" name="Hình tự do: Hình 11"/>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Hình tự do: Hình 12"/>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4" name="Đồ họa 2"/>
              <p:cNvGrpSpPr/>
              <p:nvPr/>
            </p:nvGrpSpPr>
            <p:grpSpPr>
              <a:xfrm>
                <a:off x="1169964" y="1090929"/>
                <a:ext cx="9561508" cy="2115502"/>
                <a:chOff x="1169964" y="1090929"/>
                <a:chExt cx="9561508" cy="2115502"/>
              </a:xfrm>
              <a:solidFill>
                <a:srgbClr val="454E5F"/>
              </a:solidFill>
            </p:grpSpPr>
            <p:sp>
              <p:nvSpPr>
                <p:cNvPr id="15" name="Hình tự do: Hình 14"/>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Hình tự do: Hình 15"/>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Hình tự do: Hình 16"/>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ình tự do: Hình 17"/>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Hình tự do: Hình 18"/>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Hình tự do: Hình 19"/>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Hình tự do: Hình 20"/>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Hình tự do: Hình 21"/>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sp>
          <p:nvSpPr>
            <p:cNvPr id="11" name="Hộp Văn bản 10"/>
            <p:cNvSpPr txBox="1"/>
            <p:nvPr/>
          </p:nvSpPr>
          <p:spPr>
            <a:xfrm>
              <a:off x="1365690" y="1203123"/>
              <a:ext cx="837057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mượn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97306"/>
            <a:ext cx="5998424" cy="3513201"/>
          </a:xfrm>
          <a:prstGeom prst="rect">
            <a:avLst/>
          </a:prstGeom>
        </p:spPr>
      </p:pic>
      <p:grpSp>
        <p:nvGrpSpPr>
          <p:cNvPr id="9" name="Nhóm 8"/>
          <p:cNvGrpSpPr/>
          <p:nvPr/>
        </p:nvGrpSpPr>
        <p:grpSpPr>
          <a:xfrm>
            <a:off x="894080" y="4358640"/>
            <a:ext cx="7528560" cy="853440"/>
            <a:chOff x="894080" y="4358640"/>
            <a:chExt cx="7528560" cy="853440"/>
          </a:xfrm>
        </p:grpSpPr>
        <p:sp>
          <p:nvSpPr>
            <p:cNvPr id="7" name="Bong bóng Lời nói: Hình chữ nhật với Góc Tròn 6"/>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2"/>
            <p:cNvSpPr txBox="1"/>
            <p:nvPr/>
          </p:nvSpPr>
          <p:spPr>
            <a:xfrm>
              <a:off x="970202" y="4523750"/>
              <a:ext cx="7376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nhỏ</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phụ</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Nhóm 9"/>
          <p:cNvGrpSpPr/>
          <p:nvPr/>
        </p:nvGrpSpPr>
        <p:grpSpPr>
          <a:xfrm>
            <a:off x="1728702" y="5426242"/>
            <a:ext cx="9908680" cy="1050350"/>
            <a:chOff x="997182" y="1247263"/>
            <a:chExt cx="9908680" cy="1050350"/>
          </a:xfrm>
        </p:grpSpPr>
        <p:grpSp>
          <p:nvGrpSpPr>
            <p:cNvPr id="11" name="Đồ họa 14"/>
            <p:cNvGrpSpPr/>
            <p:nvPr/>
          </p:nvGrpSpPr>
          <p:grpSpPr>
            <a:xfrm>
              <a:off x="997182" y="1247263"/>
              <a:ext cx="9908680" cy="1050350"/>
              <a:chOff x="1050002" y="1301432"/>
              <a:chExt cx="9908680" cy="4595812"/>
            </a:xfrm>
          </p:grpSpPr>
          <p:sp>
            <p:nvSpPr>
              <p:cNvPr id="13" name="Hình tự do: Hình 12"/>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ình tự do: Hình 13"/>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Hình tự do: Hình 14"/>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2" name="Hộp Văn bản 11"/>
            <p:cNvSpPr txBox="1"/>
            <p:nvPr/>
          </p:nvSpPr>
          <p:spPr>
            <a:xfrm>
              <a:off x="1665606" y="1473210"/>
              <a:ext cx="92402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mượn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cuốn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ạ.”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p:cNvGrpSpPr/>
          <p:nvPr/>
        </p:nvGrpSpPr>
        <p:grpSpPr>
          <a:xfrm>
            <a:off x="894080" y="4358640"/>
            <a:ext cx="7626394" cy="853440"/>
            <a:chOff x="894080" y="4358640"/>
            <a:chExt cx="7626394" cy="853440"/>
          </a:xfrm>
        </p:grpSpPr>
        <p:sp>
          <p:nvSpPr>
            <p:cNvPr id="9" name="Bong bóng Lời nói: Hình chữ nhật với Góc Tròn 8"/>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Hộp Văn bản 9"/>
            <p:cNvSpPr txBox="1"/>
            <p:nvPr/>
          </p:nvSpPr>
          <p:spPr>
            <a:xfrm>
              <a:off x="970202" y="4523750"/>
              <a:ext cx="75502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xét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nhỏ</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Nhóm 10"/>
          <p:cNvGrpSpPr/>
          <p:nvPr/>
        </p:nvGrpSpPr>
        <p:grpSpPr>
          <a:xfrm>
            <a:off x="1728702" y="5426242"/>
            <a:ext cx="10064530" cy="1050350"/>
            <a:chOff x="997182" y="1247263"/>
            <a:chExt cx="10064530" cy="1050350"/>
          </a:xfrm>
        </p:grpSpPr>
        <p:grpSp>
          <p:nvGrpSpPr>
            <p:cNvPr id="12" name="Đồ họa 14"/>
            <p:cNvGrpSpPr/>
            <p:nvPr/>
          </p:nvGrpSpPr>
          <p:grpSpPr>
            <a:xfrm>
              <a:off x="997182" y="1247263"/>
              <a:ext cx="9908680" cy="1050350"/>
              <a:chOff x="1050002" y="1301432"/>
              <a:chExt cx="9908680" cy="4595812"/>
            </a:xfrm>
          </p:grpSpPr>
          <p:sp>
            <p:nvSpPr>
              <p:cNvPr id="14" name="Hình tự do: Hình 13"/>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Hình tự do: Hình 14"/>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Hình tự do: Hình 15"/>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3" name="Hộp Văn bản 12"/>
            <p:cNvSpPr txBox="1"/>
            <p:nvPr/>
          </p:nvSpPr>
          <p:spPr>
            <a:xfrm>
              <a:off x="1821456" y="1272332"/>
              <a:ext cx="92402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nhỏ</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mượn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phụ</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lịch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Hình ản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26825"/>
            <a:ext cx="5998424" cy="35132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p:cNvGrpSpPr/>
          <p:nvPr/>
        </p:nvGrpSpPr>
        <p:grpSpPr>
          <a:xfrm>
            <a:off x="1348070" y="640584"/>
            <a:ext cx="8368395" cy="7101840"/>
            <a:chOff x="1256630" y="1122235"/>
            <a:chExt cx="8368395" cy="7101840"/>
          </a:xfrm>
        </p:grpSpPr>
        <p:pic>
          <p:nvPicPr>
            <p:cNvPr id="12"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630" y="1122235"/>
              <a:ext cx="8368395" cy="7101840"/>
            </a:xfrm>
            <a:prstGeom prst="rect">
              <a:avLst/>
            </a:prstGeom>
          </p:spPr>
        </p:pic>
        <p:sp>
          <p:nvSpPr>
            <p:cNvPr id="7" name="Hộp Văn bản 6"/>
            <p:cNvSpPr txBox="1"/>
            <p:nvPr/>
          </p:nvSpPr>
          <p:spPr>
            <a:xfrm>
              <a:off x="3708400" y="3760718"/>
              <a:ext cx="5323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ộp Văn bản 7"/>
            <p:cNvSpPr txBox="1"/>
            <p:nvPr/>
          </p:nvSpPr>
          <p:spPr>
            <a:xfrm>
              <a:off x="3708400" y="4823328"/>
              <a:ext cx="46326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dung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9" name="Hình ảnh 18"/>
          <p:cNvPicPr>
            <a:picLocks noChangeAspect="1"/>
          </p:cNvPicPr>
          <p:nvPr/>
        </p:nvPicPr>
        <p:blipFill>
          <a:blip r:embed="rId3"/>
          <a:stretch>
            <a:fillRect/>
          </a:stretch>
        </p:blipFill>
        <p:spPr>
          <a:xfrm>
            <a:off x="3477541" y="256790"/>
            <a:ext cx="5236918" cy="1835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6596" y="2866523"/>
            <a:ext cx="2623100"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66265"/>
            <a:ext cx="3870382"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5009" y="2944461"/>
            <a:ext cx="2666564"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9903" y="2915009"/>
            <a:ext cx="4627847" cy="3502368"/>
          </a:xfrm>
          <a:prstGeom prst="rect">
            <a:avLst/>
          </a:prstGeom>
        </p:spPr>
      </p:pic>
      <p:pic>
        <p:nvPicPr>
          <p:cNvPr id="2" name="Picture 1">
            <a:extLst>
              <a:ext uri="{FF2B5EF4-FFF2-40B4-BE49-F238E27FC236}">
                <a16:creationId xmlns:a16="http://schemas.microsoft.com/office/drawing/2014/main" id="{95BDE1B6-1707-4F1C-9DE3-05AC28F03B83}"/>
              </a:ext>
            </a:extLst>
          </p:cNvPr>
          <p:cNvPicPr>
            <a:picLocks noChangeAspect="1"/>
          </p:cNvPicPr>
          <p:nvPr/>
        </p:nvPicPr>
        <p:blipFill>
          <a:blip r:embed="rId6"/>
          <a:stretch>
            <a:fillRect/>
          </a:stretch>
        </p:blipFill>
        <p:spPr>
          <a:xfrm>
            <a:off x="3164329" y="500476"/>
            <a:ext cx="5931922" cy="3639627"/>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ây táo" descr="Icon&#10;&#10;Description automatically generated">
            <a:extLst>
              <a:ext uri="{FF2B5EF4-FFF2-40B4-BE49-F238E27FC236}">
                <a16:creationId xmlns:a16="http://schemas.microsoft.com/office/drawing/2014/main" id="{6DBFB49E-6B71-C29A-6FF7-CE83594A75F1}"/>
              </a:ext>
            </a:extLst>
          </p:cNvPr>
          <p:cNvPicPr>
            <a:picLocks noChangeAspect="1"/>
          </p:cNvPicPr>
          <p:nvPr/>
        </p:nvPicPr>
        <p:blipFill rotWithShape="1">
          <a:blip r:embed="rId2">
            <a:extLst>
              <a:ext uri="{28A0092B-C50C-407E-A947-70E740481C1C}">
                <a14:useLocalDpi xmlns:a14="http://schemas.microsoft.com/office/drawing/2010/main" val="0"/>
              </a:ext>
            </a:extLst>
          </a:blip>
          <a:srcRect l="8078" t="8320" r="6300" b="6381"/>
          <a:stretch/>
        </p:blipFill>
        <p:spPr>
          <a:xfrm>
            <a:off x="6095305" y="748286"/>
            <a:ext cx="6094612" cy="6071613"/>
          </a:xfrm>
          <a:prstGeom prst="rect">
            <a:avLst/>
          </a:prstGeom>
        </p:spPr>
      </p:pic>
      <p:pic>
        <p:nvPicPr>
          <p:cNvPr id="28" name="Trái táo số 1">
            <a:hlinkClick r:id="rId3" action="ppaction://hlinksldjump"/>
            <a:extLst>
              <a:ext uri="{FF2B5EF4-FFF2-40B4-BE49-F238E27FC236}">
                <a16:creationId xmlns:a16="http://schemas.microsoft.com/office/drawing/2014/main" id="{207E20EF-78C7-7A57-0277-D6BB3E98CEC3}"/>
              </a:ext>
            </a:extLst>
          </p:cNvPr>
          <p:cNvPicPr>
            <a:picLocks noChangeAspect="1"/>
          </p:cNvPicPr>
          <p:nvPr/>
        </p:nvPicPr>
        <p:blipFill>
          <a:blip r:embed="rId4"/>
          <a:stretch>
            <a:fillRect/>
          </a:stretch>
        </p:blipFill>
        <p:spPr>
          <a:xfrm>
            <a:off x="7236470" y="1887906"/>
            <a:ext cx="762066" cy="847417"/>
          </a:xfrm>
          <a:prstGeom prst="rect">
            <a:avLst/>
          </a:prstGeom>
        </p:spPr>
      </p:pic>
      <p:pic>
        <p:nvPicPr>
          <p:cNvPr id="29" name="Trái táo số 2">
            <a:hlinkClick r:id="rId5" action="ppaction://hlinksldjump"/>
            <a:extLst>
              <a:ext uri="{FF2B5EF4-FFF2-40B4-BE49-F238E27FC236}">
                <a16:creationId xmlns:a16="http://schemas.microsoft.com/office/drawing/2014/main" id="{F92CC8AF-0A71-85C4-420F-91D3A864FCF9}"/>
              </a:ext>
            </a:extLst>
          </p:cNvPr>
          <p:cNvPicPr>
            <a:picLocks noChangeAspect="1"/>
          </p:cNvPicPr>
          <p:nvPr/>
        </p:nvPicPr>
        <p:blipFill>
          <a:blip r:embed="rId6"/>
          <a:stretch>
            <a:fillRect/>
          </a:stretch>
        </p:blipFill>
        <p:spPr>
          <a:xfrm>
            <a:off x="7395668" y="3199916"/>
            <a:ext cx="762066" cy="853514"/>
          </a:xfrm>
          <a:prstGeom prst="rect">
            <a:avLst/>
          </a:prstGeom>
        </p:spPr>
      </p:pic>
      <p:pic>
        <p:nvPicPr>
          <p:cNvPr id="31" name="Trái táo số 3">
            <a:hlinkClick r:id="rId7" action="ppaction://hlinksldjump"/>
            <a:extLst>
              <a:ext uri="{FF2B5EF4-FFF2-40B4-BE49-F238E27FC236}">
                <a16:creationId xmlns:a16="http://schemas.microsoft.com/office/drawing/2014/main" id="{A32195D9-FC95-9CB4-9861-C2416613E7CD}"/>
              </a:ext>
            </a:extLst>
          </p:cNvPr>
          <p:cNvPicPr>
            <a:picLocks noChangeAspect="1"/>
          </p:cNvPicPr>
          <p:nvPr/>
        </p:nvPicPr>
        <p:blipFill>
          <a:blip r:embed="rId8"/>
          <a:stretch>
            <a:fillRect/>
          </a:stretch>
        </p:blipFill>
        <p:spPr>
          <a:xfrm>
            <a:off x="8693880" y="1708573"/>
            <a:ext cx="755970" cy="847417"/>
          </a:xfrm>
          <a:prstGeom prst="rect">
            <a:avLst/>
          </a:prstGeom>
        </p:spPr>
      </p:pic>
      <p:pic>
        <p:nvPicPr>
          <p:cNvPr id="32" name="Trái táo số 4">
            <a:hlinkClick r:id="rId9" action="ppaction://hlinksldjump"/>
            <a:extLst>
              <a:ext uri="{FF2B5EF4-FFF2-40B4-BE49-F238E27FC236}">
                <a16:creationId xmlns:a16="http://schemas.microsoft.com/office/drawing/2014/main" id="{4BC01F74-24C8-AA94-C9F1-2923AAFC41AF}"/>
              </a:ext>
            </a:extLst>
          </p:cNvPr>
          <p:cNvPicPr>
            <a:picLocks noChangeAspect="1"/>
          </p:cNvPicPr>
          <p:nvPr/>
        </p:nvPicPr>
        <p:blipFill>
          <a:blip r:embed="rId10"/>
          <a:stretch>
            <a:fillRect/>
          </a:stretch>
        </p:blipFill>
        <p:spPr>
          <a:xfrm>
            <a:off x="10127294" y="3386291"/>
            <a:ext cx="762066" cy="847417"/>
          </a:xfrm>
          <a:prstGeom prst="rect">
            <a:avLst/>
          </a:prstGeom>
        </p:spPr>
      </p:pic>
      <p:pic>
        <p:nvPicPr>
          <p:cNvPr id="50" name="Picture 49" descr="Icon&#10;&#10;Description automatically generated">
            <a:extLst>
              <a:ext uri="{FF2B5EF4-FFF2-40B4-BE49-F238E27FC236}">
                <a16:creationId xmlns:a16="http://schemas.microsoft.com/office/drawing/2014/main" id="{DA27920B-DB35-D2D9-DB35-368FC08825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5976" y="4370564"/>
            <a:ext cx="2737965" cy="2368229"/>
          </a:xfrm>
          <a:prstGeom prst="rect">
            <a:avLst/>
          </a:prstGeom>
        </p:spPr>
      </p:pic>
      <p:pic>
        <p:nvPicPr>
          <p:cNvPr id="51" name="Picture 50">
            <a:extLst>
              <a:ext uri="{FF2B5EF4-FFF2-40B4-BE49-F238E27FC236}">
                <a16:creationId xmlns:a16="http://schemas.microsoft.com/office/drawing/2014/main" id="{BA539E07-DDCD-90A7-F33D-E1621A8D24F0}"/>
              </a:ext>
            </a:extLst>
          </p:cNvPr>
          <p:cNvPicPr>
            <a:picLocks noChangeAspect="1"/>
          </p:cNvPicPr>
          <p:nvPr/>
        </p:nvPicPr>
        <p:blipFill rotWithShape="1">
          <a:blip r:embed="rId12">
            <a:extLst>
              <a:ext uri="{28A0092B-C50C-407E-A947-70E740481C1C}">
                <a14:useLocalDpi xmlns:a14="http://schemas.microsoft.com/office/drawing/2010/main" val="0"/>
              </a:ext>
            </a:extLst>
          </a:blip>
          <a:srcRect l="5359" t="-95" r="77315" b="52550"/>
          <a:stretch/>
        </p:blipFill>
        <p:spPr>
          <a:xfrm flipH="1">
            <a:off x="1045956" y="1293091"/>
            <a:ext cx="3605095" cy="5564909"/>
          </a:xfrm>
          <a:prstGeom prst="rect">
            <a:avLst/>
          </a:prstGeom>
        </p:spPr>
      </p:pic>
      <p:pic>
        <p:nvPicPr>
          <p:cNvPr id="53" name="Picture 52" descr="A green grass on a black background&#10;&#10;Description automatically generated">
            <a:extLst>
              <a:ext uri="{FF2B5EF4-FFF2-40B4-BE49-F238E27FC236}">
                <a16:creationId xmlns:a16="http://schemas.microsoft.com/office/drawing/2014/main" id="{9DDCEC3B-0DE4-A285-A25F-4CA1634AB9D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98851" y="3685310"/>
            <a:ext cx="4897584" cy="4897584"/>
          </a:xfrm>
          <a:prstGeom prst="rect">
            <a:avLst/>
          </a:prstGeom>
        </p:spPr>
      </p:pic>
      <p:pic>
        <p:nvPicPr>
          <p:cNvPr id="54" name="Picture 53">
            <a:extLst>
              <a:ext uri="{FF2B5EF4-FFF2-40B4-BE49-F238E27FC236}">
                <a16:creationId xmlns:a16="http://schemas.microsoft.com/office/drawing/2014/main" id="{FE1C8288-2E2A-C605-422A-5D099B674B8F}"/>
              </a:ext>
            </a:extLst>
          </p:cNvPr>
          <p:cNvPicPr>
            <a:picLocks noChangeAspect="1"/>
          </p:cNvPicPr>
          <p:nvPr/>
        </p:nvPicPr>
        <p:blipFill>
          <a:blip r:embed="rId14"/>
          <a:stretch>
            <a:fillRect/>
          </a:stretch>
        </p:blipFill>
        <p:spPr>
          <a:xfrm>
            <a:off x="354248" y="237539"/>
            <a:ext cx="7224386" cy="1804572"/>
          </a:xfrm>
          <a:prstGeom prst="rect">
            <a:avLst/>
          </a:prstGeom>
        </p:spPr>
      </p:pic>
      <p:sp>
        <p:nvSpPr>
          <p:cNvPr id="3" name="Rectangle: Rounded Corners 2">
            <a:hlinkClick r:id="rId9" action="ppaction://hlinksldjump"/>
            <a:extLst>
              <a:ext uri="{FF2B5EF4-FFF2-40B4-BE49-F238E27FC236}">
                <a16:creationId xmlns:a16="http://schemas.microsoft.com/office/drawing/2014/main" id="{45407CC6-E96C-ECCD-5314-5A55BA8110F3}"/>
              </a:ext>
            </a:extLst>
          </p:cNvPr>
          <p:cNvSpPr/>
          <p:nvPr/>
        </p:nvSpPr>
        <p:spPr>
          <a:xfrm>
            <a:off x="10277475" y="171450"/>
            <a:ext cx="1743075" cy="466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82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600"/>
                                        <p:tgtEl>
                                          <p:spTgt spid="14"/>
                                        </p:tgtEl>
                                      </p:cBhvr>
                                    </p:animEffect>
                                    <p:anim calcmode="lin" valueType="num">
                                      <p:cBhvr>
                                        <p:cTn id="8" dur="600" fill="hold"/>
                                        <p:tgtEl>
                                          <p:spTgt spid="14"/>
                                        </p:tgtEl>
                                        <p:attrNameLst>
                                          <p:attrName>ppt_x</p:attrName>
                                        </p:attrNameLst>
                                      </p:cBhvr>
                                      <p:tavLst>
                                        <p:tav tm="0">
                                          <p:val>
                                            <p:strVal val="#ppt_x"/>
                                          </p:val>
                                        </p:tav>
                                        <p:tav tm="100000">
                                          <p:val>
                                            <p:strVal val="#ppt_x"/>
                                          </p:val>
                                        </p:tav>
                                      </p:tavLst>
                                    </p:anim>
                                    <p:anim calcmode="lin" valueType="num">
                                      <p:cBhvr>
                                        <p:cTn id="9" dur="6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6" presetClass="entr" presetSubtype="16"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circle(in)">
                                      <p:cBhvr>
                                        <p:cTn id="25"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62" presetClass="path" presetSubtype="0" accel="50000" decel="50000" fill="hold" nodeType="clickEffect">
                                  <p:stCondLst>
                                    <p:cond delay="0"/>
                                  </p:stCondLst>
                                  <p:childTnLst>
                                    <p:animMotion origin="layout" path="M 4.16667E-7 2.96296E-6 L -0.01159 2.96296E-6 L -0.01159 0.0669 L -0.02318 0.0669 L -0.02318 0.13402 L -0.03464 0.13402 L -0.03464 0.20115 L -0.04622 0.20115 L -0.04622 0.26828 L -0.05768 0.26828 L -0.05768 0.33541 L -0.06927 0.33541 L -0.06927 0.40254 L -0.08073 0.40254 L -0.08073 0.4699 " pathEditMode="relative" rAng="0" ptsTypes="AAAAAAAAAAAAAAA">
                                      <p:cBhvr>
                                        <p:cTn id="30" dur="2000" fill="hold"/>
                                        <p:tgtEl>
                                          <p:spTgt spid="28"/>
                                        </p:tgtEl>
                                        <p:attrNameLst>
                                          <p:attrName>ppt_x</p:attrName>
                                          <p:attrName>ppt_y</p:attrName>
                                        </p:attrNameLst>
                                      </p:cBhvr>
                                      <p:rCtr x="-4036" y="23495"/>
                                    </p:animMotion>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28"/>
                                        </p:tgtEl>
                                      </p:cBhvr>
                                    </p:animEffect>
                                    <p:animScale>
                                      <p:cBhvr>
                                        <p:cTn id="33"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62" presetClass="path" presetSubtype="0" accel="50000" decel="50000" fill="hold" nodeType="clickEffect">
                                  <p:stCondLst>
                                    <p:cond delay="0"/>
                                  </p:stCondLst>
                                  <p:childTnLst>
                                    <p:animMotion origin="layout" path="M -6.25E-7 -3.7037E-6 L -0.01706 -3.7037E-6 L -0.01706 0.05116 L -0.03411 0.05116 L -0.03411 0.10255 L -0.05117 0.10255 L -0.05117 0.15394 L -0.06823 0.15394 L -0.06823 0.20533 L -0.08529 0.20533 L -0.08529 0.25672 L -0.10234 0.25672 L -0.10234 0.30811 L -0.11927 0.30811 L -0.11927 0.35996 " pathEditMode="relative" rAng="0" ptsTypes="AAAAAAAAAAAAAAA">
                                      <p:cBhvr>
                                        <p:cTn id="38" dur="2000" fill="hold"/>
                                        <p:tgtEl>
                                          <p:spTgt spid="29"/>
                                        </p:tgtEl>
                                        <p:attrNameLst>
                                          <p:attrName>ppt_x</p:attrName>
                                          <p:attrName>ppt_y</p:attrName>
                                        </p:attrNameLst>
                                      </p:cBhvr>
                                      <p:rCtr x="-5964" y="17986"/>
                                    </p:animMotion>
                                  </p:childTnLst>
                                </p:cTn>
                              </p:par>
                              <p:par>
                                <p:cTn id="39" presetID="26" presetClass="emph" presetSubtype="0" repeatCount="indefinite" fill="hold" nodeType="withEffect">
                                  <p:stCondLst>
                                    <p:cond delay="0"/>
                                  </p:stCondLst>
                                  <p:childTnLst>
                                    <p:animEffect transition="out" filter="fade">
                                      <p:cBhvr>
                                        <p:cTn id="40" dur="500" tmFilter="0, 0; .2, .5; .8, .5; 1, 0"/>
                                        <p:tgtEl>
                                          <p:spTgt spid="29"/>
                                        </p:tgtEl>
                                      </p:cBhvr>
                                    </p:animEffect>
                                    <p:animScale>
                                      <p:cBhvr>
                                        <p:cTn id="41"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62" presetClass="path" presetSubtype="0" accel="50000" decel="50000" fill="hold" nodeType="clickEffect">
                                  <p:stCondLst>
                                    <p:cond delay="0"/>
                                  </p:stCondLst>
                                  <p:childTnLst>
                                    <p:animMotion origin="layout" path="M -4.16667E-7 3.7037E-7 L -0.02721 3.7037E-7 L -0.02721 0.05486 L -0.05417 0.05486 L -0.05417 0.11065 L -0.08112 0.11065 L -0.08112 0.16643 L -0.10807 0.16643 L -0.10807 0.22199 L -0.1349 0.22199 L -0.1349 0.27755 L -0.16185 0.27755 L -0.16185 0.33333 L -0.18854 0.33333 L -0.18854 0.38958 " pathEditMode="relative" rAng="0" ptsTypes="AAAAAAAAAAAAAAA">
                                      <p:cBhvr>
                                        <p:cTn id="46" dur="2000" fill="hold"/>
                                        <p:tgtEl>
                                          <p:spTgt spid="31"/>
                                        </p:tgtEl>
                                        <p:attrNameLst>
                                          <p:attrName>ppt_x</p:attrName>
                                          <p:attrName>ppt_y</p:attrName>
                                        </p:attrNameLst>
                                      </p:cBhvr>
                                      <p:rCtr x="-9427" y="19468"/>
                                    </p:animMotion>
                                  </p:childTnLst>
                                </p:cTn>
                              </p:par>
                              <p:par>
                                <p:cTn id="47" presetID="26" presetClass="emph" presetSubtype="0" repeatCount="indefinite" fill="hold" nodeType="withEffect">
                                  <p:stCondLst>
                                    <p:cond delay="0"/>
                                  </p:stCondLst>
                                  <p:childTnLst>
                                    <p:animEffect transition="out" filter="fade">
                                      <p:cBhvr>
                                        <p:cTn id="48" dur="500" tmFilter="0, 0; .2, .5; .8, .5; 1, 0"/>
                                        <p:tgtEl>
                                          <p:spTgt spid="31"/>
                                        </p:tgtEl>
                                      </p:cBhvr>
                                    </p:animEffect>
                                    <p:animScale>
                                      <p:cBhvr>
                                        <p:cTn id="49"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62" presetClass="path" presetSubtype="0" accel="50000" decel="50000" fill="hold" nodeType="clickEffect">
                                  <p:stCondLst>
                                    <p:cond delay="0"/>
                                  </p:stCondLst>
                                  <p:childTnLst>
                                    <p:animMotion origin="layout" path="M 1.04167E-6 4.44444E-6 L -0.03607 4.44444E-6 L -0.03607 0.05856 L -0.07162 0.05856 L -0.07162 0.11759 L -0.10729 0.11759 L -0.10729 0.17685 L -0.14297 0.17685 L -0.14297 0.23611 L -0.17865 0.23611 L -0.17865 0.2949 L -0.21432 0.2949 L -0.21432 0.35416 L -0.24974 0.35416 L -0.24974 0.41388 " pathEditMode="relative" rAng="0" ptsTypes="AAAAAAAAAAAAAAA">
                                      <p:cBhvr>
                                        <p:cTn id="54" dur="2000" fill="hold"/>
                                        <p:tgtEl>
                                          <p:spTgt spid="32"/>
                                        </p:tgtEl>
                                        <p:attrNameLst>
                                          <p:attrName>ppt_x</p:attrName>
                                          <p:attrName>ppt_y</p:attrName>
                                        </p:attrNameLst>
                                      </p:cBhvr>
                                      <p:rCtr x="-12487" y="20694"/>
                                    </p:animMotion>
                                  </p:childTnLst>
                                </p:cTn>
                              </p:par>
                              <p:par>
                                <p:cTn id="55" presetID="26" presetClass="emph" presetSubtype="0" repeatCount="indefinite" fill="hold" nodeType="withEffect">
                                  <p:stCondLst>
                                    <p:cond delay="0"/>
                                  </p:stCondLst>
                                  <p:childTnLst>
                                    <p:animEffect transition="out" filter="fade">
                                      <p:cBhvr>
                                        <p:cTn id="56" dur="500" tmFilter="0, 0; .2, .5; .8, .5; 1, 0"/>
                                        <p:tgtEl>
                                          <p:spTgt spid="32"/>
                                        </p:tgtEl>
                                      </p:cBhvr>
                                    </p:animEffect>
                                    <p:animScale>
                                      <p:cBhvr>
                                        <p:cTn id="57" dur="250" autoRev="1" fill="hold"/>
                                        <p:tgtEl>
                                          <p:spTgt spid="32"/>
                                        </p:tgtEl>
                                      </p:cBhvr>
                                      <p:by x="105000" y="105000"/>
                                    </p:animScale>
                                  </p:childTnLst>
                                </p:cTn>
                              </p:par>
                            </p:childTnLst>
                          </p:cTn>
                        </p:par>
                      </p:childTnLst>
                    </p:cTn>
                  </p:par>
                </p:childTnLst>
              </p:cTn>
              <p:nextCondLst>
                <p:cond evt="onClick" delay="0">
                  <p:tgtEl>
                    <p:spTgt spid="3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2" name="Arrow: Left 1">
            <a:hlinkClick r:id="rId8" action="ppaction://hlinksldjump"/>
            <a:extLst>
              <a:ext uri="{FF2B5EF4-FFF2-40B4-BE49-F238E27FC236}">
                <a16:creationId xmlns:a16="http://schemas.microsoft.com/office/drawing/2014/main" id="{C3BE016E-6060-37B8-160F-38C3739B2D89}"/>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9AE6E26-5D95-D9FF-D6DC-401D54A08F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5544" y="-796135"/>
            <a:ext cx="7212563" cy="4610707"/>
          </a:xfrm>
          <a:prstGeom prst="rect">
            <a:avLst/>
          </a:prstGeom>
        </p:spPr>
      </p:pic>
      <p:sp>
        <p:nvSpPr>
          <p:cNvPr id="4" name="TextBox 3">
            <a:extLst>
              <a:ext uri="{FF2B5EF4-FFF2-40B4-BE49-F238E27FC236}">
                <a16:creationId xmlns:a16="http://schemas.microsoft.com/office/drawing/2014/main" id="{1C018575-D210-6462-3501-20C6F6B92B1B}"/>
              </a:ext>
            </a:extLst>
          </p:cNvPr>
          <p:cNvSpPr txBox="1"/>
          <p:nvPr/>
        </p:nvSpPr>
        <p:spPr>
          <a:xfrm>
            <a:off x="3068194" y="583970"/>
            <a:ext cx="576556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86E84DD4-00D9-507B-FCA3-44612DF38400}"/>
              </a:ext>
            </a:extLst>
          </p:cNvPr>
          <p:cNvSpPr/>
          <p:nvPr/>
        </p:nvSpPr>
        <p:spPr>
          <a:xfrm>
            <a:off x="956582" y="4177649"/>
            <a:ext cx="519646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Mây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đen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và</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mây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trắng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41767216-050A-68FB-6D5C-9C6031786C18}"/>
              </a:ext>
            </a:extLst>
          </p:cNvPr>
          <p:cNvSpPr/>
          <p:nvPr/>
        </p:nvSpPr>
        <p:spPr>
          <a:xfrm>
            <a:off x="6266647" y="4181838"/>
            <a:ext cx="548176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Những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cách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chào</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độc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đáo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8026C866-FDFA-B4C9-73EC-9D82DD7CBFD1}"/>
              </a:ext>
            </a:extLst>
          </p:cNvPr>
          <p:cNvSpPr/>
          <p:nvPr/>
        </p:nvSpPr>
        <p:spPr>
          <a:xfrm>
            <a:off x="956582" y="5120886"/>
            <a:ext cx="519646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Tạm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biệt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lang="en-US" sz="3200" dirty="0">
                <a:solidFill>
                  <a:prstClr val="black"/>
                </a:solidFill>
                <a:latin typeface="Arial" panose="020B0604020202020204" pitchFamily="34" charset="0"/>
              </a:rPr>
              <a:t>c</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ánh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cam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F7FF4760-2BFC-24FC-6EAC-0C1C1A0C5FD7}"/>
              </a:ext>
            </a:extLst>
          </p:cNvPr>
          <p:cNvSpPr/>
          <p:nvPr/>
        </p:nvSpPr>
        <p:spPr>
          <a:xfrm>
            <a:off x="6266647" y="512507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err="1">
                <a:solidFill>
                  <a:prstClr val="black"/>
                </a:solidFill>
                <a:latin typeface="Arial" panose="020B0604020202020204" pitchFamily="34" charset="0"/>
              </a:rPr>
              <a:t>Cảm</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ơn</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anh</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hà</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mã</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53DB2704-2AA1-2515-7F50-33F3E34355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7328" y="4203124"/>
            <a:ext cx="805722" cy="708059"/>
          </a:xfrm>
          <a:prstGeom prst="rect">
            <a:avLst/>
          </a:prstGeom>
        </p:spPr>
      </p:pic>
      <p:pic>
        <p:nvPicPr>
          <p:cNvPr id="10" name="Picture 9">
            <a:extLst>
              <a:ext uri="{FF2B5EF4-FFF2-40B4-BE49-F238E27FC236}">
                <a16:creationId xmlns:a16="http://schemas.microsoft.com/office/drawing/2014/main" id="{8CAD0D64-1309-C96F-43E0-20596027A5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68703" y="5165847"/>
            <a:ext cx="804742" cy="707197"/>
          </a:xfrm>
          <a:prstGeom prst="rect">
            <a:avLst/>
          </a:prstGeom>
        </p:spPr>
      </p:pic>
      <p:pic>
        <p:nvPicPr>
          <p:cNvPr id="11" name="Picture 10">
            <a:extLst>
              <a:ext uri="{FF2B5EF4-FFF2-40B4-BE49-F238E27FC236}">
                <a16:creationId xmlns:a16="http://schemas.microsoft.com/office/drawing/2014/main" id="{316F583E-5D2E-7466-A090-9AD3E827F5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36118" y="4203124"/>
            <a:ext cx="804742" cy="643793"/>
          </a:xfrm>
          <a:prstGeom prst="rect">
            <a:avLst/>
          </a:prstGeom>
        </p:spPr>
      </p:pic>
      <p:pic>
        <p:nvPicPr>
          <p:cNvPr id="13" name="Picture 12">
            <a:extLst>
              <a:ext uri="{FF2B5EF4-FFF2-40B4-BE49-F238E27FC236}">
                <a16:creationId xmlns:a16="http://schemas.microsoft.com/office/drawing/2014/main" id="{5C667646-2FF0-8C9C-89FC-E57199D390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0687" y="5152695"/>
            <a:ext cx="804742" cy="707197"/>
          </a:xfrm>
          <a:prstGeom prst="rect">
            <a:avLst/>
          </a:prstGeom>
        </p:spPr>
      </p:pic>
    </p:spTree>
    <p:extLst>
      <p:ext uri="{BB962C8B-B14F-4D97-AF65-F5344CB8AC3E}">
        <p14:creationId xmlns:p14="http://schemas.microsoft.com/office/powerpoint/2010/main" val="13908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
                                        </p:tgtEl>
                                        <p:attrNameLst>
                                          <p:attrName>fillcolor</p:attrName>
                                        </p:attrNameLst>
                                      </p:cBhvr>
                                      <p:to>
                                        <a:srgbClr val="FFF2CC"/>
                                      </p:to>
                                    </p:animClr>
                                    <p:set>
                                      <p:cBhvr>
                                        <p:cTn id="40" dur="250" fill="hold"/>
                                        <p:tgtEl>
                                          <p:spTgt spid="5"/>
                                        </p:tgtEl>
                                        <p:attrNameLst>
                                          <p:attrName>fill.type</p:attrName>
                                        </p:attrNameLst>
                                      </p:cBhvr>
                                      <p:to>
                                        <p:strVal val="solid"/>
                                      </p:to>
                                    </p:set>
                                    <p:set>
                                      <p:cBhvr>
                                        <p:cTn id="41" dur="25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9"/>
                                        </p:tgtEl>
                                        <p:attrNameLst>
                                          <p:attrName>style.visibility</p:attrName>
                                        </p:attrNameLst>
                                      </p:cBhvr>
                                      <p:to>
                                        <p:strVal val="visible"/>
                                      </p:to>
                                    </p:set>
                                    <p:anim calcmode="lin" valueType="num">
                                      <p:cBhvr>
                                        <p:cTn id="44" dur="250" fill="hold"/>
                                        <p:tgtEl>
                                          <p:spTgt spid="9"/>
                                        </p:tgtEl>
                                        <p:attrNameLst>
                                          <p:attrName>ppt_w</p:attrName>
                                        </p:attrNameLst>
                                      </p:cBhvr>
                                      <p:tavLst>
                                        <p:tav tm="0">
                                          <p:val>
                                            <p:strVal val="4*#ppt_w"/>
                                          </p:val>
                                        </p:tav>
                                        <p:tav tm="100000">
                                          <p:val>
                                            <p:strVal val="#ppt_w"/>
                                          </p:val>
                                        </p:tav>
                                      </p:tavLst>
                                    </p:anim>
                                    <p:anim calcmode="lin" valueType="num">
                                      <p:cBhvr>
                                        <p:cTn id="4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5"/>
                                        </p:tgtEl>
                                        <p:attrNameLst>
                                          <p:attrName>fillcolor</p:attrName>
                                        </p:attrNameLst>
                                      </p:cBhvr>
                                      <p:to>
                                        <a:srgbClr val="FFFF00"/>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6"/>
                                        </p:tgtEl>
                                        <p:attrNameLst>
                                          <p:attrName>fillcolor</p:attrName>
                                        </p:attrNameLst>
                                      </p:cBhvr>
                                      <p:to>
                                        <a:srgbClr val="FFF2CC"/>
                                      </p:to>
                                    </p:animClr>
                                    <p:set>
                                      <p:cBhvr>
                                        <p:cTn id="55" dur="250" fill="hold"/>
                                        <p:tgtEl>
                                          <p:spTgt spid="6"/>
                                        </p:tgtEl>
                                        <p:attrNameLst>
                                          <p:attrName>fill.type</p:attrName>
                                        </p:attrNameLst>
                                      </p:cBhvr>
                                      <p:to>
                                        <p:strVal val="solid"/>
                                      </p:to>
                                    </p:set>
                                    <p:set>
                                      <p:cBhvr>
                                        <p:cTn id="56" dur="250" fill="hold"/>
                                        <p:tgtEl>
                                          <p:spTgt spid="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50" fill="hold"/>
                                        <p:tgtEl>
                                          <p:spTgt spid="11"/>
                                        </p:tgtEl>
                                        <p:attrNameLst>
                                          <p:attrName>ppt_w</p:attrName>
                                        </p:attrNameLst>
                                      </p:cBhvr>
                                      <p:tavLst>
                                        <p:tav tm="0">
                                          <p:val>
                                            <p:strVal val="4*#ppt_w"/>
                                          </p:val>
                                        </p:tav>
                                        <p:tav tm="100000">
                                          <p:val>
                                            <p:strVal val="#ppt_w"/>
                                          </p:val>
                                        </p:tav>
                                      </p:tavLst>
                                    </p:anim>
                                    <p:anim calcmode="lin" valueType="num">
                                      <p:cBhvr>
                                        <p:cTn id="6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6"/>
                                        </p:tgtEl>
                                        <p:attrNameLst>
                                          <p:attrName>fillcolor</p:attrName>
                                        </p:attrNameLst>
                                      </p:cBhvr>
                                      <p:to>
                                        <a:srgbClr val="00B050"/>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7"/>
                                        </p:tgtEl>
                                        <p:attrNameLst>
                                          <p:attrName>fillcolor</p:attrName>
                                        </p:attrNameLst>
                                      </p:cBhvr>
                                      <p:to>
                                        <a:srgbClr val="FFF2CC"/>
                                      </p:to>
                                    </p:animClr>
                                    <p:set>
                                      <p:cBhvr>
                                        <p:cTn id="70" dur="250" fill="hold"/>
                                        <p:tgtEl>
                                          <p:spTgt spid="7"/>
                                        </p:tgtEl>
                                        <p:attrNameLst>
                                          <p:attrName>fill.type</p:attrName>
                                        </p:attrNameLst>
                                      </p:cBhvr>
                                      <p:to>
                                        <p:strVal val="solid"/>
                                      </p:to>
                                    </p:set>
                                    <p:set>
                                      <p:cBhvr>
                                        <p:cTn id="71" dur="250" fill="hold"/>
                                        <p:tgtEl>
                                          <p:spTgt spid="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250" fill="hold"/>
                                        <p:tgtEl>
                                          <p:spTgt spid="13"/>
                                        </p:tgtEl>
                                        <p:attrNameLst>
                                          <p:attrName>ppt_w</p:attrName>
                                        </p:attrNameLst>
                                      </p:cBhvr>
                                      <p:tavLst>
                                        <p:tav tm="0">
                                          <p:val>
                                            <p:strVal val="4*#ppt_w"/>
                                          </p:val>
                                        </p:tav>
                                        <p:tav tm="100000">
                                          <p:val>
                                            <p:strVal val="#ppt_w"/>
                                          </p:val>
                                        </p:tav>
                                      </p:tavLst>
                                    </p:anim>
                                    <p:anim calcmode="lin" valueType="num">
                                      <p:cBhvr>
                                        <p:cTn id="7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0"/>
                                  </p:stCondLst>
                                  <p:childTnLst>
                                    <p:animClr clrSpc="rgb" dir="cw">
                                      <p:cBhvr>
                                        <p:cTn id="77" dur="250" fill="hold"/>
                                        <p:tgtEl>
                                          <p:spTgt spid="7"/>
                                        </p:tgtEl>
                                        <p:attrNameLst>
                                          <p:attrName>fillcolor</p:attrName>
                                        </p:attrNameLst>
                                      </p:cBhvr>
                                      <p:to>
                                        <a:srgbClr val="FFFF00"/>
                                      </p:to>
                                    </p:animClr>
                                    <p:set>
                                      <p:cBhvr>
                                        <p:cTn id="78" dur="250" fill="hold"/>
                                        <p:tgtEl>
                                          <p:spTgt spid="7"/>
                                        </p:tgtEl>
                                        <p:attrNameLst>
                                          <p:attrName>fill.type</p:attrName>
                                        </p:attrNameLst>
                                      </p:cBhvr>
                                      <p:to>
                                        <p:strVal val="solid"/>
                                      </p:to>
                                    </p:set>
                                    <p:set>
                                      <p:cBhvr>
                                        <p:cTn id="7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8"/>
                                        </p:tgtEl>
                                        <p:attrNameLst>
                                          <p:attrName>fillcolor</p:attrName>
                                        </p:attrNameLst>
                                      </p:cBhvr>
                                      <p:to>
                                        <a:srgbClr val="FFF2CC"/>
                                      </p:to>
                                    </p:animClr>
                                    <p:set>
                                      <p:cBhvr>
                                        <p:cTn id="85" dur="250" fill="hold"/>
                                        <p:tgtEl>
                                          <p:spTgt spid="8"/>
                                        </p:tgtEl>
                                        <p:attrNameLst>
                                          <p:attrName>fill.type</p:attrName>
                                        </p:attrNameLst>
                                      </p:cBhvr>
                                      <p:to>
                                        <p:strVal val="solid"/>
                                      </p:to>
                                    </p:set>
                                    <p:set>
                                      <p:cBhvr>
                                        <p:cTn id="86" dur="25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0"/>
                                        </p:tgtEl>
                                        <p:attrNameLst>
                                          <p:attrName>style.visibility</p:attrName>
                                        </p:attrNameLst>
                                      </p:cBhvr>
                                      <p:to>
                                        <p:strVal val="visible"/>
                                      </p:to>
                                    </p:set>
                                    <p:anim calcmode="lin" valueType="num">
                                      <p:cBhvr>
                                        <p:cTn id="89" dur="250" fill="hold"/>
                                        <p:tgtEl>
                                          <p:spTgt spid="10"/>
                                        </p:tgtEl>
                                        <p:attrNameLst>
                                          <p:attrName>ppt_w</p:attrName>
                                        </p:attrNameLst>
                                      </p:cBhvr>
                                      <p:tavLst>
                                        <p:tav tm="0">
                                          <p:val>
                                            <p:strVal val="4*#ppt_w"/>
                                          </p:val>
                                        </p:tav>
                                        <p:tav tm="100000">
                                          <p:val>
                                            <p:strVal val="#ppt_w"/>
                                          </p:val>
                                        </p:tav>
                                      </p:tavLst>
                                    </p:anim>
                                    <p:anim calcmode="lin" valueType="num">
                                      <p:cBhvr>
                                        <p:cTn id="9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8"/>
                                        </p:tgtEl>
                                        <p:attrNameLst>
                                          <p:attrName>fillcolor</p:attrName>
                                        </p:attrNameLst>
                                      </p:cBhvr>
                                      <p:to>
                                        <a:srgbClr val="FFFF00"/>
                                      </p:to>
                                    </p:animClr>
                                    <p:set>
                                      <p:cBhvr>
                                        <p:cTn id="93" dur="250" fill="hold"/>
                                        <p:tgtEl>
                                          <p:spTgt spid="8"/>
                                        </p:tgtEl>
                                        <p:attrNameLst>
                                          <p:attrName>fill.type</p:attrName>
                                        </p:attrNameLst>
                                      </p:cBhvr>
                                      <p:to>
                                        <p:strVal val="solid"/>
                                      </p:to>
                                    </p:set>
                                    <p:set>
                                      <p:cBhvr>
                                        <p:cTn id="9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18" name="Arrow: Left 17">
            <a:hlinkClick r:id="rId8" action="ppaction://hlinksldjump"/>
            <a:extLst>
              <a:ext uri="{FF2B5EF4-FFF2-40B4-BE49-F238E27FC236}">
                <a16:creationId xmlns:a16="http://schemas.microsoft.com/office/drawing/2014/main" id="{7BB40089-6370-9725-6699-14082E5AA43A}"/>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C9ED850-67EE-1A49-BC73-E702FBFDBD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7888" y="-218364"/>
            <a:ext cx="7143772" cy="4599992"/>
          </a:xfrm>
          <a:prstGeom prst="rect">
            <a:avLst/>
          </a:prstGeom>
        </p:spPr>
      </p:pic>
      <p:sp>
        <p:nvSpPr>
          <p:cNvPr id="21" name="TextBox 20">
            <a:extLst>
              <a:ext uri="{FF2B5EF4-FFF2-40B4-BE49-F238E27FC236}">
                <a16:creationId xmlns:a16="http://schemas.microsoft.com/office/drawing/2014/main" id="{E09F4C47-5FC1-0791-0617-DC13462697A4}"/>
              </a:ext>
            </a:extLst>
          </p:cNvPr>
          <p:cNvSpPr txBox="1"/>
          <p:nvPr/>
        </p:nvSpPr>
        <p:spPr>
          <a:xfrm>
            <a:off x="3285221" y="969220"/>
            <a:ext cx="5763530" cy="1446550"/>
          </a:xfrm>
          <a:prstGeom prst="rect">
            <a:avLst/>
          </a:prstGeom>
          <a:noFill/>
        </p:spPr>
        <p:txBody>
          <a:bodyPr wrap="square" rtlCol="0">
            <a:spAutoFit/>
          </a:bodyPr>
          <a:lstStyle/>
          <a:p>
            <a:pPr lvl="0" algn="ctr">
              <a:defRPr/>
            </a:pPr>
            <a:r>
              <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a:t>
            </a:r>
            <a:r>
              <a:rPr lang="en-US" sz="4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Ấn</a:t>
            </a:r>
            <a:r>
              <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Độ</a:t>
            </a:r>
            <a:r>
              <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chào</a:t>
            </a:r>
            <a:r>
              <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thế</a:t>
            </a:r>
            <a:r>
              <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nào</a:t>
            </a:r>
            <a:r>
              <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Rectangle 21">
            <a:extLst>
              <a:ext uri="{FF2B5EF4-FFF2-40B4-BE49-F238E27FC236}">
                <a16:creationId xmlns:a16="http://schemas.microsoft.com/office/drawing/2014/main" id="{0C86FB31-CCF9-87AC-5027-1755B54BE5F2}"/>
              </a:ext>
            </a:extLst>
          </p:cNvPr>
          <p:cNvSpPr/>
          <p:nvPr/>
        </p:nvSpPr>
        <p:spPr>
          <a:xfrm>
            <a:off x="1250972" y="4792202"/>
            <a:ext cx="4906798" cy="12275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err="1">
                <a:solidFill>
                  <a:prstClr val="black"/>
                </a:solidFill>
                <a:latin typeface="Arial" panose="020B0604020202020204" pitchFamily="34" charset="0"/>
              </a:rPr>
              <a:t>Ôm</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hôn</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và</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bắt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tay</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9E71FCC8-A8AF-0405-10A3-603BDCF44920}"/>
              </a:ext>
            </a:extLst>
          </p:cNvPr>
          <p:cNvSpPr/>
          <p:nvPr/>
        </p:nvSpPr>
        <p:spPr>
          <a:xfrm>
            <a:off x="6271367" y="4796390"/>
            <a:ext cx="4906798" cy="10923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Chắp</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2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tay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trước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ngực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kèm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một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cái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cúi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đầu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D3521FB7-53DC-A1BD-E1CE-2420FA25A2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52048" y="4817677"/>
            <a:ext cx="805722" cy="708059"/>
          </a:xfrm>
          <a:prstGeom prst="rect">
            <a:avLst/>
          </a:prstGeom>
        </p:spPr>
      </p:pic>
      <p:pic>
        <p:nvPicPr>
          <p:cNvPr id="25" name="Picture 24">
            <a:extLst>
              <a:ext uri="{FF2B5EF4-FFF2-40B4-BE49-F238E27FC236}">
                <a16:creationId xmlns:a16="http://schemas.microsoft.com/office/drawing/2014/main" id="{BD1AAE5B-2748-E07D-6D71-B99C9EF999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8719" y="4651353"/>
            <a:ext cx="804742" cy="643793"/>
          </a:xfrm>
          <a:prstGeom prst="rect">
            <a:avLst/>
          </a:prstGeom>
        </p:spPr>
      </p:pic>
      <p:sp>
        <p:nvSpPr>
          <p:cNvPr id="26" name="Arrow: Right 25">
            <a:hlinkClick r:id="rId12" action="ppaction://hlinksldjump"/>
            <a:extLst>
              <a:ext uri="{FF2B5EF4-FFF2-40B4-BE49-F238E27FC236}">
                <a16:creationId xmlns:a16="http://schemas.microsoft.com/office/drawing/2014/main" id="{E54D6EC2-0959-68BB-4E66-0CDF9FF26809}"/>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704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2"/>
                                        </p:tgtEl>
                                        <p:attrNameLst>
                                          <p:attrName>fillcolor</p:attrName>
                                        </p:attrNameLst>
                                      </p:cBhvr>
                                      <p:to>
                                        <a:srgbClr val="FFF2CC"/>
                                      </p:to>
                                    </p:animClr>
                                    <p:set>
                                      <p:cBhvr>
                                        <p:cTn id="30" dur="250" fill="hold"/>
                                        <p:tgtEl>
                                          <p:spTgt spid="22"/>
                                        </p:tgtEl>
                                        <p:attrNameLst>
                                          <p:attrName>fill.type</p:attrName>
                                        </p:attrNameLst>
                                      </p:cBhvr>
                                      <p:to>
                                        <p:strVal val="solid"/>
                                      </p:to>
                                    </p:set>
                                    <p:set>
                                      <p:cBhvr>
                                        <p:cTn id="31" dur="250" fill="hold"/>
                                        <p:tgtEl>
                                          <p:spTgt spid="2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4"/>
                                        </p:tgtEl>
                                        <p:attrNameLst>
                                          <p:attrName>style.visibility</p:attrName>
                                        </p:attrNameLst>
                                      </p:cBhvr>
                                      <p:to>
                                        <p:strVal val="visible"/>
                                      </p:to>
                                    </p:set>
                                    <p:anim calcmode="lin" valueType="num">
                                      <p:cBhvr>
                                        <p:cTn id="34" dur="250" fill="hold"/>
                                        <p:tgtEl>
                                          <p:spTgt spid="24"/>
                                        </p:tgtEl>
                                        <p:attrNameLst>
                                          <p:attrName>ppt_w</p:attrName>
                                        </p:attrNameLst>
                                      </p:cBhvr>
                                      <p:tavLst>
                                        <p:tav tm="0">
                                          <p:val>
                                            <p:strVal val="4*#ppt_w"/>
                                          </p:val>
                                        </p:tav>
                                        <p:tav tm="100000">
                                          <p:val>
                                            <p:strVal val="#ppt_w"/>
                                          </p:val>
                                        </p:tav>
                                      </p:tavLst>
                                    </p:anim>
                                    <p:anim calcmode="lin" valueType="num">
                                      <p:cBhvr>
                                        <p:cTn id="35"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2"/>
                                        </p:tgtEl>
                                        <p:attrNameLst>
                                          <p:attrName>fillcolor</p:attrName>
                                        </p:attrNameLst>
                                      </p:cBhvr>
                                      <p:to>
                                        <a:srgbClr val="FFFF00"/>
                                      </p:to>
                                    </p:animClr>
                                    <p:set>
                                      <p:cBhvr>
                                        <p:cTn id="38" dur="250" fill="hold"/>
                                        <p:tgtEl>
                                          <p:spTgt spid="22"/>
                                        </p:tgtEl>
                                        <p:attrNameLst>
                                          <p:attrName>fill.type</p:attrName>
                                        </p:attrNameLst>
                                      </p:cBhvr>
                                      <p:to>
                                        <p:strVal val="solid"/>
                                      </p:to>
                                    </p:set>
                                    <p:set>
                                      <p:cBhvr>
                                        <p:cTn id="39"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3"/>
                                        </p:tgtEl>
                                        <p:attrNameLst>
                                          <p:attrName>fillcolor</p:attrName>
                                        </p:attrNameLst>
                                      </p:cBhvr>
                                      <p:to>
                                        <a:srgbClr val="FFF2CC"/>
                                      </p:to>
                                    </p:animClr>
                                    <p:set>
                                      <p:cBhvr>
                                        <p:cTn id="45" dur="250" fill="hold"/>
                                        <p:tgtEl>
                                          <p:spTgt spid="23"/>
                                        </p:tgtEl>
                                        <p:attrNameLst>
                                          <p:attrName>fill.type</p:attrName>
                                        </p:attrNameLst>
                                      </p:cBhvr>
                                      <p:to>
                                        <p:strVal val="solid"/>
                                      </p:to>
                                    </p:set>
                                    <p:set>
                                      <p:cBhvr>
                                        <p:cTn id="46" dur="250" fill="hold"/>
                                        <p:tgtEl>
                                          <p:spTgt spid="2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5"/>
                                        </p:tgtEl>
                                        <p:attrNameLst>
                                          <p:attrName>style.visibility</p:attrName>
                                        </p:attrNameLst>
                                      </p:cBhvr>
                                      <p:to>
                                        <p:strVal val="visible"/>
                                      </p:to>
                                    </p:set>
                                    <p:anim calcmode="lin" valueType="num">
                                      <p:cBhvr>
                                        <p:cTn id="49" dur="250" fill="hold"/>
                                        <p:tgtEl>
                                          <p:spTgt spid="25"/>
                                        </p:tgtEl>
                                        <p:attrNameLst>
                                          <p:attrName>ppt_w</p:attrName>
                                        </p:attrNameLst>
                                      </p:cBhvr>
                                      <p:tavLst>
                                        <p:tav tm="0">
                                          <p:val>
                                            <p:strVal val="4*#ppt_w"/>
                                          </p:val>
                                        </p:tav>
                                        <p:tav tm="100000">
                                          <p:val>
                                            <p:strVal val="#ppt_w"/>
                                          </p:val>
                                        </p:tav>
                                      </p:tavLst>
                                    </p:anim>
                                    <p:anim calcmode="lin" valueType="num">
                                      <p:cBhvr>
                                        <p:cTn id="5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23"/>
                                        </p:tgtEl>
                                        <p:attrNameLst>
                                          <p:attrName>fillcolor</p:attrName>
                                        </p:attrNameLst>
                                      </p:cBhvr>
                                      <p:to>
                                        <a:srgbClr val="00B050"/>
                                      </p:to>
                                    </p:animClr>
                                    <p:set>
                                      <p:cBhvr>
                                        <p:cTn id="53" dur="250" fill="hold"/>
                                        <p:tgtEl>
                                          <p:spTgt spid="23"/>
                                        </p:tgtEl>
                                        <p:attrNameLst>
                                          <p:attrName>fill.type</p:attrName>
                                        </p:attrNameLst>
                                      </p:cBhvr>
                                      <p:to>
                                        <p:strVal val="solid"/>
                                      </p:to>
                                    </p:set>
                                    <p:set>
                                      <p:cBhvr>
                                        <p:cTn id="5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1" grpId="0"/>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18" name="Arrow: Left 17">
            <a:hlinkClick r:id="rId8" action="ppaction://hlinksldjump"/>
            <a:extLst>
              <a:ext uri="{FF2B5EF4-FFF2-40B4-BE49-F238E27FC236}">
                <a16:creationId xmlns:a16="http://schemas.microsoft.com/office/drawing/2014/main" id="{E0FB2392-3376-4138-8E55-80D23F526B7F}"/>
              </a:ext>
            </a:extLst>
          </p:cNvPr>
          <p:cNvSpPr/>
          <p:nvPr/>
        </p:nvSpPr>
        <p:spPr>
          <a:xfrm>
            <a:off x="114300"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558500A-EC6D-0A66-41A2-CFE394DE5E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7881" y="-542859"/>
            <a:ext cx="6802017" cy="4609683"/>
          </a:xfrm>
          <a:prstGeom prst="rect">
            <a:avLst/>
          </a:prstGeom>
        </p:spPr>
      </p:pic>
      <p:sp>
        <p:nvSpPr>
          <p:cNvPr id="21" name="TextBox 20">
            <a:extLst>
              <a:ext uri="{FF2B5EF4-FFF2-40B4-BE49-F238E27FC236}">
                <a16:creationId xmlns:a16="http://schemas.microsoft.com/office/drawing/2014/main" id="{D04D0E03-073F-D0A2-4A9E-99186A138CC3}"/>
              </a:ext>
            </a:extLst>
          </p:cNvPr>
          <p:cNvSpPr txBox="1"/>
          <p:nvPr/>
        </p:nvSpPr>
        <p:spPr>
          <a:xfrm>
            <a:off x="3114963" y="798865"/>
            <a:ext cx="6114473" cy="1323439"/>
          </a:xfrm>
          <a:prstGeom prst="rect">
            <a:avLst/>
          </a:prstGeom>
          <a:noFill/>
        </p:spPr>
        <p:txBody>
          <a:bodyPr wrap="square" rtlCol="0">
            <a:spAutoFit/>
          </a:bodyPr>
          <a:lstStyle/>
          <a:p>
            <a:pPr lvl="0" algn="ctr">
              <a:defRPr/>
            </a:pP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Dim-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ba</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bu</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ê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như</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thế</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Rectangle 21">
            <a:extLst>
              <a:ext uri="{FF2B5EF4-FFF2-40B4-BE49-F238E27FC236}">
                <a16:creationId xmlns:a16="http://schemas.microsoft.com/office/drawing/2014/main" id="{3EC9D9DE-4B43-5803-9D22-B2340C16BCD2}"/>
              </a:ext>
            </a:extLst>
          </p:cNvPr>
          <p:cNvSpPr/>
          <p:nvPr/>
        </p:nvSpPr>
        <p:spPr>
          <a:xfrm>
            <a:off x="1118572" y="4850946"/>
            <a:ext cx="4906798" cy="12255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Vẫy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tay</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BA073EF2-E922-2338-79AD-7232A0FC5D97}"/>
              </a:ext>
            </a:extLst>
          </p:cNvPr>
          <p:cNvSpPr/>
          <p:nvPr/>
        </p:nvSpPr>
        <p:spPr>
          <a:xfrm>
            <a:off x="6138967" y="4850946"/>
            <a:ext cx="4906798" cy="12297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Bắt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tay</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F526D898-5246-A01C-8114-B6820C2AB4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0834" y="5369273"/>
            <a:ext cx="804536" cy="643628"/>
          </a:xfrm>
          <a:prstGeom prst="rect">
            <a:avLst/>
          </a:prstGeom>
        </p:spPr>
      </p:pic>
      <p:pic>
        <p:nvPicPr>
          <p:cNvPr id="25" name="Picture 24">
            <a:extLst>
              <a:ext uri="{FF2B5EF4-FFF2-40B4-BE49-F238E27FC236}">
                <a16:creationId xmlns:a16="http://schemas.microsoft.com/office/drawing/2014/main" id="{41224DAA-93D2-87D6-882F-8F2E0D8A31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41023" y="5350640"/>
            <a:ext cx="804742" cy="707197"/>
          </a:xfrm>
          <a:prstGeom prst="rect">
            <a:avLst/>
          </a:prstGeom>
        </p:spPr>
      </p:pic>
      <p:sp>
        <p:nvSpPr>
          <p:cNvPr id="26" name="Arrow: Right 25">
            <a:hlinkClick r:id="rId12" action="ppaction://hlinksldjump"/>
            <a:extLst>
              <a:ext uri="{FF2B5EF4-FFF2-40B4-BE49-F238E27FC236}">
                <a16:creationId xmlns:a16="http://schemas.microsoft.com/office/drawing/2014/main" id="{F2D92C58-B312-3D84-407C-7FEF6D0F2359}"/>
              </a:ext>
            </a:extLst>
          </p:cNvPr>
          <p:cNvSpPr/>
          <p:nvPr/>
        </p:nvSpPr>
        <p:spPr>
          <a:xfrm rot="10605222" flipH="1">
            <a:off x="11594745" y="5946977"/>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223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2"/>
                                        </p:tgtEl>
                                        <p:attrNameLst>
                                          <p:attrName>fillcolor</p:attrName>
                                        </p:attrNameLst>
                                      </p:cBhvr>
                                      <p:to>
                                        <a:srgbClr val="FFF2CC"/>
                                      </p:to>
                                    </p:animClr>
                                    <p:set>
                                      <p:cBhvr>
                                        <p:cTn id="30" dur="250" fill="hold"/>
                                        <p:tgtEl>
                                          <p:spTgt spid="22"/>
                                        </p:tgtEl>
                                        <p:attrNameLst>
                                          <p:attrName>fill.type</p:attrName>
                                        </p:attrNameLst>
                                      </p:cBhvr>
                                      <p:to>
                                        <p:strVal val="solid"/>
                                      </p:to>
                                    </p:set>
                                    <p:set>
                                      <p:cBhvr>
                                        <p:cTn id="31" dur="250" fill="hold"/>
                                        <p:tgtEl>
                                          <p:spTgt spid="2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4"/>
                                        </p:tgtEl>
                                        <p:attrNameLst>
                                          <p:attrName>style.visibility</p:attrName>
                                        </p:attrNameLst>
                                      </p:cBhvr>
                                      <p:to>
                                        <p:strVal val="visible"/>
                                      </p:to>
                                    </p:set>
                                    <p:anim calcmode="lin" valueType="num">
                                      <p:cBhvr>
                                        <p:cTn id="34" dur="250" fill="hold"/>
                                        <p:tgtEl>
                                          <p:spTgt spid="24"/>
                                        </p:tgtEl>
                                        <p:attrNameLst>
                                          <p:attrName>ppt_w</p:attrName>
                                        </p:attrNameLst>
                                      </p:cBhvr>
                                      <p:tavLst>
                                        <p:tav tm="0">
                                          <p:val>
                                            <p:strVal val="4*#ppt_w"/>
                                          </p:val>
                                        </p:tav>
                                        <p:tav tm="100000">
                                          <p:val>
                                            <p:strVal val="#ppt_w"/>
                                          </p:val>
                                        </p:tav>
                                      </p:tavLst>
                                    </p:anim>
                                    <p:anim calcmode="lin" valueType="num">
                                      <p:cBhvr>
                                        <p:cTn id="35"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heck mark.wav"/>
                                        </p:tgtEl>
                                      </p:cMediaNode>
                                    </p:audio>
                                  </p:subTnLst>
                                </p:cTn>
                              </p:par>
                              <p:par>
                                <p:cTn id="36" presetID="1" presetClass="emph" presetSubtype="2" fill="hold" nodeType="withEffect">
                                  <p:stCondLst>
                                    <p:cond delay="1000"/>
                                  </p:stCondLst>
                                  <p:childTnLst>
                                    <p:animClr clrSpc="rgb" dir="cw">
                                      <p:cBhvr>
                                        <p:cTn id="37" dur="250" fill="hold"/>
                                        <p:tgtEl>
                                          <p:spTgt spid="22"/>
                                        </p:tgtEl>
                                        <p:attrNameLst>
                                          <p:attrName>fillcolor</p:attrName>
                                        </p:attrNameLst>
                                      </p:cBhvr>
                                      <p:to>
                                        <a:srgbClr val="00B050"/>
                                      </p:to>
                                    </p:animClr>
                                    <p:set>
                                      <p:cBhvr>
                                        <p:cTn id="38" dur="250" fill="hold"/>
                                        <p:tgtEl>
                                          <p:spTgt spid="22"/>
                                        </p:tgtEl>
                                        <p:attrNameLst>
                                          <p:attrName>fill.type</p:attrName>
                                        </p:attrNameLst>
                                      </p:cBhvr>
                                      <p:to>
                                        <p:strVal val="solid"/>
                                      </p:to>
                                    </p:set>
                                    <p:set>
                                      <p:cBhvr>
                                        <p:cTn id="39"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3"/>
                                        </p:tgtEl>
                                        <p:attrNameLst>
                                          <p:attrName>fillcolor</p:attrName>
                                        </p:attrNameLst>
                                      </p:cBhvr>
                                      <p:to>
                                        <a:srgbClr val="FFF2CC"/>
                                      </p:to>
                                    </p:animClr>
                                    <p:set>
                                      <p:cBhvr>
                                        <p:cTn id="45" dur="250" fill="hold"/>
                                        <p:tgtEl>
                                          <p:spTgt spid="23"/>
                                        </p:tgtEl>
                                        <p:attrNameLst>
                                          <p:attrName>fill.type</p:attrName>
                                        </p:attrNameLst>
                                      </p:cBhvr>
                                      <p:to>
                                        <p:strVal val="solid"/>
                                      </p:to>
                                    </p:set>
                                    <p:set>
                                      <p:cBhvr>
                                        <p:cTn id="46" dur="250" fill="hold"/>
                                        <p:tgtEl>
                                          <p:spTgt spid="2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5"/>
                                        </p:tgtEl>
                                        <p:attrNameLst>
                                          <p:attrName>style.visibility</p:attrName>
                                        </p:attrNameLst>
                                      </p:cBhvr>
                                      <p:to>
                                        <p:strVal val="visible"/>
                                      </p:to>
                                    </p:set>
                                    <p:anim calcmode="lin" valueType="num">
                                      <p:cBhvr>
                                        <p:cTn id="49" dur="250" fill="hold"/>
                                        <p:tgtEl>
                                          <p:spTgt spid="25"/>
                                        </p:tgtEl>
                                        <p:attrNameLst>
                                          <p:attrName>ppt_w</p:attrName>
                                        </p:attrNameLst>
                                      </p:cBhvr>
                                      <p:tavLst>
                                        <p:tav tm="0">
                                          <p:val>
                                            <p:strVal val="4*#ppt_w"/>
                                          </p:val>
                                        </p:tav>
                                        <p:tav tm="100000">
                                          <p:val>
                                            <p:strVal val="#ppt_w"/>
                                          </p:val>
                                        </p:tav>
                                      </p:tavLst>
                                    </p:anim>
                                    <p:anim calcmode="lin" valueType="num">
                                      <p:cBhvr>
                                        <p:cTn id="5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Wrong Buzzer.wav"/>
                                        </p:tgtEl>
                                      </p:cMediaNode>
                                    </p:audio>
                                  </p:subTnLst>
                                </p:cTn>
                              </p:par>
                              <p:par>
                                <p:cTn id="51" presetID="1" presetClass="emph" presetSubtype="2" fill="hold" nodeType="withEffect">
                                  <p:stCondLst>
                                    <p:cond delay="1000"/>
                                  </p:stCondLst>
                                  <p:childTnLst>
                                    <p:animClr clrSpc="rgb" dir="cw">
                                      <p:cBhvr>
                                        <p:cTn id="52" dur="250" fill="hold"/>
                                        <p:tgtEl>
                                          <p:spTgt spid="23"/>
                                        </p:tgtEl>
                                        <p:attrNameLst>
                                          <p:attrName>fillcolor</p:attrName>
                                        </p:attrNameLst>
                                      </p:cBhvr>
                                      <p:to>
                                        <a:srgbClr val="FFFF00"/>
                                      </p:to>
                                    </p:animClr>
                                    <p:set>
                                      <p:cBhvr>
                                        <p:cTn id="53" dur="250" fill="hold"/>
                                        <p:tgtEl>
                                          <p:spTgt spid="23"/>
                                        </p:tgtEl>
                                        <p:attrNameLst>
                                          <p:attrName>fill.type</p:attrName>
                                        </p:attrNameLst>
                                      </p:cBhvr>
                                      <p:to>
                                        <p:strVal val="solid"/>
                                      </p:to>
                                    </p:set>
                                    <p:set>
                                      <p:cBhvr>
                                        <p:cTn id="5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1" grpId="0"/>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2"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ây táo" descr="Icon&#10;&#10;Description automatically generated">
            <a:extLst>
              <a:ext uri="{FF2B5EF4-FFF2-40B4-BE49-F238E27FC236}">
                <a16:creationId xmlns:a16="http://schemas.microsoft.com/office/drawing/2014/main" id="{1D2BC29D-6C18-F4ED-61C8-1B7012B9ED4B}"/>
              </a:ext>
            </a:extLst>
          </p:cNvPr>
          <p:cNvPicPr>
            <a:picLocks noChangeAspect="1"/>
          </p:cNvPicPr>
          <p:nvPr/>
        </p:nvPicPr>
        <p:blipFill rotWithShape="1">
          <a:blip r:embed="rId5">
            <a:extLst>
              <a:ext uri="{28A0092B-C50C-407E-A947-70E740481C1C}">
                <a14:useLocalDpi xmlns:a14="http://schemas.microsoft.com/office/drawing/2010/main" val="0"/>
              </a:ext>
            </a:extLst>
          </a:blip>
          <a:srcRect l="8078" t="8320" r="6300" b="6381"/>
          <a:stretch/>
        </p:blipFill>
        <p:spPr>
          <a:xfrm>
            <a:off x="6095305" y="748286"/>
            <a:ext cx="6094612" cy="6071613"/>
          </a:xfrm>
          <a:prstGeom prst="rect">
            <a:avLst/>
          </a:prstGeom>
        </p:spPr>
      </p:pic>
      <p:grpSp>
        <p:nvGrpSpPr>
          <p:cNvPr id="20" name="Nhóm cỏ cây">
            <a:extLst>
              <a:ext uri="{FF2B5EF4-FFF2-40B4-BE49-F238E27FC236}">
                <a16:creationId xmlns:a16="http://schemas.microsoft.com/office/drawing/2014/main" id="{DD408CC0-C982-D5BB-4BF4-7AE3EE738E1C}"/>
              </a:ext>
            </a:extLst>
          </p:cNvPr>
          <p:cNvGrpSpPr/>
          <p:nvPr/>
        </p:nvGrpSpPr>
        <p:grpSpPr>
          <a:xfrm>
            <a:off x="38455" y="5207001"/>
            <a:ext cx="12192000" cy="1650999"/>
            <a:chOff x="0" y="5207000"/>
            <a:chExt cx="12192000" cy="1650999"/>
          </a:xfrm>
        </p:grpSpPr>
        <p:pic>
          <p:nvPicPr>
            <p:cNvPr id="21" name="Cây cỏ 1">
              <a:extLst>
                <a:ext uri="{FF2B5EF4-FFF2-40B4-BE49-F238E27FC236}">
                  <a16:creationId xmlns:a16="http://schemas.microsoft.com/office/drawing/2014/main" id="{03B168E8-6412-827F-C6B5-4E807A847A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22" name="Cây cỏ 2">
              <a:extLst>
                <a:ext uri="{FF2B5EF4-FFF2-40B4-BE49-F238E27FC236}">
                  <a16:creationId xmlns:a16="http://schemas.microsoft.com/office/drawing/2014/main" id="{A4E6B2B5-EB7E-9E88-E26E-48D7C4E84E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3" name="Bông 1">
              <a:extLst>
                <a:ext uri="{FF2B5EF4-FFF2-40B4-BE49-F238E27FC236}">
                  <a16:creationId xmlns:a16="http://schemas.microsoft.com/office/drawing/2014/main" id="{2947F39A-BA99-04C2-288A-FD8B2DB2CE1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ông">
              <a:extLst>
                <a:ext uri="{FF2B5EF4-FFF2-40B4-BE49-F238E27FC236}">
                  <a16:creationId xmlns:a16="http://schemas.microsoft.com/office/drawing/2014/main" id="{77EDD642-1315-8631-9C48-D1AAB806ED40}"/>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5" name="Cỏ cây 3">
              <a:extLst>
                <a:ext uri="{FF2B5EF4-FFF2-40B4-BE49-F238E27FC236}">
                  <a16:creationId xmlns:a16="http://schemas.microsoft.com/office/drawing/2014/main" id="{350AE6A7-F7E2-1804-25CC-EFA4438C9C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26" name="Cỏ cây 4">
              <a:extLst>
                <a:ext uri="{FF2B5EF4-FFF2-40B4-BE49-F238E27FC236}">
                  <a16:creationId xmlns:a16="http://schemas.microsoft.com/office/drawing/2014/main" id="{44853ED4-8635-0F35-1B5B-E6F1167F809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7" name="Cỏ cây 5">
              <a:extLst>
                <a:ext uri="{FF2B5EF4-FFF2-40B4-BE49-F238E27FC236}">
                  <a16:creationId xmlns:a16="http://schemas.microsoft.com/office/drawing/2014/main" id="{A43D2F42-AAEA-E2B2-A8BC-92A69DA64F20}"/>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40" name="Dâu trl Đúng">
            <a:extLst>
              <a:ext uri="{FF2B5EF4-FFF2-40B4-BE49-F238E27FC236}">
                <a16:creationId xmlns:a16="http://schemas.microsoft.com/office/drawing/2014/main" id="{5F5F9A4D-F555-4340-968C-D834CD18ED6F}"/>
              </a:ext>
            </a:extLst>
          </p:cNvPr>
          <p:cNvPicPr>
            <a:picLocks noChangeAspect="1"/>
          </p:cNvPicPr>
          <p:nvPr/>
        </p:nvPicPr>
        <p:blipFill>
          <a:blip r:embed="rId13">
            <a:extLst>
              <a:ext uri="{28A0092B-C50C-407E-A947-70E740481C1C}">
                <a14:useLocalDpi xmlns:a14="http://schemas.microsoft.com/office/drawing/2010/main" val="0"/>
              </a:ext>
            </a:extLst>
          </a:blip>
          <a:srcRect l="4708" r="4708"/>
          <a:stretch/>
        </p:blipFill>
        <p:spPr>
          <a:xfrm>
            <a:off x="4912985" y="5310503"/>
            <a:ext cx="820433" cy="905707"/>
          </a:xfrm>
          <a:prstGeom prst="rect">
            <a:avLst/>
          </a:prstGeom>
        </p:spPr>
      </p:pic>
      <p:pic>
        <p:nvPicPr>
          <p:cNvPr id="41" name="Dâu trl Đúng">
            <a:extLst>
              <a:ext uri="{FF2B5EF4-FFF2-40B4-BE49-F238E27FC236}">
                <a16:creationId xmlns:a16="http://schemas.microsoft.com/office/drawing/2014/main" id="{C0C6E1C4-7972-4972-81AF-58A04300F848}"/>
              </a:ext>
            </a:extLst>
          </p:cNvPr>
          <p:cNvPicPr>
            <a:picLocks noChangeAspect="1"/>
          </p:cNvPicPr>
          <p:nvPr/>
        </p:nvPicPr>
        <p:blipFill>
          <a:blip r:embed="rId13">
            <a:extLst>
              <a:ext uri="{28A0092B-C50C-407E-A947-70E740481C1C}">
                <a14:useLocalDpi xmlns:a14="http://schemas.microsoft.com/office/drawing/2010/main" val="0"/>
              </a:ext>
            </a:extLst>
          </a:blip>
          <a:srcRect l="4708" r="4708"/>
          <a:stretch/>
        </p:blipFill>
        <p:spPr>
          <a:xfrm>
            <a:off x="5559543" y="5310503"/>
            <a:ext cx="820433" cy="905707"/>
          </a:xfrm>
          <a:prstGeom prst="rect">
            <a:avLst/>
          </a:prstGeom>
        </p:spPr>
      </p:pic>
      <p:pic>
        <p:nvPicPr>
          <p:cNvPr id="42" name="Dâu trl Đúng">
            <a:extLst>
              <a:ext uri="{FF2B5EF4-FFF2-40B4-BE49-F238E27FC236}">
                <a16:creationId xmlns:a16="http://schemas.microsoft.com/office/drawing/2014/main" id="{1800F0AE-B6ED-4B7A-A58F-C333A0A5A694}"/>
              </a:ext>
            </a:extLst>
          </p:cNvPr>
          <p:cNvPicPr>
            <a:picLocks noChangeAspect="1"/>
          </p:cNvPicPr>
          <p:nvPr/>
        </p:nvPicPr>
        <p:blipFill>
          <a:blip r:embed="rId13">
            <a:extLst>
              <a:ext uri="{28A0092B-C50C-407E-A947-70E740481C1C}">
                <a14:useLocalDpi xmlns:a14="http://schemas.microsoft.com/office/drawing/2010/main" val="0"/>
              </a:ext>
            </a:extLst>
          </a:blip>
          <a:srcRect l="4708" r="4708"/>
          <a:stretch/>
        </p:blipFill>
        <p:spPr>
          <a:xfrm>
            <a:off x="6259017" y="5343115"/>
            <a:ext cx="820433" cy="905707"/>
          </a:xfrm>
          <a:prstGeom prst="rect">
            <a:avLst/>
          </a:prstGeom>
        </p:spPr>
      </p:pic>
      <p:pic>
        <p:nvPicPr>
          <p:cNvPr id="43" name="Dâu trl Đúng">
            <a:extLst>
              <a:ext uri="{FF2B5EF4-FFF2-40B4-BE49-F238E27FC236}">
                <a16:creationId xmlns:a16="http://schemas.microsoft.com/office/drawing/2014/main" id="{365E8EAB-6F34-4CEB-B8C2-D4D0876759E6}"/>
              </a:ext>
            </a:extLst>
          </p:cNvPr>
          <p:cNvPicPr>
            <a:picLocks noChangeAspect="1"/>
          </p:cNvPicPr>
          <p:nvPr/>
        </p:nvPicPr>
        <p:blipFill>
          <a:blip r:embed="rId13">
            <a:extLst>
              <a:ext uri="{28A0092B-C50C-407E-A947-70E740481C1C}">
                <a14:useLocalDpi xmlns:a14="http://schemas.microsoft.com/office/drawing/2010/main" val="0"/>
              </a:ext>
            </a:extLst>
          </a:blip>
          <a:srcRect l="4708" r="4708"/>
          <a:stretch/>
        </p:blipFill>
        <p:spPr>
          <a:xfrm>
            <a:off x="6868510" y="5332652"/>
            <a:ext cx="642913" cy="709736"/>
          </a:xfrm>
          <a:prstGeom prst="rect">
            <a:avLst/>
          </a:prstGeom>
        </p:spPr>
      </p:pic>
      <p:pic>
        <p:nvPicPr>
          <p:cNvPr id="44" name="Dâu trl Đúng">
            <a:extLst>
              <a:ext uri="{FF2B5EF4-FFF2-40B4-BE49-F238E27FC236}">
                <a16:creationId xmlns:a16="http://schemas.microsoft.com/office/drawing/2014/main" id="{46E20944-C659-4D0E-9494-C88B83D85780}"/>
              </a:ext>
            </a:extLst>
          </p:cNvPr>
          <p:cNvPicPr>
            <a:picLocks noChangeAspect="1"/>
          </p:cNvPicPr>
          <p:nvPr/>
        </p:nvPicPr>
        <p:blipFill>
          <a:blip r:embed="rId13">
            <a:extLst>
              <a:ext uri="{28A0092B-C50C-407E-A947-70E740481C1C}">
                <a14:useLocalDpi xmlns:a14="http://schemas.microsoft.com/office/drawing/2010/main" val="0"/>
              </a:ext>
            </a:extLst>
          </a:blip>
          <a:srcRect l="4708" r="4708"/>
          <a:stretch/>
        </p:blipFill>
        <p:spPr>
          <a:xfrm>
            <a:off x="5060445" y="4767020"/>
            <a:ext cx="820433" cy="905707"/>
          </a:xfrm>
          <a:prstGeom prst="rect">
            <a:avLst/>
          </a:prstGeom>
        </p:spPr>
      </p:pic>
      <p:pic>
        <p:nvPicPr>
          <p:cNvPr id="47" name="Dâu trl Đúng">
            <a:extLst>
              <a:ext uri="{FF2B5EF4-FFF2-40B4-BE49-F238E27FC236}">
                <a16:creationId xmlns:a16="http://schemas.microsoft.com/office/drawing/2014/main" id="{7DFB13FF-A22F-4E59-886B-292A26D55407}"/>
              </a:ext>
            </a:extLst>
          </p:cNvPr>
          <p:cNvPicPr>
            <a:picLocks noChangeAspect="1"/>
          </p:cNvPicPr>
          <p:nvPr/>
        </p:nvPicPr>
        <p:blipFill>
          <a:blip r:embed="rId13">
            <a:extLst>
              <a:ext uri="{28A0092B-C50C-407E-A947-70E740481C1C}">
                <a14:useLocalDpi xmlns:a14="http://schemas.microsoft.com/office/drawing/2010/main" val="0"/>
              </a:ext>
            </a:extLst>
          </a:blip>
          <a:srcRect l="4708" r="4708"/>
          <a:stretch/>
        </p:blipFill>
        <p:spPr>
          <a:xfrm>
            <a:off x="5750771" y="4785115"/>
            <a:ext cx="820433" cy="905707"/>
          </a:xfrm>
          <a:prstGeom prst="rect">
            <a:avLst/>
          </a:prstGeom>
        </p:spPr>
      </p:pic>
      <p:pic>
        <p:nvPicPr>
          <p:cNvPr id="48" name="Dâu trl Đúng">
            <a:extLst>
              <a:ext uri="{FF2B5EF4-FFF2-40B4-BE49-F238E27FC236}">
                <a16:creationId xmlns:a16="http://schemas.microsoft.com/office/drawing/2014/main" id="{32AD354F-28CA-4D15-B0EE-A5AC796B48D7}"/>
              </a:ext>
            </a:extLst>
          </p:cNvPr>
          <p:cNvPicPr>
            <a:picLocks noChangeAspect="1"/>
          </p:cNvPicPr>
          <p:nvPr/>
        </p:nvPicPr>
        <p:blipFill>
          <a:blip r:embed="rId13">
            <a:extLst>
              <a:ext uri="{28A0092B-C50C-407E-A947-70E740481C1C}">
                <a14:useLocalDpi xmlns:a14="http://schemas.microsoft.com/office/drawing/2010/main" val="0"/>
              </a:ext>
            </a:extLst>
          </a:blip>
          <a:srcRect l="4708" r="4708"/>
          <a:stretch/>
        </p:blipFill>
        <p:spPr>
          <a:xfrm>
            <a:off x="6331646" y="4806909"/>
            <a:ext cx="820433" cy="905707"/>
          </a:xfrm>
          <a:prstGeom prst="rect">
            <a:avLst/>
          </a:prstGeom>
        </p:spPr>
      </p:pic>
      <p:pic>
        <p:nvPicPr>
          <p:cNvPr id="49" name="Picture 48" descr="Icon&#10;&#10;Description automatically generated">
            <a:extLst>
              <a:ext uri="{FF2B5EF4-FFF2-40B4-BE49-F238E27FC236}">
                <a16:creationId xmlns:a16="http://schemas.microsoft.com/office/drawing/2014/main" id="{1021BCAA-1C5D-4C63-9089-2FC0F39F0F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55710" y="3975033"/>
            <a:ext cx="3333066" cy="2882967"/>
          </a:xfrm>
          <a:prstGeom prst="rect">
            <a:avLst/>
          </a:prstGeom>
        </p:spPr>
      </p:pic>
      <p:sp>
        <p:nvSpPr>
          <p:cNvPr id="50" name="Rectangle: Rounded Corners 49">
            <a:extLst>
              <a:ext uri="{FF2B5EF4-FFF2-40B4-BE49-F238E27FC236}">
                <a16:creationId xmlns:a16="http://schemas.microsoft.com/office/drawing/2014/main" id="{8CAB6996-DC20-435B-83AB-602326DD45BA}"/>
              </a:ext>
            </a:extLst>
          </p:cNvPr>
          <p:cNvSpPr/>
          <p:nvPr/>
        </p:nvSpPr>
        <p:spPr>
          <a:xfrm>
            <a:off x="1586918" y="221673"/>
            <a:ext cx="4906246" cy="1608283"/>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UTM Duepuntozero" panose="02040603050506020204" pitchFamily="18" charset="0"/>
                <a:ea typeface="+mn-ea"/>
                <a:cs typeface="+mn-cs"/>
              </a:rPr>
              <a:t>Cảm</a:t>
            </a:r>
            <a:r>
              <a:rPr kumimoji="0" lang="en-US" sz="4800" b="0"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Duepuntozero" panose="02040603050506020204" pitchFamily="18" charset="0"/>
                <a:ea typeface="+mn-ea"/>
                <a:cs typeface="+mn-cs"/>
              </a:rPr>
              <a:t>ơn</a:t>
            </a:r>
            <a:r>
              <a:rPr kumimoji="0" lang="en-US" sz="4800" b="0"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Duepuntozero" panose="02040603050506020204" pitchFamily="18" charset="0"/>
                <a:ea typeface="+mn-ea"/>
                <a:cs typeface="+mn-cs"/>
              </a:rPr>
              <a:t>các</a:t>
            </a:r>
            <a:r>
              <a:rPr kumimoji="0" lang="en-US" sz="4800" b="0"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Duepuntozero" panose="02040603050506020204" pitchFamily="18" charset="0"/>
                <a:ea typeface="+mn-ea"/>
                <a:cs typeface="+mn-cs"/>
              </a:rPr>
              <a:t>bạn</a:t>
            </a:r>
            <a:r>
              <a:rPr kumimoji="0" lang="en-US" sz="4800" b="0"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Duepuntozero" panose="02040603050506020204" pitchFamily="18" charset="0"/>
                <a:ea typeface="+mn-ea"/>
                <a:cs typeface="+mn-cs"/>
              </a:rPr>
              <a:t>đã</a:t>
            </a:r>
            <a:r>
              <a:rPr kumimoji="0" lang="en-US" sz="4800" b="0"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Duepuntozero" panose="02040603050506020204" pitchFamily="18" charset="0"/>
                <a:ea typeface="+mn-ea"/>
                <a:cs typeface="+mn-cs"/>
              </a:rPr>
              <a:t>giúp</a:t>
            </a:r>
            <a:r>
              <a:rPr kumimoji="0" lang="en-US" sz="4800" b="0"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Duepuntozero" panose="02040603050506020204" pitchFamily="18" charset="0"/>
                <a:ea typeface="+mn-ea"/>
                <a:cs typeface="+mn-cs"/>
              </a:rPr>
              <a:t>mình</a:t>
            </a:r>
            <a:r>
              <a:rPr kumimoji="0" lang="en-US" sz="4800" b="0"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Duepuntozero" panose="02040603050506020204" pitchFamily="18" charset="0"/>
                <a:ea typeface="+mn-ea"/>
                <a:cs typeface="+mn-cs"/>
              </a:rPr>
              <a:t>nhé</a:t>
            </a:r>
            <a:r>
              <a:rPr kumimoji="0" lang="en-US" sz="4800" b="0" i="0" u="none" strike="noStrike" kern="1200" cap="none" spc="0" normalizeH="0" baseline="0" noProof="0" dirty="0">
                <a:ln>
                  <a:noFill/>
                </a:ln>
                <a:solidFill>
                  <a:srgbClr val="C00000"/>
                </a:solidFill>
                <a:effectLst/>
                <a:uLnTx/>
                <a:uFillTx/>
                <a:latin typeface="UTM Duepuntozero" panose="02040603050506020204" pitchFamily="18" charset="0"/>
                <a:ea typeface="+mn-ea"/>
                <a:cs typeface="+mn-cs"/>
              </a:rPr>
              <a:t>!</a:t>
            </a:r>
          </a:p>
        </p:txBody>
      </p:sp>
      <p:pic>
        <p:nvPicPr>
          <p:cNvPr id="2" name="Picture 1">
            <a:extLst>
              <a:ext uri="{FF2B5EF4-FFF2-40B4-BE49-F238E27FC236}">
                <a16:creationId xmlns:a16="http://schemas.microsoft.com/office/drawing/2014/main" id="{296607F2-36AE-8F4A-5E8E-CB3D0170350F}"/>
              </a:ext>
            </a:extLst>
          </p:cNvPr>
          <p:cNvPicPr>
            <a:picLocks noChangeAspect="1"/>
          </p:cNvPicPr>
          <p:nvPr/>
        </p:nvPicPr>
        <p:blipFill rotWithShape="1">
          <a:blip r:embed="rId15">
            <a:extLst>
              <a:ext uri="{28A0092B-C50C-407E-A947-70E740481C1C}">
                <a14:useLocalDpi xmlns:a14="http://schemas.microsoft.com/office/drawing/2010/main" val="0"/>
              </a:ext>
            </a:extLst>
          </a:blip>
          <a:srcRect l="5359" t="-95" r="77315" b="52550"/>
          <a:stretch/>
        </p:blipFill>
        <p:spPr>
          <a:xfrm flipH="1">
            <a:off x="1101375" y="1293091"/>
            <a:ext cx="3605095" cy="5564909"/>
          </a:xfrm>
          <a:prstGeom prst="rect">
            <a:avLst/>
          </a:prstGeom>
        </p:spPr>
      </p:pic>
    </p:spTree>
    <p:extLst>
      <p:ext uri="{BB962C8B-B14F-4D97-AF65-F5344CB8AC3E}">
        <p14:creationId xmlns:p14="http://schemas.microsoft.com/office/powerpoint/2010/main" val="247780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7"/>
                                        </p:tgtEl>
                                        <p:attrNameLst>
                                          <p:attrName>r</p:attrName>
                                        </p:attrNameLst>
                                      </p:cBhvr>
                                    </p:animRot>
                                    <p:animRot by="-240000">
                                      <p:cBhvr>
                                        <p:cTn id="13" dur="200" fill="hold">
                                          <p:stCondLst>
                                            <p:cond delay="200"/>
                                          </p:stCondLst>
                                        </p:cTn>
                                        <p:tgtEl>
                                          <p:spTgt spid="47"/>
                                        </p:tgtEl>
                                        <p:attrNameLst>
                                          <p:attrName>r</p:attrName>
                                        </p:attrNameLst>
                                      </p:cBhvr>
                                    </p:animRot>
                                    <p:animRot by="240000">
                                      <p:cBhvr>
                                        <p:cTn id="14" dur="200" fill="hold">
                                          <p:stCondLst>
                                            <p:cond delay="400"/>
                                          </p:stCondLst>
                                        </p:cTn>
                                        <p:tgtEl>
                                          <p:spTgt spid="47"/>
                                        </p:tgtEl>
                                        <p:attrNameLst>
                                          <p:attrName>r</p:attrName>
                                        </p:attrNameLst>
                                      </p:cBhvr>
                                    </p:animRot>
                                    <p:animRot by="-240000">
                                      <p:cBhvr>
                                        <p:cTn id="15" dur="200" fill="hold">
                                          <p:stCondLst>
                                            <p:cond delay="600"/>
                                          </p:stCondLst>
                                        </p:cTn>
                                        <p:tgtEl>
                                          <p:spTgt spid="47"/>
                                        </p:tgtEl>
                                        <p:attrNameLst>
                                          <p:attrName>r</p:attrName>
                                        </p:attrNameLst>
                                      </p:cBhvr>
                                    </p:animRot>
                                    <p:animRot by="120000">
                                      <p:cBhvr>
                                        <p:cTn id="16" dur="200" fill="hold">
                                          <p:stCondLst>
                                            <p:cond delay="800"/>
                                          </p:stCondLst>
                                        </p:cTn>
                                        <p:tgtEl>
                                          <p:spTgt spid="4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8"/>
                                        </p:tgtEl>
                                        <p:attrNameLst>
                                          <p:attrName>r</p:attrName>
                                        </p:attrNameLst>
                                      </p:cBhvr>
                                    </p:animRot>
                                    <p:animRot by="-240000">
                                      <p:cBhvr>
                                        <p:cTn id="19" dur="200" fill="hold">
                                          <p:stCondLst>
                                            <p:cond delay="200"/>
                                          </p:stCondLst>
                                        </p:cTn>
                                        <p:tgtEl>
                                          <p:spTgt spid="48"/>
                                        </p:tgtEl>
                                        <p:attrNameLst>
                                          <p:attrName>r</p:attrName>
                                        </p:attrNameLst>
                                      </p:cBhvr>
                                    </p:animRot>
                                    <p:animRot by="240000">
                                      <p:cBhvr>
                                        <p:cTn id="20" dur="200" fill="hold">
                                          <p:stCondLst>
                                            <p:cond delay="400"/>
                                          </p:stCondLst>
                                        </p:cTn>
                                        <p:tgtEl>
                                          <p:spTgt spid="48"/>
                                        </p:tgtEl>
                                        <p:attrNameLst>
                                          <p:attrName>r</p:attrName>
                                        </p:attrNameLst>
                                      </p:cBhvr>
                                    </p:animRot>
                                    <p:animRot by="-240000">
                                      <p:cBhvr>
                                        <p:cTn id="21" dur="200" fill="hold">
                                          <p:stCondLst>
                                            <p:cond delay="600"/>
                                          </p:stCondLst>
                                        </p:cTn>
                                        <p:tgtEl>
                                          <p:spTgt spid="48"/>
                                        </p:tgtEl>
                                        <p:attrNameLst>
                                          <p:attrName>r</p:attrName>
                                        </p:attrNameLst>
                                      </p:cBhvr>
                                    </p:animRot>
                                    <p:animRot by="120000">
                                      <p:cBhvr>
                                        <p:cTn id="22" dur="200" fill="hold">
                                          <p:stCondLst>
                                            <p:cond delay="800"/>
                                          </p:stCondLst>
                                        </p:cTn>
                                        <p:tgtEl>
                                          <p:spTgt spid="48"/>
                                        </p:tgtEl>
                                        <p:attrNameLst>
                                          <p:attrName>r</p:attrName>
                                        </p:attrNameLst>
                                      </p:cBhvr>
                                    </p:animRot>
                                  </p:childTnLst>
                                </p:cTn>
                              </p:par>
                            </p:childTnLst>
                          </p:cTn>
                        </p:par>
                        <p:par>
                          <p:cTn id="23" fill="hold">
                            <p:stCondLst>
                              <p:cond delay="1000"/>
                            </p:stCondLst>
                            <p:childTnLst>
                              <p:par>
                                <p:cTn id="24" presetID="37" presetClass="entr" presetSubtype="0"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900" decel="100000" fill="hold"/>
                                        <p:tgtEl>
                                          <p:spTgt spid="50"/>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E145997-47F5-1CC0-3DDA-E96D8BC86F5A}"/>
              </a:ext>
            </a:extLst>
          </p:cNvPr>
          <p:cNvSpPr/>
          <p:nvPr/>
        </p:nvSpPr>
        <p:spPr>
          <a:xfrm>
            <a:off x="936295" y="1761893"/>
            <a:ext cx="10334625" cy="4848972"/>
          </a:xfrm>
          <a:custGeom>
            <a:avLst/>
            <a:gdLst>
              <a:gd name="connsiteX0" fmla="*/ 0 w 10334625"/>
              <a:gd name="connsiteY0" fmla="*/ 567571 h 4848972"/>
              <a:gd name="connsiteX1" fmla="*/ 577378 w 10334625"/>
              <a:gd name="connsiteY1" fmla="*/ 0 h 4848972"/>
              <a:gd name="connsiteX2" fmla="*/ 9757245 w 10334625"/>
              <a:gd name="connsiteY2" fmla="*/ 0 h 4848972"/>
              <a:gd name="connsiteX3" fmla="*/ 10334625 w 10334625"/>
              <a:gd name="connsiteY3" fmla="*/ 567571 h 4848972"/>
              <a:gd name="connsiteX4" fmla="*/ 10334625 w 10334625"/>
              <a:gd name="connsiteY4" fmla="*/ 4281398 h 4848972"/>
              <a:gd name="connsiteX5" fmla="*/ 9757245 w 10334625"/>
              <a:gd name="connsiteY5" fmla="*/ 4848972 h 4848972"/>
              <a:gd name="connsiteX6" fmla="*/ 577378 w 10334625"/>
              <a:gd name="connsiteY6" fmla="*/ 4848972 h 4848972"/>
              <a:gd name="connsiteX7" fmla="*/ 0 w 10334625"/>
              <a:gd name="connsiteY7" fmla="*/ 4281398 h 4848972"/>
              <a:gd name="connsiteX8" fmla="*/ 0 w 10334625"/>
              <a:gd name="connsiteY8" fmla="*/ 567571 h 4848972"/>
              <a:gd name="connsiteX0" fmla="*/ 0 w 10334625"/>
              <a:gd name="connsiteY0" fmla="*/ 567571 h 4848972"/>
              <a:gd name="connsiteX1" fmla="*/ 577378 w 10334625"/>
              <a:gd name="connsiteY1" fmla="*/ 0 h 4848972"/>
              <a:gd name="connsiteX2" fmla="*/ 9757245 w 10334625"/>
              <a:gd name="connsiteY2" fmla="*/ 0 h 4848972"/>
              <a:gd name="connsiteX3" fmla="*/ 10334625 w 10334625"/>
              <a:gd name="connsiteY3" fmla="*/ 567571 h 4848972"/>
              <a:gd name="connsiteX4" fmla="*/ 10334625 w 10334625"/>
              <a:gd name="connsiteY4" fmla="*/ 4281398 h 4848972"/>
              <a:gd name="connsiteX5" fmla="*/ 9757245 w 10334625"/>
              <a:gd name="connsiteY5" fmla="*/ 4848972 h 4848972"/>
              <a:gd name="connsiteX6" fmla="*/ 577378 w 10334625"/>
              <a:gd name="connsiteY6" fmla="*/ 4848972 h 4848972"/>
              <a:gd name="connsiteX7" fmla="*/ 0 w 10334625"/>
              <a:gd name="connsiteY7" fmla="*/ 4281398 h 4848972"/>
              <a:gd name="connsiteX8" fmla="*/ 0 w 10334625"/>
              <a:gd name="connsiteY8" fmla="*/ 567571 h 4848972"/>
              <a:gd name="connsiteX0" fmla="*/ 0 w 10334625"/>
              <a:gd name="connsiteY0" fmla="*/ 567571 h 4848972"/>
              <a:gd name="connsiteX1" fmla="*/ 577378 w 10334625"/>
              <a:gd name="connsiteY1" fmla="*/ 0 h 4848972"/>
              <a:gd name="connsiteX2" fmla="*/ 9757245 w 10334625"/>
              <a:gd name="connsiteY2" fmla="*/ 0 h 4848972"/>
              <a:gd name="connsiteX3" fmla="*/ 10334625 w 10334625"/>
              <a:gd name="connsiteY3" fmla="*/ 567571 h 4848972"/>
              <a:gd name="connsiteX4" fmla="*/ 10334625 w 10334625"/>
              <a:gd name="connsiteY4" fmla="*/ 4281398 h 4848972"/>
              <a:gd name="connsiteX5" fmla="*/ 9757245 w 10334625"/>
              <a:gd name="connsiteY5" fmla="*/ 4848972 h 4848972"/>
              <a:gd name="connsiteX6" fmla="*/ 577378 w 10334625"/>
              <a:gd name="connsiteY6" fmla="*/ 4848972 h 4848972"/>
              <a:gd name="connsiteX7" fmla="*/ 0 w 10334625"/>
              <a:gd name="connsiteY7" fmla="*/ 4281398 h 4848972"/>
              <a:gd name="connsiteX8" fmla="*/ 0 w 10334625"/>
              <a:gd name="connsiteY8" fmla="*/ 567571 h 484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4625" h="4848972" fill="none" extrusionOk="0">
                <a:moveTo>
                  <a:pt x="0" y="567571"/>
                </a:moveTo>
                <a:cubicBezTo>
                  <a:pt x="5179" y="392441"/>
                  <a:pt x="293093" y="57276"/>
                  <a:pt x="577378" y="0"/>
                </a:cubicBezTo>
                <a:cubicBezTo>
                  <a:pt x="1630061" y="157507"/>
                  <a:pt x="7285144" y="605621"/>
                  <a:pt x="9757245" y="0"/>
                </a:cubicBezTo>
                <a:cubicBezTo>
                  <a:pt x="10054148" y="-149246"/>
                  <a:pt x="10210741" y="217157"/>
                  <a:pt x="10334625" y="567571"/>
                </a:cubicBezTo>
                <a:cubicBezTo>
                  <a:pt x="10803107" y="2151464"/>
                  <a:pt x="10034371" y="3103645"/>
                  <a:pt x="10334625" y="4281398"/>
                </a:cubicBezTo>
                <a:cubicBezTo>
                  <a:pt x="10353948" y="4498306"/>
                  <a:pt x="10007503" y="4773514"/>
                  <a:pt x="9757245" y="4848972"/>
                </a:cubicBezTo>
                <a:cubicBezTo>
                  <a:pt x="7783887" y="5059037"/>
                  <a:pt x="2938668" y="5273315"/>
                  <a:pt x="577378" y="4848972"/>
                </a:cubicBezTo>
                <a:cubicBezTo>
                  <a:pt x="340714" y="4839800"/>
                  <a:pt x="-40513" y="4602750"/>
                  <a:pt x="0" y="4281398"/>
                </a:cubicBezTo>
                <a:cubicBezTo>
                  <a:pt x="186277" y="2966071"/>
                  <a:pt x="-15449" y="1378301"/>
                  <a:pt x="0" y="567571"/>
                </a:cubicBezTo>
                <a:close/>
              </a:path>
              <a:path w="10334625" h="4848972" stroke="0" extrusionOk="0">
                <a:moveTo>
                  <a:pt x="0" y="567571"/>
                </a:moveTo>
                <a:cubicBezTo>
                  <a:pt x="-24726" y="329064"/>
                  <a:pt x="274422" y="-31257"/>
                  <a:pt x="577378" y="0"/>
                </a:cubicBezTo>
                <a:cubicBezTo>
                  <a:pt x="4539602" y="-297751"/>
                  <a:pt x="7648101" y="252239"/>
                  <a:pt x="9757245" y="0"/>
                </a:cubicBezTo>
                <a:cubicBezTo>
                  <a:pt x="9948405" y="-11084"/>
                  <a:pt x="10377551" y="254894"/>
                  <a:pt x="10334625" y="567571"/>
                </a:cubicBezTo>
                <a:cubicBezTo>
                  <a:pt x="10461541" y="1556965"/>
                  <a:pt x="10668400" y="3500816"/>
                  <a:pt x="10334625" y="4281398"/>
                </a:cubicBezTo>
                <a:cubicBezTo>
                  <a:pt x="10316793" y="4580018"/>
                  <a:pt x="9969414" y="4806245"/>
                  <a:pt x="9757245" y="4848972"/>
                </a:cubicBezTo>
                <a:cubicBezTo>
                  <a:pt x="8480247" y="4292363"/>
                  <a:pt x="2588497" y="5377989"/>
                  <a:pt x="577378" y="4848972"/>
                </a:cubicBezTo>
                <a:cubicBezTo>
                  <a:pt x="228616" y="4914869"/>
                  <a:pt x="-74366" y="4486942"/>
                  <a:pt x="0" y="4281398"/>
                </a:cubicBezTo>
                <a:cubicBezTo>
                  <a:pt x="61034" y="2448997"/>
                  <a:pt x="105949" y="1767459"/>
                  <a:pt x="0" y="567571"/>
                </a:cubicBezTo>
                <a:close/>
              </a:path>
              <a:path w="10334625" h="4848972" fill="none" stroke="0" extrusionOk="0">
                <a:moveTo>
                  <a:pt x="0" y="567571"/>
                </a:moveTo>
                <a:cubicBezTo>
                  <a:pt x="53893" y="297780"/>
                  <a:pt x="318804" y="57919"/>
                  <a:pt x="577378" y="0"/>
                </a:cubicBezTo>
                <a:cubicBezTo>
                  <a:pt x="2687745" y="380514"/>
                  <a:pt x="6503392" y="601504"/>
                  <a:pt x="9757245" y="0"/>
                </a:cubicBezTo>
                <a:cubicBezTo>
                  <a:pt x="10064854" y="-119778"/>
                  <a:pt x="10326011" y="193725"/>
                  <a:pt x="10334625" y="567571"/>
                </a:cubicBezTo>
                <a:cubicBezTo>
                  <a:pt x="10476549" y="1991428"/>
                  <a:pt x="10268558" y="2815405"/>
                  <a:pt x="10334625" y="4281398"/>
                </a:cubicBezTo>
                <a:cubicBezTo>
                  <a:pt x="10333981" y="4553292"/>
                  <a:pt x="10002772" y="4787694"/>
                  <a:pt x="9757245" y="4848972"/>
                </a:cubicBezTo>
                <a:cubicBezTo>
                  <a:pt x="7385793" y="4653535"/>
                  <a:pt x="2258575" y="4708719"/>
                  <a:pt x="577378" y="4848972"/>
                </a:cubicBezTo>
                <a:cubicBezTo>
                  <a:pt x="250261" y="4831341"/>
                  <a:pt x="-50079" y="4548851"/>
                  <a:pt x="0" y="4281398"/>
                </a:cubicBezTo>
                <a:cubicBezTo>
                  <a:pt x="-105568" y="3340314"/>
                  <a:pt x="-92778" y="1437559"/>
                  <a:pt x="0" y="567571"/>
                </a:cubicBezTo>
                <a:close/>
              </a:path>
              <a:path w="10334625" h="4848972" fill="none" stroke="0" extrusionOk="0">
                <a:moveTo>
                  <a:pt x="0" y="567571"/>
                </a:moveTo>
                <a:cubicBezTo>
                  <a:pt x="43874" y="355598"/>
                  <a:pt x="301774" y="78835"/>
                  <a:pt x="577378" y="0"/>
                </a:cubicBezTo>
                <a:cubicBezTo>
                  <a:pt x="1897680" y="194189"/>
                  <a:pt x="7110016" y="677066"/>
                  <a:pt x="9757245" y="0"/>
                </a:cubicBezTo>
                <a:cubicBezTo>
                  <a:pt x="10054221" y="-98909"/>
                  <a:pt x="10270608" y="202586"/>
                  <a:pt x="10334625" y="567571"/>
                </a:cubicBezTo>
                <a:cubicBezTo>
                  <a:pt x="10804344" y="1932749"/>
                  <a:pt x="10168104" y="2930247"/>
                  <a:pt x="10334625" y="4281398"/>
                </a:cubicBezTo>
                <a:cubicBezTo>
                  <a:pt x="10300700" y="4533896"/>
                  <a:pt x="9992847" y="4781018"/>
                  <a:pt x="9757245" y="4848972"/>
                </a:cubicBezTo>
                <a:cubicBezTo>
                  <a:pt x="7664823" y="4875715"/>
                  <a:pt x="2591306" y="5110913"/>
                  <a:pt x="577378" y="4848972"/>
                </a:cubicBezTo>
                <a:cubicBezTo>
                  <a:pt x="280117" y="4838148"/>
                  <a:pt x="-62783" y="4584895"/>
                  <a:pt x="0" y="4281398"/>
                </a:cubicBezTo>
                <a:cubicBezTo>
                  <a:pt x="83556" y="3215285"/>
                  <a:pt x="-48781" y="1421107"/>
                  <a:pt x="0" y="567571"/>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438150"/>
                      <a:gd name="connsiteY0" fmla="*/ 419002 h 3579685"/>
                      <a:gd name="connsiteX1" fmla="*/ 415557 w 7438150"/>
                      <a:gd name="connsiteY1" fmla="*/ 0 h 3579685"/>
                      <a:gd name="connsiteX2" fmla="*/ 7022592 w 7438150"/>
                      <a:gd name="connsiteY2" fmla="*/ 0 h 3579685"/>
                      <a:gd name="connsiteX3" fmla="*/ 7438150 w 7438150"/>
                      <a:gd name="connsiteY3" fmla="*/ 419002 h 3579685"/>
                      <a:gd name="connsiteX4" fmla="*/ 7438150 w 7438150"/>
                      <a:gd name="connsiteY4" fmla="*/ 3160682 h 3579685"/>
                      <a:gd name="connsiteX5" fmla="*/ 7022592 w 7438150"/>
                      <a:gd name="connsiteY5" fmla="*/ 3579685 h 3579685"/>
                      <a:gd name="connsiteX6" fmla="*/ 415557 w 7438150"/>
                      <a:gd name="connsiteY6" fmla="*/ 3579685 h 3579685"/>
                      <a:gd name="connsiteX7" fmla="*/ 0 w 7438150"/>
                      <a:gd name="connsiteY7" fmla="*/ 3160682 h 3579685"/>
                      <a:gd name="connsiteX8" fmla="*/ 0 w 7438150"/>
                      <a:gd name="connsiteY8" fmla="*/ 419002 h 3579685"/>
                      <a:gd name="connsiteX0" fmla="*/ 0 w 7438150"/>
                      <a:gd name="connsiteY0" fmla="*/ 419002 h 3579685"/>
                      <a:gd name="connsiteX1" fmla="*/ 415557 w 7438150"/>
                      <a:gd name="connsiteY1" fmla="*/ 0 h 3579685"/>
                      <a:gd name="connsiteX2" fmla="*/ 7022592 w 7438150"/>
                      <a:gd name="connsiteY2" fmla="*/ 0 h 3579685"/>
                      <a:gd name="connsiteX3" fmla="*/ 7438150 w 7438150"/>
                      <a:gd name="connsiteY3" fmla="*/ 419002 h 3579685"/>
                      <a:gd name="connsiteX4" fmla="*/ 7438150 w 7438150"/>
                      <a:gd name="connsiteY4" fmla="*/ 3160682 h 3579685"/>
                      <a:gd name="connsiteX5" fmla="*/ 7022592 w 7438150"/>
                      <a:gd name="connsiteY5" fmla="*/ 3579685 h 3579685"/>
                      <a:gd name="connsiteX6" fmla="*/ 415557 w 7438150"/>
                      <a:gd name="connsiteY6" fmla="*/ 3579685 h 3579685"/>
                      <a:gd name="connsiteX7" fmla="*/ 0 w 7438150"/>
                      <a:gd name="connsiteY7" fmla="*/ 3160682 h 3579685"/>
                      <a:gd name="connsiteX8" fmla="*/ 0 w 7438150"/>
                      <a:gd name="connsiteY8" fmla="*/ 419002 h 357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8150" h="3579685" fill="none" extrusionOk="0">
                        <a:moveTo>
                          <a:pt x="0" y="419002"/>
                        </a:moveTo>
                        <a:cubicBezTo>
                          <a:pt x="2455" y="254373"/>
                          <a:pt x="204778" y="31662"/>
                          <a:pt x="415557" y="0"/>
                        </a:cubicBezTo>
                        <a:cubicBezTo>
                          <a:pt x="1314069" y="107702"/>
                          <a:pt x="5214901" y="382078"/>
                          <a:pt x="7022592" y="0"/>
                        </a:cubicBezTo>
                        <a:cubicBezTo>
                          <a:pt x="7242194" y="-68438"/>
                          <a:pt x="7381931" y="170534"/>
                          <a:pt x="7438150" y="419002"/>
                        </a:cubicBezTo>
                        <a:cubicBezTo>
                          <a:pt x="7672219" y="1517524"/>
                          <a:pt x="7266326" y="2201619"/>
                          <a:pt x="7438150" y="3160682"/>
                        </a:cubicBezTo>
                        <a:cubicBezTo>
                          <a:pt x="7449569" y="3333769"/>
                          <a:pt x="7210156" y="3532540"/>
                          <a:pt x="7022592" y="3579685"/>
                        </a:cubicBezTo>
                        <a:cubicBezTo>
                          <a:pt x="5543979" y="3713415"/>
                          <a:pt x="2096257" y="3650070"/>
                          <a:pt x="415557" y="3579685"/>
                        </a:cubicBezTo>
                        <a:cubicBezTo>
                          <a:pt x="221033" y="3575719"/>
                          <a:pt x="-20570" y="3396173"/>
                          <a:pt x="0" y="3160682"/>
                        </a:cubicBezTo>
                        <a:cubicBezTo>
                          <a:pt x="83987" y="2285296"/>
                          <a:pt x="-3693" y="1037159"/>
                          <a:pt x="0" y="419002"/>
                        </a:cubicBezTo>
                        <a:close/>
                      </a:path>
                      <a:path w="7438150" h="3579685" stroke="0" extrusionOk="0">
                        <a:moveTo>
                          <a:pt x="0" y="419002"/>
                        </a:moveTo>
                        <a:cubicBezTo>
                          <a:pt x="-10838" y="225836"/>
                          <a:pt x="200604" y="8945"/>
                          <a:pt x="415557" y="0"/>
                        </a:cubicBezTo>
                        <a:cubicBezTo>
                          <a:pt x="3240133" y="90249"/>
                          <a:pt x="5420666" y="68887"/>
                          <a:pt x="7022592" y="0"/>
                        </a:cubicBezTo>
                        <a:cubicBezTo>
                          <a:pt x="7190194" y="-11288"/>
                          <a:pt x="7453279" y="184681"/>
                          <a:pt x="7438150" y="419002"/>
                        </a:cubicBezTo>
                        <a:cubicBezTo>
                          <a:pt x="7480865" y="1155413"/>
                          <a:pt x="7599598" y="2567308"/>
                          <a:pt x="7438150" y="3160682"/>
                        </a:cubicBezTo>
                        <a:cubicBezTo>
                          <a:pt x="7421637" y="3394527"/>
                          <a:pt x="7203147" y="3563963"/>
                          <a:pt x="7022592" y="3579685"/>
                        </a:cubicBezTo>
                        <a:cubicBezTo>
                          <a:pt x="6086090" y="3353694"/>
                          <a:pt x="1871789" y="3908372"/>
                          <a:pt x="415557" y="3579685"/>
                        </a:cubicBezTo>
                        <a:cubicBezTo>
                          <a:pt x="154954" y="3600006"/>
                          <a:pt x="-46933" y="3345037"/>
                          <a:pt x="0" y="3160682"/>
                        </a:cubicBezTo>
                        <a:cubicBezTo>
                          <a:pt x="42297" y="1831261"/>
                          <a:pt x="72056" y="1372922"/>
                          <a:pt x="0" y="419002"/>
                        </a:cubicBezTo>
                        <a:close/>
                      </a:path>
                      <a:path w="7438150" h="3579685" fill="none" stroke="0" extrusionOk="0">
                        <a:moveTo>
                          <a:pt x="0" y="419002"/>
                        </a:moveTo>
                        <a:cubicBezTo>
                          <a:pt x="16660" y="231766"/>
                          <a:pt x="215565" y="54936"/>
                          <a:pt x="415557" y="0"/>
                        </a:cubicBezTo>
                        <a:cubicBezTo>
                          <a:pt x="1881527" y="214554"/>
                          <a:pt x="4879042" y="304070"/>
                          <a:pt x="7022592" y="0"/>
                        </a:cubicBezTo>
                        <a:cubicBezTo>
                          <a:pt x="7232097" y="-42982"/>
                          <a:pt x="7429704" y="154304"/>
                          <a:pt x="7438150" y="419002"/>
                        </a:cubicBezTo>
                        <a:cubicBezTo>
                          <a:pt x="7579243" y="1420247"/>
                          <a:pt x="7373454" y="2066474"/>
                          <a:pt x="7438150" y="3160682"/>
                        </a:cubicBezTo>
                        <a:cubicBezTo>
                          <a:pt x="7418880" y="3358250"/>
                          <a:pt x="7219335" y="3561196"/>
                          <a:pt x="7022592" y="3579685"/>
                        </a:cubicBezTo>
                        <a:cubicBezTo>
                          <a:pt x="5239725" y="3500843"/>
                          <a:pt x="1859266" y="3602293"/>
                          <a:pt x="415557" y="3579685"/>
                        </a:cubicBezTo>
                        <a:cubicBezTo>
                          <a:pt x="194186" y="3577776"/>
                          <a:pt x="-30283" y="3384327"/>
                          <a:pt x="0" y="3160682"/>
                        </a:cubicBezTo>
                        <a:cubicBezTo>
                          <a:pt x="33516" y="2423036"/>
                          <a:pt x="-63297" y="1072820"/>
                          <a:pt x="0" y="41900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D6EB283-B80E-4902-90B0-B74ADE98031C}"/>
              </a:ext>
            </a:extLst>
          </p:cNvPr>
          <p:cNvPicPr>
            <a:picLocks noChangeAspect="1"/>
          </p:cNvPicPr>
          <p:nvPr/>
        </p:nvPicPr>
        <p:blipFill>
          <a:blip r:embed="rId3"/>
          <a:stretch>
            <a:fillRect/>
          </a:stretch>
        </p:blipFill>
        <p:spPr>
          <a:xfrm>
            <a:off x="6134100" y="185737"/>
            <a:ext cx="5686425" cy="1174214"/>
          </a:xfrm>
          <a:prstGeom prst="rect">
            <a:avLst/>
          </a:prstGeom>
        </p:spPr>
      </p:pic>
      <p:pic>
        <p:nvPicPr>
          <p:cNvPr id="22" name="Picture 21">
            <a:extLst>
              <a:ext uri="{FF2B5EF4-FFF2-40B4-BE49-F238E27FC236}">
                <a16:creationId xmlns:a16="http://schemas.microsoft.com/office/drawing/2014/main" id="{534AE7FA-0853-424B-99DD-BE6BBE5B9439}"/>
              </a:ext>
            </a:extLst>
          </p:cNvPr>
          <p:cNvPicPr>
            <a:picLocks noChangeAspect="1"/>
          </p:cNvPicPr>
          <p:nvPr/>
        </p:nvPicPr>
        <p:blipFill>
          <a:blip r:embed="rId4"/>
          <a:stretch>
            <a:fillRect/>
          </a:stretch>
        </p:blipFill>
        <p:spPr>
          <a:xfrm>
            <a:off x="2317528" y="2968157"/>
            <a:ext cx="7443861" cy="774259"/>
          </a:xfrm>
          <a:prstGeom prst="rect">
            <a:avLst/>
          </a:prstGeom>
        </p:spPr>
      </p:pic>
      <p:pic>
        <p:nvPicPr>
          <p:cNvPr id="24" name="Picture 23">
            <a:extLst>
              <a:ext uri="{FF2B5EF4-FFF2-40B4-BE49-F238E27FC236}">
                <a16:creationId xmlns:a16="http://schemas.microsoft.com/office/drawing/2014/main" id="{5F416D5D-B38A-4B9F-B3DA-D607D9643A5E}"/>
              </a:ext>
            </a:extLst>
          </p:cNvPr>
          <p:cNvPicPr>
            <a:picLocks noChangeAspect="1"/>
          </p:cNvPicPr>
          <p:nvPr/>
        </p:nvPicPr>
        <p:blipFill>
          <a:blip r:embed="rId5"/>
          <a:stretch>
            <a:fillRect/>
          </a:stretch>
        </p:blipFill>
        <p:spPr>
          <a:xfrm rot="19991067">
            <a:off x="1822869" y="3399972"/>
            <a:ext cx="3152509" cy="887138"/>
          </a:xfrm>
          <a:prstGeom prst="rect">
            <a:avLst/>
          </a:prstGeom>
        </p:spPr>
      </p:pic>
      <p:sp>
        <p:nvSpPr>
          <p:cNvPr id="12" name="TextBox 11">
            <a:extLst>
              <a:ext uri="{FF2B5EF4-FFF2-40B4-BE49-F238E27FC236}">
                <a16:creationId xmlns:a16="http://schemas.microsoft.com/office/drawing/2014/main" id="{22489C5F-BFB6-4068-9EC0-06FA6BEC637C}"/>
              </a:ext>
            </a:extLst>
          </p:cNvPr>
          <p:cNvSpPr txBox="1"/>
          <p:nvPr/>
        </p:nvSpPr>
        <p:spPr>
          <a:xfrm>
            <a:off x="3561928" y="2225416"/>
            <a:ext cx="56007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Hình ảnh 14">
            <a:extLst>
              <a:ext uri="{FF2B5EF4-FFF2-40B4-BE49-F238E27FC236}">
                <a16:creationId xmlns:a16="http://schemas.microsoft.com/office/drawing/2014/main" id="{159670CC-236A-B4E8-2DB5-373AE9F20F72}"/>
              </a:ext>
            </a:extLst>
          </p:cNvPr>
          <p:cNvPicPr>
            <a:picLocks noChangeAspect="1"/>
          </p:cNvPicPr>
          <p:nvPr/>
        </p:nvPicPr>
        <p:blipFill>
          <a:blip r:embed="rId6"/>
          <a:stretch>
            <a:fillRect/>
          </a:stretch>
        </p:blipFill>
        <p:spPr>
          <a:xfrm>
            <a:off x="3472248" y="3779272"/>
            <a:ext cx="5571252" cy="2843950"/>
          </a:xfrm>
          <a:prstGeom prst="rect">
            <a:avLst/>
          </a:prstGeom>
        </p:spPr>
      </p:pic>
      <p:pic>
        <p:nvPicPr>
          <p:cNvPr id="6" name="图片 15">
            <a:extLst>
              <a:ext uri="{FF2B5EF4-FFF2-40B4-BE49-F238E27FC236}">
                <a16:creationId xmlns:a16="http://schemas.microsoft.com/office/drawing/2014/main" id="{CC68BED2-202E-B5DD-7FB2-4A57F05A3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264" y="3348681"/>
            <a:ext cx="4080570" cy="4080570"/>
          </a:xfrm>
          <a:prstGeom prst="rect">
            <a:avLst/>
          </a:prstGeom>
        </p:spPr>
      </p:pic>
    </p:spTree>
    <p:extLst>
      <p:ext uri="{BB962C8B-B14F-4D97-AF65-F5344CB8AC3E}">
        <p14:creationId xmlns:p14="http://schemas.microsoft.com/office/powerpoint/2010/main" val="300504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1055</Words>
  <Application>Microsoft Office PowerPoint</Application>
  <PresentationFormat>Widescreen</PresentationFormat>
  <Paragraphs>106</Paragraphs>
  <Slides>39</Slides>
  <Notes>10</Notes>
  <HiddenSlides>0</HiddenSlides>
  <MMClips>1</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39</vt:i4>
      </vt:variant>
    </vt:vector>
  </HeadingPairs>
  <TitlesOfParts>
    <vt:vector size="60" baseType="lpstr">
      <vt:lpstr>等线</vt:lpstr>
      <vt:lpstr>思源黑体 CN Bold</vt:lpstr>
      <vt:lpstr>#9Slide07 HoneyCream</vt:lpstr>
      <vt:lpstr>Arial</vt:lpstr>
      <vt:lpstr>Arial-Rounded</vt:lpstr>
      <vt:lpstr>Calibri</vt:lpstr>
      <vt:lpstr>Calibri Light</vt:lpstr>
      <vt:lpstr>Cambria</vt:lpstr>
      <vt:lpstr>Times New Roman</vt:lpstr>
      <vt:lpstr>UTM Duepuntozero</vt:lpstr>
      <vt:lpstr>Vogue-ExtraBold</vt:lpstr>
      <vt:lpstr>Wingdings</vt:lpstr>
      <vt:lpstr>1_Office 主题</vt:lpstr>
      <vt:lpstr>千图网海量PPT模板www.58pic.com​​</vt:lpstr>
      <vt:lpstr>2_Office Theme</vt:lpstr>
      <vt:lpstr>3_Office Theme</vt:lpstr>
      <vt:lpstr>Custom Design</vt:lpstr>
      <vt:lpstr>1_Office Theme</vt:lpstr>
      <vt:lpstr>4_Office Theme</vt:lpstr>
      <vt:lpstr>5_Office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44</cp:revision>
  <dcterms:created xsi:type="dcterms:W3CDTF">2022-03-27T06:50:41Z</dcterms:created>
  <dcterms:modified xsi:type="dcterms:W3CDTF">2025-02-08T13:27:31Z</dcterms:modified>
</cp:coreProperties>
</file>