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35" r:id="rId2"/>
    <p:sldId id="715" r:id="rId3"/>
    <p:sldId id="695" r:id="rId4"/>
    <p:sldId id="696" r:id="rId5"/>
    <p:sldId id="697" r:id="rId6"/>
    <p:sldId id="698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8" r:id="rId16"/>
    <p:sldId id="710" r:id="rId17"/>
    <p:sldId id="709" r:id="rId18"/>
    <p:sldId id="711" r:id="rId19"/>
    <p:sldId id="712" r:id="rId20"/>
    <p:sldId id="713" r:id="rId21"/>
    <p:sldId id="71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66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2EC1EEA-7BAC-4464-B7D0-E854097EE7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15" y="493450"/>
            <a:ext cx="1179805" cy="1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C3305DE7-5610-46F2-8399-E060C6B7CA91}"/>
              </a:ext>
            </a:extLst>
          </p:cNvPr>
          <p:cNvSpPr/>
          <p:nvPr/>
        </p:nvSpPr>
        <p:spPr>
          <a:xfrm>
            <a:off x="1636025" y="2929099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xmlns="" id="{4D446302-E5CB-4D0B-AB3C-EBF7F84D6659}"/>
              </a:ext>
            </a:extLst>
          </p:cNvPr>
          <p:cNvSpPr/>
          <p:nvPr/>
        </p:nvSpPr>
        <p:spPr>
          <a:xfrm>
            <a:off x="4752170" y="2083760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xmlns="" id="{630BF930-454C-47F5-AB88-5D1261E689B0}"/>
              </a:ext>
            </a:extLst>
          </p:cNvPr>
          <p:cNvSpPr/>
          <p:nvPr/>
        </p:nvSpPr>
        <p:spPr>
          <a:xfrm>
            <a:off x="7868316" y="31501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1D5EF88-C9AC-4481-B2B6-553C1FEA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65" y="712414"/>
            <a:ext cx="8897712" cy="10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太阳形 27">
            <a:extLst>
              <a:ext uri="{FF2B5EF4-FFF2-40B4-BE49-F238E27FC236}">
                <a16:creationId xmlns:a16="http://schemas.microsoft.com/office/drawing/2014/main" xmlns="" id="{5C6495BD-C59E-4BFF-98C7-D67735FDF965}"/>
              </a:ext>
            </a:extLst>
          </p:cNvPr>
          <p:cNvSpPr/>
          <p:nvPr/>
        </p:nvSpPr>
        <p:spPr>
          <a:xfrm rot="20750437">
            <a:off x="481197" y="1910300"/>
            <a:ext cx="1191232" cy="1191232"/>
          </a:xfrm>
          <a:prstGeom prst="sun">
            <a:avLst>
              <a:gd name="adj" fmla="val 21368"/>
            </a:avLst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太阳形 28">
            <a:extLst>
              <a:ext uri="{FF2B5EF4-FFF2-40B4-BE49-F238E27FC236}">
                <a16:creationId xmlns:a16="http://schemas.microsoft.com/office/drawing/2014/main" xmlns="" id="{EBA72D6D-AD1D-48C3-A83C-56EFFA307907}"/>
              </a:ext>
            </a:extLst>
          </p:cNvPr>
          <p:cNvSpPr/>
          <p:nvPr/>
        </p:nvSpPr>
        <p:spPr>
          <a:xfrm rot="20750437">
            <a:off x="1556489" y="3248933"/>
            <a:ext cx="1191232" cy="1191232"/>
          </a:xfrm>
          <a:prstGeom prst="sun">
            <a:avLst>
              <a:gd name="adj" fmla="val 21368"/>
            </a:avLst>
          </a:prstGeom>
          <a:solidFill>
            <a:srgbClr val="74856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太阳形 29">
            <a:extLst>
              <a:ext uri="{FF2B5EF4-FFF2-40B4-BE49-F238E27FC236}">
                <a16:creationId xmlns:a16="http://schemas.microsoft.com/office/drawing/2014/main" xmlns="" id="{D030CA70-9B6C-4213-923C-48BE0E6CF563}"/>
              </a:ext>
            </a:extLst>
          </p:cNvPr>
          <p:cNvSpPr/>
          <p:nvPr/>
        </p:nvSpPr>
        <p:spPr>
          <a:xfrm rot="20750437">
            <a:off x="2809559" y="4629160"/>
            <a:ext cx="1191232" cy="1191232"/>
          </a:xfrm>
          <a:prstGeom prst="sun">
            <a:avLst>
              <a:gd name="adj" fmla="val 21368"/>
            </a:avLst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E5F8F9C-6886-455F-AD97-3AAEBDD8E20D}"/>
              </a:ext>
            </a:extLst>
          </p:cNvPr>
          <p:cNvCxnSpPr/>
          <p:nvPr/>
        </p:nvCxnSpPr>
        <p:spPr>
          <a:xfrm>
            <a:off x="2730244" y="1317529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xmlns="" id="{E58EDC74-C1B8-45CD-AA41-C499EA34F779}"/>
              </a:ext>
            </a:extLst>
          </p:cNvPr>
          <p:cNvCxnSpPr/>
          <p:nvPr/>
        </p:nvCxnSpPr>
        <p:spPr>
          <a:xfrm>
            <a:off x="1585138" y="2689147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2" name="太阳形 26">
            <a:extLst>
              <a:ext uri="{FF2B5EF4-FFF2-40B4-BE49-F238E27FC236}">
                <a16:creationId xmlns:a16="http://schemas.microsoft.com/office/drawing/2014/main" xmlns="" id="{5C1DBDF7-040F-4FDC-A3DC-F20FDDFA043F}"/>
              </a:ext>
            </a:extLst>
          </p:cNvPr>
          <p:cNvSpPr/>
          <p:nvPr/>
        </p:nvSpPr>
        <p:spPr>
          <a:xfrm rot="20750437">
            <a:off x="1513992" y="382607"/>
            <a:ext cx="1191232" cy="119123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18DBBF72-79B0-4BE8-BA0B-2A3921EEC3B8}"/>
              </a:ext>
            </a:extLst>
          </p:cNvPr>
          <p:cNvCxnSpPr/>
          <p:nvPr/>
        </p:nvCxnSpPr>
        <p:spPr>
          <a:xfrm>
            <a:off x="2774747" y="4100831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157F61A-04C1-48AB-A423-E188C9AAAD76}"/>
              </a:ext>
            </a:extLst>
          </p:cNvPr>
          <p:cNvCxnSpPr/>
          <p:nvPr/>
        </p:nvCxnSpPr>
        <p:spPr>
          <a:xfrm>
            <a:off x="3962431" y="5444494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F29468-C47A-4F07-92DC-9F9C828AF359}"/>
              </a:ext>
            </a:extLst>
          </p:cNvPr>
          <p:cNvSpPr txBox="1"/>
          <p:nvPr/>
        </p:nvSpPr>
        <p:spPr>
          <a:xfrm>
            <a:off x="1823146" y="50600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88E7A2-4523-4A46-89E3-E0F5B59CCA41}"/>
              </a:ext>
            </a:extLst>
          </p:cNvPr>
          <p:cNvSpPr txBox="1"/>
          <p:nvPr/>
        </p:nvSpPr>
        <p:spPr>
          <a:xfrm>
            <a:off x="797771" y="2063956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A741C7-400B-4410-9483-0DE29E35FB54}"/>
              </a:ext>
            </a:extLst>
          </p:cNvPr>
          <p:cNvSpPr txBox="1"/>
          <p:nvPr/>
        </p:nvSpPr>
        <p:spPr>
          <a:xfrm>
            <a:off x="1873059" y="341382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579FF9-549F-4A89-829B-D9A54A8AC79C}"/>
              </a:ext>
            </a:extLst>
          </p:cNvPr>
          <p:cNvSpPr txBox="1"/>
          <p:nvPr/>
        </p:nvSpPr>
        <p:spPr>
          <a:xfrm>
            <a:off x="3126136" y="476368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071F380-61E2-4DC3-8081-D60E1C305B5D}"/>
              </a:ext>
            </a:extLst>
          </p:cNvPr>
          <p:cNvGrpSpPr/>
          <p:nvPr/>
        </p:nvGrpSpPr>
        <p:grpSpPr>
          <a:xfrm>
            <a:off x="6333587" y="504086"/>
            <a:ext cx="5295844" cy="6459376"/>
            <a:chOff x="6227951" y="182949"/>
            <a:chExt cx="5297760" cy="646171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B9E54B0E-63F0-43FB-B488-A95248A0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/>
            <a:stretch/>
          </p:blipFill>
          <p:spPr>
            <a:xfrm>
              <a:off x="6227951" y="182949"/>
              <a:ext cx="5297760" cy="6461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D070A26-CE2E-4030-9BDE-4A8B8E328520}"/>
                </a:ext>
              </a:extLst>
            </p:cNvPr>
            <p:cNvSpPr/>
            <p:nvPr/>
          </p:nvSpPr>
          <p:spPr>
            <a:xfrm>
              <a:off x="7576650" y="1465698"/>
              <a:ext cx="2600368" cy="193901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gắng</a:t>
              </a:r>
              <a:endParaRPr lang="en-US" sz="5998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D21FDDA0-8F22-4FB2-9BB5-95493217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115" y="582032"/>
            <a:ext cx="409161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Yêu</a:t>
            </a:r>
            <a:r>
              <a:rPr lang="en-US" altLang="zh-CN" sz="4499" b="1" cap="all" dirty="0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thương</a:t>
            </a:r>
            <a:endParaRPr lang="zh-CN" altLang="en-US" sz="4499" b="1" cap="all" dirty="0">
              <a:solidFill>
                <a:srgbClr val="FF000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xmlns="" id="{7953A403-2A87-4D65-AAF6-E28FD5EB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29" y="1952890"/>
            <a:ext cx="4350773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Trung</a:t>
            </a:r>
            <a:r>
              <a:rPr lang="en-US" altLang="zh-CN" sz="4499" b="1" cap="all" dirty="0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thực</a:t>
            </a:r>
            <a:endParaRPr lang="zh-CN" altLang="en-US" sz="4499" b="1" cap="all" dirty="0">
              <a:solidFill>
                <a:prstClr val="black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393C3E-7BEC-45B2-8A92-824E1E2D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27" y="3341502"/>
            <a:ext cx="4197753" cy="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Trách</a:t>
            </a:r>
            <a:r>
              <a:rPr lang="en-US" altLang="zh-CN" sz="4499" b="1" cap="all" dirty="0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nhiệm</a:t>
            </a:r>
            <a:endParaRPr lang="zh-CN" altLang="en-US" sz="4499" b="1" cap="all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xmlns="" id="{2C2C63EA-AAC6-4059-BA16-C7CA3D20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53" y="4726571"/>
            <a:ext cx="321995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Chăm</a:t>
            </a:r>
            <a:r>
              <a:rPr lang="en-US" altLang="zh-CN" sz="4499" b="1" cap="all" dirty="0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chỉ</a:t>
            </a:r>
            <a:endParaRPr lang="zh-CN" altLang="en-US" sz="4499" b="1" cap="all" dirty="0">
              <a:solidFill>
                <a:srgbClr val="D84035">
                  <a:lumMod val="75000"/>
                </a:srgbClr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5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" y="1983379"/>
            <a:ext cx="6587243" cy="3767481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62F28EE-BE87-4F59-9775-C6663EEDE757}"/>
              </a:ext>
            </a:extLst>
          </p:cNvPr>
          <p:cNvSpPr txBox="1"/>
          <p:nvPr/>
        </p:nvSpPr>
        <p:spPr>
          <a:xfrm>
            <a:off x="7560668" y="3400546"/>
            <a:ext cx="4035750" cy="206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Thảo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luận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nhóm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trao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đổi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thống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nhất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phương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hướng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tuần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927A87B-473A-4148-8CF1-2E0C2834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4" y="1371393"/>
            <a:ext cx="10786953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6E32E4-053E-4D4B-ACAD-530DDE7C7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887" y="1752345"/>
            <a:ext cx="7797460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xmlns="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>
                  <a:solidFill>
                    <a:srgbClr val="FFFFFF"/>
                  </a:solidFill>
                  <a:latin typeface="SVN-Amperzand" panose="02040603050506020204" pitchFamily="18" charset="0"/>
                  <a:ea typeface="字魂105号-简雅黑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thân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đảm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bảo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vệ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sinh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an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toàn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phẩm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xmlns="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44761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xmlns="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xmlns="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xmlns="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xmlns="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xmlns="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xmlns="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xmlns="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xmlns="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xmlns="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xmlns="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xmlns="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1415613" y="3876131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-92116" y="3794614"/>
            <a:ext cx="2573486" cy="3136496"/>
          </a:xfrm>
          <a:prstGeom prst="rect">
            <a:avLst/>
          </a:prstGeom>
        </p:spPr>
      </p:pic>
      <p:sp>
        <p:nvSpPr>
          <p:cNvPr id="19" name="Rounded Rectangle 55">
            <a:extLst>
              <a:ext uri="{FF2B5EF4-FFF2-40B4-BE49-F238E27FC236}">
                <a16:creationId xmlns:a16="http://schemas.microsoft.com/office/drawing/2014/main" xmlns="" id="{45E66D4A-ECD4-4AF9-9114-935DAD9CEC98}"/>
              </a:ext>
            </a:extLst>
          </p:cNvPr>
          <p:cNvSpPr/>
          <p:nvPr/>
        </p:nvSpPr>
        <p:spPr>
          <a:xfrm>
            <a:off x="2464360" y="496957"/>
            <a:ext cx="6212501" cy="122251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Em và người thân đã kiểm tra những gì trong bếp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0" name="Rounded Rectangle 55">
            <a:extLst>
              <a:ext uri="{FF2B5EF4-FFF2-40B4-BE49-F238E27FC236}">
                <a16:creationId xmlns:a16="http://schemas.microsoft.com/office/drawing/2014/main" xmlns="" id="{2061FC0C-B8CB-4B6E-AD76-C912EFF3C13C}"/>
              </a:ext>
            </a:extLst>
          </p:cNvPr>
          <p:cNvSpPr/>
          <p:nvPr/>
        </p:nvSpPr>
        <p:spPr>
          <a:xfrm>
            <a:off x="3478151" y="2047463"/>
            <a:ext cx="6212501" cy="785190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>
                <a:solidFill>
                  <a:srgbClr val="0070C0"/>
                </a:solidFill>
                <a:latin typeface="Calibri"/>
                <a:ea typeface="字魂59号-创粗黑"/>
              </a:rPr>
              <a:t>Đã sắp xếp lại các vật dụng nào?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1" name="Rounded Rectangle 55">
            <a:extLst>
              <a:ext uri="{FF2B5EF4-FFF2-40B4-BE49-F238E27FC236}">
                <a16:creationId xmlns:a16="http://schemas.microsoft.com/office/drawing/2014/main" xmlns="" id="{2230151F-7507-4A00-B684-092342E7BCB4}"/>
              </a:ext>
            </a:extLst>
          </p:cNvPr>
          <p:cNvSpPr/>
          <p:nvPr/>
        </p:nvSpPr>
        <p:spPr>
          <a:xfrm>
            <a:off x="3994986" y="3091069"/>
            <a:ext cx="6212501" cy="119269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kiểm tra thức ăn sống, thức ăn chín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0" name="Rounded Rectangle 55">
            <a:extLst>
              <a:ext uri="{FF2B5EF4-FFF2-40B4-BE49-F238E27FC236}">
                <a16:creationId xmlns:a16="http://schemas.microsoft.com/office/drawing/2014/main" xmlns="" id="{8DA50C12-C852-4773-8296-E3E928FFBFDF}"/>
              </a:ext>
            </a:extLst>
          </p:cNvPr>
          <p:cNvSpPr/>
          <p:nvPr/>
        </p:nvSpPr>
        <p:spPr>
          <a:xfrm>
            <a:off x="4740421" y="4432852"/>
            <a:ext cx="6212501" cy="86470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lau dọn tủ lạnh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55">
            <a:extLst>
              <a:ext uri="{FF2B5EF4-FFF2-40B4-BE49-F238E27FC236}">
                <a16:creationId xmlns:a16="http://schemas.microsoft.com/office/drawing/2014/main" xmlns="" id="{7985BEBC-06C9-4F38-973B-B9BA0537243A}"/>
              </a:ext>
            </a:extLst>
          </p:cNvPr>
          <p:cNvSpPr/>
          <p:nvPr/>
        </p:nvSpPr>
        <p:spPr>
          <a:xfrm>
            <a:off x="5108169" y="5575852"/>
            <a:ext cx="6759153" cy="1073426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phát hiện ra nhiều th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ứ</a:t>
            </a: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 có nguy cơ mất an toàn vệ sinh thực phẩm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425348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19" grpId="0" animBg="1"/>
      <p:bldP spid="20" grpId="0" animBg="1"/>
      <p:bldP spid="21" grpId="0" animBg="1"/>
      <p:bldP spid="30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E83431-C436-4C5C-964D-9ABDEA1A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9" y="1695804"/>
            <a:ext cx="6550369" cy="547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B717A9-4611-436C-ACBD-0FA83395C277}"/>
              </a:ext>
            </a:extLst>
          </p:cNvPr>
          <p:cNvSpPr txBox="1"/>
          <p:nvPr/>
        </p:nvSpPr>
        <p:spPr>
          <a:xfrm>
            <a:off x="3399183" y="2445025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Giúp ông Táo đưa ra các tiêu chí đánh giá việc đảm bảo vệ sinh an toàn thực phẩm 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A1D9594-16FE-4621-87AC-87BBAB0D9FE0}"/>
              </a:ext>
            </a:extLst>
          </p:cNvPr>
          <p:cNvGrpSpPr/>
          <p:nvPr/>
        </p:nvGrpSpPr>
        <p:grpSpPr>
          <a:xfrm>
            <a:off x="1023730" y="2215284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xmlns="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ưa ra 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4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C22A65-ABBA-48B3-BC66-A0D59BB1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84" t="29529" r="17505" b="14305"/>
          <a:stretch>
            <a:fillRect/>
          </a:stretch>
        </p:blipFill>
        <p:spPr>
          <a:xfrm>
            <a:off x="1850057" y="647699"/>
            <a:ext cx="8168718" cy="554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7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A1D9594-16FE-4621-87AC-87BBAB0D9FE0}"/>
              </a:ext>
            </a:extLst>
          </p:cNvPr>
          <p:cNvGrpSpPr/>
          <p:nvPr/>
        </p:nvGrpSpPr>
        <p:grpSpPr>
          <a:xfrm>
            <a:off x="864704" y="664780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xmlns="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44BD0C-FBEA-464B-8408-541347C1DE45}"/>
              </a:ext>
            </a:extLst>
          </p:cNvPr>
          <p:cNvSpPr txBox="1"/>
          <p:nvPr/>
        </p:nvSpPr>
        <p:spPr>
          <a:xfrm>
            <a:off x="1260146" y="2012529"/>
            <a:ext cx="9978984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đồ dùng nhà bếp được sắp xếp gọn gàng, hợp lí.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bếp, bàn ăn, sàn nhà và các thiết bị khác sạch sẽ, không bị bám dầu mỡ hay bụi bẩn.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 lạnh được sắp xếp khoa học, không để quá nhiều thực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chai,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xmlns="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xmlns="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xmlns="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xmlns="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xmlns="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xmlns="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xmlns="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F14DE3E-564F-4B2A-87DC-67F7012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94" y="635137"/>
            <a:ext cx="3504389" cy="62212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DB8C30A2-50FD-4047-A138-5FCCB6A4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31" y="635137"/>
            <a:ext cx="3338476" cy="671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2E-6 -2.62208E-6 L 0.02071 0.07522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7928535-C5E7-41AB-93F7-13581A1E8E9E}"/>
              </a:ext>
            </a:extLst>
          </p:cNvPr>
          <p:cNvGrpSpPr/>
          <p:nvPr/>
        </p:nvGrpSpPr>
        <p:grpSpPr>
          <a:xfrm>
            <a:off x="1479068" y="3601029"/>
            <a:ext cx="8784172" cy="1329402"/>
            <a:chOff x="1435194" y="3386119"/>
            <a:chExt cx="8787349" cy="132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C93FF3B-BC3F-4B0D-B93E-3BA5EB0E77C5}"/>
                </a:ext>
              </a:extLst>
            </p:cNvPr>
            <p:cNvGrpSpPr/>
            <p:nvPr/>
          </p:nvGrpSpPr>
          <p:grpSpPr>
            <a:xfrm>
              <a:off x="2922700" y="3386119"/>
              <a:ext cx="7299843" cy="1167207"/>
              <a:chOff x="2867282" y="3164446"/>
              <a:chExt cx="7299843" cy="1167207"/>
            </a:xfrm>
          </p:grpSpPr>
          <p:sp>
            <p:nvSpPr>
              <p:cNvPr id="20" name="Rounded Rectangle 31">
                <a:extLst>
                  <a:ext uri="{FF2B5EF4-FFF2-40B4-BE49-F238E27FC236}">
                    <a16:creationId xmlns:a16="http://schemas.microsoft.com/office/drawing/2014/main" xmlns="" id="{7F5FCF49-1565-4DC7-8266-403A9E231A6A}"/>
                  </a:ext>
                </a:extLst>
              </p:cNvPr>
              <p:cNvSpPr/>
              <p:nvPr/>
            </p:nvSpPr>
            <p:spPr>
              <a:xfrm>
                <a:off x="2867282" y="3164446"/>
                <a:ext cx="7243381" cy="116720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20">
                <a:extLst>
                  <a:ext uri="{FF2B5EF4-FFF2-40B4-BE49-F238E27FC236}">
                    <a16:creationId xmlns:a16="http://schemas.microsoft.com/office/drawing/2014/main" xmlns="" id="{F74F27E9-F19C-43C0-9119-FEA24B462737}"/>
                  </a:ext>
                </a:extLst>
              </p:cNvPr>
              <p:cNvSpPr txBox="1"/>
              <p:nvPr/>
            </p:nvSpPr>
            <p:spPr>
              <a:xfrm>
                <a:off x="2980206" y="3491310"/>
                <a:ext cx="7186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Phương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hướng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kế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hoạch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tuần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tới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47D8A8-665D-475A-A9A0-1775A9E06F7B}"/>
                </a:ext>
              </a:extLst>
            </p:cNvPr>
            <p:cNvGrpSpPr/>
            <p:nvPr/>
          </p:nvGrpSpPr>
          <p:grpSpPr>
            <a:xfrm>
              <a:off x="1435194" y="3395579"/>
              <a:ext cx="1203251" cy="1320423"/>
              <a:chOff x="1379776" y="3173906"/>
              <a:chExt cx="1203251" cy="1320423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xmlns="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Calibri" panose="020F0502020204030204" pitchFamily="34" charset="0"/>
                    <a:ea typeface="字魂47号-三分行楷"/>
                    <a:cs typeface="Calibri" panose="020F0502020204030204" pitchFamily="34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Calibri" panose="020F0502020204030204" pitchFamily="34" charset="0"/>
                  <a:ea typeface="字魂47号-三分行楷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xmlns="" id="{75647FAD-E12A-4CF7-99B7-850F15CF8D5F}"/>
                  </a:ext>
                </a:extLst>
              </p:cNvPr>
              <p:cNvSpPr/>
              <p:nvPr/>
            </p:nvSpPr>
            <p:spPr>
              <a:xfrm>
                <a:off x="1379776" y="3173906"/>
                <a:ext cx="1203251" cy="1086536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18" name="图片 33">
                <a:extLst>
                  <a:ext uri="{FF2B5EF4-FFF2-40B4-BE49-F238E27FC236}">
                    <a16:creationId xmlns:a16="http://schemas.microsoft.com/office/drawing/2014/main" xmlns="" id="{10EB19C9-3A78-4F82-ACE8-0F44E5BA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526508" y="3589246"/>
                <a:ext cx="925421" cy="884746"/>
              </a:xfrm>
              <a:prstGeom prst="rect">
                <a:avLst/>
              </a:prstGeom>
            </p:spPr>
          </p:pic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xmlns="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34252" y="3207890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91F2274-CF5E-479F-9E83-5A6C4B511B1A}"/>
              </a:ext>
            </a:extLst>
          </p:cNvPr>
          <p:cNvGrpSpPr/>
          <p:nvPr/>
        </p:nvGrpSpPr>
        <p:grpSpPr>
          <a:xfrm>
            <a:off x="1477988" y="5079599"/>
            <a:ext cx="9661385" cy="1445915"/>
            <a:chOff x="1434114" y="4865224"/>
            <a:chExt cx="9664879" cy="14464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B1A3D36-6E53-444E-9CAF-DD1A8556EF3E}"/>
                </a:ext>
              </a:extLst>
            </p:cNvPr>
            <p:cNvGrpSpPr/>
            <p:nvPr/>
          </p:nvGrpSpPr>
          <p:grpSpPr>
            <a:xfrm>
              <a:off x="2922700" y="4865224"/>
              <a:ext cx="8176293" cy="1167207"/>
              <a:chOff x="2867282" y="4643551"/>
              <a:chExt cx="8176293" cy="1167207"/>
            </a:xfrm>
          </p:grpSpPr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xmlns="" id="{7D07D59A-2146-4B45-93CF-9F7BE5B2F3B4}"/>
                  </a:ext>
                </a:extLst>
              </p:cNvPr>
              <p:cNvSpPr/>
              <p:nvPr/>
            </p:nvSpPr>
            <p:spPr>
              <a:xfrm>
                <a:off x="2867282" y="4643551"/>
                <a:ext cx="7243381" cy="11672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文本框 27">
                <a:extLst>
                  <a:ext uri="{FF2B5EF4-FFF2-40B4-BE49-F238E27FC236}">
                    <a16:creationId xmlns:a16="http://schemas.microsoft.com/office/drawing/2014/main" xmlns="" id="{D45EF745-F7B4-4CF4-8D5C-13379DF8516D}"/>
                  </a:ext>
                </a:extLst>
              </p:cNvPr>
              <p:cNvSpPr txBox="1"/>
              <p:nvPr/>
            </p:nvSpPr>
            <p:spPr>
              <a:xfrm>
                <a:off x="3081213" y="4975195"/>
                <a:ext cx="7962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chủ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FC4393B3-24D0-4274-8BA5-FB061C063ADD}"/>
                </a:ext>
              </a:extLst>
            </p:cNvPr>
            <p:cNvGrpSpPr/>
            <p:nvPr/>
          </p:nvGrpSpPr>
          <p:grpSpPr>
            <a:xfrm>
              <a:off x="1434114" y="4998760"/>
              <a:ext cx="1194229" cy="1312902"/>
              <a:chOff x="1378696" y="4777087"/>
              <a:chExt cx="1194229" cy="1312902"/>
            </a:xfrm>
          </p:grpSpPr>
          <p:sp>
            <p:nvSpPr>
              <p:cNvPr id="35" name="椭圆 31">
                <a:extLst>
                  <a:ext uri="{FF2B5EF4-FFF2-40B4-BE49-F238E27FC236}">
                    <a16:creationId xmlns:a16="http://schemas.microsoft.com/office/drawing/2014/main" xmlns="" id="{05806661-E8F7-42C2-A3BE-7A45A6DB1C25}"/>
                  </a:ext>
                </a:extLst>
              </p:cNvPr>
              <p:cNvSpPr/>
              <p:nvPr/>
            </p:nvSpPr>
            <p:spPr>
              <a:xfrm>
                <a:off x="1378696" y="4777087"/>
                <a:ext cx="1194229" cy="1033671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36" name="图片 34">
                <a:extLst>
                  <a:ext uri="{FF2B5EF4-FFF2-40B4-BE49-F238E27FC236}">
                    <a16:creationId xmlns:a16="http://schemas.microsoft.com/office/drawing/2014/main" xmlns="" id="{8FC3460D-55F2-4994-B015-9AE648982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7" t="12799" r="17775" b="22188"/>
              <a:stretch>
                <a:fillRect/>
              </a:stretch>
            </p:blipFill>
            <p:spPr>
              <a:xfrm rot="14837060">
                <a:off x="1471723" y="5114256"/>
                <a:ext cx="960774" cy="990691"/>
              </a:xfrm>
              <a:prstGeom prst="rect">
                <a:avLst/>
              </a:prstGeom>
            </p:spPr>
          </p:pic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xmlns="" id="{EAE9764C-AEBC-4CC5-A298-17124D1E35D2}"/>
                  </a:ext>
                </a:extLst>
              </p:cNvPr>
              <p:cNvSpPr txBox="1"/>
              <p:nvPr/>
            </p:nvSpPr>
            <p:spPr>
              <a:xfrm>
                <a:off x="1651439" y="4802626"/>
                <a:ext cx="870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32B0757-E23A-4D8E-A763-37443754EC8A}"/>
              </a:ext>
            </a:extLst>
          </p:cNvPr>
          <p:cNvGrpSpPr/>
          <p:nvPr/>
        </p:nvGrpSpPr>
        <p:grpSpPr>
          <a:xfrm>
            <a:off x="1502044" y="2076164"/>
            <a:ext cx="8704754" cy="1394480"/>
            <a:chOff x="1458178" y="1860701"/>
            <a:chExt cx="8707903" cy="1394985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xmlns="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305F78A-3B3C-417A-9F1B-6DD4905844B1}"/>
                </a:ext>
              </a:extLst>
            </p:cNvPr>
            <p:cNvGrpSpPr/>
            <p:nvPr/>
          </p:nvGrpSpPr>
          <p:grpSpPr>
            <a:xfrm>
              <a:off x="1458178" y="1860701"/>
              <a:ext cx="1195303" cy="1394985"/>
              <a:chOff x="1402760" y="1639028"/>
              <a:chExt cx="1195303" cy="1394985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xmlns="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7873" y="1673534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xmlns="" id="{276FCFE6-1879-4D4D-A22A-89D68984EAE2}"/>
                  </a:ext>
                </a:extLst>
              </p:cNvPr>
              <p:cNvSpPr/>
              <p:nvPr/>
            </p:nvSpPr>
            <p:spPr>
              <a:xfrm>
                <a:off x="1402760" y="1639028"/>
                <a:ext cx="1172917" cy="1126023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46" name="图片 29">
                <a:extLst>
                  <a:ext uri="{FF2B5EF4-FFF2-40B4-BE49-F238E27FC236}">
                    <a16:creationId xmlns:a16="http://schemas.microsoft.com/office/drawing/2014/main" xmlns="" id="{B447D1D0-0BCF-4D5B-A2C7-E6A0E8FE2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613958" y="1981663"/>
                <a:ext cx="984105" cy="105235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1FA32AF-2AC6-4710-A03A-9C506593881D}"/>
                </a:ext>
              </a:extLst>
            </p:cNvPr>
            <p:cNvSpPr txBox="1"/>
            <p:nvPr/>
          </p:nvSpPr>
          <p:spPr>
            <a:xfrm>
              <a:off x="3108084" y="2270319"/>
              <a:ext cx="692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</a:t>
              </a:r>
              <a:endParaRPr lang="en-US" sz="3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0609B01-39F0-4486-806D-DB3B507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4" y="735222"/>
            <a:ext cx="9884993" cy="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xmlns="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xmlns="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xmlns="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xmlns="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xmlns="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xmlns="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xmlns="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xmlns="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xmlns="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xmlns="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xmlns="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xmlns="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任意多边形 22">
            <a:extLst>
              <a:ext uri="{FF2B5EF4-FFF2-40B4-BE49-F238E27FC236}">
                <a16:creationId xmlns:a16="http://schemas.microsoft.com/office/drawing/2014/main" xmlns="" id="{7CB999AE-A457-4D4F-8534-C6570DEE49EB}"/>
              </a:ext>
            </a:extLst>
          </p:cNvPr>
          <p:cNvSpPr/>
          <p:nvPr/>
        </p:nvSpPr>
        <p:spPr>
          <a:xfrm>
            <a:off x="1462017" y="2282800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1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0" name="任意多边形 44">
            <a:extLst>
              <a:ext uri="{FF2B5EF4-FFF2-40B4-BE49-F238E27FC236}">
                <a16:creationId xmlns:a16="http://schemas.microsoft.com/office/drawing/2014/main" xmlns="" id="{AEE91E01-D391-41BF-B6EE-D0F2BFA24023}"/>
              </a:ext>
            </a:extLst>
          </p:cNvPr>
          <p:cNvSpPr/>
          <p:nvPr/>
        </p:nvSpPr>
        <p:spPr>
          <a:xfrm>
            <a:off x="3933384" y="2258864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2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1" name="任意多边形 48">
            <a:extLst>
              <a:ext uri="{FF2B5EF4-FFF2-40B4-BE49-F238E27FC236}">
                <a16:creationId xmlns:a16="http://schemas.microsoft.com/office/drawing/2014/main" xmlns="" id="{C6D16354-A25D-42E7-901C-46BB32979C79}"/>
              </a:ext>
            </a:extLst>
          </p:cNvPr>
          <p:cNvSpPr/>
          <p:nvPr/>
        </p:nvSpPr>
        <p:spPr>
          <a:xfrm>
            <a:off x="6771438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3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2" name="矩形 63">
            <a:extLst>
              <a:ext uri="{FF2B5EF4-FFF2-40B4-BE49-F238E27FC236}">
                <a16:creationId xmlns:a16="http://schemas.microsoft.com/office/drawing/2014/main" xmlns="" id="{76246EAC-2DC5-4855-ABC5-49527192A722}"/>
              </a:ext>
            </a:extLst>
          </p:cNvPr>
          <p:cNvSpPr/>
          <p:nvPr/>
        </p:nvSpPr>
        <p:spPr>
          <a:xfrm>
            <a:off x="1262346" y="3452637"/>
            <a:ext cx="1900721" cy="219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3" name="矩形 64">
            <a:extLst>
              <a:ext uri="{FF2B5EF4-FFF2-40B4-BE49-F238E27FC236}">
                <a16:creationId xmlns:a16="http://schemas.microsoft.com/office/drawing/2014/main" xmlns="" id="{BBE029DB-1EB9-495C-99BA-39CFA97300C2}"/>
              </a:ext>
            </a:extLst>
          </p:cNvPr>
          <p:cNvSpPr/>
          <p:nvPr/>
        </p:nvSpPr>
        <p:spPr>
          <a:xfrm>
            <a:off x="3747180" y="3452637"/>
            <a:ext cx="1900721" cy="2197220"/>
          </a:xfrm>
          <a:prstGeom prst="rect">
            <a:avLst/>
          </a:prstGeom>
          <a:solidFill>
            <a:srgbClr val="FFBF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4" name="矩形 71">
            <a:extLst>
              <a:ext uri="{FF2B5EF4-FFF2-40B4-BE49-F238E27FC236}">
                <a16:creationId xmlns:a16="http://schemas.microsoft.com/office/drawing/2014/main" xmlns="" id="{77C6C57D-971D-43FF-8B88-8A8CCB9FE45C}"/>
              </a:ext>
            </a:extLst>
          </p:cNvPr>
          <p:cNvSpPr/>
          <p:nvPr/>
        </p:nvSpPr>
        <p:spPr>
          <a:xfrm>
            <a:off x="6313257" y="3481781"/>
            <a:ext cx="1900721" cy="2197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5" name="任意多边形 48">
            <a:extLst>
              <a:ext uri="{FF2B5EF4-FFF2-40B4-BE49-F238E27FC236}">
                <a16:creationId xmlns:a16="http://schemas.microsoft.com/office/drawing/2014/main" xmlns="" id="{F2E1FFE8-9ABA-4381-9854-498CA7494A38}"/>
              </a:ext>
            </a:extLst>
          </p:cNvPr>
          <p:cNvSpPr/>
          <p:nvPr/>
        </p:nvSpPr>
        <p:spPr>
          <a:xfrm>
            <a:off x="9487115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4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6" name="矩形 71">
            <a:extLst>
              <a:ext uri="{FF2B5EF4-FFF2-40B4-BE49-F238E27FC236}">
                <a16:creationId xmlns:a16="http://schemas.microsoft.com/office/drawing/2014/main" xmlns="" id="{6BB5E939-4F4D-4764-9CE5-DB5CC13D2333}"/>
              </a:ext>
            </a:extLst>
          </p:cNvPr>
          <p:cNvSpPr/>
          <p:nvPr/>
        </p:nvSpPr>
        <p:spPr>
          <a:xfrm>
            <a:off x="9028935" y="3481781"/>
            <a:ext cx="1900721" cy="2197220"/>
          </a:xfrm>
          <a:prstGeom prst="rect">
            <a:avLst/>
          </a:prstGeom>
          <a:solidFill>
            <a:srgbClr val="F2A2D7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FC37237-91D3-42D9-A348-577F0E6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04" y="468632"/>
            <a:ext cx="4643875" cy="18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xmlns="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xmlns="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xmlns="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xmlns="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xmlns="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xmlns="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xmlns="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xmlns="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xmlns="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xmlns="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xmlns="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xmlns="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xmlns="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xmlns="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xmlns="" id="{50752166-CFAD-442E-8FD2-9D16A67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" y="2203797"/>
            <a:ext cx="6647832" cy="4548225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xmlns="" id="{C626C316-8644-465C-AA6A-73936652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5409794" y="3740549"/>
            <a:ext cx="1620009" cy="986397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xmlns="" id="{BE333DB1-183D-4D48-BDD0-DBADED76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6243192" y="5183967"/>
            <a:ext cx="1620009" cy="986397"/>
          </a:xfrm>
          <a:prstGeom prst="rect">
            <a:avLst/>
          </a:prstGeom>
        </p:spPr>
      </p:pic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4FBFDDFB-628D-470F-9615-DC5081095433}"/>
              </a:ext>
            </a:extLst>
          </p:cNvPr>
          <p:cNvSpPr/>
          <p:nvPr/>
        </p:nvSpPr>
        <p:spPr>
          <a:xfrm>
            <a:off x="5982830" y="2220182"/>
            <a:ext cx="4744455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Một số bạn chữ viết còn cẩu thả, trình bày bài chưa sạch sẽ, gọn gàng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Rounded Rectangle 55">
            <a:extLst>
              <a:ext uri="{FF2B5EF4-FFF2-40B4-BE49-F238E27FC236}">
                <a16:creationId xmlns:a16="http://schemas.microsoft.com/office/drawing/2014/main" xmlns="" id="{45D97F3E-358A-4DAF-B9CE-0CB5792BA241}"/>
              </a:ext>
            </a:extLst>
          </p:cNvPr>
          <p:cNvSpPr/>
          <p:nvPr/>
        </p:nvSpPr>
        <p:spPr>
          <a:xfrm>
            <a:off x="5764152" y="2028147"/>
            <a:ext cx="4963133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9" name="矩形 31">
            <a:extLst>
              <a:ext uri="{FF2B5EF4-FFF2-40B4-BE49-F238E27FC236}">
                <a16:creationId xmlns:a16="http://schemas.microsoft.com/office/drawing/2014/main" xmlns="" id="{59F6E3ED-E547-4581-A0DB-A4EEA995A3B1}"/>
              </a:ext>
            </a:extLst>
          </p:cNvPr>
          <p:cNvSpPr/>
          <p:nvPr/>
        </p:nvSpPr>
        <p:spPr>
          <a:xfrm>
            <a:off x="7205576" y="3722560"/>
            <a:ext cx="4363787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Tập trung trong giờ học, không nói chuyện, làm việc riêng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xmlns="" id="{A5B5F354-2BF5-4367-82C6-BC17DC55A263}"/>
              </a:ext>
            </a:extLst>
          </p:cNvPr>
          <p:cNvSpPr/>
          <p:nvPr/>
        </p:nvSpPr>
        <p:spPr>
          <a:xfrm>
            <a:off x="6986898" y="3530525"/>
            <a:ext cx="4314739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51" name="矩形 31">
            <a:extLst>
              <a:ext uri="{FF2B5EF4-FFF2-40B4-BE49-F238E27FC236}">
                <a16:creationId xmlns:a16="http://schemas.microsoft.com/office/drawing/2014/main" xmlns="" id="{65024D50-BB16-4FDD-A34D-8FD6AB8BBAE5}"/>
              </a:ext>
            </a:extLst>
          </p:cNvPr>
          <p:cNvSpPr/>
          <p:nvPr/>
        </p:nvSpPr>
        <p:spPr>
          <a:xfrm>
            <a:off x="8040509" y="5124586"/>
            <a:ext cx="3614662" cy="468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......................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Rounded Rectangle 62">
            <a:extLst>
              <a:ext uri="{FF2B5EF4-FFF2-40B4-BE49-F238E27FC236}">
                <a16:creationId xmlns:a16="http://schemas.microsoft.com/office/drawing/2014/main" xmlns="" id="{DEC29660-771C-4CC0-8829-A2EC2FDEE493}"/>
              </a:ext>
            </a:extLst>
          </p:cNvPr>
          <p:cNvSpPr/>
          <p:nvPr/>
        </p:nvSpPr>
        <p:spPr>
          <a:xfrm>
            <a:off x="7933355" y="4970194"/>
            <a:ext cx="3809563" cy="1165466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8C9144D-3C32-4A2D-AE38-45B0508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7" y="897819"/>
            <a:ext cx="10780859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xmlns="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xmlns="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xmlns="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xmlns="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xmlns="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xmlns="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xmlns="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xmlns="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xmlns="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xmlns="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xmlns="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xmlns="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07F7F6-5B59-4C5B-A495-F81C67EAA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6" y="2175146"/>
            <a:ext cx="1565788" cy="117434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7D64BEB2-B5F9-48D6-9728-69C627C1A910}"/>
              </a:ext>
            </a:extLst>
          </p:cNvPr>
          <p:cNvSpPr/>
          <p:nvPr/>
        </p:nvSpPr>
        <p:spPr>
          <a:xfrm>
            <a:off x="1664149" y="31826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xmlns="" id="{D339AB16-33CD-439B-B890-C64036931D90}"/>
              </a:ext>
            </a:extLst>
          </p:cNvPr>
          <p:cNvSpPr/>
          <p:nvPr/>
        </p:nvSpPr>
        <p:spPr>
          <a:xfrm>
            <a:off x="4780295" y="233733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xmlns="" id="{6487A91E-8B00-404A-BB25-FFADCDD5C9F9}"/>
              </a:ext>
            </a:extLst>
          </p:cNvPr>
          <p:cNvSpPr/>
          <p:nvPr/>
        </p:nvSpPr>
        <p:spPr>
          <a:xfrm>
            <a:off x="7896441" y="3403748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D75B4F3-A498-4E45-90B7-FF3ACD1E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8" y="814456"/>
            <a:ext cx="10780859" cy="7861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A88AA41-1F6E-4469-BC51-42656529B244}"/>
              </a:ext>
            </a:extLst>
          </p:cNvPr>
          <p:cNvGrpSpPr/>
          <p:nvPr/>
        </p:nvGrpSpPr>
        <p:grpSpPr>
          <a:xfrm>
            <a:off x="3094454" y="2181291"/>
            <a:ext cx="1832513" cy="1832513"/>
            <a:chOff x="3204197" y="2163403"/>
            <a:chExt cx="1833176" cy="18331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676BA23-52F3-47D8-A750-E395437B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197" y="2163403"/>
              <a:ext cx="1833176" cy="18331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86C2F10-520B-4C0D-8354-6CA4FCF3983D}"/>
                </a:ext>
              </a:extLst>
            </p:cNvPr>
            <p:cNvSpPr txBox="1"/>
            <p:nvPr/>
          </p:nvSpPr>
          <p:spPr>
            <a:xfrm>
              <a:off x="3710255" y="2637637"/>
              <a:ext cx="821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38A6382-4833-4AB5-AA9C-56A0D78B95CA}"/>
              </a:ext>
            </a:extLst>
          </p:cNvPr>
          <p:cNvGrpSpPr/>
          <p:nvPr/>
        </p:nvGrpSpPr>
        <p:grpSpPr>
          <a:xfrm>
            <a:off x="6446832" y="1586798"/>
            <a:ext cx="1832513" cy="1832513"/>
            <a:chOff x="6446959" y="1586131"/>
            <a:chExt cx="1833176" cy="18331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10CB11C-FEFB-474B-B53C-BD302E45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59" y="1586131"/>
              <a:ext cx="1833176" cy="18331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F71E7E5-F326-4130-A93D-E42D014A4EB6}"/>
                </a:ext>
              </a:extLst>
            </p:cNvPr>
            <p:cNvSpPr txBox="1"/>
            <p:nvPr/>
          </p:nvSpPr>
          <p:spPr>
            <a:xfrm>
              <a:off x="6990688" y="2063185"/>
              <a:ext cx="745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C305FAA-9D33-4C1E-9D18-84DEC48FD914}"/>
              </a:ext>
            </a:extLst>
          </p:cNvPr>
          <p:cNvGrpSpPr/>
          <p:nvPr/>
        </p:nvGrpSpPr>
        <p:grpSpPr>
          <a:xfrm>
            <a:off x="9447194" y="2468585"/>
            <a:ext cx="1832513" cy="1832513"/>
            <a:chOff x="9448405" y="2468237"/>
            <a:chExt cx="1833176" cy="18331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FB334C4-F3FE-4755-952D-694AE60C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405" y="2468237"/>
              <a:ext cx="1833176" cy="18331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8619CEB-FFE2-4112-B289-47B206E12B58}"/>
                </a:ext>
              </a:extLst>
            </p:cNvPr>
            <p:cNvSpPr txBox="1"/>
            <p:nvPr/>
          </p:nvSpPr>
          <p:spPr>
            <a:xfrm>
              <a:off x="9926755" y="2929263"/>
              <a:ext cx="8242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58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465</Words>
  <Application>Microsoft Office PowerPoint</Application>
  <PresentationFormat>Custom</PresentationFormat>
  <Paragraphs>63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10</cp:revision>
  <dcterms:created xsi:type="dcterms:W3CDTF">2022-11-27T00:16:20Z</dcterms:created>
  <dcterms:modified xsi:type="dcterms:W3CDTF">2025-02-24T13:20:03Z</dcterms:modified>
</cp:coreProperties>
</file>