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67" r:id="rId4"/>
    <p:sldId id="268" r:id="rId5"/>
    <p:sldId id="274" r:id="rId6"/>
    <p:sldId id="282" r:id="rId7"/>
    <p:sldId id="283" r:id="rId8"/>
    <p:sldId id="291" r:id="rId9"/>
    <p:sldId id="293" r:id="rId10"/>
    <p:sldId id="292" r:id="rId11"/>
    <p:sldId id="284" r:id="rId12"/>
    <p:sldId id="275" r:id="rId13"/>
    <p:sldId id="263" r:id="rId14"/>
    <p:sldId id="276" r:id="rId15"/>
    <p:sldId id="266" r:id="rId16"/>
    <p:sldId id="286" r:id="rId17"/>
    <p:sldId id="280" r:id="rId18"/>
    <p:sldId id="264" r:id="rId19"/>
    <p:sldId id="277" r:id="rId20"/>
    <p:sldId id="271" r:id="rId21"/>
    <p:sldId id="281" r:id="rId22"/>
    <p:sldId id="279"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2/2/2023</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(100 + 40)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chiều rộng 5</a:t>
            </a:r>
            <a:r>
              <a:rPr lang="en-US" sz="2800" b="1">
                <a:solidFill>
                  <a:prstClr val="black"/>
                </a:solidFill>
                <a:latin typeface="Cambria" panose="02040503050406030204" pitchFamily="18" charset="0"/>
                <a:cs typeface="Arial" panose="020B0604020202020204" pitchFamily="34" charset="0"/>
              </a:rPr>
              <a:t> </a:t>
            </a:r>
            <a:r>
              <a:rPr lang="vi-VN" sz="2800" b="1">
                <a:solidFill>
                  <a:prstClr val="black"/>
                </a:solidFill>
                <a:latin typeface="Cambria" panose="02040503050406030204" pitchFamily="18" charset="0"/>
                <a:cs typeface="Arial" panose="020B0604020202020204" pitchFamily="34" charset="0"/>
              </a:rPr>
              <a:t>m</a:t>
            </a:r>
            <a:r>
              <a:rPr lang="vi-VN" sz="2800" b="1" dirty="0">
                <a:solidFill>
                  <a:prstClr val="black"/>
                </a:solidFill>
                <a:latin typeface="Cambria" panose="02040503050406030204" pitchFamily="18" charset="0"/>
                <a:cs typeface="Arial" panose="020B0604020202020204" pitchFamily="34" charset="0"/>
              </a:rPr>
              <a:t>. Bác có để cổng vào 2</a:t>
            </a:r>
            <a:r>
              <a:rPr lang="en-US" sz="2800" b="1" dirty="0">
                <a:solidFill>
                  <a:prstClr val="black"/>
                </a:solidFill>
                <a:latin typeface="Cambria" panose="02040503050406030204" pitchFamily="18" charset="0"/>
                <a:cs typeface="Arial" panose="020B0604020202020204" pitchFamily="34" charset="0"/>
              </a:rPr>
              <a:t> </a:t>
            </a:r>
            <a:r>
              <a:rPr lang="vi-VN" sz="2800" b="1" dirty="0">
                <a:solidFill>
                  <a:prstClr val="black"/>
                </a:solidFill>
                <a:latin typeface="Cambria" panose="02040503050406030204" pitchFamily="18" charset="0"/>
                <a:cs typeface="Arial" panose="020B0604020202020204" pitchFamily="34" charset="0"/>
              </a:rPr>
              <a:t>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413846" y="4778961"/>
            <a:ext cx="4786341" cy="2473396"/>
          </a:xfrm>
          <a:prstGeom prst="rect">
            <a:avLst/>
          </a:prstGeom>
        </p:spPr>
      </p:pic>
      <p:sp>
        <p:nvSpPr>
          <p:cNvPr id="2" name="TextBox 1">
            <a:extLst>
              <a:ext uri="{FF2B5EF4-FFF2-40B4-BE49-F238E27FC236}">
                <a16:creationId xmlns:a16="http://schemas.microsoft.com/office/drawing/2014/main" id="{7061E91F-2C1E-ADB3-065B-DF6625E06572}"/>
              </a:ext>
            </a:extLst>
          </p:cNvPr>
          <p:cNvSpPr txBox="1"/>
          <p:nvPr/>
        </p:nvSpPr>
        <p:spPr>
          <a:xfrm>
            <a:off x="1318726" y="1416529"/>
            <a:ext cx="9554547" cy="2554545"/>
          </a:xfrm>
          <a:prstGeom prst="rect">
            <a:avLst/>
          </a:prstGeom>
          <a:noFill/>
        </p:spPr>
        <p:txBody>
          <a:bodyPr wrap="square" rtlCol="0">
            <a:spAutoFit/>
          </a:bodyPr>
          <a:lstStyle/>
          <a:p>
            <a:pPr lvl="0" algn="just"/>
            <a:r>
              <a:rPr lang="en-US" sz="4000" dirty="0">
                <a:solidFill>
                  <a:srgbClr val="931D19"/>
                </a:solidFill>
                <a:latin typeface="Cambria" panose="02040503050406030204" pitchFamily="18" charset="0"/>
              </a:rPr>
              <a:t>- T</a:t>
            </a:r>
            <a:r>
              <a:rPr lang="vi-VN" sz="4000" dirty="0">
                <a:solidFill>
                  <a:srgbClr val="931D19"/>
                </a:solidFill>
                <a:latin typeface="Cambria" panose="02040503050406030204" pitchFamily="18" charset="0"/>
              </a:rPr>
              <a:t>ính được chu vi hình tam giác, hình tứ giác, hình chữ nhật, hình vuông </a:t>
            </a:r>
          </a:p>
          <a:p>
            <a:pPr lvl="0" algn="just"/>
            <a:r>
              <a:rPr lang="vi-VN" sz="4000" dirty="0">
                <a:solidFill>
                  <a:srgbClr val="931D19"/>
                </a:solidFill>
                <a:latin typeface="Cambria" panose="02040503050406030204" pitchFamily="18" charset="0"/>
              </a:rPr>
              <a:t>- Giải quyết được một số vấn đề thực tiễn liên quan đến đo lường.</a:t>
            </a:r>
          </a:p>
        </p:txBody>
      </p:sp>
      <p:pic>
        <p:nvPicPr>
          <p:cNvPr id="13" name="Picture 12">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311534" y="403975"/>
            <a:ext cx="5901439" cy="1176630"/>
          </a:xfrm>
          <a:prstGeom prst="rect">
            <a:avLst/>
          </a:prstGeom>
        </p:spPr>
      </p:pic>
      <p:pic>
        <p:nvPicPr>
          <p:cNvPr id="6" name="Picture 5">
            <a:extLst>
              <a:ext uri="{FF2B5EF4-FFF2-40B4-BE49-F238E27FC236}">
                <a16:creationId xmlns:a16="http://schemas.microsoft.com/office/drawing/2014/main" id="{CCB46EFF-5270-443D-B39A-5F30358186A9}"/>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flipH="1">
            <a:off x="10025148" y="4480959"/>
            <a:ext cx="3117822" cy="2579116"/>
          </a:xfrm>
          <a:prstGeom prst="rect">
            <a:avLst/>
          </a:prstGeom>
        </p:spPr>
      </p:pic>
    </p:spTree>
    <p:extLst>
      <p:ext uri="{BB962C8B-B14F-4D97-AF65-F5344CB8AC3E}">
        <p14:creationId xmlns:p14="http://schemas.microsoft.com/office/powerpoint/2010/main" val="336791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(8 </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+ 5) </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(10 + 5)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370</Words>
  <Application>Microsoft Office PowerPoint</Application>
  <PresentationFormat>Widescreen</PresentationFormat>
  <Paragraphs>34</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2022-10-23T10:26:54Z</dcterms:created>
  <dcterms:modified xsi:type="dcterms:W3CDTF">2023-02-02T07:58:14Z</dcterms:modified>
</cp:coreProperties>
</file>