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</p:sldMasterIdLst>
  <p:notesMasterIdLst>
    <p:notesMasterId r:id="rId23"/>
  </p:notesMasterIdLst>
  <p:sldIdLst>
    <p:sldId id="471" r:id="rId4"/>
    <p:sldId id="321" r:id="rId5"/>
    <p:sldId id="470" r:id="rId6"/>
    <p:sldId id="493" r:id="rId7"/>
    <p:sldId id="3182" r:id="rId8"/>
    <p:sldId id="3183" r:id="rId9"/>
    <p:sldId id="3220" r:id="rId10"/>
    <p:sldId id="503" r:id="rId11"/>
    <p:sldId id="3186" r:id="rId12"/>
    <p:sldId id="3188" r:id="rId13"/>
    <p:sldId id="3221" r:id="rId14"/>
    <p:sldId id="3223" r:id="rId15"/>
    <p:sldId id="3212" r:id="rId16"/>
    <p:sldId id="510" r:id="rId17"/>
    <p:sldId id="287" r:id="rId18"/>
    <p:sldId id="288" r:id="rId19"/>
    <p:sldId id="301" r:id="rId20"/>
    <p:sldId id="3222" r:id="rId21"/>
    <p:sldId id="51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5.xml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) Chiều dài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15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m, chiều rộng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10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(15 + 10) x 2 = 50 (dm)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50 dm</a:t>
            </a:r>
          </a:p>
        </p:txBody>
      </p:sp>
    </p:spTree>
    <p:extLst>
      <p:ext uri="{BB962C8B-B14F-4D97-AF65-F5344CB8AC3E}">
        <p14:creationId xmlns:p14="http://schemas.microsoft.com/office/powerpoint/2010/main" val="23193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581</Words>
  <Application>Microsoft Office PowerPoint</Application>
  <PresentationFormat>Widescreen</PresentationFormat>
  <Paragraphs>137</Paragraphs>
  <Slides>19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ITC Avant Garde Std Bk</vt:lpstr>
      <vt:lpstr>.VnHelvetInsH</vt:lpstr>
      <vt:lpstr>.VnTime</vt:lpstr>
      <vt:lpstr>Arial</vt:lpstr>
      <vt:lpstr>Calibri</vt:lpstr>
      <vt:lpstr>Cambria</vt:lpstr>
      <vt:lpstr>Times New Roman</vt:lpstr>
      <vt:lpstr>Wingdings</vt:lpstr>
      <vt:lpstr>Wingdings 3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2022-10-23T06:00:00Z</dcterms:created>
  <dcterms:modified xsi:type="dcterms:W3CDTF">2023-02-02T07:55:44Z</dcterms:modified>
</cp:coreProperties>
</file>